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64832" autoAdjust="0"/>
  </p:normalViewPr>
  <p:slideViewPr>
    <p:cSldViewPr snapToGrid="0">
      <p:cViewPr varScale="1">
        <p:scale>
          <a:sx n="56" d="100"/>
          <a:sy n="56" d="100"/>
        </p:scale>
        <p:origin x="1896" y="7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760EB-2B25-4DEC-8419-894E4891D813}" type="datetimeFigureOut">
              <a:rPr lang="en-IN" smtClean="0"/>
              <a:t>20-07-2023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E6BB9-5E34-4DBC-A226-2C7AF6008E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387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E6BB9-5E34-4DBC-A226-2C7AF6008E3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1355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E6BB9-5E34-4DBC-A226-2C7AF6008E3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1904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E6BB9-5E34-4DBC-A226-2C7AF6008E34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124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6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3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8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7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6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51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02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3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0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1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1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300F5-77B4-4BF7-8F39-0DC8F36EA8C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B8F57-FE2E-493D-826F-F93836B53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9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6"/>
          <a:stretch/>
        </p:blipFill>
        <p:spPr>
          <a:xfrm>
            <a:off x="0" y="0"/>
            <a:ext cx="1270208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40" y="4114800"/>
            <a:ext cx="1575577" cy="192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4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39"/>
          <a:stretch/>
        </p:blipFill>
        <p:spPr>
          <a:xfrm>
            <a:off x="3597852" y="3837709"/>
            <a:ext cx="5698548" cy="1244600"/>
          </a:xfrm>
          <a:prstGeom prst="trapezoid">
            <a:avLst>
              <a:gd name="adj" fmla="val 9513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8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43" t="17641" r="18477" b="31207"/>
          <a:stretch/>
        </p:blipFill>
        <p:spPr>
          <a:xfrm>
            <a:off x="4785645" y="1953491"/>
            <a:ext cx="3463637" cy="19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4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304195" y="724294"/>
            <a:ext cx="5583609" cy="5409411"/>
            <a:chOff x="1869076" y="723032"/>
            <a:chExt cx="5583609" cy="54094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67"/>
            <a:stretch/>
          </p:blipFill>
          <p:spPr>
            <a:xfrm>
              <a:off x="5128591" y="725556"/>
              <a:ext cx="2324094" cy="540688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97" b="94696" l="2938" r="57125">
                          <a14:foregroundMark x1="54813" y1="20375" x2="53750" y2="5866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734"/>
            <a:stretch/>
          </p:blipFill>
          <p:spPr>
            <a:xfrm>
              <a:off x="1869076" y="723032"/>
              <a:ext cx="3316369" cy="54068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402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3</cp:revision>
  <dcterms:created xsi:type="dcterms:W3CDTF">2016-08-31T03:40:32Z</dcterms:created>
  <dcterms:modified xsi:type="dcterms:W3CDTF">2023-07-20T06:51:10Z</dcterms:modified>
</cp:coreProperties>
</file>