
<file path=[Content_Types].xml><?xml version="1.0" encoding="utf-8"?>
<Types xmlns="http://schemas.openxmlformats.org/package/2006/content-types">
  <Default Extension="jpeg" ContentType="image/jpeg"/>
  <Default Extension="png&amp;ehk=FisvabQHh7oE7e3GIbNMLQ&amp;r=0&amp;pid=OfficeInsert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6" autoAdjust="0"/>
    <p:restoredTop sz="71865" autoAdjust="0"/>
  </p:normalViewPr>
  <p:slideViewPr>
    <p:cSldViewPr snapToGrid="0">
      <p:cViewPr varScale="1">
        <p:scale>
          <a:sx n="63" d="100"/>
          <a:sy n="63" d="100"/>
        </p:scale>
        <p:origin x="1824" y="6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AFE69-FFF0-4BC0-A7BE-8CCF5736320C}" type="datetimeFigureOut">
              <a:rPr lang="en-IN" smtClean="0"/>
              <a:t>20-07-2023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E0E0C-2DEF-43CF-BA76-2AFABDE216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80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E0E0C-2DEF-43CF-BA76-2AFABDE2167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10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E0E0C-2DEF-43CF-BA76-2AFABDE2167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35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6228-081E-49FC-8DBB-3C227002F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FE343-6AAB-4882-BA3C-9D451F369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02025-6D6B-4219-8BA7-FF0499D8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2498C-4840-4101-86ED-A71D440C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679C-491D-4DCB-9258-5491B6A98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17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20E4-32FF-478E-882E-B08373C5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E6E85-0F10-44D1-A4EE-A2887EB5C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21922-ACA1-4051-A00E-0179FF4B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B24E0-E30B-4ECD-8AD6-298088A93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4AACB-BD6D-46DB-AB4A-408EE792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4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F2B7-7FD3-4B01-B2B4-10FD4FA7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26DBA-7980-42EB-82A0-22C215197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68AA2-D180-4523-8439-30AF0AC0D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C8A8-65B9-49C3-A07E-3E296A9F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22E49-CA17-416B-A426-750496D6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9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73C5D-476B-4FDF-9C9E-C23D0742E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3B6E-D734-4070-97E8-941057D35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BA619-6BFE-4C99-9842-B18D70693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DD9F0-4D7B-43FC-B548-3723A3DE7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9E9EB-A95E-4B62-9BE6-E1E7C478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82999-4EDD-4373-B80D-93B6BF7D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41061-5980-4FA9-B798-FB6D5325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1CC1E-5727-43F5-8B33-DEC5345ED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BCC8F-8EB2-4F7D-9069-230C3FCAC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ED940-E7C9-44AA-AC3C-2DD4E9450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8240E-0C7A-4AB6-B21B-7E305F2FA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7DC8E6-CAD9-4B05-9509-F24A2AD7E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50261-72A2-4272-8046-EF99F354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C9CC55-7167-48E7-9DD5-8B2C87040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6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B6B42-8F06-4C99-A9ED-1D628FB9E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0E590-7BBE-4205-9D37-2064222F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F97FA-A642-44CC-B599-E6056238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26054-210A-405E-9EAD-0D00B52EC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22FFC2-3E67-4390-81DC-CA2B4207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1DC6A-4773-4752-90CE-C3C5FC729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27FA6-2440-4338-9A69-85BBA08C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5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F6983-0569-4674-84D2-A1E1F7D2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CC8E8-D762-4D26-B953-EC366A06E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25267-D60A-4460-8670-C47A00B64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896A4-A189-4DB4-8EF0-98F04C2D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FA8D3-4D2E-4C79-ACC7-FF1B5A62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AFE7C-F6C5-44F8-ACD4-5ACB894D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77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491EB-B19F-4D33-B50E-E76AD8F17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BCFF73-77D6-4CBE-99B2-857342B80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F8093-F008-44A8-80BA-847E338D9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2CA71-F589-47F0-9303-09988C63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05DCC-F928-4F3A-94BF-E30DE5F6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25FE7-E67D-41C4-A612-95ADFB701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DA6F6-B2FD-4BF7-B0CC-7EE8E191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98B9E-B60A-437C-A59C-5F40DA1D8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91E4E-2F12-4CEC-9D0D-7C0FD6202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719FC-90C0-48D8-83A0-212DEA095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B2750-C146-49BB-BE56-39145270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9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78662-BB1E-446D-9338-F8271DD06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7126F-BF80-4FCD-BC13-B17224229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46DF0-67B6-4D81-B6BE-D3EE8403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E9E88-2065-4C76-8F0E-9CE23802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CF662-DC47-41F6-BF1D-716E2E41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19F702-9A67-4302-AA93-4B28DCEF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0AE1A-2141-47DB-9D53-53F0347BE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C59E9-903D-4BD7-89EA-17AB448D0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FCDA2-C1CF-4DB2-AC06-652B1E29DB9C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7B641-FB7E-4955-A8DE-49102B829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26639-2955-4ACF-BD9F-69101968C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D8A40-8174-45E7-B7C3-A734AF0CE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4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&amp;ehk=FisvabQHh7oE7e3GIbNMLQ&amp;r=0&amp;pid=OfficeInsert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&amp;ehk=FisvabQHh7oE7e3GIbNMLQ&amp;r=0&amp;pid=OfficeInsert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ail 1">
            <a:extLst>
              <a:ext uri="{FF2B5EF4-FFF2-40B4-BE49-F238E27FC236}">
                <a16:creationId xmlns:a16="http://schemas.microsoft.com/office/drawing/2014/main" id="{69D1B4AB-20BB-4643-B952-B86E661ABE59}"/>
              </a:ext>
            </a:extLst>
          </p:cNvPr>
          <p:cNvSpPr>
            <a:spLocks/>
          </p:cNvSpPr>
          <p:nvPr/>
        </p:nvSpPr>
        <p:spPr bwMode="auto">
          <a:xfrm>
            <a:off x="4782620" y="2052637"/>
            <a:ext cx="1268412" cy="1054100"/>
          </a:xfrm>
          <a:custGeom>
            <a:avLst/>
            <a:gdLst>
              <a:gd name="T0" fmla="*/ 332 w 381"/>
              <a:gd name="T1" fmla="*/ 315 h 315"/>
              <a:gd name="T2" fmla="*/ 178 w 381"/>
              <a:gd name="T3" fmla="*/ 86 h 315"/>
              <a:gd name="T4" fmla="*/ 191 w 381"/>
              <a:gd name="T5" fmla="*/ 19 h 315"/>
              <a:gd name="T6" fmla="*/ 381 w 381"/>
              <a:gd name="T7" fmla="*/ 153 h 315"/>
              <a:gd name="T8" fmla="*/ 352 w 381"/>
              <a:gd name="T9" fmla="*/ 315 h 315"/>
              <a:gd name="T10" fmla="*/ 332 w 381"/>
              <a:gd name="T11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1" h="315">
                <a:moveTo>
                  <a:pt x="332" y="315"/>
                </a:moveTo>
                <a:cubicBezTo>
                  <a:pt x="332" y="315"/>
                  <a:pt x="355" y="115"/>
                  <a:pt x="178" y="86"/>
                </a:cubicBezTo>
                <a:cubicBezTo>
                  <a:pt x="0" y="57"/>
                  <a:pt x="191" y="19"/>
                  <a:pt x="191" y="19"/>
                </a:cubicBezTo>
                <a:cubicBezTo>
                  <a:pt x="191" y="19"/>
                  <a:pt x="381" y="0"/>
                  <a:pt x="381" y="153"/>
                </a:cubicBezTo>
                <a:cubicBezTo>
                  <a:pt x="381" y="306"/>
                  <a:pt x="352" y="315"/>
                  <a:pt x="352" y="315"/>
                </a:cubicBezTo>
                <a:lnTo>
                  <a:pt x="332" y="31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ail 2">
            <a:extLst>
              <a:ext uri="{FF2B5EF4-FFF2-40B4-BE49-F238E27FC236}">
                <a16:creationId xmlns:a16="http://schemas.microsoft.com/office/drawing/2014/main" id="{11713FCE-1FE9-4B0C-8E86-AD295A50E3D1}"/>
              </a:ext>
            </a:extLst>
          </p:cNvPr>
          <p:cNvSpPr>
            <a:spLocks/>
          </p:cNvSpPr>
          <p:nvPr/>
        </p:nvSpPr>
        <p:spPr bwMode="auto">
          <a:xfrm>
            <a:off x="5017570" y="2036762"/>
            <a:ext cx="1033462" cy="1069975"/>
          </a:xfrm>
          <a:custGeom>
            <a:avLst/>
            <a:gdLst>
              <a:gd name="T0" fmla="*/ 260 w 311"/>
              <a:gd name="T1" fmla="*/ 320 h 320"/>
              <a:gd name="T2" fmla="*/ 133 w 311"/>
              <a:gd name="T3" fmla="*/ 99 h 320"/>
              <a:gd name="T4" fmla="*/ 155 w 311"/>
              <a:gd name="T5" fmla="*/ 0 h 320"/>
              <a:gd name="T6" fmla="*/ 311 w 311"/>
              <a:gd name="T7" fmla="*/ 152 h 320"/>
              <a:gd name="T8" fmla="*/ 280 w 311"/>
              <a:gd name="T9" fmla="*/ 320 h 320"/>
              <a:gd name="T10" fmla="*/ 260 w 311"/>
              <a:gd name="T11" fmla="*/ 32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1" h="320">
                <a:moveTo>
                  <a:pt x="260" y="320"/>
                </a:moveTo>
                <a:cubicBezTo>
                  <a:pt x="260" y="320"/>
                  <a:pt x="267" y="141"/>
                  <a:pt x="133" y="99"/>
                </a:cubicBezTo>
                <a:cubicBezTo>
                  <a:pt x="0" y="57"/>
                  <a:pt x="149" y="0"/>
                  <a:pt x="155" y="0"/>
                </a:cubicBezTo>
                <a:cubicBezTo>
                  <a:pt x="160" y="0"/>
                  <a:pt x="311" y="26"/>
                  <a:pt x="311" y="152"/>
                </a:cubicBezTo>
                <a:cubicBezTo>
                  <a:pt x="311" y="277"/>
                  <a:pt x="280" y="320"/>
                  <a:pt x="280" y="320"/>
                </a:cubicBezTo>
                <a:lnTo>
                  <a:pt x="260" y="32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ail 3">
            <a:extLst>
              <a:ext uri="{FF2B5EF4-FFF2-40B4-BE49-F238E27FC236}">
                <a16:creationId xmlns:a16="http://schemas.microsoft.com/office/drawing/2014/main" id="{5DAEE8F4-1F93-4E2E-A684-C6E266684D2C}"/>
              </a:ext>
            </a:extLst>
          </p:cNvPr>
          <p:cNvSpPr>
            <a:spLocks/>
          </p:cNvSpPr>
          <p:nvPr/>
        </p:nvSpPr>
        <p:spPr bwMode="auto">
          <a:xfrm>
            <a:off x="5255695" y="1955800"/>
            <a:ext cx="795337" cy="1150938"/>
          </a:xfrm>
          <a:custGeom>
            <a:avLst/>
            <a:gdLst>
              <a:gd name="T0" fmla="*/ 188 w 239"/>
              <a:gd name="T1" fmla="*/ 344 h 344"/>
              <a:gd name="T2" fmla="*/ 88 w 239"/>
              <a:gd name="T3" fmla="*/ 130 h 344"/>
              <a:gd name="T4" fmla="*/ 117 w 239"/>
              <a:gd name="T5" fmla="*/ 0 h 344"/>
              <a:gd name="T6" fmla="*/ 239 w 239"/>
              <a:gd name="T7" fmla="*/ 169 h 344"/>
              <a:gd name="T8" fmla="*/ 208 w 239"/>
              <a:gd name="T9" fmla="*/ 344 h 344"/>
              <a:gd name="T10" fmla="*/ 188 w 239"/>
              <a:gd name="T11" fmla="*/ 344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" h="344">
                <a:moveTo>
                  <a:pt x="188" y="344"/>
                </a:moveTo>
                <a:cubicBezTo>
                  <a:pt x="188" y="344"/>
                  <a:pt x="177" y="185"/>
                  <a:pt x="88" y="130"/>
                </a:cubicBezTo>
                <a:cubicBezTo>
                  <a:pt x="0" y="75"/>
                  <a:pt x="106" y="0"/>
                  <a:pt x="117" y="0"/>
                </a:cubicBezTo>
                <a:cubicBezTo>
                  <a:pt x="128" y="0"/>
                  <a:pt x="239" y="72"/>
                  <a:pt x="239" y="169"/>
                </a:cubicBezTo>
                <a:cubicBezTo>
                  <a:pt x="239" y="267"/>
                  <a:pt x="208" y="344"/>
                  <a:pt x="208" y="344"/>
                </a:cubicBezTo>
                <a:lnTo>
                  <a:pt x="188" y="344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Tail 4">
            <a:extLst>
              <a:ext uri="{FF2B5EF4-FFF2-40B4-BE49-F238E27FC236}">
                <a16:creationId xmlns:a16="http://schemas.microsoft.com/office/drawing/2014/main" id="{1CC4F8E7-2584-44DA-A67B-23285158EDF0}"/>
              </a:ext>
            </a:extLst>
          </p:cNvPr>
          <p:cNvSpPr>
            <a:spLocks/>
          </p:cNvSpPr>
          <p:nvPr/>
        </p:nvSpPr>
        <p:spPr bwMode="auto">
          <a:xfrm>
            <a:off x="5489057" y="1871662"/>
            <a:ext cx="561975" cy="1235075"/>
          </a:xfrm>
          <a:custGeom>
            <a:avLst/>
            <a:gdLst>
              <a:gd name="T0" fmla="*/ 116 w 169"/>
              <a:gd name="T1" fmla="*/ 369 h 369"/>
              <a:gd name="T2" fmla="*/ 45 w 169"/>
              <a:gd name="T3" fmla="*/ 163 h 369"/>
              <a:gd name="T4" fmla="*/ 81 w 169"/>
              <a:gd name="T5" fmla="*/ 0 h 369"/>
              <a:gd name="T6" fmla="*/ 169 w 169"/>
              <a:gd name="T7" fmla="*/ 188 h 369"/>
              <a:gd name="T8" fmla="*/ 136 w 169"/>
              <a:gd name="T9" fmla="*/ 369 h 369"/>
              <a:gd name="T10" fmla="*/ 116 w 169"/>
              <a:gd name="T11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9" h="369">
                <a:moveTo>
                  <a:pt x="116" y="369"/>
                </a:moveTo>
                <a:cubicBezTo>
                  <a:pt x="116" y="369"/>
                  <a:pt x="89" y="230"/>
                  <a:pt x="45" y="163"/>
                </a:cubicBezTo>
                <a:cubicBezTo>
                  <a:pt x="0" y="95"/>
                  <a:pt x="65" y="0"/>
                  <a:pt x="81" y="0"/>
                </a:cubicBezTo>
                <a:cubicBezTo>
                  <a:pt x="98" y="0"/>
                  <a:pt x="169" y="118"/>
                  <a:pt x="169" y="188"/>
                </a:cubicBezTo>
                <a:cubicBezTo>
                  <a:pt x="169" y="258"/>
                  <a:pt x="136" y="369"/>
                  <a:pt x="136" y="369"/>
                </a:cubicBezTo>
                <a:lnTo>
                  <a:pt x="116" y="369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Tail 5">
            <a:extLst>
              <a:ext uri="{FF2B5EF4-FFF2-40B4-BE49-F238E27FC236}">
                <a16:creationId xmlns:a16="http://schemas.microsoft.com/office/drawing/2014/main" id="{EE2A3553-49D4-4B74-8F76-0F80E2396A24}"/>
              </a:ext>
            </a:extLst>
          </p:cNvPr>
          <p:cNvSpPr>
            <a:spLocks/>
          </p:cNvSpPr>
          <p:nvPr/>
        </p:nvSpPr>
        <p:spPr bwMode="auto">
          <a:xfrm>
            <a:off x="5729288" y="1792287"/>
            <a:ext cx="325437" cy="1314450"/>
          </a:xfrm>
          <a:custGeom>
            <a:avLst/>
            <a:gdLst>
              <a:gd name="T0" fmla="*/ 44 w 98"/>
              <a:gd name="T1" fmla="*/ 393 h 393"/>
              <a:gd name="T2" fmla="*/ 0 w 98"/>
              <a:gd name="T3" fmla="*/ 194 h 393"/>
              <a:gd name="T4" fmla="*/ 44 w 98"/>
              <a:gd name="T5" fmla="*/ 0 h 393"/>
              <a:gd name="T6" fmla="*/ 98 w 98"/>
              <a:gd name="T7" fmla="*/ 206 h 393"/>
              <a:gd name="T8" fmla="*/ 64 w 98"/>
              <a:gd name="T9" fmla="*/ 393 h 393"/>
              <a:gd name="T10" fmla="*/ 44 w 98"/>
              <a:gd name="T11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393">
                <a:moveTo>
                  <a:pt x="44" y="393"/>
                </a:moveTo>
                <a:cubicBezTo>
                  <a:pt x="44" y="393"/>
                  <a:pt x="0" y="274"/>
                  <a:pt x="0" y="194"/>
                </a:cubicBezTo>
                <a:cubicBezTo>
                  <a:pt x="0" y="114"/>
                  <a:pt x="22" y="0"/>
                  <a:pt x="44" y="0"/>
                </a:cubicBezTo>
                <a:cubicBezTo>
                  <a:pt x="66" y="0"/>
                  <a:pt x="98" y="164"/>
                  <a:pt x="98" y="206"/>
                </a:cubicBezTo>
                <a:cubicBezTo>
                  <a:pt x="98" y="248"/>
                  <a:pt x="64" y="393"/>
                  <a:pt x="64" y="393"/>
                </a:cubicBezTo>
                <a:lnTo>
                  <a:pt x="44" y="393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ail 6">
            <a:extLst>
              <a:ext uri="{FF2B5EF4-FFF2-40B4-BE49-F238E27FC236}">
                <a16:creationId xmlns:a16="http://schemas.microsoft.com/office/drawing/2014/main" id="{F280A24A-C3E0-4EF0-93F3-71893FA92B40}"/>
              </a:ext>
            </a:extLst>
          </p:cNvPr>
          <p:cNvSpPr>
            <a:spLocks/>
          </p:cNvSpPr>
          <p:nvPr/>
        </p:nvSpPr>
        <p:spPr bwMode="auto">
          <a:xfrm>
            <a:off x="5729288" y="1858962"/>
            <a:ext cx="515937" cy="1247775"/>
          </a:xfrm>
          <a:custGeom>
            <a:avLst/>
            <a:gdLst>
              <a:gd name="T0" fmla="*/ 41 w 155"/>
              <a:gd name="T1" fmla="*/ 373 h 373"/>
              <a:gd name="T2" fmla="*/ 0 w 155"/>
              <a:gd name="T3" fmla="*/ 181 h 373"/>
              <a:gd name="T4" fmla="*/ 73 w 155"/>
              <a:gd name="T5" fmla="*/ 0 h 373"/>
              <a:gd name="T6" fmla="*/ 119 w 155"/>
              <a:gd name="T7" fmla="*/ 178 h 373"/>
              <a:gd name="T8" fmla="*/ 61 w 155"/>
              <a:gd name="T9" fmla="*/ 373 h 373"/>
              <a:gd name="T10" fmla="*/ 41 w 155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5" h="373">
                <a:moveTo>
                  <a:pt x="41" y="373"/>
                </a:moveTo>
                <a:cubicBezTo>
                  <a:pt x="41" y="373"/>
                  <a:pt x="0" y="276"/>
                  <a:pt x="0" y="181"/>
                </a:cubicBezTo>
                <a:cubicBezTo>
                  <a:pt x="0" y="87"/>
                  <a:pt x="56" y="0"/>
                  <a:pt x="73" y="0"/>
                </a:cubicBezTo>
                <a:cubicBezTo>
                  <a:pt x="91" y="0"/>
                  <a:pt x="155" y="138"/>
                  <a:pt x="119" y="178"/>
                </a:cubicBezTo>
                <a:cubicBezTo>
                  <a:pt x="84" y="217"/>
                  <a:pt x="61" y="373"/>
                  <a:pt x="61" y="373"/>
                </a:cubicBezTo>
                <a:lnTo>
                  <a:pt x="41" y="373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ail 7">
            <a:extLst>
              <a:ext uri="{FF2B5EF4-FFF2-40B4-BE49-F238E27FC236}">
                <a16:creationId xmlns:a16="http://schemas.microsoft.com/office/drawing/2014/main" id="{3DD86587-E52E-4C3B-BD0A-261515BA3677}"/>
              </a:ext>
            </a:extLst>
          </p:cNvPr>
          <p:cNvSpPr>
            <a:spLocks/>
          </p:cNvSpPr>
          <p:nvPr/>
        </p:nvSpPr>
        <p:spPr bwMode="auto">
          <a:xfrm>
            <a:off x="5728771" y="1922462"/>
            <a:ext cx="701675" cy="1184275"/>
          </a:xfrm>
          <a:custGeom>
            <a:avLst/>
            <a:gdLst>
              <a:gd name="T0" fmla="*/ 38 w 211"/>
              <a:gd name="T1" fmla="*/ 354 h 354"/>
              <a:gd name="T2" fmla="*/ 0 w 211"/>
              <a:gd name="T3" fmla="*/ 170 h 354"/>
              <a:gd name="T4" fmla="*/ 103 w 211"/>
              <a:gd name="T5" fmla="*/ 0 h 354"/>
              <a:gd name="T6" fmla="*/ 140 w 211"/>
              <a:gd name="T7" fmla="*/ 150 h 354"/>
              <a:gd name="T8" fmla="*/ 58 w 211"/>
              <a:gd name="T9" fmla="*/ 354 h 354"/>
              <a:gd name="T10" fmla="*/ 38 w 211"/>
              <a:gd name="T11" fmla="*/ 35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1" h="354">
                <a:moveTo>
                  <a:pt x="38" y="354"/>
                </a:moveTo>
                <a:cubicBezTo>
                  <a:pt x="38" y="354"/>
                  <a:pt x="0" y="279"/>
                  <a:pt x="0" y="170"/>
                </a:cubicBezTo>
                <a:cubicBezTo>
                  <a:pt x="0" y="61"/>
                  <a:pt x="89" y="0"/>
                  <a:pt x="103" y="0"/>
                </a:cubicBezTo>
                <a:cubicBezTo>
                  <a:pt x="116" y="0"/>
                  <a:pt x="211" y="113"/>
                  <a:pt x="140" y="150"/>
                </a:cubicBezTo>
                <a:cubicBezTo>
                  <a:pt x="69" y="187"/>
                  <a:pt x="58" y="354"/>
                  <a:pt x="58" y="354"/>
                </a:cubicBezTo>
                <a:lnTo>
                  <a:pt x="38" y="354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ail 8">
            <a:extLst>
              <a:ext uri="{FF2B5EF4-FFF2-40B4-BE49-F238E27FC236}">
                <a16:creationId xmlns:a16="http://schemas.microsoft.com/office/drawing/2014/main" id="{24CE6464-ED85-485B-B9AE-AE3807E17692}"/>
              </a:ext>
            </a:extLst>
          </p:cNvPr>
          <p:cNvSpPr>
            <a:spLocks/>
          </p:cNvSpPr>
          <p:nvPr/>
        </p:nvSpPr>
        <p:spPr bwMode="auto">
          <a:xfrm>
            <a:off x="5728771" y="1985962"/>
            <a:ext cx="892175" cy="1120775"/>
          </a:xfrm>
          <a:custGeom>
            <a:avLst/>
            <a:gdLst>
              <a:gd name="T0" fmla="*/ 35 w 268"/>
              <a:gd name="T1" fmla="*/ 335 h 335"/>
              <a:gd name="T2" fmla="*/ 0 w 268"/>
              <a:gd name="T3" fmla="*/ 158 h 335"/>
              <a:gd name="T4" fmla="*/ 131 w 268"/>
              <a:gd name="T5" fmla="*/ 0 h 335"/>
              <a:gd name="T6" fmla="*/ 161 w 268"/>
              <a:gd name="T7" fmla="*/ 123 h 335"/>
              <a:gd name="T8" fmla="*/ 55 w 268"/>
              <a:gd name="T9" fmla="*/ 335 h 335"/>
              <a:gd name="T10" fmla="*/ 35 w 268"/>
              <a:gd name="T11" fmla="*/ 335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35">
                <a:moveTo>
                  <a:pt x="35" y="335"/>
                </a:moveTo>
                <a:cubicBezTo>
                  <a:pt x="35" y="335"/>
                  <a:pt x="0" y="282"/>
                  <a:pt x="0" y="158"/>
                </a:cubicBezTo>
                <a:cubicBezTo>
                  <a:pt x="0" y="34"/>
                  <a:pt x="122" y="0"/>
                  <a:pt x="131" y="0"/>
                </a:cubicBezTo>
                <a:cubicBezTo>
                  <a:pt x="140" y="0"/>
                  <a:pt x="268" y="88"/>
                  <a:pt x="161" y="123"/>
                </a:cubicBezTo>
                <a:cubicBezTo>
                  <a:pt x="54" y="157"/>
                  <a:pt x="55" y="335"/>
                  <a:pt x="55" y="335"/>
                </a:cubicBezTo>
                <a:lnTo>
                  <a:pt x="35" y="33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ail 9">
            <a:extLst>
              <a:ext uri="{FF2B5EF4-FFF2-40B4-BE49-F238E27FC236}">
                <a16:creationId xmlns:a16="http://schemas.microsoft.com/office/drawing/2014/main" id="{129BA0B8-F929-4820-82BD-DD1370F6233A}"/>
              </a:ext>
            </a:extLst>
          </p:cNvPr>
          <p:cNvSpPr>
            <a:spLocks/>
          </p:cNvSpPr>
          <p:nvPr/>
        </p:nvSpPr>
        <p:spPr bwMode="auto">
          <a:xfrm>
            <a:off x="5728771" y="2052637"/>
            <a:ext cx="1077912" cy="1054100"/>
          </a:xfrm>
          <a:custGeom>
            <a:avLst/>
            <a:gdLst>
              <a:gd name="T0" fmla="*/ 32 w 324"/>
              <a:gd name="T1" fmla="*/ 315 h 315"/>
              <a:gd name="T2" fmla="*/ 0 w 324"/>
              <a:gd name="T3" fmla="*/ 145 h 315"/>
              <a:gd name="T4" fmla="*/ 161 w 324"/>
              <a:gd name="T5" fmla="*/ 0 h 315"/>
              <a:gd name="T6" fmla="*/ 182 w 324"/>
              <a:gd name="T7" fmla="*/ 94 h 315"/>
              <a:gd name="T8" fmla="*/ 52 w 324"/>
              <a:gd name="T9" fmla="*/ 315 h 315"/>
              <a:gd name="T10" fmla="*/ 32 w 324"/>
              <a:gd name="T11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4" h="315">
                <a:moveTo>
                  <a:pt x="32" y="315"/>
                </a:moveTo>
                <a:cubicBezTo>
                  <a:pt x="32" y="315"/>
                  <a:pt x="0" y="284"/>
                  <a:pt x="0" y="145"/>
                </a:cubicBezTo>
                <a:cubicBezTo>
                  <a:pt x="0" y="7"/>
                  <a:pt x="156" y="0"/>
                  <a:pt x="161" y="0"/>
                </a:cubicBezTo>
                <a:cubicBezTo>
                  <a:pt x="165" y="0"/>
                  <a:pt x="324" y="63"/>
                  <a:pt x="182" y="94"/>
                </a:cubicBezTo>
                <a:cubicBezTo>
                  <a:pt x="40" y="126"/>
                  <a:pt x="52" y="315"/>
                  <a:pt x="52" y="315"/>
                </a:cubicBezTo>
                <a:lnTo>
                  <a:pt x="32" y="31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hadow">
            <a:extLst>
              <a:ext uri="{FF2B5EF4-FFF2-40B4-BE49-F238E27FC236}">
                <a16:creationId xmlns:a16="http://schemas.microsoft.com/office/drawing/2014/main" id="{62D3A181-ECE7-4B52-8455-363BAB5C9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2865438"/>
            <a:ext cx="2044700" cy="1812925"/>
          </a:xfrm>
          <a:prstGeom prst="ellipse">
            <a:avLst/>
          </a:prstGeom>
          <a:solidFill>
            <a:srgbClr val="DFCA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Lower Body">
            <a:extLst>
              <a:ext uri="{FF2B5EF4-FFF2-40B4-BE49-F238E27FC236}">
                <a16:creationId xmlns:a16="http://schemas.microsoft.com/office/drawing/2014/main" id="{325EB321-2FD0-4501-80BE-F9ACBA739A13}"/>
              </a:ext>
            </a:extLst>
          </p:cNvPr>
          <p:cNvGrpSpPr/>
          <p:nvPr/>
        </p:nvGrpSpPr>
        <p:grpSpPr>
          <a:xfrm rot="21274542">
            <a:off x="5360988" y="2825750"/>
            <a:ext cx="1309688" cy="2292350"/>
            <a:chOff x="5360988" y="2825750"/>
            <a:chExt cx="1309688" cy="2292350"/>
          </a:xfrm>
        </p:grpSpPr>
        <p:grpSp>
          <p:nvGrpSpPr>
            <p:cNvPr id="29" name="Lower Body">
              <a:extLst>
                <a:ext uri="{FF2B5EF4-FFF2-40B4-BE49-F238E27FC236}">
                  <a16:creationId xmlns:a16="http://schemas.microsoft.com/office/drawing/2014/main" id="{12CCF89E-0059-4ED8-932F-6E571E41E5B9}"/>
                </a:ext>
              </a:extLst>
            </p:cNvPr>
            <p:cNvGrpSpPr/>
            <p:nvPr/>
          </p:nvGrpSpPr>
          <p:grpSpPr>
            <a:xfrm>
              <a:off x="5360988" y="2825750"/>
              <a:ext cx="1309688" cy="1112838"/>
              <a:chOff x="5360988" y="2825750"/>
              <a:chExt cx="1309688" cy="1112838"/>
            </a:xfrm>
          </p:grpSpPr>
          <p:sp>
            <p:nvSpPr>
              <p:cNvPr id="10" name="Oval 7">
                <a:extLst>
                  <a:ext uri="{FF2B5EF4-FFF2-40B4-BE49-F238E27FC236}">
                    <a16:creationId xmlns:a16="http://schemas.microsoft.com/office/drawing/2014/main" id="{4BA518A5-46D5-4627-B608-F7B02110F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0988" y="2825750"/>
                <a:ext cx="1309688" cy="1112838"/>
              </a:xfrm>
              <a:prstGeom prst="ellipse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6BD72BC6-8A83-4131-915A-6009C899D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800" y="3382963"/>
                <a:ext cx="396875" cy="509588"/>
              </a:xfrm>
              <a:custGeom>
                <a:avLst/>
                <a:gdLst>
                  <a:gd name="T0" fmla="*/ 0 w 119"/>
                  <a:gd name="T1" fmla="*/ 153 h 153"/>
                  <a:gd name="T2" fmla="*/ 62 w 119"/>
                  <a:gd name="T3" fmla="*/ 118 h 153"/>
                  <a:gd name="T4" fmla="*/ 104 w 119"/>
                  <a:gd name="T5" fmla="*/ 65 h 153"/>
                  <a:gd name="T6" fmla="*/ 119 w 119"/>
                  <a:gd name="T7" fmla="*/ 0 h 153"/>
                  <a:gd name="T8" fmla="*/ 0 w 119"/>
                  <a:gd name="T9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53">
                    <a:moveTo>
                      <a:pt x="0" y="153"/>
                    </a:moveTo>
                    <a:cubicBezTo>
                      <a:pt x="23" y="145"/>
                      <a:pt x="44" y="133"/>
                      <a:pt x="62" y="118"/>
                    </a:cubicBezTo>
                    <a:cubicBezTo>
                      <a:pt x="80" y="102"/>
                      <a:pt x="94" y="85"/>
                      <a:pt x="104" y="65"/>
                    </a:cubicBezTo>
                    <a:cubicBezTo>
                      <a:pt x="114" y="45"/>
                      <a:pt x="119" y="23"/>
                      <a:pt x="119" y="0"/>
                    </a:cubicBezTo>
                    <a:cubicBezTo>
                      <a:pt x="95" y="17"/>
                      <a:pt x="36" y="89"/>
                      <a:pt x="0" y="15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7F0E592-CD90-41D6-9F54-C56D00A13DDC}"/>
                </a:ext>
              </a:extLst>
            </p:cNvPr>
            <p:cNvSpPr/>
            <p:nvPr/>
          </p:nvSpPr>
          <p:spPr>
            <a:xfrm>
              <a:off x="6042025" y="4956176"/>
              <a:ext cx="161924" cy="1619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Belly">
            <a:extLst>
              <a:ext uri="{FF2B5EF4-FFF2-40B4-BE49-F238E27FC236}">
                <a16:creationId xmlns:a16="http://schemas.microsoft.com/office/drawing/2014/main" id="{B4B2C0DE-085A-4B40-B9A9-0C6F10BAB0CA}"/>
              </a:ext>
            </a:extLst>
          </p:cNvPr>
          <p:cNvGrpSpPr/>
          <p:nvPr/>
        </p:nvGrpSpPr>
        <p:grpSpPr>
          <a:xfrm>
            <a:off x="5273675" y="3213100"/>
            <a:ext cx="1484313" cy="1262063"/>
            <a:chOff x="5273675" y="3213100"/>
            <a:chExt cx="1484313" cy="1262063"/>
          </a:xfrm>
        </p:grpSpPr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3850CB90-4E87-418F-AC4D-73C1A6CC0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5" y="3213100"/>
              <a:ext cx="1484313" cy="1262063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56C2F0A-26B6-4659-896D-FACBF4CE6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5" y="3844925"/>
              <a:ext cx="455613" cy="581025"/>
            </a:xfrm>
            <a:custGeom>
              <a:avLst/>
              <a:gdLst>
                <a:gd name="T0" fmla="*/ 136 w 136"/>
                <a:gd name="T1" fmla="*/ 174 h 174"/>
                <a:gd name="T2" fmla="*/ 66 w 136"/>
                <a:gd name="T3" fmla="*/ 133 h 174"/>
                <a:gd name="T4" fmla="*/ 18 w 136"/>
                <a:gd name="T5" fmla="*/ 73 h 174"/>
                <a:gd name="T6" fmla="*/ 0 w 136"/>
                <a:gd name="T7" fmla="*/ 0 h 174"/>
                <a:gd name="T8" fmla="*/ 136 w 13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74">
                  <a:moveTo>
                    <a:pt x="136" y="174"/>
                  </a:moveTo>
                  <a:cubicBezTo>
                    <a:pt x="110" y="164"/>
                    <a:pt x="86" y="150"/>
                    <a:pt x="66" y="133"/>
                  </a:cubicBezTo>
                  <a:cubicBezTo>
                    <a:pt x="45" y="116"/>
                    <a:pt x="29" y="96"/>
                    <a:pt x="18" y="73"/>
                  </a:cubicBezTo>
                  <a:cubicBezTo>
                    <a:pt x="7" y="51"/>
                    <a:pt x="0" y="26"/>
                    <a:pt x="0" y="0"/>
                  </a:cubicBezTo>
                  <a:cubicBezTo>
                    <a:pt x="28" y="19"/>
                    <a:pt x="95" y="100"/>
                    <a:pt x="136" y="17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Tongue">
            <a:extLst>
              <a:ext uri="{FF2B5EF4-FFF2-40B4-BE49-F238E27FC236}">
                <a16:creationId xmlns:a16="http://schemas.microsoft.com/office/drawing/2014/main" id="{4C2F3370-6783-4E09-A3F9-6B410334CFD8}"/>
              </a:ext>
            </a:extLst>
          </p:cNvPr>
          <p:cNvGrpSpPr/>
          <p:nvPr/>
        </p:nvGrpSpPr>
        <p:grpSpPr>
          <a:xfrm>
            <a:off x="5400675" y="3436620"/>
            <a:ext cx="1444625" cy="1475105"/>
            <a:chOff x="5400675" y="3436620"/>
            <a:chExt cx="1444625" cy="1475105"/>
          </a:xfrm>
        </p:grpSpPr>
        <p:sp>
          <p:nvSpPr>
            <p:cNvPr id="18" name="Tongue">
              <a:extLst>
                <a:ext uri="{FF2B5EF4-FFF2-40B4-BE49-F238E27FC236}">
                  <a16:creationId xmlns:a16="http://schemas.microsoft.com/office/drawing/2014/main" id="{6C0C51C2-3A1D-4A0F-A14C-EFA18C153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6288" y="4378325"/>
              <a:ext cx="533400" cy="533400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E906D2A-0B4D-409A-975A-D472022B7798}"/>
                </a:ext>
              </a:extLst>
            </p:cNvPr>
            <p:cNvSpPr/>
            <p:nvPr/>
          </p:nvSpPr>
          <p:spPr>
            <a:xfrm>
              <a:off x="5400675" y="3436620"/>
              <a:ext cx="1444625" cy="135604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Face">
            <a:extLst>
              <a:ext uri="{FF2B5EF4-FFF2-40B4-BE49-F238E27FC236}">
                <a16:creationId xmlns:a16="http://schemas.microsoft.com/office/drawing/2014/main" id="{2A29C116-AB7F-4165-8C61-197874DEFCD4}"/>
              </a:ext>
            </a:extLst>
          </p:cNvPr>
          <p:cNvGrpSpPr/>
          <p:nvPr/>
        </p:nvGrpSpPr>
        <p:grpSpPr>
          <a:xfrm>
            <a:off x="5160963" y="3009900"/>
            <a:ext cx="1911350" cy="1782763"/>
            <a:chOff x="5160963" y="3009900"/>
            <a:chExt cx="1911350" cy="1782763"/>
          </a:xfrm>
        </p:grpSpPr>
        <p:grpSp>
          <p:nvGrpSpPr>
            <p:cNvPr id="25" name="Left Ear">
              <a:extLst>
                <a:ext uri="{FF2B5EF4-FFF2-40B4-BE49-F238E27FC236}">
                  <a16:creationId xmlns:a16="http://schemas.microsoft.com/office/drawing/2014/main" id="{002D87A5-FF90-4A53-BB00-04882F9B7ADA}"/>
                </a:ext>
              </a:extLst>
            </p:cNvPr>
            <p:cNvGrpSpPr/>
            <p:nvPr/>
          </p:nvGrpSpPr>
          <p:grpSpPr>
            <a:xfrm>
              <a:off x="5160963" y="3009900"/>
              <a:ext cx="590550" cy="622300"/>
              <a:chOff x="5160963" y="3009900"/>
              <a:chExt cx="590550" cy="622300"/>
            </a:xfrm>
          </p:grpSpPr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453CF022-5F06-494D-9679-87E767F4D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3009900"/>
                <a:ext cx="590550" cy="622300"/>
              </a:xfrm>
              <a:custGeom>
                <a:avLst/>
                <a:gdLst>
                  <a:gd name="T0" fmla="*/ 139 w 177"/>
                  <a:gd name="T1" fmla="*/ 56 h 187"/>
                  <a:gd name="T2" fmla="*/ 157 w 177"/>
                  <a:gd name="T3" fmla="*/ 187 h 187"/>
                  <a:gd name="T4" fmla="*/ 38 w 177"/>
                  <a:gd name="T5" fmla="*/ 131 h 187"/>
                  <a:gd name="T6" fmla="*/ 20 w 177"/>
                  <a:gd name="T7" fmla="*/ 0 h 187"/>
                  <a:gd name="T8" fmla="*/ 139 w 177"/>
                  <a:gd name="T9" fmla="*/ 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187">
                    <a:moveTo>
                      <a:pt x="139" y="56"/>
                    </a:moveTo>
                    <a:cubicBezTo>
                      <a:pt x="177" y="108"/>
                      <a:pt x="157" y="187"/>
                      <a:pt x="157" y="187"/>
                    </a:cubicBezTo>
                    <a:cubicBezTo>
                      <a:pt x="157" y="187"/>
                      <a:pt x="76" y="183"/>
                      <a:pt x="38" y="131"/>
                    </a:cubicBezTo>
                    <a:cubicBezTo>
                      <a:pt x="0" y="79"/>
                      <a:pt x="20" y="0"/>
                      <a:pt x="20" y="0"/>
                    </a:cubicBezTo>
                    <a:cubicBezTo>
                      <a:pt x="20" y="0"/>
                      <a:pt x="101" y="5"/>
                      <a:pt x="139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10BF41EB-7893-4FEE-A04C-10A590C51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663" y="3105150"/>
                <a:ext cx="414338" cy="433388"/>
              </a:xfrm>
              <a:custGeom>
                <a:avLst/>
                <a:gdLst>
                  <a:gd name="T0" fmla="*/ 97 w 124"/>
                  <a:gd name="T1" fmla="*/ 39 h 130"/>
                  <a:gd name="T2" fmla="*/ 110 w 124"/>
                  <a:gd name="T3" fmla="*/ 130 h 130"/>
                  <a:gd name="T4" fmla="*/ 27 w 124"/>
                  <a:gd name="T5" fmla="*/ 91 h 130"/>
                  <a:gd name="T6" fmla="*/ 14 w 124"/>
                  <a:gd name="T7" fmla="*/ 0 h 130"/>
                  <a:gd name="T8" fmla="*/ 97 w 124"/>
                  <a:gd name="T9" fmla="*/ 3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0">
                    <a:moveTo>
                      <a:pt x="97" y="39"/>
                    </a:moveTo>
                    <a:cubicBezTo>
                      <a:pt x="124" y="75"/>
                      <a:pt x="110" y="130"/>
                      <a:pt x="110" y="130"/>
                    </a:cubicBezTo>
                    <a:cubicBezTo>
                      <a:pt x="110" y="130"/>
                      <a:pt x="53" y="126"/>
                      <a:pt x="27" y="91"/>
                    </a:cubicBezTo>
                    <a:cubicBezTo>
                      <a:pt x="0" y="55"/>
                      <a:pt x="14" y="0"/>
                      <a:pt x="14" y="0"/>
                    </a:cubicBezTo>
                    <a:cubicBezTo>
                      <a:pt x="14" y="0"/>
                      <a:pt x="71" y="3"/>
                      <a:pt x="97" y="3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4" name="Right Ear">
              <a:extLst>
                <a:ext uri="{FF2B5EF4-FFF2-40B4-BE49-F238E27FC236}">
                  <a16:creationId xmlns:a16="http://schemas.microsoft.com/office/drawing/2014/main" id="{73B8A2BC-EAD4-4A9F-A4E9-EFB0EA4FA60E}"/>
                </a:ext>
              </a:extLst>
            </p:cNvPr>
            <p:cNvGrpSpPr/>
            <p:nvPr/>
          </p:nvGrpSpPr>
          <p:grpSpPr>
            <a:xfrm>
              <a:off x="6477000" y="3009900"/>
              <a:ext cx="595313" cy="622300"/>
              <a:chOff x="6477000" y="3009900"/>
              <a:chExt cx="595313" cy="6223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DCE2C03C-CFC7-4999-A170-E6488D0B4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0" y="3009900"/>
                <a:ext cx="595313" cy="622300"/>
              </a:xfrm>
              <a:custGeom>
                <a:avLst/>
                <a:gdLst>
                  <a:gd name="T0" fmla="*/ 38 w 178"/>
                  <a:gd name="T1" fmla="*/ 56 h 187"/>
                  <a:gd name="T2" fmla="*/ 21 w 178"/>
                  <a:gd name="T3" fmla="*/ 187 h 187"/>
                  <a:gd name="T4" fmla="*/ 140 w 178"/>
                  <a:gd name="T5" fmla="*/ 131 h 187"/>
                  <a:gd name="T6" fmla="*/ 158 w 178"/>
                  <a:gd name="T7" fmla="*/ 0 h 187"/>
                  <a:gd name="T8" fmla="*/ 38 w 178"/>
                  <a:gd name="T9" fmla="*/ 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87">
                    <a:moveTo>
                      <a:pt x="38" y="56"/>
                    </a:moveTo>
                    <a:cubicBezTo>
                      <a:pt x="0" y="108"/>
                      <a:pt x="21" y="187"/>
                      <a:pt x="21" y="187"/>
                    </a:cubicBezTo>
                    <a:cubicBezTo>
                      <a:pt x="21" y="187"/>
                      <a:pt x="102" y="183"/>
                      <a:pt x="140" y="131"/>
                    </a:cubicBezTo>
                    <a:cubicBezTo>
                      <a:pt x="178" y="79"/>
                      <a:pt x="158" y="0"/>
                      <a:pt x="158" y="0"/>
                    </a:cubicBezTo>
                    <a:cubicBezTo>
                      <a:pt x="158" y="0"/>
                      <a:pt x="76" y="5"/>
                      <a:pt x="38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14088562-2C52-435D-B644-4ED5124CB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3688" y="3105150"/>
                <a:ext cx="411163" cy="433388"/>
              </a:xfrm>
              <a:custGeom>
                <a:avLst/>
                <a:gdLst>
                  <a:gd name="T0" fmla="*/ 26 w 123"/>
                  <a:gd name="T1" fmla="*/ 39 h 130"/>
                  <a:gd name="T2" fmla="*/ 14 w 123"/>
                  <a:gd name="T3" fmla="*/ 130 h 130"/>
                  <a:gd name="T4" fmla="*/ 97 w 123"/>
                  <a:gd name="T5" fmla="*/ 91 h 130"/>
                  <a:gd name="T6" fmla="*/ 109 w 123"/>
                  <a:gd name="T7" fmla="*/ 0 h 130"/>
                  <a:gd name="T8" fmla="*/ 26 w 123"/>
                  <a:gd name="T9" fmla="*/ 3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0">
                    <a:moveTo>
                      <a:pt x="26" y="39"/>
                    </a:moveTo>
                    <a:cubicBezTo>
                      <a:pt x="0" y="75"/>
                      <a:pt x="14" y="130"/>
                      <a:pt x="14" y="130"/>
                    </a:cubicBezTo>
                    <a:cubicBezTo>
                      <a:pt x="14" y="130"/>
                      <a:pt x="71" y="126"/>
                      <a:pt x="97" y="91"/>
                    </a:cubicBezTo>
                    <a:cubicBezTo>
                      <a:pt x="123" y="55"/>
                      <a:pt x="109" y="0"/>
                      <a:pt x="109" y="0"/>
                    </a:cubicBezTo>
                    <a:cubicBezTo>
                      <a:pt x="109" y="0"/>
                      <a:pt x="53" y="3"/>
                      <a:pt x="26" y="3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Mouth">
              <a:extLst>
                <a:ext uri="{FF2B5EF4-FFF2-40B4-BE49-F238E27FC236}">
                  <a16:creationId xmlns:a16="http://schemas.microsoft.com/office/drawing/2014/main" id="{0A670158-8066-4CA5-AFDF-ADA34C18D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5" y="3422650"/>
              <a:ext cx="1444625" cy="1370013"/>
            </a:xfrm>
            <a:custGeom>
              <a:avLst/>
              <a:gdLst>
                <a:gd name="T0" fmla="*/ 432 w 432"/>
                <a:gd name="T1" fmla="*/ 175 h 411"/>
                <a:gd name="T2" fmla="*/ 216 w 432"/>
                <a:gd name="T3" fmla="*/ 0 h 411"/>
                <a:gd name="T4" fmla="*/ 0 w 432"/>
                <a:gd name="T5" fmla="*/ 175 h 411"/>
                <a:gd name="T6" fmla="*/ 97 w 432"/>
                <a:gd name="T7" fmla="*/ 321 h 411"/>
                <a:gd name="T8" fmla="*/ 95 w 432"/>
                <a:gd name="T9" fmla="*/ 334 h 411"/>
                <a:gd name="T10" fmla="*/ 216 w 432"/>
                <a:gd name="T11" fmla="*/ 411 h 411"/>
                <a:gd name="T12" fmla="*/ 337 w 432"/>
                <a:gd name="T13" fmla="*/ 334 h 411"/>
                <a:gd name="T14" fmla="*/ 335 w 432"/>
                <a:gd name="T15" fmla="*/ 321 h 411"/>
                <a:gd name="T16" fmla="*/ 432 w 432"/>
                <a:gd name="T17" fmla="*/ 175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411">
                  <a:moveTo>
                    <a:pt x="432" y="175"/>
                  </a:moveTo>
                  <a:cubicBezTo>
                    <a:pt x="432" y="79"/>
                    <a:pt x="335" y="0"/>
                    <a:pt x="216" y="0"/>
                  </a:cubicBezTo>
                  <a:cubicBezTo>
                    <a:pt x="97" y="0"/>
                    <a:pt x="0" y="79"/>
                    <a:pt x="0" y="175"/>
                  </a:cubicBezTo>
                  <a:cubicBezTo>
                    <a:pt x="0" y="236"/>
                    <a:pt x="38" y="290"/>
                    <a:pt x="97" y="321"/>
                  </a:cubicBezTo>
                  <a:cubicBezTo>
                    <a:pt x="96" y="325"/>
                    <a:pt x="95" y="329"/>
                    <a:pt x="95" y="334"/>
                  </a:cubicBezTo>
                  <a:cubicBezTo>
                    <a:pt x="95" y="376"/>
                    <a:pt x="149" y="411"/>
                    <a:pt x="216" y="411"/>
                  </a:cubicBezTo>
                  <a:cubicBezTo>
                    <a:pt x="283" y="411"/>
                    <a:pt x="337" y="376"/>
                    <a:pt x="337" y="334"/>
                  </a:cubicBezTo>
                  <a:cubicBezTo>
                    <a:pt x="337" y="329"/>
                    <a:pt x="336" y="325"/>
                    <a:pt x="335" y="321"/>
                  </a:cubicBezTo>
                  <a:cubicBezTo>
                    <a:pt x="393" y="290"/>
                    <a:pt x="432" y="236"/>
                    <a:pt x="432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Left Eye">
              <a:extLst>
                <a:ext uri="{FF2B5EF4-FFF2-40B4-BE49-F238E27FC236}">
                  <a16:creationId xmlns:a16="http://schemas.microsoft.com/office/drawing/2014/main" id="{1E28F76C-3071-4B92-B4C8-5AE86D645BB8}"/>
                </a:ext>
              </a:extLst>
            </p:cNvPr>
            <p:cNvGrpSpPr/>
            <p:nvPr/>
          </p:nvGrpSpPr>
          <p:grpSpPr>
            <a:xfrm>
              <a:off x="5548313" y="3756025"/>
              <a:ext cx="534988" cy="592138"/>
              <a:chOff x="5548313" y="3756025"/>
              <a:chExt cx="534988" cy="592138"/>
            </a:xfrm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DE4CDB8C-DD25-4BDD-9F2A-9AC459A3D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313" y="3756025"/>
                <a:ext cx="534988" cy="592138"/>
              </a:xfrm>
              <a:custGeom>
                <a:avLst/>
                <a:gdLst>
                  <a:gd name="T0" fmla="*/ 139 w 160"/>
                  <a:gd name="T1" fmla="*/ 63 h 178"/>
                  <a:gd name="T2" fmla="*/ 61 w 160"/>
                  <a:gd name="T3" fmla="*/ 167 h 178"/>
                  <a:gd name="T4" fmla="*/ 0 w 160"/>
                  <a:gd name="T5" fmla="*/ 76 h 178"/>
                  <a:gd name="T6" fmla="*/ 76 w 160"/>
                  <a:gd name="T7" fmla="*/ 0 h 178"/>
                  <a:gd name="T8" fmla="*/ 139 w 160"/>
                  <a:gd name="T9" fmla="*/ 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8">
                    <a:moveTo>
                      <a:pt x="139" y="63"/>
                    </a:moveTo>
                    <a:cubicBezTo>
                      <a:pt x="139" y="105"/>
                      <a:pt x="160" y="178"/>
                      <a:pt x="61" y="167"/>
                    </a:cubicBezTo>
                    <a:cubicBezTo>
                      <a:pt x="19" y="163"/>
                      <a:pt x="0" y="118"/>
                      <a:pt x="0" y="76"/>
                    </a:cubicBezTo>
                    <a:cubicBezTo>
                      <a:pt x="0" y="34"/>
                      <a:pt x="34" y="0"/>
                      <a:pt x="76" y="0"/>
                    </a:cubicBezTo>
                    <a:cubicBezTo>
                      <a:pt x="118" y="0"/>
                      <a:pt x="139" y="21"/>
                      <a:pt x="139" y="63"/>
                    </a:cubicBez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Oval 18">
                <a:extLst>
                  <a:ext uri="{FF2B5EF4-FFF2-40B4-BE49-F238E27FC236}">
                    <a16:creationId xmlns:a16="http://schemas.microsoft.com/office/drawing/2014/main" id="{DC20E417-C8E0-45DB-8353-78922A2746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1188" y="3956050"/>
                <a:ext cx="120650" cy="11906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" name="Right Eye">
              <a:extLst>
                <a:ext uri="{FF2B5EF4-FFF2-40B4-BE49-F238E27FC236}">
                  <a16:creationId xmlns:a16="http://schemas.microsoft.com/office/drawing/2014/main" id="{E10AC59D-D470-4319-927C-2A129B0A7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7150" y="3956050"/>
              <a:ext cx="120650" cy="1190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Nose">
              <a:extLst>
                <a:ext uri="{FF2B5EF4-FFF2-40B4-BE49-F238E27FC236}">
                  <a16:creationId xmlns:a16="http://schemas.microsoft.com/office/drawing/2014/main" id="{0CAC6546-85C1-42AD-863A-CCFEF4B8C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8838" y="4418013"/>
              <a:ext cx="368300" cy="2301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Ball">
            <a:extLst>
              <a:ext uri="{FF2B5EF4-FFF2-40B4-BE49-F238E27FC236}">
                <a16:creationId xmlns:a16="http://schemas.microsoft.com/office/drawing/2014/main" id="{E6A21FF4-D66E-4D73-9F42-808790DEF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3473">
            <a:off x="5644336" y="5055404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2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81481E-6 L -3.54167E-6 0.00602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0404 0.00023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1" presetClass="entr" presetSubtype="0" repeatCount="indefinite" repeatDur="0" restart="never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5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6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1" presetClass="entr" presetSubtype="0" repeatCount="indefinite" repeatDur="0" restart="never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8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9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1" presetClass="entr" presetSubtype="0" repeatCount="indefinite" repeatDur="0" restart="never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1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2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1" presetClass="entr" presetSubtype="0" repeatCount="indefinite" repeatDur="0" restart="never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4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5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1" presetClass="entr" presetSubtype="0" repeatCount="indefinite" repeatDur="0" restart="never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7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8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1" presetClass="entr" presetSubtype="0" repeatCount="indefinite" repeatDur="0" restart="never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0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1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1" presetClass="entr" presetSubtype="0" repeatCount="indefinite" repeatDur="0" restart="never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3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4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1" presetClass="entr" presetSubtype="0" repeatCount="indefinite" repeatDur="0" restart="never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6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7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7" grpId="0" animBg="1"/>
      <p:bldP spid="46" grpId="0" animBg="1"/>
      <p:bldP spid="45" grpId="0" animBg="1"/>
      <p:bldP spid="44" grpId="0" animBg="1"/>
      <p:bldP spid="4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ail 1">
            <a:extLst>
              <a:ext uri="{FF2B5EF4-FFF2-40B4-BE49-F238E27FC236}">
                <a16:creationId xmlns:a16="http://schemas.microsoft.com/office/drawing/2014/main" id="{69D1B4AB-20BB-4643-B952-B86E661ABE59}"/>
              </a:ext>
            </a:extLst>
          </p:cNvPr>
          <p:cNvSpPr>
            <a:spLocks/>
          </p:cNvSpPr>
          <p:nvPr/>
        </p:nvSpPr>
        <p:spPr bwMode="auto">
          <a:xfrm>
            <a:off x="4782620" y="2052637"/>
            <a:ext cx="1268412" cy="1054100"/>
          </a:xfrm>
          <a:custGeom>
            <a:avLst/>
            <a:gdLst>
              <a:gd name="T0" fmla="*/ 332 w 381"/>
              <a:gd name="T1" fmla="*/ 315 h 315"/>
              <a:gd name="T2" fmla="*/ 178 w 381"/>
              <a:gd name="T3" fmla="*/ 86 h 315"/>
              <a:gd name="T4" fmla="*/ 191 w 381"/>
              <a:gd name="T5" fmla="*/ 19 h 315"/>
              <a:gd name="T6" fmla="*/ 381 w 381"/>
              <a:gd name="T7" fmla="*/ 153 h 315"/>
              <a:gd name="T8" fmla="*/ 352 w 381"/>
              <a:gd name="T9" fmla="*/ 315 h 315"/>
              <a:gd name="T10" fmla="*/ 332 w 381"/>
              <a:gd name="T11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1" h="315">
                <a:moveTo>
                  <a:pt x="332" y="315"/>
                </a:moveTo>
                <a:cubicBezTo>
                  <a:pt x="332" y="315"/>
                  <a:pt x="355" y="115"/>
                  <a:pt x="178" y="86"/>
                </a:cubicBezTo>
                <a:cubicBezTo>
                  <a:pt x="0" y="57"/>
                  <a:pt x="191" y="19"/>
                  <a:pt x="191" y="19"/>
                </a:cubicBezTo>
                <a:cubicBezTo>
                  <a:pt x="191" y="19"/>
                  <a:pt x="381" y="0"/>
                  <a:pt x="381" y="153"/>
                </a:cubicBezTo>
                <a:cubicBezTo>
                  <a:pt x="381" y="306"/>
                  <a:pt x="352" y="315"/>
                  <a:pt x="352" y="315"/>
                </a:cubicBezTo>
                <a:lnTo>
                  <a:pt x="332" y="31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ail 2">
            <a:extLst>
              <a:ext uri="{FF2B5EF4-FFF2-40B4-BE49-F238E27FC236}">
                <a16:creationId xmlns:a16="http://schemas.microsoft.com/office/drawing/2014/main" id="{11713FCE-1FE9-4B0C-8E86-AD295A50E3D1}"/>
              </a:ext>
            </a:extLst>
          </p:cNvPr>
          <p:cNvSpPr>
            <a:spLocks/>
          </p:cNvSpPr>
          <p:nvPr/>
        </p:nvSpPr>
        <p:spPr bwMode="auto">
          <a:xfrm>
            <a:off x="5017570" y="2036762"/>
            <a:ext cx="1033462" cy="1069975"/>
          </a:xfrm>
          <a:custGeom>
            <a:avLst/>
            <a:gdLst>
              <a:gd name="T0" fmla="*/ 260 w 311"/>
              <a:gd name="T1" fmla="*/ 320 h 320"/>
              <a:gd name="T2" fmla="*/ 133 w 311"/>
              <a:gd name="T3" fmla="*/ 99 h 320"/>
              <a:gd name="T4" fmla="*/ 155 w 311"/>
              <a:gd name="T5" fmla="*/ 0 h 320"/>
              <a:gd name="T6" fmla="*/ 311 w 311"/>
              <a:gd name="T7" fmla="*/ 152 h 320"/>
              <a:gd name="T8" fmla="*/ 280 w 311"/>
              <a:gd name="T9" fmla="*/ 320 h 320"/>
              <a:gd name="T10" fmla="*/ 260 w 311"/>
              <a:gd name="T11" fmla="*/ 32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1" h="320">
                <a:moveTo>
                  <a:pt x="260" y="320"/>
                </a:moveTo>
                <a:cubicBezTo>
                  <a:pt x="260" y="320"/>
                  <a:pt x="267" y="141"/>
                  <a:pt x="133" y="99"/>
                </a:cubicBezTo>
                <a:cubicBezTo>
                  <a:pt x="0" y="57"/>
                  <a:pt x="149" y="0"/>
                  <a:pt x="155" y="0"/>
                </a:cubicBezTo>
                <a:cubicBezTo>
                  <a:pt x="160" y="0"/>
                  <a:pt x="311" y="26"/>
                  <a:pt x="311" y="152"/>
                </a:cubicBezTo>
                <a:cubicBezTo>
                  <a:pt x="311" y="277"/>
                  <a:pt x="280" y="320"/>
                  <a:pt x="280" y="320"/>
                </a:cubicBezTo>
                <a:lnTo>
                  <a:pt x="260" y="32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ail 3">
            <a:extLst>
              <a:ext uri="{FF2B5EF4-FFF2-40B4-BE49-F238E27FC236}">
                <a16:creationId xmlns:a16="http://schemas.microsoft.com/office/drawing/2014/main" id="{5DAEE8F4-1F93-4E2E-A684-C6E266684D2C}"/>
              </a:ext>
            </a:extLst>
          </p:cNvPr>
          <p:cNvSpPr>
            <a:spLocks/>
          </p:cNvSpPr>
          <p:nvPr/>
        </p:nvSpPr>
        <p:spPr bwMode="auto">
          <a:xfrm>
            <a:off x="5255695" y="1955800"/>
            <a:ext cx="795337" cy="1150938"/>
          </a:xfrm>
          <a:custGeom>
            <a:avLst/>
            <a:gdLst>
              <a:gd name="T0" fmla="*/ 188 w 239"/>
              <a:gd name="T1" fmla="*/ 344 h 344"/>
              <a:gd name="T2" fmla="*/ 88 w 239"/>
              <a:gd name="T3" fmla="*/ 130 h 344"/>
              <a:gd name="T4" fmla="*/ 117 w 239"/>
              <a:gd name="T5" fmla="*/ 0 h 344"/>
              <a:gd name="T6" fmla="*/ 239 w 239"/>
              <a:gd name="T7" fmla="*/ 169 h 344"/>
              <a:gd name="T8" fmla="*/ 208 w 239"/>
              <a:gd name="T9" fmla="*/ 344 h 344"/>
              <a:gd name="T10" fmla="*/ 188 w 239"/>
              <a:gd name="T11" fmla="*/ 344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" h="344">
                <a:moveTo>
                  <a:pt x="188" y="344"/>
                </a:moveTo>
                <a:cubicBezTo>
                  <a:pt x="188" y="344"/>
                  <a:pt x="177" y="185"/>
                  <a:pt x="88" y="130"/>
                </a:cubicBezTo>
                <a:cubicBezTo>
                  <a:pt x="0" y="75"/>
                  <a:pt x="106" y="0"/>
                  <a:pt x="117" y="0"/>
                </a:cubicBezTo>
                <a:cubicBezTo>
                  <a:pt x="128" y="0"/>
                  <a:pt x="239" y="72"/>
                  <a:pt x="239" y="169"/>
                </a:cubicBezTo>
                <a:cubicBezTo>
                  <a:pt x="239" y="267"/>
                  <a:pt x="208" y="344"/>
                  <a:pt x="208" y="344"/>
                </a:cubicBezTo>
                <a:lnTo>
                  <a:pt x="188" y="344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Tail 4">
            <a:extLst>
              <a:ext uri="{FF2B5EF4-FFF2-40B4-BE49-F238E27FC236}">
                <a16:creationId xmlns:a16="http://schemas.microsoft.com/office/drawing/2014/main" id="{1CC4F8E7-2584-44DA-A67B-23285158EDF0}"/>
              </a:ext>
            </a:extLst>
          </p:cNvPr>
          <p:cNvSpPr>
            <a:spLocks/>
          </p:cNvSpPr>
          <p:nvPr/>
        </p:nvSpPr>
        <p:spPr bwMode="auto">
          <a:xfrm>
            <a:off x="5489057" y="1871662"/>
            <a:ext cx="561975" cy="1235075"/>
          </a:xfrm>
          <a:custGeom>
            <a:avLst/>
            <a:gdLst>
              <a:gd name="T0" fmla="*/ 116 w 169"/>
              <a:gd name="T1" fmla="*/ 369 h 369"/>
              <a:gd name="T2" fmla="*/ 45 w 169"/>
              <a:gd name="T3" fmla="*/ 163 h 369"/>
              <a:gd name="T4" fmla="*/ 81 w 169"/>
              <a:gd name="T5" fmla="*/ 0 h 369"/>
              <a:gd name="T6" fmla="*/ 169 w 169"/>
              <a:gd name="T7" fmla="*/ 188 h 369"/>
              <a:gd name="T8" fmla="*/ 136 w 169"/>
              <a:gd name="T9" fmla="*/ 369 h 369"/>
              <a:gd name="T10" fmla="*/ 116 w 169"/>
              <a:gd name="T11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9" h="369">
                <a:moveTo>
                  <a:pt x="116" y="369"/>
                </a:moveTo>
                <a:cubicBezTo>
                  <a:pt x="116" y="369"/>
                  <a:pt x="89" y="230"/>
                  <a:pt x="45" y="163"/>
                </a:cubicBezTo>
                <a:cubicBezTo>
                  <a:pt x="0" y="95"/>
                  <a:pt x="65" y="0"/>
                  <a:pt x="81" y="0"/>
                </a:cubicBezTo>
                <a:cubicBezTo>
                  <a:pt x="98" y="0"/>
                  <a:pt x="169" y="118"/>
                  <a:pt x="169" y="188"/>
                </a:cubicBezTo>
                <a:cubicBezTo>
                  <a:pt x="169" y="258"/>
                  <a:pt x="136" y="369"/>
                  <a:pt x="136" y="369"/>
                </a:cubicBezTo>
                <a:lnTo>
                  <a:pt x="116" y="369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Tail 5">
            <a:extLst>
              <a:ext uri="{FF2B5EF4-FFF2-40B4-BE49-F238E27FC236}">
                <a16:creationId xmlns:a16="http://schemas.microsoft.com/office/drawing/2014/main" id="{EE2A3553-49D4-4B74-8F76-0F80E2396A24}"/>
              </a:ext>
            </a:extLst>
          </p:cNvPr>
          <p:cNvSpPr>
            <a:spLocks/>
          </p:cNvSpPr>
          <p:nvPr/>
        </p:nvSpPr>
        <p:spPr bwMode="auto">
          <a:xfrm>
            <a:off x="5729288" y="1792287"/>
            <a:ext cx="325437" cy="1314450"/>
          </a:xfrm>
          <a:custGeom>
            <a:avLst/>
            <a:gdLst>
              <a:gd name="T0" fmla="*/ 44 w 98"/>
              <a:gd name="T1" fmla="*/ 393 h 393"/>
              <a:gd name="T2" fmla="*/ 0 w 98"/>
              <a:gd name="T3" fmla="*/ 194 h 393"/>
              <a:gd name="T4" fmla="*/ 44 w 98"/>
              <a:gd name="T5" fmla="*/ 0 h 393"/>
              <a:gd name="T6" fmla="*/ 98 w 98"/>
              <a:gd name="T7" fmla="*/ 206 h 393"/>
              <a:gd name="T8" fmla="*/ 64 w 98"/>
              <a:gd name="T9" fmla="*/ 393 h 393"/>
              <a:gd name="T10" fmla="*/ 44 w 98"/>
              <a:gd name="T11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393">
                <a:moveTo>
                  <a:pt x="44" y="393"/>
                </a:moveTo>
                <a:cubicBezTo>
                  <a:pt x="44" y="393"/>
                  <a:pt x="0" y="274"/>
                  <a:pt x="0" y="194"/>
                </a:cubicBezTo>
                <a:cubicBezTo>
                  <a:pt x="0" y="114"/>
                  <a:pt x="22" y="0"/>
                  <a:pt x="44" y="0"/>
                </a:cubicBezTo>
                <a:cubicBezTo>
                  <a:pt x="66" y="0"/>
                  <a:pt x="98" y="164"/>
                  <a:pt x="98" y="206"/>
                </a:cubicBezTo>
                <a:cubicBezTo>
                  <a:pt x="98" y="248"/>
                  <a:pt x="64" y="393"/>
                  <a:pt x="64" y="393"/>
                </a:cubicBezTo>
                <a:lnTo>
                  <a:pt x="44" y="393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ail 6">
            <a:extLst>
              <a:ext uri="{FF2B5EF4-FFF2-40B4-BE49-F238E27FC236}">
                <a16:creationId xmlns:a16="http://schemas.microsoft.com/office/drawing/2014/main" id="{F280A24A-C3E0-4EF0-93F3-71893FA92B40}"/>
              </a:ext>
            </a:extLst>
          </p:cNvPr>
          <p:cNvSpPr>
            <a:spLocks/>
          </p:cNvSpPr>
          <p:nvPr/>
        </p:nvSpPr>
        <p:spPr bwMode="auto">
          <a:xfrm>
            <a:off x="5729288" y="1858962"/>
            <a:ext cx="515937" cy="1247775"/>
          </a:xfrm>
          <a:custGeom>
            <a:avLst/>
            <a:gdLst>
              <a:gd name="T0" fmla="*/ 41 w 155"/>
              <a:gd name="T1" fmla="*/ 373 h 373"/>
              <a:gd name="T2" fmla="*/ 0 w 155"/>
              <a:gd name="T3" fmla="*/ 181 h 373"/>
              <a:gd name="T4" fmla="*/ 73 w 155"/>
              <a:gd name="T5" fmla="*/ 0 h 373"/>
              <a:gd name="T6" fmla="*/ 119 w 155"/>
              <a:gd name="T7" fmla="*/ 178 h 373"/>
              <a:gd name="T8" fmla="*/ 61 w 155"/>
              <a:gd name="T9" fmla="*/ 373 h 373"/>
              <a:gd name="T10" fmla="*/ 41 w 155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5" h="373">
                <a:moveTo>
                  <a:pt x="41" y="373"/>
                </a:moveTo>
                <a:cubicBezTo>
                  <a:pt x="41" y="373"/>
                  <a:pt x="0" y="276"/>
                  <a:pt x="0" y="181"/>
                </a:cubicBezTo>
                <a:cubicBezTo>
                  <a:pt x="0" y="87"/>
                  <a:pt x="56" y="0"/>
                  <a:pt x="73" y="0"/>
                </a:cubicBezTo>
                <a:cubicBezTo>
                  <a:pt x="91" y="0"/>
                  <a:pt x="155" y="138"/>
                  <a:pt x="119" y="178"/>
                </a:cubicBezTo>
                <a:cubicBezTo>
                  <a:pt x="84" y="217"/>
                  <a:pt x="61" y="373"/>
                  <a:pt x="61" y="373"/>
                </a:cubicBezTo>
                <a:lnTo>
                  <a:pt x="41" y="373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ail 7">
            <a:extLst>
              <a:ext uri="{FF2B5EF4-FFF2-40B4-BE49-F238E27FC236}">
                <a16:creationId xmlns:a16="http://schemas.microsoft.com/office/drawing/2014/main" id="{3DD86587-E52E-4C3B-BD0A-261515BA3677}"/>
              </a:ext>
            </a:extLst>
          </p:cNvPr>
          <p:cNvSpPr>
            <a:spLocks/>
          </p:cNvSpPr>
          <p:nvPr/>
        </p:nvSpPr>
        <p:spPr bwMode="auto">
          <a:xfrm>
            <a:off x="5728771" y="1922462"/>
            <a:ext cx="701675" cy="1184275"/>
          </a:xfrm>
          <a:custGeom>
            <a:avLst/>
            <a:gdLst>
              <a:gd name="T0" fmla="*/ 38 w 211"/>
              <a:gd name="T1" fmla="*/ 354 h 354"/>
              <a:gd name="T2" fmla="*/ 0 w 211"/>
              <a:gd name="T3" fmla="*/ 170 h 354"/>
              <a:gd name="T4" fmla="*/ 103 w 211"/>
              <a:gd name="T5" fmla="*/ 0 h 354"/>
              <a:gd name="T6" fmla="*/ 140 w 211"/>
              <a:gd name="T7" fmla="*/ 150 h 354"/>
              <a:gd name="T8" fmla="*/ 58 w 211"/>
              <a:gd name="T9" fmla="*/ 354 h 354"/>
              <a:gd name="T10" fmla="*/ 38 w 211"/>
              <a:gd name="T11" fmla="*/ 35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1" h="354">
                <a:moveTo>
                  <a:pt x="38" y="354"/>
                </a:moveTo>
                <a:cubicBezTo>
                  <a:pt x="38" y="354"/>
                  <a:pt x="0" y="279"/>
                  <a:pt x="0" y="170"/>
                </a:cubicBezTo>
                <a:cubicBezTo>
                  <a:pt x="0" y="61"/>
                  <a:pt x="89" y="0"/>
                  <a:pt x="103" y="0"/>
                </a:cubicBezTo>
                <a:cubicBezTo>
                  <a:pt x="116" y="0"/>
                  <a:pt x="211" y="113"/>
                  <a:pt x="140" y="150"/>
                </a:cubicBezTo>
                <a:cubicBezTo>
                  <a:pt x="69" y="187"/>
                  <a:pt x="58" y="354"/>
                  <a:pt x="58" y="354"/>
                </a:cubicBezTo>
                <a:lnTo>
                  <a:pt x="38" y="354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ail 8">
            <a:extLst>
              <a:ext uri="{FF2B5EF4-FFF2-40B4-BE49-F238E27FC236}">
                <a16:creationId xmlns:a16="http://schemas.microsoft.com/office/drawing/2014/main" id="{24CE6464-ED85-485B-B9AE-AE3807E17692}"/>
              </a:ext>
            </a:extLst>
          </p:cNvPr>
          <p:cNvSpPr>
            <a:spLocks/>
          </p:cNvSpPr>
          <p:nvPr/>
        </p:nvSpPr>
        <p:spPr bwMode="auto">
          <a:xfrm>
            <a:off x="5728771" y="1985962"/>
            <a:ext cx="892175" cy="1120775"/>
          </a:xfrm>
          <a:custGeom>
            <a:avLst/>
            <a:gdLst>
              <a:gd name="T0" fmla="*/ 35 w 268"/>
              <a:gd name="T1" fmla="*/ 335 h 335"/>
              <a:gd name="T2" fmla="*/ 0 w 268"/>
              <a:gd name="T3" fmla="*/ 158 h 335"/>
              <a:gd name="T4" fmla="*/ 131 w 268"/>
              <a:gd name="T5" fmla="*/ 0 h 335"/>
              <a:gd name="T6" fmla="*/ 161 w 268"/>
              <a:gd name="T7" fmla="*/ 123 h 335"/>
              <a:gd name="T8" fmla="*/ 55 w 268"/>
              <a:gd name="T9" fmla="*/ 335 h 335"/>
              <a:gd name="T10" fmla="*/ 35 w 268"/>
              <a:gd name="T11" fmla="*/ 335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35">
                <a:moveTo>
                  <a:pt x="35" y="335"/>
                </a:moveTo>
                <a:cubicBezTo>
                  <a:pt x="35" y="335"/>
                  <a:pt x="0" y="282"/>
                  <a:pt x="0" y="158"/>
                </a:cubicBezTo>
                <a:cubicBezTo>
                  <a:pt x="0" y="34"/>
                  <a:pt x="122" y="0"/>
                  <a:pt x="131" y="0"/>
                </a:cubicBezTo>
                <a:cubicBezTo>
                  <a:pt x="140" y="0"/>
                  <a:pt x="268" y="88"/>
                  <a:pt x="161" y="123"/>
                </a:cubicBezTo>
                <a:cubicBezTo>
                  <a:pt x="54" y="157"/>
                  <a:pt x="55" y="335"/>
                  <a:pt x="55" y="335"/>
                </a:cubicBezTo>
                <a:lnTo>
                  <a:pt x="35" y="33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ail 9">
            <a:extLst>
              <a:ext uri="{FF2B5EF4-FFF2-40B4-BE49-F238E27FC236}">
                <a16:creationId xmlns:a16="http://schemas.microsoft.com/office/drawing/2014/main" id="{129BA0B8-F929-4820-82BD-DD1370F6233A}"/>
              </a:ext>
            </a:extLst>
          </p:cNvPr>
          <p:cNvSpPr>
            <a:spLocks/>
          </p:cNvSpPr>
          <p:nvPr/>
        </p:nvSpPr>
        <p:spPr bwMode="auto">
          <a:xfrm>
            <a:off x="5728771" y="2052637"/>
            <a:ext cx="1077912" cy="1054100"/>
          </a:xfrm>
          <a:custGeom>
            <a:avLst/>
            <a:gdLst>
              <a:gd name="T0" fmla="*/ 32 w 324"/>
              <a:gd name="T1" fmla="*/ 315 h 315"/>
              <a:gd name="T2" fmla="*/ 0 w 324"/>
              <a:gd name="T3" fmla="*/ 145 h 315"/>
              <a:gd name="T4" fmla="*/ 161 w 324"/>
              <a:gd name="T5" fmla="*/ 0 h 315"/>
              <a:gd name="T6" fmla="*/ 182 w 324"/>
              <a:gd name="T7" fmla="*/ 94 h 315"/>
              <a:gd name="T8" fmla="*/ 52 w 324"/>
              <a:gd name="T9" fmla="*/ 315 h 315"/>
              <a:gd name="T10" fmla="*/ 32 w 324"/>
              <a:gd name="T11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4" h="315">
                <a:moveTo>
                  <a:pt x="32" y="315"/>
                </a:moveTo>
                <a:cubicBezTo>
                  <a:pt x="32" y="315"/>
                  <a:pt x="0" y="284"/>
                  <a:pt x="0" y="145"/>
                </a:cubicBezTo>
                <a:cubicBezTo>
                  <a:pt x="0" y="7"/>
                  <a:pt x="156" y="0"/>
                  <a:pt x="161" y="0"/>
                </a:cubicBezTo>
                <a:cubicBezTo>
                  <a:pt x="165" y="0"/>
                  <a:pt x="324" y="63"/>
                  <a:pt x="182" y="94"/>
                </a:cubicBezTo>
                <a:cubicBezTo>
                  <a:pt x="40" y="126"/>
                  <a:pt x="52" y="315"/>
                  <a:pt x="52" y="315"/>
                </a:cubicBezTo>
                <a:lnTo>
                  <a:pt x="32" y="315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hadow">
            <a:extLst>
              <a:ext uri="{FF2B5EF4-FFF2-40B4-BE49-F238E27FC236}">
                <a16:creationId xmlns:a16="http://schemas.microsoft.com/office/drawing/2014/main" id="{62D3A181-ECE7-4B52-8455-363BAB5C9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2865438"/>
            <a:ext cx="2044700" cy="1812925"/>
          </a:xfrm>
          <a:prstGeom prst="ellipse">
            <a:avLst/>
          </a:prstGeom>
          <a:solidFill>
            <a:srgbClr val="DFCA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Lower Body">
            <a:extLst>
              <a:ext uri="{FF2B5EF4-FFF2-40B4-BE49-F238E27FC236}">
                <a16:creationId xmlns:a16="http://schemas.microsoft.com/office/drawing/2014/main" id="{325EB321-2FD0-4501-80BE-F9ACBA739A13}"/>
              </a:ext>
            </a:extLst>
          </p:cNvPr>
          <p:cNvGrpSpPr/>
          <p:nvPr/>
        </p:nvGrpSpPr>
        <p:grpSpPr>
          <a:xfrm rot="21274542">
            <a:off x="5360988" y="2825750"/>
            <a:ext cx="1309688" cy="2292350"/>
            <a:chOff x="5360988" y="2825750"/>
            <a:chExt cx="1309688" cy="2292350"/>
          </a:xfrm>
        </p:grpSpPr>
        <p:grpSp>
          <p:nvGrpSpPr>
            <p:cNvPr id="29" name="Lower Body">
              <a:extLst>
                <a:ext uri="{FF2B5EF4-FFF2-40B4-BE49-F238E27FC236}">
                  <a16:creationId xmlns:a16="http://schemas.microsoft.com/office/drawing/2014/main" id="{12CCF89E-0059-4ED8-932F-6E571E41E5B9}"/>
                </a:ext>
              </a:extLst>
            </p:cNvPr>
            <p:cNvGrpSpPr/>
            <p:nvPr/>
          </p:nvGrpSpPr>
          <p:grpSpPr>
            <a:xfrm>
              <a:off x="5360988" y="2825750"/>
              <a:ext cx="1309688" cy="1112838"/>
              <a:chOff x="5360988" y="2825750"/>
              <a:chExt cx="1309688" cy="1112838"/>
            </a:xfrm>
          </p:grpSpPr>
          <p:sp>
            <p:nvSpPr>
              <p:cNvPr id="10" name="Oval 7">
                <a:extLst>
                  <a:ext uri="{FF2B5EF4-FFF2-40B4-BE49-F238E27FC236}">
                    <a16:creationId xmlns:a16="http://schemas.microsoft.com/office/drawing/2014/main" id="{4BA518A5-46D5-4627-B608-F7B02110F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0988" y="2825750"/>
                <a:ext cx="1309688" cy="1112838"/>
              </a:xfrm>
              <a:prstGeom prst="ellipse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6BD72BC6-8A83-4131-915A-6009C899D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800" y="3382963"/>
                <a:ext cx="396875" cy="509588"/>
              </a:xfrm>
              <a:custGeom>
                <a:avLst/>
                <a:gdLst>
                  <a:gd name="T0" fmla="*/ 0 w 119"/>
                  <a:gd name="T1" fmla="*/ 153 h 153"/>
                  <a:gd name="T2" fmla="*/ 62 w 119"/>
                  <a:gd name="T3" fmla="*/ 118 h 153"/>
                  <a:gd name="T4" fmla="*/ 104 w 119"/>
                  <a:gd name="T5" fmla="*/ 65 h 153"/>
                  <a:gd name="T6" fmla="*/ 119 w 119"/>
                  <a:gd name="T7" fmla="*/ 0 h 153"/>
                  <a:gd name="T8" fmla="*/ 0 w 119"/>
                  <a:gd name="T9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53">
                    <a:moveTo>
                      <a:pt x="0" y="153"/>
                    </a:moveTo>
                    <a:cubicBezTo>
                      <a:pt x="23" y="145"/>
                      <a:pt x="44" y="133"/>
                      <a:pt x="62" y="118"/>
                    </a:cubicBezTo>
                    <a:cubicBezTo>
                      <a:pt x="80" y="102"/>
                      <a:pt x="94" y="85"/>
                      <a:pt x="104" y="65"/>
                    </a:cubicBezTo>
                    <a:cubicBezTo>
                      <a:pt x="114" y="45"/>
                      <a:pt x="119" y="23"/>
                      <a:pt x="119" y="0"/>
                    </a:cubicBezTo>
                    <a:cubicBezTo>
                      <a:pt x="95" y="17"/>
                      <a:pt x="36" y="89"/>
                      <a:pt x="0" y="15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7F0E592-CD90-41D6-9F54-C56D00A13DDC}"/>
                </a:ext>
              </a:extLst>
            </p:cNvPr>
            <p:cNvSpPr/>
            <p:nvPr/>
          </p:nvSpPr>
          <p:spPr>
            <a:xfrm>
              <a:off x="6042025" y="4956176"/>
              <a:ext cx="161924" cy="1619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Belly">
            <a:extLst>
              <a:ext uri="{FF2B5EF4-FFF2-40B4-BE49-F238E27FC236}">
                <a16:creationId xmlns:a16="http://schemas.microsoft.com/office/drawing/2014/main" id="{B4B2C0DE-085A-4B40-B9A9-0C6F10BAB0CA}"/>
              </a:ext>
            </a:extLst>
          </p:cNvPr>
          <p:cNvGrpSpPr/>
          <p:nvPr/>
        </p:nvGrpSpPr>
        <p:grpSpPr>
          <a:xfrm>
            <a:off x="5273675" y="3213100"/>
            <a:ext cx="1484313" cy="1262063"/>
            <a:chOff x="5273675" y="3213100"/>
            <a:chExt cx="1484313" cy="1262063"/>
          </a:xfrm>
        </p:grpSpPr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3850CB90-4E87-418F-AC4D-73C1A6CC0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3675" y="3213100"/>
              <a:ext cx="1484313" cy="1262063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56C2F0A-26B6-4659-896D-FACBF4CE6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5" y="3844925"/>
              <a:ext cx="455613" cy="581025"/>
            </a:xfrm>
            <a:custGeom>
              <a:avLst/>
              <a:gdLst>
                <a:gd name="T0" fmla="*/ 136 w 136"/>
                <a:gd name="T1" fmla="*/ 174 h 174"/>
                <a:gd name="T2" fmla="*/ 66 w 136"/>
                <a:gd name="T3" fmla="*/ 133 h 174"/>
                <a:gd name="T4" fmla="*/ 18 w 136"/>
                <a:gd name="T5" fmla="*/ 73 h 174"/>
                <a:gd name="T6" fmla="*/ 0 w 136"/>
                <a:gd name="T7" fmla="*/ 0 h 174"/>
                <a:gd name="T8" fmla="*/ 136 w 13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74">
                  <a:moveTo>
                    <a:pt x="136" y="174"/>
                  </a:moveTo>
                  <a:cubicBezTo>
                    <a:pt x="110" y="164"/>
                    <a:pt x="86" y="150"/>
                    <a:pt x="66" y="133"/>
                  </a:cubicBezTo>
                  <a:cubicBezTo>
                    <a:pt x="45" y="116"/>
                    <a:pt x="29" y="96"/>
                    <a:pt x="18" y="73"/>
                  </a:cubicBezTo>
                  <a:cubicBezTo>
                    <a:pt x="7" y="51"/>
                    <a:pt x="0" y="26"/>
                    <a:pt x="0" y="0"/>
                  </a:cubicBezTo>
                  <a:cubicBezTo>
                    <a:pt x="28" y="19"/>
                    <a:pt x="95" y="100"/>
                    <a:pt x="136" y="17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Tongue">
            <a:extLst>
              <a:ext uri="{FF2B5EF4-FFF2-40B4-BE49-F238E27FC236}">
                <a16:creationId xmlns:a16="http://schemas.microsoft.com/office/drawing/2014/main" id="{4C2F3370-6783-4E09-A3F9-6B410334CFD8}"/>
              </a:ext>
            </a:extLst>
          </p:cNvPr>
          <p:cNvGrpSpPr/>
          <p:nvPr/>
        </p:nvGrpSpPr>
        <p:grpSpPr>
          <a:xfrm>
            <a:off x="5400675" y="3436620"/>
            <a:ext cx="1444625" cy="1475105"/>
            <a:chOff x="5400675" y="3436620"/>
            <a:chExt cx="1444625" cy="1475105"/>
          </a:xfrm>
        </p:grpSpPr>
        <p:sp>
          <p:nvSpPr>
            <p:cNvPr id="18" name="Tongue">
              <a:extLst>
                <a:ext uri="{FF2B5EF4-FFF2-40B4-BE49-F238E27FC236}">
                  <a16:creationId xmlns:a16="http://schemas.microsoft.com/office/drawing/2014/main" id="{6C0C51C2-3A1D-4A0F-A14C-EFA18C153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6288" y="4378325"/>
              <a:ext cx="533400" cy="533400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E906D2A-0B4D-409A-975A-D472022B7798}"/>
                </a:ext>
              </a:extLst>
            </p:cNvPr>
            <p:cNvSpPr/>
            <p:nvPr/>
          </p:nvSpPr>
          <p:spPr>
            <a:xfrm>
              <a:off x="5400675" y="3436620"/>
              <a:ext cx="1444625" cy="135604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Face">
            <a:extLst>
              <a:ext uri="{FF2B5EF4-FFF2-40B4-BE49-F238E27FC236}">
                <a16:creationId xmlns:a16="http://schemas.microsoft.com/office/drawing/2014/main" id="{2A29C116-AB7F-4165-8C61-197874DEFCD4}"/>
              </a:ext>
            </a:extLst>
          </p:cNvPr>
          <p:cNvGrpSpPr/>
          <p:nvPr/>
        </p:nvGrpSpPr>
        <p:grpSpPr>
          <a:xfrm>
            <a:off x="5160963" y="3009900"/>
            <a:ext cx="1911350" cy="1782763"/>
            <a:chOff x="5160963" y="3009900"/>
            <a:chExt cx="1911350" cy="1782763"/>
          </a:xfrm>
        </p:grpSpPr>
        <p:grpSp>
          <p:nvGrpSpPr>
            <p:cNvPr id="25" name="Left Ear">
              <a:extLst>
                <a:ext uri="{FF2B5EF4-FFF2-40B4-BE49-F238E27FC236}">
                  <a16:creationId xmlns:a16="http://schemas.microsoft.com/office/drawing/2014/main" id="{002D87A5-FF90-4A53-BB00-04882F9B7ADA}"/>
                </a:ext>
              </a:extLst>
            </p:cNvPr>
            <p:cNvGrpSpPr/>
            <p:nvPr/>
          </p:nvGrpSpPr>
          <p:grpSpPr>
            <a:xfrm>
              <a:off x="5160963" y="3009900"/>
              <a:ext cx="590550" cy="622300"/>
              <a:chOff x="5160963" y="3009900"/>
              <a:chExt cx="590550" cy="622300"/>
            </a:xfrm>
          </p:grpSpPr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453CF022-5F06-494D-9679-87E767F4D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3009900"/>
                <a:ext cx="590550" cy="622300"/>
              </a:xfrm>
              <a:custGeom>
                <a:avLst/>
                <a:gdLst>
                  <a:gd name="T0" fmla="*/ 139 w 177"/>
                  <a:gd name="T1" fmla="*/ 56 h 187"/>
                  <a:gd name="T2" fmla="*/ 157 w 177"/>
                  <a:gd name="T3" fmla="*/ 187 h 187"/>
                  <a:gd name="T4" fmla="*/ 38 w 177"/>
                  <a:gd name="T5" fmla="*/ 131 h 187"/>
                  <a:gd name="T6" fmla="*/ 20 w 177"/>
                  <a:gd name="T7" fmla="*/ 0 h 187"/>
                  <a:gd name="T8" fmla="*/ 139 w 177"/>
                  <a:gd name="T9" fmla="*/ 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187">
                    <a:moveTo>
                      <a:pt x="139" y="56"/>
                    </a:moveTo>
                    <a:cubicBezTo>
                      <a:pt x="177" y="108"/>
                      <a:pt x="157" y="187"/>
                      <a:pt x="157" y="187"/>
                    </a:cubicBezTo>
                    <a:cubicBezTo>
                      <a:pt x="157" y="187"/>
                      <a:pt x="76" y="183"/>
                      <a:pt x="38" y="131"/>
                    </a:cubicBezTo>
                    <a:cubicBezTo>
                      <a:pt x="0" y="79"/>
                      <a:pt x="20" y="0"/>
                      <a:pt x="20" y="0"/>
                    </a:cubicBezTo>
                    <a:cubicBezTo>
                      <a:pt x="20" y="0"/>
                      <a:pt x="101" y="5"/>
                      <a:pt x="139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10BF41EB-7893-4FEE-A04C-10A590C51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663" y="3105150"/>
                <a:ext cx="414338" cy="433388"/>
              </a:xfrm>
              <a:custGeom>
                <a:avLst/>
                <a:gdLst>
                  <a:gd name="T0" fmla="*/ 97 w 124"/>
                  <a:gd name="T1" fmla="*/ 39 h 130"/>
                  <a:gd name="T2" fmla="*/ 110 w 124"/>
                  <a:gd name="T3" fmla="*/ 130 h 130"/>
                  <a:gd name="T4" fmla="*/ 27 w 124"/>
                  <a:gd name="T5" fmla="*/ 91 h 130"/>
                  <a:gd name="T6" fmla="*/ 14 w 124"/>
                  <a:gd name="T7" fmla="*/ 0 h 130"/>
                  <a:gd name="T8" fmla="*/ 97 w 124"/>
                  <a:gd name="T9" fmla="*/ 3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0">
                    <a:moveTo>
                      <a:pt x="97" y="39"/>
                    </a:moveTo>
                    <a:cubicBezTo>
                      <a:pt x="124" y="75"/>
                      <a:pt x="110" y="130"/>
                      <a:pt x="110" y="130"/>
                    </a:cubicBezTo>
                    <a:cubicBezTo>
                      <a:pt x="110" y="130"/>
                      <a:pt x="53" y="126"/>
                      <a:pt x="27" y="91"/>
                    </a:cubicBezTo>
                    <a:cubicBezTo>
                      <a:pt x="0" y="55"/>
                      <a:pt x="14" y="0"/>
                      <a:pt x="14" y="0"/>
                    </a:cubicBezTo>
                    <a:cubicBezTo>
                      <a:pt x="14" y="0"/>
                      <a:pt x="71" y="3"/>
                      <a:pt x="97" y="3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4" name="Right Ear">
              <a:extLst>
                <a:ext uri="{FF2B5EF4-FFF2-40B4-BE49-F238E27FC236}">
                  <a16:creationId xmlns:a16="http://schemas.microsoft.com/office/drawing/2014/main" id="{73B8A2BC-EAD4-4A9F-A4E9-EFB0EA4FA60E}"/>
                </a:ext>
              </a:extLst>
            </p:cNvPr>
            <p:cNvGrpSpPr/>
            <p:nvPr/>
          </p:nvGrpSpPr>
          <p:grpSpPr>
            <a:xfrm>
              <a:off x="6477000" y="3009900"/>
              <a:ext cx="595313" cy="622300"/>
              <a:chOff x="6477000" y="3009900"/>
              <a:chExt cx="595313" cy="6223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DCE2C03C-CFC7-4999-A170-E6488D0B4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0" y="3009900"/>
                <a:ext cx="595313" cy="622300"/>
              </a:xfrm>
              <a:custGeom>
                <a:avLst/>
                <a:gdLst>
                  <a:gd name="T0" fmla="*/ 38 w 178"/>
                  <a:gd name="T1" fmla="*/ 56 h 187"/>
                  <a:gd name="T2" fmla="*/ 21 w 178"/>
                  <a:gd name="T3" fmla="*/ 187 h 187"/>
                  <a:gd name="T4" fmla="*/ 140 w 178"/>
                  <a:gd name="T5" fmla="*/ 131 h 187"/>
                  <a:gd name="T6" fmla="*/ 158 w 178"/>
                  <a:gd name="T7" fmla="*/ 0 h 187"/>
                  <a:gd name="T8" fmla="*/ 38 w 178"/>
                  <a:gd name="T9" fmla="*/ 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87">
                    <a:moveTo>
                      <a:pt x="38" y="56"/>
                    </a:moveTo>
                    <a:cubicBezTo>
                      <a:pt x="0" y="108"/>
                      <a:pt x="21" y="187"/>
                      <a:pt x="21" y="187"/>
                    </a:cubicBezTo>
                    <a:cubicBezTo>
                      <a:pt x="21" y="187"/>
                      <a:pt x="102" y="183"/>
                      <a:pt x="140" y="131"/>
                    </a:cubicBezTo>
                    <a:cubicBezTo>
                      <a:pt x="178" y="79"/>
                      <a:pt x="158" y="0"/>
                      <a:pt x="158" y="0"/>
                    </a:cubicBezTo>
                    <a:cubicBezTo>
                      <a:pt x="158" y="0"/>
                      <a:pt x="76" y="5"/>
                      <a:pt x="38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14088562-2C52-435D-B644-4ED5124CB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3688" y="3105150"/>
                <a:ext cx="411163" cy="433388"/>
              </a:xfrm>
              <a:custGeom>
                <a:avLst/>
                <a:gdLst>
                  <a:gd name="T0" fmla="*/ 26 w 123"/>
                  <a:gd name="T1" fmla="*/ 39 h 130"/>
                  <a:gd name="T2" fmla="*/ 14 w 123"/>
                  <a:gd name="T3" fmla="*/ 130 h 130"/>
                  <a:gd name="T4" fmla="*/ 97 w 123"/>
                  <a:gd name="T5" fmla="*/ 91 h 130"/>
                  <a:gd name="T6" fmla="*/ 109 w 123"/>
                  <a:gd name="T7" fmla="*/ 0 h 130"/>
                  <a:gd name="T8" fmla="*/ 26 w 123"/>
                  <a:gd name="T9" fmla="*/ 3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0">
                    <a:moveTo>
                      <a:pt x="26" y="39"/>
                    </a:moveTo>
                    <a:cubicBezTo>
                      <a:pt x="0" y="75"/>
                      <a:pt x="14" y="130"/>
                      <a:pt x="14" y="130"/>
                    </a:cubicBezTo>
                    <a:cubicBezTo>
                      <a:pt x="14" y="130"/>
                      <a:pt x="71" y="126"/>
                      <a:pt x="97" y="91"/>
                    </a:cubicBezTo>
                    <a:cubicBezTo>
                      <a:pt x="123" y="55"/>
                      <a:pt x="109" y="0"/>
                      <a:pt x="109" y="0"/>
                    </a:cubicBezTo>
                    <a:cubicBezTo>
                      <a:pt x="109" y="0"/>
                      <a:pt x="53" y="3"/>
                      <a:pt x="26" y="3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Mouth">
              <a:extLst>
                <a:ext uri="{FF2B5EF4-FFF2-40B4-BE49-F238E27FC236}">
                  <a16:creationId xmlns:a16="http://schemas.microsoft.com/office/drawing/2014/main" id="{0A670158-8066-4CA5-AFDF-ADA34C18D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5" y="3422650"/>
              <a:ext cx="1444625" cy="1370013"/>
            </a:xfrm>
            <a:custGeom>
              <a:avLst/>
              <a:gdLst>
                <a:gd name="T0" fmla="*/ 432 w 432"/>
                <a:gd name="T1" fmla="*/ 175 h 411"/>
                <a:gd name="T2" fmla="*/ 216 w 432"/>
                <a:gd name="T3" fmla="*/ 0 h 411"/>
                <a:gd name="T4" fmla="*/ 0 w 432"/>
                <a:gd name="T5" fmla="*/ 175 h 411"/>
                <a:gd name="T6" fmla="*/ 97 w 432"/>
                <a:gd name="T7" fmla="*/ 321 h 411"/>
                <a:gd name="T8" fmla="*/ 95 w 432"/>
                <a:gd name="T9" fmla="*/ 334 h 411"/>
                <a:gd name="T10" fmla="*/ 216 w 432"/>
                <a:gd name="T11" fmla="*/ 411 h 411"/>
                <a:gd name="T12" fmla="*/ 337 w 432"/>
                <a:gd name="T13" fmla="*/ 334 h 411"/>
                <a:gd name="T14" fmla="*/ 335 w 432"/>
                <a:gd name="T15" fmla="*/ 321 h 411"/>
                <a:gd name="T16" fmla="*/ 432 w 432"/>
                <a:gd name="T17" fmla="*/ 175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411">
                  <a:moveTo>
                    <a:pt x="432" y="175"/>
                  </a:moveTo>
                  <a:cubicBezTo>
                    <a:pt x="432" y="79"/>
                    <a:pt x="335" y="0"/>
                    <a:pt x="216" y="0"/>
                  </a:cubicBezTo>
                  <a:cubicBezTo>
                    <a:pt x="97" y="0"/>
                    <a:pt x="0" y="79"/>
                    <a:pt x="0" y="175"/>
                  </a:cubicBezTo>
                  <a:cubicBezTo>
                    <a:pt x="0" y="236"/>
                    <a:pt x="38" y="290"/>
                    <a:pt x="97" y="321"/>
                  </a:cubicBezTo>
                  <a:cubicBezTo>
                    <a:pt x="96" y="325"/>
                    <a:pt x="95" y="329"/>
                    <a:pt x="95" y="334"/>
                  </a:cubicBezTo>
                  <a:cubicBezTo>
                    <a:pt x="95" y="376"/>
                    <a:pt x="149" y="411"/>
                    <a:pt x="216" y="411"/>
                  </a:cubicBezTo>
                  <a:cubicBezTo>
                    <a:pt x="283" y="411"/>
                    <a:pt x="337" y="376"/>
                    <a:pt x="337" y="334"/>
                  </a:cubicBezTo>
                  <a:cubicBezTo>
                    <a:pt x="337" y="329"/>
                    <a:pt x="336" y="325"/>
                    <a:pt x="335" y="321"/>
                  </a:cubicBezTo>
                  <a:cubicBezTo>
                    <a:pt x="393" y="290"/>
                    <a:pt x="432" y="236"/>
                    <a:pt x="432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Left Eye">
              <a:extLst>
                <a:ext uri="{FF2B5EF4-FFF2-40B4-BE49-F238E27FC236}">
                  <a16:creationId xmlns:a16="http://schemas.microsoft.com/office/drawing/2014/main" id="{1E28F76C-3071-4B92-B4C8-5AE86D645BB8}"/>
                </a:ext>
              </a:extLst>
            </p:cNvPr>
            <p:cNvGrpSpPr/>
            <p:nvPr/>
          </p:nvGrpSpPr>
          <p:grpSpPr>
            <a:xfrm>
              <a:off x="5548313" y="3756025"/>
              <a:ext cx="534988" cy="592138"/>
              <a:chOff x="5548313" y="3756025"/>
              <a:chExt cx="534988" cy="592138"/>
            </a:xfrm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DE4CDB8C-DD25-4BDD-9F2A-9AC459A3D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313" y="3756025"/>
                <a:ext cx="534988" cy="592138"/>
              </a:xfrm>
              <a:custGeom>
                <a:avLst/>
                <a:gdLst>
                  <a:gd name="T0" fmla="*/ 139 w 160"/>
                  <a:gd name="T1" fmla="*/ 63 h 178"/>
                  <a:gd name="T2" fmla="*/ 61 w 160"/>
                  <a:gd name="T3" fmla="*/ 167 h 178"/>
                  <a:gd name="T4" fmla="*/ 0 w 160"/>
                  <a:gd name="T5" fmla="*/ 76 h 178"/>
                  <a:gd name="T6" fmla="*/ 76 w 160"/>
                  <a:gd name="T7" fmla="*/ 0 h 178"/>
                  <a:gd name="T8" fmla="*/ 139 w 160"/>
                  <a:gd name="T9" fmla="*/ 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8">
                    <a:moveTo>
                      <a:pt x="139" y="63"/>
                    </a:moveTo>
                    <a:cubicBezTo>
                      <a:pt x="139" y="105"/>
                      <a:pt x="160" y="178"/>
                      <a:pt x="61" y="167"/>
                    </a:cubicBezTo>
                    <a:cubicBezTo>
                      <a:pt x="19" y="163"/>
                      <a:pt x="0" y="118"/>
                      <a:pt x="0" y="76"/>
                    </a:cubicBezTo>
                    <a:cubicBezTo>
                      <a:pt x="0" y="34"/>
                      <a:pt x="34" y="0"/>
                      <a:pt x="76" y="0"/>
                    </a:cubicBezTo>
                    <a:cubicBezTo>
                      <a:pt x="118" y="0"/>
                      <a:pt x="139" y="21"/>
                      <a:pt x="139" y="63"/>
                    </a:cubicBez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Oval 18">
                <a:extLst>
                  <a:ext uri="{FF2B5EF4-FFF2-40B4-BE49-F238E27FC236}">
                    <a16:creationId xmlns:a16="http://schemas.microsoft.com/office/drawing/2014/main" id="{DC20E417-C8E0-45DB-8353-78922A2746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1188" y="3956050"/>
                <a:ext cx="120650" cy="11906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" name="Right Eye">
              <a:extLst>
                <a:ext uri="{FF2B5EF4-FFF2-40B4-BE49-F238E27FC236}">
                  <a16:creationId xmlns:a16="http://schemas.microsoft.com/office/drawing/2014/main" id="{E10AC59D-D470-4319-927C-2A129B0A7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7150" y="3956050"/>
              <a:ext cx="120650" cy="1190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Nose">
              <a:extLst>
                <a:ext uri="{FF2B5EF4-FFF2-40B4-BE49-F238E27FC236}">
                  <a16:creationId xmlns:a16="http://schemas.microsoft.com/office/drawing/2014/main" id="{0CAC6546-85C1-42AD-863A-CCFEF4B8C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8838" y="4418013"/>
              <a:ext cx="368300" cy="2301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Ball">
            <a:extLst>
              <a:ext uri="{FF2B5EF4-FFF2-40B4-BE49-F238E27FC236}">
                <a16:creationId xmlns:a16="http://schemas.microsoft.com/office/drawing/2014/main" id="{798BFD14-E723-4858-A18A-B6C4E94E7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3473">
            <a:off x="5644336" y="5055404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4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00000">
                                      <p:cBhvr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280000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00000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decel="41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4200000"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00000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00000">
                                      <p:cBhvr>
                                        <p:cTn id="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ac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280000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00000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decel="41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4200000">
                                      <p:cBhvr>
                                        <p:cTn id="2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00000">
                                      <p:cBhvr>
                                        <p:cTn id="2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81481E-6 L -3.54167E-6 0.00602 " pathEditMode="relative" rAng="0" ptsTypes="AA">
                                      <p:cBhvr>
                                        <p:cTn id="3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0404 0.00023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1" presetClass="entr" presetSubtype="0" repeatCount="indefinite" repeatDur="0" restart="neve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6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7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1" presetClass="entr" presetSubtype="0" repeatCount="indefinite" repeatDur="0" restart="never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9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0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1" presetClass="entr" presetSubtype="0" repeatCount="indefinite" repeatDur="0" restart="never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2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3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1" presetClass="entr" presetSubtype="0" repeatCount="indefinite" repeatDur="0" restart="never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5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6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1" presetClass="entr" presetSubtype="0" repeatCount="indefinite" repeatDur="0" restart="never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8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9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1" presetClass="entr" presetSubtype="0" repeatCount="indefinite" repeatDur="0" restart="never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1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2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1" presetClass="entr" presetSubtype="0" repeatCount="indefinite" repeatDur="0" restart="never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4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5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1" presetClass="entr" presetSubtype="0" repeatCount="indefinite" repeatDur="0" restart="never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7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8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1" presetClass="entr" presetSubtype="0" repeatCount="indefinite" repeatDur="0" restart="never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0" dur="9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1" dur="800" repeatDur="0" restart="never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7" grpId="0" animBg="1"/>
      <p:bldP spid="46" grpId="0" animBg="1"/>
      <p:bldP spid="45" grpId="0" animBg="1"/>
      <p:bldP spid="44" grpId="0" animBg="1"/>
      <p:bldP spid="4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110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26</cp:revision>
  <dcterms:created xsi:type="dcterms:W3CDTF">2017-05-25T20:59:04Z</dcterms:created>
  <dcterms:modified xsi:type="dcterms:W3CDTF">2023-07-20T12:38:19Z</dcterms:modified>
</cp:coreProperties>
</file>