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580" autoAdjust="0"/>
    <p:restoredTop sz="79511" autoAdjust="0"/>
  </p:normalViewPr>
  <p:slideViewPr>
    <p:cSldViewPr snapToGrid="0" showGuides="1">
      <p:cViewPr varScale="1">
        <p:scale>
          <a:sx n="69" d="100"/>
          <a:sy n="69" d="100"/>
        </p:scale>
        <p:origin x="19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C3FAA-2382-4F46-910C-66E436BD7447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CDF2B-5846-46A8-BED8-0308DDB5B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02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/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CDF2B-5846-46A8-BED8-0308DDB5B7C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572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EBA5-8F82-46BB-906B-B214CD0F3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9B9B0-6E7A-425A-8CAA-D6C0CD09F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764CF-1F39-46D1-A09B-EDA710D9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B3DEB-1340-4008-8396-F4CDFF44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54787-9BF7-4803-9965-3BE91C15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E0734-05A7-498C-BAE4-C628DA02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5979E-31B0-42CA-B867-06D45DD7F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1D7A5-4B3F-4226-ADCA-04212D031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2F182-CD60-481E-A9F1-CB4E967C0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0E731-F7D9-4612-921F-E3CF67C0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4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59A84-D758-4E9C-92DE-94838E991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44194-5D34-4A85-8E65-B8E852156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DC6EF-9AA7-44B9-8FBE-BB07C1B0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BB298-BDFB-471D-A724-1EE8B3FF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6DAB4-1867-4F33-B9C8-330685D6F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1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FAB1-E9EC-4D68-9911-AF41E509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F4417-EA98-4F2C-8962-3DA009609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2C22E-25C5-4194-BC40-09B5986C6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72AFA-D8CF-4E06-8151-F7E82F9F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B63D0-2DE4-4079-AA47-72613C1A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EEDAD-864C-4C1A-9953-4C62C3F1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1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91EBF-6744-497A-BA82-1BFC7709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31974-03F2-4541-B2B0-E362A82A7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2BBA2-F2EC-488D-8D41-295282B89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966C4-CF32-4C47-8927-EE0CCE2BC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B1D2FA-86E8-436C-BF3C-4DEF2FF48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F5CCA9-A9F0-45B9-98C4-D37C7D48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32750D-D791-4874-91AB-A8F40780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2C5BF7-2190-4503-A331-900B39E86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1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3DE93-616B-4B71-81CE-A92B5020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45FF77-B596-411C-AC29-CDF57787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06ABFB-AEE2-4BC7-98FB-890E9898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5905B2-59EF-4F5D-9B85-F82F306E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8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D02F62-1AD4-488F-B007-39B8C891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B918D-36E2-4BCE-B9A0-2DF221F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5771F-3A48-4618-86E7-38C9C3813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6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D8FD-C314-473C-A58D-6DD86A9C9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60F96-DF62-4969-AB1B-928B133CB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5B43C-8BA3-423A-A8A6-C1ACDF664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837E-85F3-44F2-B35F-A44E9A1F1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8A149-66E0-45F3-9E04-D058AEFC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2D74B-DB5B-4FD5-8635-501502A7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4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BFDA6-74E9-4B30-9299-46A32E80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55D836-F3E8-4D55-A666-ECCAB21E98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209AF-84A7-4A82-B222-7EDC81AFF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65CC7-C992-40B3-982A-A746EAC8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7CB77-ED10-46C6-990A-691CA31D3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7B753-3D82-4BF1-827A-CC776C0FC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4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17F05-B80E-4B76-8E4B-CE343A58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8EA218-3645-4CEB-9613-39F158F52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62FE9-EECA-4FC4-A55F-9D9237B1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FE822-DB1F-42F9-A166-417F6617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4AC4F-E621-4AA2-B6F9-196824F2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5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38FA63-FF7D-4D3C-BDEF-0C6F87E14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3F8A9B-7EC6-4EAB-BBBE-A2649B89F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A225C-D0D4-4ACA-BB82-542C45489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50A22-6453-406C-A2B4-DB8E6759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51B39-9178-418A-87F3-714EC4C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1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7FCF4-D7C5-426D-8E45-FBE10C7B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7FD05-A1BD-43CA-8CE6-0B38A41C4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41C24-2476-40EB-B649-695DD094E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9B2DA-EB6B-43A5-AF55-3647AFEFD735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ED78F-CA18-412A-8607-0D0A54157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3D98A-D609-48FA-82FF-1416D5B1E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56024-6B7C-4942-8CC4-52CA3856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2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een Rectangle">
            <a:extLst>
              <a:ext uri="{FF2B5EF4-FFF2-40B4-BE49-F238E27FC236}">
                <a16:creationId xmlns:a16="http://schemas.microsoft.com/office/drawing/2014/main" id="{8F2FDEBF-2617-4476-AC9E-6C685AF721C9}"/>
              </a:ext>
            </a:extLst>
          </p:cNvPr>
          <p:cNvSpPr/>
          <p:nvPr/>
        </p:nvSpPr>
        <p:spPr>
          <a:xfrm>
            <a:off x="6441195" y="3795312"/>
            <a:ext cx="4583017" cy="251184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Yellow Rectangle">
            <a:extLst>
              <a:ext uri="{FF2B5EF4-FFF2-40B4-BE49-F238E27FC236}">
                <a16:creationId xmlns:a16="http://schemas.microsoft.com/office/drawing/2014/main" id="{B7D0994E-DAE6-4484-ABC2-3661169A7D07}"/>
              </a:ext>
            </a:extLst>
          </p:cNvPr>
          <p:cNvSpPr/>
          <p:nvPr/>
        </p:nvSpPr>
        <p:spPr>
          <a:xfrm>
            <a:off x="1167788" y="3795312"/>
            <a:ext cx="4583017" cy="251184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d Rectangle">
            <a:extLst>
              <a:ext uri="{FF2B5EF4-FFF2-40B4-BE49-F238E27FC236}">
                <a16:creationId xmlns:a16="http://schemas.microsoft.com/office/drawing/2014/main" id="{DDDC1616-1314-45B6-87F5-91BEDB71DE39}"/>
              </a:ext>
            </a:extLst>
          </p:cNvPr>
          <p:cNvSpPr/>
          <p:nvPr/>
        </p:nvSpPr>
        <p:spPr>
          <a:xfrm>
            <a:off x="6441195" y="550843"/>
            <a:ext cx="4583017" cy="251184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ue Rectangle">
            <a:extLst>
              <a:ext uri="{FF2B5EF4-FFF2-40B4-BE49-F238E27FC236}">
                <a16:creationId xmlns:a16="http://schemas.microsoft.com/office/drawing/2014/main" id="{809588CA-AC7B-48F2-BE67-5E52D65B141E}"/>
              </a:ext>
            </a:extLst>
          </p:cNvPr>
          <p:cNvSpPr/>
          <p:nvPr/>
        </p:nvSpPr>
        <p:spPr>
          <a:xfrm>
            <a:off x="1167788" y="550843"/>
            <a:ext cx="4583017" cy="25118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0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" dur="10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" dur="889" repeatDur="0" restart="never" fill="hold">
                                          <p:stCondLst>
                                            <p:cond delay="1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" dur="100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" dur="8889" repeatDur="0" restart="never" fill="hold">
                                          <p:stCondLst>
                                            <p:cond delay="11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" dur="200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" dur="17778" repeatDur="0" restart="never" fill="hold">
                                          <p:stCondLst>
                                            <p:cond delay="22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5" dur="300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6" dur="26667" repeatDur="0" restart="never" fill="hold">
                                          <p:stCondLst>
                                            <p:cond delay="333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</cp:revision>
  <dcterms:created xsi:type="dcterms:W3CDTF">2019-09-16T07:21:16Z</dcterms:created>
  <dcterms:modified xsi:type="dcterms:W3CDTF">2023-07-14T15:38:51Z</dcterms:modified>
</cp:coreProperties>
</file>