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344" autoAdjust="0"/>
    <p:restoredTop sz="83028" autoAdjust="0"/>
  </p:normalViewPr>
  <p:slideViewPr>
    <p:cSldViewPr snapToGrid="0" showGuides="1">
      <p:cViewPr varScale="1">
        <p:scale>
          <a:sx n="72" d="100"/>
          <a:sy n="72" d="100"/>
        </p:scale>
        <p:origin x="18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D2EC5-FA78-425D-8128-4A8D173AD976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715AD-17C9-4C5C-A093-3847C6A1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80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/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715AD-17C9-4C5C-A093-3847C6A13F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5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BC99C-5CEB-463B-A3D3-38BA4421F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67F8-8097-4141-8E3B-E691182D1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9D832-DDD4-454C-930A-11BACB19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F0891-A021-486C-A7C8-D86791559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19E04-001B-4BFF-9893-C353A1E0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00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4697-DF36-44BB-BA29-7542F025E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6B8B6-B1A9-48B7-910F-D45953D87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C5D2E-6970-4C66-86CF-B0CC8E960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037D7-0E19-486B-B121-20288E68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E8301-64D8-4B96-A7DE-15400C67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8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D5C0-F9AF-4712-B759-F920771A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61CA1-6960-4A20-8BFC-61745E12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360A-088F-4B8E-A166-69498B0F1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7040-75BD-443B-A4EC-DCEE710BC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EAAB5-CF4D-4A90-92F1-47D9F913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2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3473-7E37-44E4-AF42-F801F5BB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6D56B-1BED-4432-9AB6-424048D50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D9806-09D3-4476-B0BA-DA6D1DE7E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68AB0-FCBE-438F-A587-7AAF0769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D8F78-EAA3-47DA-B514-3D5DD584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1B01-326D-402C-9130-11939335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5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95A0E-6CB5-4048-AD50-F1AFBE73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0CE7D-8828-45CC-BA17-EC0DD1CF9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6F4DB-3C3A-4C13-AF84-F0D57CDB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2C164-F3A1-420B-9164-A23D05CBE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015A79-C805-4811-9C68-ACF4B18CF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634E16-F131-4B95-91E3-7A6514EF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14B33-166E-471E-95BC-D5FE77A5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284554-4DF2-446E-8039-712085BE1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8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B8DF-1DA8-4AA9-A0F9-BEDADFF9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453AF-15AA-4FB1-936D-869DC3EA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31E38F-27E0-406B-9159-0997A939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0EDED-3A15-42CA-8F9E-36D4C6CD4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1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5DE5BD-CE3E-4384-9EE9-F052CD56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11D832-5924-4A5E-8E36-4EB4D4B8A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04E09-6286-416D-B075-0B1AD033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6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139FF-38E5-44FF-865A-6F9D5371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983F1-CC60-4FAC-93A9-FA9B74618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A5F18-C26D-42A4-B9D3-CE77BC335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57D4E-6830-401E-AD9C-D6F13C88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E5C41-EF75-4D83-A4ED-ED9F57EE6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4DB84-A8CF-43AA-BB6C-2EC03C09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55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0F0F-C5E5-45B5-BEB9-79607954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6AA46A-15A7-49B4-B93F-3E3850B48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88ED7-5DCA-4262-A3D2-1D514D4B1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5A118-409A-4D76-9B0C-68EC6C64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BDC71-643E-4803-9278-7C82EF42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A3FB9-B65B-4E57-B980-FB0B00C6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DBB3-F8C3-4E69-8E41-F4EB21039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ECDDCC-70E9-4815-B0A9-F64C02046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F5CDB-456B-4E40-9300-AD172F31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5B946-1A29-493C-9E04-23146BC6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81655-70D9-4762-8783-97B5CD8D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5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7CE3AB-10CE-407A-A384-8D56379E28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A07C0-9F58-4574-8D35-E32FC8ABC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171CF-AE07-4C5B-B40B-D909920E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9B9E7-685D-4879-95B0-D1D10D84E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97131-647F-4E93-8FDC-583FA3AAE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2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6A885A-351D-42A3-82D6-17EE2755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B19DA-20BF-495D-AC5A-3892C4EC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56ED5-8A6B-472D-A10B-B58EB9223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C597-77FD-48B3-84FD-C7F70F27F208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CBC58-4C34-4F5E-B5DE-57094EC52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ECF26-0ED9-4CF6-B59F-AEB327A4E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4DE3E-55B8-4EFF-A0B5-EB4B1AA84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3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BEB33101-2CC6-48CA-8EB0-D51045B92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5" t="31939" r="73642" b="35260"/>
          <a:stretch/>
        </p:blipFill>
        <p:spPr>
          <a:xfrm>
            <a:off x="677466" y="2500169"/>
            <a:ext cx="1214945" cy="170286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BE11BD9-3029-4288-B762-8A4BEFAD04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97" t="31939" r="50000" b="35260"/>
          <a:stretch/>
        </p:blipFill>
        <p:spPr>
          <a:xfrm>
            <a:off x="2051364" y="2500169"/>
            <a:ext cx="1214945" cy="1702860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568802ED-8F96-4E35-8629-19E4744B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1939" r="26597" b="35260"/>
          <a:stretch/>
        </p:blipFill>
        <p:spPr>
          <a:xfrm>
            <a:off x="3430099" y="2512229"/>
            <a:ext cx="1214945" cy="170286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2AC9FF7-4CD4-4B20-80F8-A133ABE48F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14" t="31939" r="2183" b="35260"/>
          <a:stretch/>
        </p:blipFill>
        <p:spPr>
          <a:xfrm>
            <a:off x="4803997" y="2500169"/>
            <a:ext cx="1214945" cy="1702860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632502D-7CF5-4060-BBAC-344C86471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5" t="64450" r="73642"/>
          <a:stretch/>
        </p:blipFill>
        <p:spPr>
          <a:xfrm>
            <a:off x="6177895" y="2512229"/>
            <a:ext cx="1214945" cy="184560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2453551-576C-4D94-8835-03664BED8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97" t="64450" r="50000"/>
          <a:stretch/>
        </p:blipFill>
        <p:spPr>
          <a:xfrm>
            <a:off x="7551793" y="2500169"/>
            <a:ext cx="1214945" cy="184560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A99088A8-1529-4186-A77A-43D5C0341A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64450" r="26597"/>
          <a:stretch/>
        </p:blipFill>
        <p:spPr>
          <a:xfrm>
            <a:off x="8925691" y="2512229"/>
            <a:ext cx="1214945" cy="184560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7BECDA2-B6F3-431B-BCB0-B5330126A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03" t="64450" r="3194"/>
          <a:stretch/>
        </p:blipFill>
        <p:spPr>
          <a:xfrm>
            <a:off x="10299589" y="2500169"/>
            <a:ext cx="1214945" cy="184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repeatCount="indefinite" repeatDur="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1" presetClass="entr" presetSubtype="0" repeatCount="indefinite" repeatDur="0" restart="never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1" presetClass="entr" presetSubtype="0" repeatCount="indefinite" repeatDur="0" restart="never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1" presetClass="entr" presetSubtype="0" repeatCount="indefinite" repeatDur="0" restart="never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5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6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1" presetClass="entr" presetSubtype="0" repeatCount="indefinite" repeatDur="0" restart="never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8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9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1" presetClass="entr" presetSubtype="0" repeatCount="indefinite" repeatDur="0" restart="neve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1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2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1" presetClass="entr" presetSubtype="0" repeatCount="indefinite" repeatDur="0" restart="never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4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5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1" presetClass="entr" presetSubtype="0" repeatCount="indefinite" repeatDur="0" restart="never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7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8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</cp:revision>
  <dcterms:created xsi:type="dcterms:W3CDTF">2019-09-16T06:31:32Z</dcterms:created>
  <dcterms:modified xsi:type="dcterms:W3CDTF">2023-07-14T15:39:04Z</dcterms:modified>
</cp:coreProperties>
</file>