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D1E"/>
    <a:srgbClr val="434444"/>
    <a:srgbClr val="636464"/>
    <a:srgbClr val="444545"/>
    <a:srgbClr val="C6C8C9"/>
    <a:srgbClr val="724E33"/>
    <a:srgbClr val="9F7655"/>
    <a:srgbClr val="442713"/>
    <a:srgbClr val="AB805C"/>
    <a:srgbClr val="424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75994" autoAdjust="0"/>
  </p:normalViewPr>
  <p:slideViewPr>
    <p:cSldViewPr snapToGrid="0" showGuides="1">
      <p:cViewPr varScale="1">
        <p:scale>
          <a:sx n="66" d="100"/>
          <a:sy n="66" d="100"/>
        </p:scale>
        <p:origin x="1536" y="78"/>
      </p:cViewPr>
      <p:guideLst>
        <p:guide orient="horz" pos="216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B2F93-7A02-41EC-B01A-7827EB914408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C44FB-4C69-44F4-A5D7-9D168284F2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859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C44FB-4C69-44F4-A5D7-9D168284F22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039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absolutely hide this window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 Me A Coffee: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PayPal: rajivkohli@msn.com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Us @ https://www.patreon.com/theteacher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UPI ID: rajivkohli1977@okicici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More @ www.theteacherpoint.com</a:t>
            </a:r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Our Tutorial Videos @ www.youtube.com/TheTeacher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C44FB-4C69-44F4-A5D7-9D168284F22F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6973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4B7F-E4AA-4E8F-A25F-A72AF5FB0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082A3-45A7-482D-A9E4-A95C42975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80887-8E56-406A-8F1D-CC7DEAC8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B1CDF-186B-49B2-9F19-6986F0D8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CEDCA-8D33-4DF9-8C78-F3ACA058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309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68CD-8AE6-42F3-AD74-EA3D308AD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B97E1-E015-408D-9A25-346B866AC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C30A7-7581-4FF2-87FA-CD2A2AD1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3D00E-C61B-44C3-AA92-1DF338E9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FABAA-399A-4CBC-8300-DEA5B787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95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B237A-AF09-461E-A160-E541BDB0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44740-33CE-4060-AE74-759102928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323D6-ED20-4FD6-9E39-725CBF6E5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B6609-C4B8-4FA7-9CB6-AE0259AA1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37AB0-B0A0-4938-B1A3-C54804FA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38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9B260-7278-4F54-9700-D9DF0092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BFBE6-F5A4-43DD-8A54-E7D427E14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93EBB-0844-4DA2-96C3-06516F2D2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B9EDB-1EC6-4EE6-A421-361911AD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B6E5A-0F5C-4E4A-8FCB-E8D95156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8D10B-1C4D-4E7A-8C95-B72563F8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5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D3C4-29BC-46E3-BD06-28EDC011D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039DD-487C-4CCC-8C14-AA2D9BB6B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93D5F-9C4E-4264-9F24-FF3FC6559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2403E-B7E7-454A-A45F-741AD9C44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B181F4-B15E-44D0-876F-B4D2BF0F9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8CFF7D-98AB-4DC0-B3E3-72B30DC08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DA3603-C009-4354-A1E6-D15EF401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BEB03A-C78D-472B-AAFE-CB445630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98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687F-DB45-4490-A41E-28C8392DF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EAE53-71A8-4E36-AD9E-E3201E89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CF386F-C90C-40CF-9E72-B896B7724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5648A-68CF-48A7-BCC7-899534B3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71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8FE15-04CB-4F98-B431-CECE6021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D31C15-ECEB-4F0E-9AAD-CEEC3EA4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C85FD-7635-4E5F-8745-4DC857D2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0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3AA3-793B-4552-90D3-BA6B2E66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39B0C-95C2-45AF-9EC6-3BBAEA99D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631E6-8236-4022-BE3F-EE5939B77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1E407-81D6-4055-A7C3-0F29386E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C5850-76B6-4CCD-92CA-2E06B21F6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F3462-49FB-4586-BB5C-6208737D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919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73D0F-E8D2-4FB5-BF1C-CF403F20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49617A-95E6-4A6A-A526-ADFF38277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CDFE9-89D9-4747-92A1-E8BE961DD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74880-FF1F-4CC9-901B-A1F82FCA3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20604-EAF2-44B7-8A4F-1E15621A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5316C-5634-4F5E-8DE7-ADA2A0F9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50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1B1-89FE-4424-9871-4ADD1527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25739-5CC9-4C81-9E44-712945EA8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2E0B8-FEE7-41B1-89F8-E5C46478D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8AFD0-8784-4885-9E39-021565C4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E2DEE-D18B-4F13-A5E9-E1238EDE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03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97DA80-F438-4FD2-9186-4825F6459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58AD5-7C64-4591-82A3-71FEE9041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D5F9E-79F2-4D71-AD57-4915C3CC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F2CD9-C437-4561-BD59-793703374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4B25-61DD-4A6B-9A79-2619A964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356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2427F-A8FB-400C-9BCB-E7744CA4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A1BB4-8D8C-4634-BC62-E6E080F1C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DF91C-AF01-43F0-96F1-2184EAE57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CFE29-5127-48B3-AB27-248741A57AF2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C3447-464A-4BC1-B80B-DDE01DB99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0545A-77F1-4689-9E38-393838CB6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129A4-83B3-48B0-B44E-79548259EF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471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microsoft.com/office/2007/relationships/media" Target="../media/media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JungleSouthAmerica EE201201">
            <a:hlinkClick r:id="" action="ppaction://media"/>
            <a:extLst>
              <a:ext uri="{FF2B5EF4-FFF2-40B4-BE49-F238E27FC236}">
                <a16:creationId xmlns:a16="http://schemas.microsoft.com/office/drawing/2014/main" id="{BF934119-4E54-4108-B4AC-FEEC0C606B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1CE22F7-DB3D-4716-9EF5-D97CC2FC650B}"/>
              </a:ext>
            </a:extLst>
          </p:cNvPr>
          <p:cNvGrpSpPr/>
          <p:nvPr/>
        </p:nvGrpSpPr>
        <p:grpSpPr>
          <a:xfrm>
            <a:off x="4494071" y="2396190"/>
            <a:ext cx="1812452" cy="2601818"/>
            <a:chOff x="4494071" y="2396190"/>
            <a:chExt cx="1812452" cy="2601818"/>
          </a:xfrm>
        </p:grpSpPr>
        <p:grpSp>
          <p:nvGrpSpPr>
            <p:cNvPr id="37" name="Graphic 4">
              <a:extLst>
                <a:ext uri="{FF2B5EF4-FFF2-40B4-BE49-F238E27FC236}">
                  <a16:creationId xmlns:a16="http://schemas.microsoft.com/office/drawing/2014/main" id="{1D6B0B75-458D-4049-BC58-C9ABAB234380}"/>
                </a:ext>
              </a:extLst>
            </p:cNvPr>
            <p:cNvGrpSpPr/>
            <p:nvPr/>
          </p:nvGrpSpPr>
          <p:grpSpPr>
            <a:xfrm rot="2059684">
              <a:off x="5607940" y="2396190"/>
              <a:ext cx="698583" cy="1219005"/>
              <a:chOff x="9474795" y="2317925"/>
              <a:chExt cx="1157419" cy="2016115"/>
            </a:xfrm>
            <a:solidFill>
              <a:srgbClr val="E5DEC1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30B2134-22EC-4AC9-84DF-955971F223FF}"/>
                  </a:ext>
                </a:extLst>
              </p:cNvPr>
              <p:cNvSpPr/>
              <p:nvPr/>
            </p:nvSpPr>
            <p:spPr>
              <a:xfrm>
                <a:off x="10027951" y="3856182"/>
                <a:ext cx="589404" cy="346740"/>
              </a:xfrm>
              <a:custGeom>
                <a:avLst/>
                <a:gdLst>
                  <a:gd name="connsiteX0" fmla="*/ 572082 w 589404"/>
                  <a:gd name="connsiteY0" fmla="*/ 825 h 346740"/>
                  <a:gd name="connsiteX1" fmla="*/ 290332 w 589404"/>
                  <a:gd name="connsiteY1" fmla="*/ 100552 h 346740"/>
                  <a:gd name="connsiteX2" fmla="*/ 1630 w 589404"/>
                  <a:gd name="connsiteY2" fmla="*/ 327723 h 346740"/>
                  <a:gd name="connsiteX3" fmla="*/ 7402 w 589404"/>
                  <a:gd name="connsiteY3" fmla="*/ 345392 h 346740"/>
                  <a:gd name="connsiteX4" fmla="*/ 14393 w 589404"/>
                  <a:gd name="connsiteY4" fmla="*/ 346773 h 346740"/>
                  <a:gd name="connsiteX5" fmla="*/ 380534 w 589404"/>
                  <a:gd name="connsiteY5" fmla="*/ 280098 h 346740"/>
                  <a:gd name="connsiteX6" fmla="*/ 588560 w 589404"/>
                  <a:gd name="connsiteY6" fmla="*/ 18351 h 346740"/>
                  <a:gd name="connsiteX7" fmla="*/ 581588 w 589404"/>
                  <a:gd name="connsiteY7" fmla="*/ 1121 h 346740"/>
                  <a:gd name="connsiteX8" fmla="*/ 572082 w 589404"/>
                  <a:gd name="connsiteY8" fmla="*/ 825 h 3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404" h="346740">
                    <a:moveTo>
                      <a:pt x="572082" y="825"/>
                    </a:moveTo>
                    <a:cubicBezTo>
                      <a:pt x="533982" y="14065"/>
                      <a:pt x="452162" y="43212"/>
                      <a:pt x="290332" y="100552"/>
                    </a:cubicBezTo>
                    <a:cubicBezTo>
                      <a:pt x="95927" y="169323"/>
                      <a:pt x="23632" y="282099"/>
                      <a:pt x="1630" y="327723"/>
                    </a:cubicBezTo>
                    <a:cubicBezTo>
                      <a:pt x="-1656" y="334200"/>
                      <a:pt x="934" y="342106"/>
                      <a:pt x="7402" y="345392"/>
                    </a:cubicBezTo>
                    <a:cubicBezTo>
                      <a:pt x="9564" y="346488"/>
                      <a:pt x="11984" y="346964"/>
                      <a:pt x="14393" y="346773"/>
                    </a:cubicBezTo>
                    <a:cubicBezTo>
                      <a:pt x="78020" y="342582"/>
                      <a:pt x="269568" y="326390"/>
                      <a:pt x="380534" y="280098"/>
                    </a:cubicBezTo>
                    <a:cubicBezTo>
                      <a:pt x="486642" y="236093"/>
                      <a:pt x="561509" y="81597"/>
                      <a:pt x="588560" y="18351"/>
                    </a:cubicBezTo>
                    <a:cubicBezTo>
                      <a:pt x="591399" y="11665"/>
                      <a:pt x="588275" y="3950"/>
                      <a:pt x="581588" y="1121"/>
                    </a:cubicBezTo>
                    <a:cubicBezTo>
                      <a:pt x="578568" y="-165"/>
                      <a:pt x="575178" y="-270"/>
                      <a:pt x="572082" y="825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7E9F636-641F-4A21-9D85-DB1BCAD6391B}"/>
                  </a:ext>
                </a:extLst>
              </p:cNvPr>
              <p:cNvSpPr/>
              <p:nvPr/>
            </p:nvSpPr>
            <p:spPr>
              <a:xfrm>
                <a:off x="10042810" y="3539190"/>
                <a:ext cx="589404" cy="346740"/>
              </a:xfrm>
              <a:custGeom>
                <a:avLst/>
                <a:gdLst>
                  <a:gd name="connsiteX0" fmla="*/ 572082 w 589404"/>
                  <a:gd name="connsiteY0" fmla="*/ 825 h 346740"/>
                  <a:gd name="connsiteX1" fmla="*/ 290332 w 589404"/>
                  <a:gd name="connsiteY1" fmla="*/ 100552 h 346740"/>
                  <a:gd name="connsiteX2" fmla="*/ 1630 w 589404"/>
                  <a:gd name="connsiteY2" fmla="*/ 327723 h 346740"/>
                  <a:gd name="connsiteX3" fmla="*/ 7402 w 589404"/>
                  <a:gd name="connsiteY3" fmla="*/ 345392 h 346740"/>
                  <a:gd name="connsiteX4" fmla="*/ 14393 w 589404"/>
                  <a:gd name="connsiteY4" fmla="*/ 346773 h 346740"/>
                  <a:gd name="connsiteX5" fmla="*/ 380534 w 589404"/>
                  <a:gd name="connsiteY5" fmla="*/ 280098 h 346740"/>
                  <a:gd name="connsiteX6" fmla="*/ 588560 w 589404"/>
                  <a:gd name="connsiteY6" fmla="*/ 18351 h 346740"/>
                  <a:gd name="connsiteX7" fmla="*/ 581588 w 589404"/>
                  <a:gd name="connsiteY7" fmla="*/ 1121 h 346740"/>
                  <a:gd name="connsiteX8" fmla="*/ 572082 w 589404"/>
                  <a:gd name="connsiteY8" fmla="*/ 825 h 3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404" h="346740">
                    <a:moveTo>
                      <a:pt x="572082" y="825"/>
                    </a:moveTo>
                    <a:lnTo>
                      <a:pt x="290332" y="100552"/>
                    </a:lnTo>
                    <a:cubicBezTo>
                      <a:pt x="95927" y="169418"/>
                      <a:pt x="23632" y="282194"/>
                      <a:pt x="1630" y="327723"/>
                    </a:cubicBezTo>
                    <a:cubicBezTo>
                      <a:pt x="-1656" y="334200"/>
                      <a:pt x="934" y="342106"/>
                      <a:pt x="7402" y="345392"/>
                    </a:cubicBezTo>
                    <a:cubicBezTo>
                      <a:pt x="9564" y="346488"/>
                      <a:pt x="11984" y="346964"/>
                      <a:pt x="14393" y="346773"/>
                    </a:cubicBezTo>
                    <a:cubicBezTo>
                      <a:pt x="78020" y="342582"/>
                      <a:pt x="269568" y="326485"/>
                      <a:pt x="380534" y="280098"/>
                    </a:cubicBezTo>
                    <a:cubicBezTo>
                      <a:pt x="486642" y="236093"/>
                      <a:pt x="561509" y="81502"/>
                      <a:pt x="588560" y="18351"/>
                    </a:cubicBezTo>
                    <a:cubicBezTo>
                      <a:pt x="591399" y="11665"/>
                      <a:pt x="588275" y="3950"/>
                      <a:pt x="581588" y="1121"/>
                    </a:cubicBezTo>
                    <a:cubicBezTo>
                      <a:pt x="578568" y="-165"/>
                      <a:pt x="575178" y="-270"/>
                      <a:pt x="572082" y="825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556504B-71B8-4DB9-9B92-655E38F5AD38}"/>
                  </a:ext>
                </a:extLst>
              </p:cNvPr>
              <p:cNvSpPr/>
              <p:nvPr/>
            </p:nvSpPr>
            <p:spPr>
              <a:xfrm>
                <a:off x="10041760" y="3147115"/>
                <a:ext cx="553085" cy="403025"/>
              </a:xfrm>
              <a:custGeom>
                <a:avLst/>
                <a:gdLst>
                  <a:gd name="connsiteX0" fmla="*/ 534460 w 553085"/>
                  <a:gd name="connsiteY0" fmla="*/ 1423 h 403025"/>
                  <a:gd name="connsiteX1" fmla="*/ 264617 w 553085"/>
                  <a:gd name="connsiteY1" fmla="*/ 129725 h 403025"/>
                  <a:gd name="connsiteX2" fmla="*/ 965 w 553085"/>
                  <a:gd name="connsiteY2" fmla="*/ 385566 h 403025"/>
                  <a:gd name="connsiteX3" fmla="*/ 8966 w 553085"/>
                  <a:gd name="connsiteY3" fmla="*/ 402349 h 403025"/>
                  <a:gd name="connsiteX4" fmla="*/ 15633 w 553085"/>
                  <a:gd name="connsiteY4" fmla="*/ 402902 h 403025"/>
                  <a:gd name="connsiteX5" fmla="*/ 372916 w 553085"/>
                  <a:gd name="connsiteY5" fmla="*/ 299079 h 403025"/>
                  <a:gd name="connsiteX6" fmla="*/ 552653 w 553085"/>
                  <a:gd name="connsiteY6" fmla="*/ 17139 h 403025"/>
                  <a:gd name="connsiteX7" fmla="*/ 544252 w 553085"/>
                  <a:gd name="connsiteY7" fmla="*/ 709 h 403025"/>
                  <a:gd name="connsiteX8" fmla="*/ 534460 w 553085"/>
                  <a:gd name="connsiteY8" fmla="*/ 1423 h 40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085" h="403025">
                    <a:moveTo>
                      <a:pt x="534460" y="1423"/>
                    </a:moveTo>
                    <a:lnTo>
                      <a:pt x="264617" y="129725"/>
                    </a:lnTo>
                    <a:cubicBezTo>
                      <a:pt x="78403" y="218307"/>
                      <a:pt x="18205" y="337941"/>
                      <a:pt x="965" y="385566"/>
                    </a:cubicBezTo>
                    <a:cubicBezTo>
                      <a:pt x="-1464" y="392405"/>
                      <a:pt x="2118" y="399920"/>
                      <a:pt x="8966" y="402349"/>
                    </a:cubicBezTo>
                    <a:cubicBezTo>
                      <a:pt x="11100" y="403102"/>
                      <a:pt x="13395" y="403292"/>
                      <a:pt x="15633" y="402902"/>
                    </a:cubicBezTo>
                    <a:cubicBezTo>
                      <a:pt x="78403" y="392138"/>
                      <a:pt x="267284" y="356324"/>
                      <a:pt x="372916" y="299079"/>
                    </a:cubicBezTo>
                    <a:cubicBezTo>
                      <a:pt x="473881" y="244310"/>
                      <a:pt x="532460" y="82862"/>
                      <a:pt x="552653" y="17139"/>
                    </a:cubicBezTo>
                    <a:cubicBezTo>
                      <a:pt x="554872" y="10281"/>
                      <a:pt x="551110" y="2928"/>
                      <a:pt x="544252" y="709"/>
                    </a:cubicBezTo>
                    <a:cubicBezTo>
                      <a:pt x="541023" y="-339"/>
                      <a:pt x="537508" y="-82"/>
                      <a:pt x="534460" y="1423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532F257-310D-4820-AC27-132C0D1D523E}"/>
                  </a:ext>
                </a:extLst>
              </p:cNvPr>
              <p:cNvSpPr/>
              <p:nvPr/>
            </p:nvSpPr>
            <p:spPr>
              <a:xfrm>
                <a:off x="10077857" y="2703635"/>
                <a:ext cx="391406" cy="561732"/>
              </a:xfrm>
              <a:custGeom>
                <a:avLst/>
                <a:gdLst>
                  <a:gd name="connsiteX0" fmla="*/ 20018 w 391406"/>
                  <a:gd name="connsiteY0" fmla="*/ 560061 h 561732"/>
                  <a:gd name="connsiteX1" fmla="*/ 319294 w 391406"/>
                  <a:gd name="connsiteY1" fmla="*/ 339080 h 561732"/>
                  <a:gd name="connsiteX2" fmla="*/ 390255 w 391406"/>
                  <a:gd name="connsiteY2" fmla="*/ 12468 h 561732"/>
                  <a:gd name="connsiteX3" fmla="*/ 376377 w 391406"/>
                  <a:gd name="connsiteY3" fmla="*/ 95 h 561732"/>
                  <a:gd name="connsiteX4" fmla="*/ 367680 w 391406"/>
                  <a:gd name="connsiteY4" fmla="*/ 4086 h 561732"/>
                  <a:gd name="connsiteX5" fmla="*/ 158988 w 391406"/>
                  <a:gd name="connsiteY5" fmla="*/ 217732 h 561732"/>
                  <a:gd name="connsiteX6" fmla="*/ 206 w 391406"/>
                  <a:gd name="connsiteY6" fmla="*/ 548821 h 561732"/>
                  <a:gd name="connsiteX7" fmla="*/ 13693 w 391406"/>
                  <a:gd name="connsiteY7" fmla="*/ 561803 h 561732"/>
                  <a:gd name="connsiteX8" fmla="*/ 20018 w 391406"/>
                  <a:gd name="connsiteY8" fmla="*/ 560061 h 56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1406" h="561732">
                    <a:moveTo>
                      <a:pt x="20018" y="560061"/>
                    </a:moveTo>
                    <a:cubicBezTo>
                      <a:pt x="75263" y="528247"/>
                      <a:pt x="240046" y="429282"/>
                      <a:pt x="319294" y="339080"/>
                    </a:cubicBezTo>
                    <a:cubicBezTo>
                      <a:pt x="395018" y="252784"/>
                      <a:pt x="394065" y="81048"/>
                      <a:pt x="390255" y="12468"/>
                    </a:cubicBezTo>
                    <a:cubicBezTo>
                      <a:pt x="389836" y="5220"/>
                      <a:pt x="383625" y="-314"/>
                      <a:pt x="376377" y="95"/>
                    </a:cubicBezTo>
                    <a:cubicBezTo>
                      <a:pt x="373081" y="286"/>
                      <a:pt x="369976" y="1714"/>
                      <a:pt x="367680" y="4086"/>
                    </a:cubicBezTo>
                    <a:cubicBezTo>
                      <a:pt x="339772" y="32661"/>
                      <a:pt x="278813" y="94955"/>
                      <a:pt x="158988" y="217732"/>
                    </a:cubicBezTo>
                    <a:cubicBezTo>
                      <a:pt x="14970" y="365179"/>
                      <a:pt x="16" y="498243"/>
                      <a:pt x="206" y="548821"/>
                    </a:cubicBezTo>
                    <a:cubicBezTo>
                      <a:pt x="349" y="556136"/>
                      <a:pt x="6388" y="561946"/>
                      <a:pt x="13693" y="561803"/>
                    </a:cubicBezTo>
                    <a:cubicBezTo>
                      <a:pt x="15913" y="561765"/>
                      <a:pt x="18094" y="561165"/>
                      <a:pt x="20018" y="560061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918BCCF-547D-48DE-86B7-7A84283D4036}"/>
                  </a:ext>
                </a:extLst>
              </p:cNvPr>
              <p:cNvSpPr/>
              <p:nvPr/>
            </p:nvSpPr>
            <p:spPr>
              <a:xfrm>
                <a:off x="9966108" y="2317925"/>
                <a:ext cx="204064" cy="2016115"/>
              </a:xfrm>
              <a:custGeom>
                <a:avLst/>
                <a:gdLst>
                  <a:gd name="connsiteX0" fmla="*/ 127100 w 204064"/>
                  <a:gd name="connsiteY0" fmla="*/ 756889 h 2016115"/>
                  <a:gd name="connsiteX1" fmla="*/ 105955 w 204064"/>
                  <a:gd name="connsiteY1" fmla="*/ 669259 h 2016115"/>
                  <a:gd name="connsiteX2" fmla="*/ 112241 w 204064"/>
                  <a:gd name="connsiteY2" fmla="*/ 662211 h 2016115"/>
                  <a:gd name="connsiteX3" fmla="*/ 204157 w 204064"/>
                  <a:gd name="connsiteY3" fmla="*/ 302071 h 2016115"/>
                  <a:gd name="connsiteX4" fmla="*/ 52424 w 204064"/>
                  <a:gd name="connsiteY4" fmla="*/ 4414 h 2016115"/>
                  <a:gd name="connsiteX5" fmla="*/ 33860 w 204064"/>
                  <a:gd name="connsiteY5" fmla="*/ 3462 h 2016115"/>
                  <a:gd name="connsiteX6" fmla="*/ 29564 w 204064"/>
                  <a:gd name="connsiteY6" fmla="*/ 12129 h 2016115"/>
                  <a:gd name="connsiteX7" fmla="*/ 3085 w 204064"/>
                  <a:gd name="connsiteY7" fmla="*/ 309405 h 2016115"/>
                  <a:gd name="connsiteX8" fmla="*/ 89857 w 204064"/>
                  <a:gd name="connsiteY8" fmla="*/ 666116 h 2016115"/>
                  <a:gd name="connsiteX9" fmla="*/ 100621 w 204064"/>
                  <a:gd name="connsiteY9" fmla="*/ 670688 h 2016115"/>
                  <a:gd name="connsiteX10" fmla="*/ 57472 w 204064"/>
                  <a:gd name="connsiteY10" fmla="*/ 2016189 h 201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4064" h="2016115">
                    <a:moveTo>
                      <a:pt x="127100" y="756889"/>
                    </a:moveTo>
                    <a:lnTo>
                      <a:pt x="105955" y="669259"/>
                    </a:lnTo>
                    <a:cubicBezTo>
                      <a:pt x="108879" y="667802"/>
                      <a:pt x="111126" y="665278"/>
                      <a:pt x="112241" y="662211"/>
                    </a:cubicBezTo>
                    <a:cubicBezTo>
                      <a:pt x="134910" y="602775"/>
                      <a:pt x="199871" y="421990"/>
                      <a:pt x="204157" y="302071"/>
                    </a:cubicBezTo>
                    <a:cubicBezTo>
                      <a:pt x="208253" y="187771"/>
                      <a:pt x="98716" y="55087"/>
                      <a:pt x="52424" y="4414"/>
                    </a:cubicBezTo>
                    <a:cubicBezTo>
                      <a:pt x="47566" y="-977"/>
                      <a:pt x="39251" y="-1405"/>
                      <a:pt x="33860" y="3462"/>
                    </a:cubicBezTo>
                    <a:cubicBezTo>
                      <a:pt x="31374" y="5700"/>
                      <a:pt x="29840" y="8796"/>
                      <a:pt x="29564" y="12129"/>
                    </a:cubicBezTo>
                    <a:cubicBezTo>
                      <a:pt x="26040" y="51849"/>
                      <a:pt x="18229" y="138622"/>
                      <a:pt x="3085" y="309405"/>
                    </a:cubicBezTo>
                    <a:cubicBezTo>
                      <a:pt x="-15108" y="514573"/>
                      <a:pt x="57567" y="627064"/>
                      <a:pt x="89857" y="666116"/>
                    </a:cubicBezTo>
                    <a:cubicBezTo>
                      <a:pt x="92505" y="669278"/>
                      <a:pt x="96506" y="670974"/>
                      <a:pt x="100621" y="670688"/>
                    </a:cubicBezTo>
                    <a:lnTo>
                      <a:pt x="57472" y="2016189"/>
                    </a:ln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E0973FB-BC84-412A-8599-BBB74D7005AC}"/>
                  </a:ext>
                </a:extLst>
              </p:cNvPr>
              <p:cNvSpPr/>
              <p:nvPr/>
            </p:nvSpPr>
            <p:spPr>
              <a:xfrm>
                <a:off x="9474795" y="3813925"/>
                <a:ext cx="561697" cy="390235"/>
              </a:xfrm>
              <a:custGeom>
                <a:avLst/>
                <a:gdLst>
                  <a:gd name="connsiteX0" fmla="*/ 561073 w 561697"/>
                  <a:gd name="connsiteY0" fmla="*/ 372457 h 390235"/>
                  <a:gd name="connsiteX1" fmla="*/ 291515 w 561697"/>
                  <a:gd name="connsiteY1" fmla="*/ 122997 h 390235"/>
                  <a:gd name="connsiteX2" fmla="*/ 18814 w 561697"/>
                  <a:gd name="connsiteY2" fmla="*/ 1268 h 390235"/>
                  <a:gd name="connsiteX3" fmla="*/ 1393 w 561697"/>
                  <a:gd name="connsiteY3" fmla="*/ 7754 h 390235"/>
                  <a:gd name="connsiteX4" fmla="*/ 907 w 561697"/>
                  <a:gd name="connsiteY4" fmla="*/ 17460 h 390235"/>
                  <a:gd name="connsiteX5" fmla="*/ 187216 w 561697"/>
                  <a:gd name="connsiteY5" fmla="*/ 294923 h 390235"/>
                  <a:gd name="connsiteX6" fmla="*/ 546785 w 561697"/>
                  <a:gd name="connsiteY6" fmla="*/ 390173 h 390235"/>
                  <a:gd name="connsiteX7" fmla="*/ 561768 w 561697"/>
                  <a:gd name="connsiteY7" fmla="*/ 378944 h 390235"/>
                  <a:gd name="connsiteX8" fmla="*/ 561073 w 561697"/>
                  <a:gd name="connsiteY8" fmla="*/ 372457 h 390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697" h="390235">
                    <a:moveTo>
                      <a:pt x="561073" y="372457"/>
                    </a:moveTo>
                    <a:cubicBezTo>
                      <a:pt x="542689" y="325308"/>
                      <a:pt x="479729" y="207103"/>
                      <a:pt x="291515" y="122997"/>
                    </a:cubicBezTo>
                    <a:lnTo>
                      <a:pt x="18814" y="1268"/>
                    </a:lnTo>
                    <a:cubicBezTo>
                      <a:pt x="12213" y="-1752"/>
                      <a:pt x="4412" y="1154"/>
                      <a:pt x="1393" y="7754"/>
                    </a:cubicBezTo>
                    <a:cubicBezTo>
                      <a:pt x="2" y="10812"/>
                      <a:pt x="-179" y="14279"/>
                      <a:pt x="907" y="17460"/>
                    </a:cubicBezTo>
                    <a:cubicBezTo>
                      <a:pt x="22624" y="82611"/>
                      <a:pt x="85013" y="242631"/>
                      <a:pt x="187216" y="294923"/>
                    </a:cubicBezTo>
                    <a:cubicBezTo>
                      <a:pt x="294086" y="349597"/>
                      <a:pt x="483730" y="380648"/>
                      <a:pt x="546785" y="390173"/>
                    </a:cubicBezTo>
                    <a:cubicBezTo>
                      <a:pt x="554024" y="391212"/>
                      <a:pt x="560730" y="386182"/>
                      <a:pt x="561768" y="378944"/>
                    </a:cubicBezTo>
                    <a:cubicBezTo>
                      <a:pt x="562082" y="376753"/>
                      <a:pt x="561844" y="374524"/>
                      <a:pt x="561073" y="372457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54FEFB6-E915-462F-97CE-69BCD6CFD29F}"/>
                  </a:ext>
                </a:extLst>
              </p:cNvPr>
              <p:cNvSpPr/>
              <p:nvPr/>
            </p:nvSpPr>
            <p:spPr>
              <a:xfrm>
                <a:off x="9485907" y="3497393"/>
                <a:ext cx="561684" cy="390178"/>
              </a:xfrm>
              <a:custGeom>
                <a:avLst/>
                <a:gdLst>
                  <a:gd name="connsiteX0" fmla="*/ 187153 w 561684"/>
                  <a:gd name="connsiteY0" fmla="*/ 294844 h 390178"/>
                  <a:gd name="connsiteX1" fmla="*/ 546722 w 561684"/>
                  <a:gd name="connsiteY1" fmla="*/ 390094 h 390178"/>
                  <a:gd name="connsiteX2" fmla="*/ 561734 w 561684"/>
                  <a:gd name="connsiteY2" fmla="*/ 379131 h 390178"/>
                  <a:gd name="connsiteX3" fmla="*/ 561010 w 561684"/>
                  <a:gd name="connsiteY3" fmla="*/ 372378 h 390178"/>
                  <a:gd name="connsiteX4" fmla="*/ 291452 w 561684"/>
                  <a:gd name="connsiteY4" fmla="*/ 123013 h 390178"/>
                  <a:gd name="connsiteX5" fmla="*/ 18752 w 561684"/>
                  <a:gd name="connsiteY5" fmla="*/ 1188 h 390178"/>
                  <a:gd name="connsiteX6" fmla="*/ 1311 w 561684"/>
                  <a:gd name="connsiteY6" fmla="*/ 8008 h 390178"/>
                  <a:gd name="connsiteX7" fmla="*/ 844 w 561684"/>
                  <a:gd name="connsiteY7" fmla="*/ 17381 h 390178"/>
                  <a:gd name="connsiteX8" fmla="*/ 187153 w 561684"/>
                  <a:gd name="connsiteY8" fmla="*/ 294844 h 39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684" h="390178">
                    <a:moveTo>
                      <a:pt x="187153" y="294844"/>
                    </a:moveTo>
                    <a:cubicBezTo>
                      <a:pt x="294024" y="349518"/>
                      <a:pt x="483667" y="380569"/>
                      <a:pt x="546722" y="390094"/>
                    </a:cubicBezTo>
                    <a:cubicBezTo>
                      <a:pt x="553894" y="391209"/>
                      <a:pt x="560619" y="386303"/>
                      <a:pt x="561734" y="379131"/>
                    </a:cubicBezTo>
                    <a:cubicBezTo>
                      <a:pt x="562086" y="376854"/>
                      <a:pt x="561838" y="374530"/>
                      <a:pt x="561010" y="372378"/>
                    </a:cubicBezTo>
                    <a:cubicBezTo>
                      <a:pt x="542627" y="325229"/>
                      <a:pt x="479666" y="207024"/>
                      <a:pt x="291452" y="123013"/>
                    </a:cubicBezTo>
                    <a:lnTo>
                      <a:pt x="18752" y="1188"/>
                    </a:lnTo>
                    <a:cubicBezTo>
                      <a:pt x="12055" y="-1745"/>
                      <a:pt x="4245" y="1312"/>
                      <a:pt x="1311" y="8008"/>
                    </a:cubicBezTo>
                    <a:cubicBezTo>
                      <a:pt x="16" y="10971"/>
                      <a:pt x="-146" y="14304"/>
                      <a:pt x="844" y="17381"/>
                    </a:cubicBezTo>
                    <a:cubicBezTo>
                      <a:pt x="22562" y="82532"/>
                      <a:pt x="84950" y="242552"/>
                      <a:pt x="187153" y="294844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26D5F650-EF30-48B2-B1BD-F2D60E67F809}"/>
                  </a:ext>
                </a:extLst>
              </p:cNvPr>
              <p:cNvSpPr/>
              <p:nvPr/>
            </p:nvSpPr>
            <p:spPr>
              <a:xfrm>
                <a:off x="9531323" y="3111672"/>
                <a:ext cx="520697" cy="443674"/>
              </a:xfrm>
              <a:custGeom>
                <a:avLst/>
                <a:gdLst>
                  <a:gd name="connsiteX0" fmla="*/ 156597 w 520697"/>
                  <a:gd name="connsiteY0" fmla="*/ 311376 h 443674"/>
                  <a:gd name="connsiteX1" fmla="*/ 504354 w 520697"/>
                  <a:gd name="connsiteY1" fmla="*/ 443298 h 443674"/>
                  <a:gd name="connsiteX2" fmla="*/ 520452 w 520697"/>
                  <a:gd name="connsiteY2" fmla="*/ 434001 h 443674"/>
                  <a:gd name="connsiteX3" fmla="*/ 520452 w 520697"/>
                  <a:gd name="connsiteY3" fmla="*/ 427200 h 443674"/>
                  <a:gd name="connsiteX4" fmla="*/ 278231 w 520697"/>
                  <a:gd name="connsiteY4" fmla="*/ 150975 h 443674"/>
                  <a:gd name="connsiteX5" fmla="*/ 19532 w 520697"/>
                  <a:gd name="connsiteY5" fmla="*/ 1624 h 443674"/>
                  <a:gd name="connsiteX6" fmla="*/ 1748 w 520697"/>
                  <a:gd name="connsiteY6" fmla="*/ 7043 h 443674"/>
                  <a:gd name="connsiteX7" fmla="*/ 482 w 520697"/>
                  <a:gd name="connsiteY7" fmla="*/ 15911 h 443674"/>
                  <a:gd name="connsiteX8" fmla="*/ 156597 w 520697"/>
                  <a:gd name="connsiteY8" fmla="*/ 311376 h 443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0697" h="443674">
                    <a:moveTo>
                      <a:pt x="156597" y="311376"/>
                    </a:moveTo>
                    <a:cubicBezTo>
                      <a:pt x="257276" y="376909"/>
                      <a:pt x="442347" y="427582"/>
                      <a:pt x="504354" y="443298"/>
                    </a:cubicBezTo>
                    <a:cubicBezTo>
                      <a:pt x="511365" y="445174"/>
                      <a:pt x="518575" y="441012"/>
                      <a:pt x="520452" y="434001"/>
                    </a:cubicBezTo>
                    <a:cubicBezTo>
                      <a:pt x="521052" y="431773"/>
                      <a:pt x="521052" y="429429"/>
                      <a:pt x="520452" y="427200"/>
                    </a:cubicBezTo>
                    <a:cubicBezTo>
                      <a:pt x="507021" y="378337"/>
                      <a:pt x="456729" y="254322"/>
                      <a:pt x="278231" y="150975"/>
                    </a:cubicBezTo>
                    <a:lnTo>
                      <a:pt x="19532" y="1624"/>
                    </a:lnTo>
                    <a:cubicBezTo>
                      <a:pt x="13122" y="-1796"/>
                      <a:pt x="5168" y="633"/>
                      <a:pt x="1748" y="7043"/>
                    </a:cubicBezTo>
                    <a:cubicBezTo>
                      <a:pt x="301" y="9758"/>
                      <a:pt x="-147" y="12901"/>
                      <a:pt x="482" y="15911"/>
                    </a:cubicBezTo>
                    <a:cubicBezTo>
                      <a:pt x="14960" y="83443"/>
                      <a:pt x="60394" y="248797"/>
                      <a:pt x="156597" y="311376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3FE30BC-51CF-41F9-95CC-8DFC725C0341}"/>
                  </a:ext>
                </a:extLst>
              </p:cNvPr>
              <p:cNvSpPr/>
              <p:nvPr/>
            </p:nvSpPr>
            <p:spPr>
              <a:xfrm>
                <a:off x="9650310" y="2568222"/>
                <a:ext cx="413557" cy="686705"/>
              </a:xfrm>
              <a:custGeom>
                <a:avLst/>
                <a:gdLst>
                  <a:gd name="connsiteX0" fmla="*/ 388605 w 413557"/>
                  <a:gd name="connsiteY0" fmla="*/ 684043 h 686705"/>
                  <a:gd name="connsiteX1" fmla="*/ 409942 w 413557"/>
                  <a:gd name="connsiteY1" fmla="*/ 680176 h 686705"/>
                  <a:gd name="connsiteX2" fmla="*/ 412608 w 413557"/>
                  <a:gd name="connsiteY2" fmla="*/ 672899 h 686705"/>
                  <a:gd name="connsiteX3" fmla="*/ 259256 w 413557"/>
                  <a:gd name="connsiteY3" fmla="*/ 273325 h 686705"/>
                  <a:gd name="connsiteX4" fmla="*/ 36657 w 413557"/>
                  <a:gd name="connsiteY4" fmla="*/ 5673 h 686705"/>
                  <a:gd name="connsiteX5" fmla="*/ 15073 w 413557"/>
                  <a:gd name="connsiteY5" fmla="*/ 3558 h 686705"/>
                  <a:gd name="connsiteX6" fmla="*/ 9606 w 413557"/>
                  <a:gd name="connsiteY6" fmla="*/ 13388 h 686705"/>
                  <a:gd name="connsiteX7" fmla="*/ 61517 w 413557"/>
                  <a:gd name="connsiteY7" fmla="*/ 399532 h 686705"/>
                  <a:gd name="connsiteX8" fmla="*/ 388605 w 413557"/>
                  <a:gd name="connsiteY8" fmla="*/ 684043 h 68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557" h="686705">
                    <a:moveTo>
                      <a:pt x="388605" y="684043"/>
                    </a:moveTo>
                    <a:cubicBezTo>
                      <a:pt x="395568" y="688872"/>
                      <a:pt x="405122" y="687139"/>
                      <a:pt x="409942" y="680176"/>
                    </a:cubicBezTo>
                    <a:cubicBezTo>
                      <a:pt x="411437" y="678024"/>
                      <a:pt x="412361" y="675509"/>
                      <a:pt x="412608" y="672899"/>
                    </a:cubicBezTo>
                    <a:cubicBezTo>
                      <a:pt x="417657" y="614035"/>
                      <a:pt x="412608" y="458110"/>
                      <a:pt x="259256" y="273325"/>
                    </a:cubicBezTo>
                    <a:cubicBezTo>
                      <a:pt x="131430" y="119592"/>
                      <a:pt x="66470" y="41392"/>
                      <a:pt x="36657" y="5673"/>
                    </a:cubicBezTo>
                    <a:cubicBezTo>
                      <a:pt x="31285" y="-871"/>
                      <a:pt x="21617" y="-1814"/>
                      <a:pt x="15073" y="3558"/>
                    </a:cubicBezTo>
                    <a:cubicBezTo>
                      <a:pt x="12073" y="6025"/>
                      <a:pt x="10120" y="9540"/>
                      <a:pt x="9606" y="13388"/>
                    </a:cubicBezTo>
                    <a:cubicBezTo>
                      <a:pt x="-1158" y="92731"/>
                      <a:pt x="-18398" y="292280"/>
                      <a:pt x="61517" y="399532"/>
                    </a:cubicBezTo>
                    <a:cubicBezTo>
                      <a:pt x="145146" y="512022"/>
                      <a:pt x="327455" y="642228"/>
                      <a:pt x="388605" y="684043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68198A49-6986-4CDC-BC34-30C0D0A7FF09}"/>
                </a:ext>
              </a:extLst>
            </p:cNvPr>
            <p:cNvSpPr/>
            <p:nvPr/>
          </p:nvSpPr>
          <p:spPr>
            <a:xfrm>
              <a:off x="4494071" y="4646020"/>
              <a:ext cx="351988" cy="3519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B56225CF-4915-4F4E-877B-2FEA39CC67E9}"/>
              </a:ext>
            </a:extLst>
          </p:cNvPr>
          <p:cNvSpPr/>
          <p:nvPr/>
        </p:nvSpPr>
        <p:spPr>
          <a:xfrm>
            <a:off x="3246795" y="3260097"/>
            <a:ext cx="2992659" cy="1864328"/>
          </a:xfrm>
          <a:custGeom>
            <a:avLst/>
            <a:gdLst>
              <a:gd name="connsiteX0" fmla="*/ 1971880 w 2992659"/>
              <a:gd name="connsiteY0" fmla="*/ 1081352 h 1864328"/>
              <a:gd name="connsiteX1" fmla="*/ 2295730 w 2992659"/>
              <a:gd name="connsiteY1" fmla="*/ 285728 h 1864328"/>
              <a:gd name="connsiteX2" fmla="*/ 1588879 w 2992659"/>
              <a:gd name="connsiteY2" fmla="*/ 751596 h 1864328"/>
              <a:gd name="connsiteX3" fmla="*/ 1556780 w 2992659"/>
              <a:gd name="connsiteY3" fmla="*/ 84846 h 1864328"/>
              <a:gd name="connsiteX4" fmla="*/ 1106533 w 2992659"/>
              <a:gd name="connsiteY4" fmla="*/ 690160 h 1864328"/>
              <a:gd name="connsiteX5" fmla="*/ 1056337 w 2992659"/>
              <a:gd name="connsiteY5" fmla="*/ 572145 h 1864328"/>
              <a:gd name="connsiteX6" fmla="*/ 1048431 w 2992659"/>
              <a:gd name="connsiteY6" fmla="*/ 555191 h 1864328"/>
              <a:gd name="connsiteX7" fmla="*/ 634570 w 2992659"/>
              <a:gd name="connsiteY7" fmla="*/ 74 h 1864328"/>
              <a:gd name="connsiteX8" fmla="*/ 634570 w 2992659"/>
              <a:gd name="connsiteY8" fmla="*/ 74 h 1864328"/>
              <a:gd name="connsiteX9" fmla="*/ 677051 w 2992659"/>
              <a:gd name="connsiteY9" fmla="*/ 1028012 h 1864328"/>
              <a:gd name="connsiteX10" fmla="*/ 204 w 2992659"/>
              <a:gd name="connsiteY10" fmla="*/ 626152 h 1864328"/>
              <a:gd name="connsiteX11" fmla="*/ 1193973 w 2992659"/>
              <a:gd name="connsiteY11" fmla="*/ 1864402 h 1864328"/>
              <a:gd name="connsiteX12" fmla="*/ 1143586 w 2992659"/>
              <a:gd name="connsiteY12" fmla="*/ 1725528 h 1864328"/>
              <a:gd name="connsiteX13" fmla="*/ 1200736 w 2992659"/>
              <a:gd name="connsiteY13" fmla="*/ 1653804 h 1864328"/>
              <a:gd name="connsiteX14" fmla="*/ 1223596 w 2992659"/>
              <a:gd name="connsiteY14" fmla="*/ 1667330 h 1864328"/>
              <a:gd name="connsiteX15" fmla="*/ 1223596 w 2992659"/>
              <a:gd name="connsiteY15" fmla="*/ 1667330 h 1864328"/>
              <a:gd name="connsiteX16" fmla="*/ 1225691 w 2992659"/>
              <a:gd name="connsiteY16" fmla="*/ 1647613 h 1864328"/>
              <a:gd name="connsiteX17" fmla="*/ 1228644 w 2992659"/>
              <a:gd name="connsiteY17" fmla="*/ 1616276 h 1864328"/>
              <a:gd name="connsiteX18" fmla="*/ 1275697 w 2992659"/>
              <a:gd name="connsiteY18" fmla="*/ 1549601 h 1864328"/>
              <a:gd name="connsiteX19" fmla="*/ 1276555 w 2992659"/>
              <a:gd name="connsiteY19" fmla="*/ 1670663 h 1864328"/>
              <a:gd name="connsiteX20" fmla="*/ 1418763 w 2992659"/>
              <a:gd name="connsiteY20" fmla="*/ 1589034 h 1864328"/>
              <a:gd name="connsiteX21" fmla="*/ 2992864 w 2992659"/>
              <a:gd name="connsiteY21" fmla="*/ 1072494 h 1864328"/>
              <a:gd name="connsiteX22" fmla="*/ 1971880 w 2992659"/>
              <a:gd name="connsiteY22" fmla="*/ 1081352 h 186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92659" h="1864328">
                <a:moveTo>
                  <a:pt x="1971880" y="1081352"/>
                </a:moveTo>
                <a:cubicBezTo>
                  <a:pt x="2269727" y="672920"/>
                  <a:pt x="2295730" y="285728"/>
                  <a:pt x="2295730" y="285728"/>
                </a:cubicBezTo>
                <a:cubicBezTo>
                  <a:pt x="1965022" y="403362"/>
                  <a:pt x="1740803" y="572145"/>
                  <a:pt x="1588879" y="751596"/>
                </a:cubicBezTo>
                <a:cubicBezTo>
                  <a:pt x="1646029" y="360595"/>
                  <a:pt x="1556780" y="84846"/>
                  <a:pt x="1556780" y="84846"/>
                </a:cubicBezTo>
                <a:cubicBezTo>
                  <a:pt x="1328180" y="286014"/>
                  <a:pt x="1188258" y="493183"/>
                  <a:pt x="1106533" y="690160"/>
                </a:cubicBezTo>
                <a:cubicBezTo>
                  <a:pt x="1090627" y="649012"/>
                  <a:pt x="1073767" y="609578"/>
                  <a:pt x="1056337" y="572145"/>
                </a:cubicBezTo>
                <a:cubicBezTo>
                  <a:pt x="1053765" y="566430"/>
                  <a:pt x="1051098" y="560810"/>
                  <a:pt x="1048431" y="555191"/>
                </a:cubicBezTo>
                <a:cubicBezTo>
                  <a:pt x="873647" y="190288"/>
                  <a:pt x="640380" y="4646"/>
                  <a:pt x="634570" y="74"/>
                </a:cubicBezTo>
                <a:lnTo>
                  <a:pt x="634570" y="74"/>
                </a:lnTo>
                <a:cubicBezTo>
                  <a:pt x="521603" y="432794"/>
                  <a:pt x="570180" y="771599"/>
                  <a:pt x="677051" y="1028012"/>
                </a:cubicBezTo>
                <a:cubicBezTo>
                  <a:pt x="340819" y="708353"/>
                  <a:pt x="204" y="626152"/>
                  <a:pt x="204" y="626152"/>
                </a:cubicBezTo>
                <a:cubicBezTo>
                  <a:pt x="204802" y="1798203"/>
                  <a:pt x="1193973" y="1864402"/>
                  <a:pt x="1193973" y="1864402"/>
                </a:cubicBezTo>
                <a:cubicBezTo>
                  <a:pt x="1178285" y="1816272"/>
                  <a:pt x="1161493" y="1769981"/>
                  <a:pt x="1143586" y="1725528"/>
                </a:cubicBezTo>
                <a:cubicBezTo>
                  <a:pt x="1163493" y="1701620"/>
                  <a:pt x="1182447" y="1677903"/>
                  <a:pt x="1200736" y="1653804"/>
                </a:cubicBezTo>
                <a:cubicBezTo>
                  <a:pt x="1214356" y="1662282"/>
                  <a:pt x="1222453" y="1666758"/>
                  <a:pt x="1223596" y="1667330"/>
                </a:cubicBezTo>
                <a:lnTo>
                  <a:pt x="1223596" y="1667330"/>
                </a:lnTo>
                <a:cubicBezTo>
                  <a:pt x="1224357" y="1660758"/>
                  <a:pt x="1225024" y="1654185"/>
                  <a:pt x="1225691" y="1647613"/>
                </a:cubicBezTo>
                <a:cubicBezTo>
                  <a:pt x="1226739" y="1637136"/>
                  <a:pt x="1227691" y="1626658"/>
                  <a:pt x="1228644" y="1616276"/>
                </a:cubicBezTo>
                <a:cubicBezTo>
                  <a:pt x="1244960" y="1593987"/>
                  <a:pt x="1260648" y="1571765"/>
                  <a:pt x="1275697" y="1549601"/>
                </a:cubicBezTo>
                <a:cubicBezTo>
                  <a:pt x="1273230" y="1589930"/>
                  <a:pt x="1273516" y="1630373"/>
                  <a:pt x="1276555" y="1670663"/>
                </a:cubicBezTo>
                <a:cubicBezTo>
                  <a:pt x="1326370" y="1644375"/>
                  <a:pt x="1373614" y="1617133"/>
                  <a:pt x="1418763" y="1589034"/>
                </a:cubicBezTo>
                <a:cubicBezTo>
                  <a:pt x="2446987" y="1714860"/>
                  <a:pt x="2992864" y="1072494"/>
                  <a:pt x="2992864" y="1072494"/>
                </a:cubicBezTo>
                <a:cubicBezTo>
                  <a:pt x="2565287" y="942382"/>
                  <a:pt x="2227054" y="981625"/>
                  <a:pt x="1971880" y="1081352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FA9832-2F64-42D8-82CF-C1B142206D05}"/>
              </a:ext>
            </a:extLst>
          </p:cNvPr>
          <p:cNvGrpSpPr/>
          <p:nvPr/>
        </p:nvGrpSpPr>
        <p:grpSpPr>
          <a:xfrm>
            <a:off x="3498891" y="3067827"/>
            <a:ext cx="1842129" cy="4103702"/>
            <a:chOff x="3498891" y="3067827"/>
            <a:chExt cx="1842129" cy="410370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95E73AC-0977-4FC3-AE25-2B8D8134A101}"/>
                </a:ext>
              </a:extLst>
            </p:cNvPr>
            <p:cNvSpPr/>
            <p:nvPr/>
          </p:nvSpPr>
          <p:spPr>
            <a:xfrm>
              <a:off x="4386330" y="3067827"/>
              <a:ext cx="954690" cy="2132742"/>
            </a:xfrm>
            <a:custGeom>
              <a:avLst/>
              <a:gdLst>
                <a:gd name="connsiteX0" fmla="*/ 204 w 954690"/>
                <a:gd name="connsiteY0" fmla="*/ 2132817 h 2132742"/>
                <a:gd name="connsiteX1" fmla="*/ 385110 w 954690"/>
                <a:gd name="connsiteY1" fmla="*/ 292206 h 2132742"/>
                <a:gd name="connsiteX2" fmla="*/ 415209 w 954690"/>
                <a:gd name="connsiteY2" fmla="*/ 74 h 2132742"/>
                <a:gd name="connsiteX3" fmla="*/ 402445 w 954690"/>
                <a:gd name="connsiteY3" fmla="*/ 816938 h 2132742"/>
                <a:gd name="connsiteX4" fmla="*/ 354820 w 954690"/>
                <a:gd name="connsiteY4" fmla="*/ 989531 h 2132742"/>
                <a:gd name="connsiteX5" fmla="*/ 602470 w 954690"/>
                <a:gd name="connsiteY5" fmla="*/ 353451 h 2132742"/>
                <a:gd name="connsiteX6" fmla="*/ 582182 w 954690"/>
                <a:gd name="connsiteY6" fmla="*/ 170476 h 2132742"/>
                <a:gd name="connsiteX7" fmla="*/ 547511 w 954690"/>
                <a:gd name="connsiteY7" fmla="*/ 915807 h 2132742"/>
                <a:gd name="connsiteX8" fmla="*/ 444355 w 954690"/>
                <a:gd name="connsiteY8" fmla="*/ 1078590 h 2132742"/>
                <a:gd name="connsiteX9" fmla="*/ 954895 w 954690"/>
                <a:gd name="connsiteY9" fmla="*/ 877136 h 2132742"/>
                <a:gd name="connsiteX10" fmla="*/ 556465 w 954690"/>
                <a:gd name="connsiteY10" fmla="*/ 1397391 h 2132742"/>
                <a:gd name="connsiteX11" fmla="*/ 721438 w 954690"/>
                <a:gd name="connsiteY11" fmla="*/ 1333574 h 2132742"/>
                <a:gd name="connsiteX12" fmla="*/ 518841 w 954690"/>
                <a:gd name="connsiteY12" fmla="*/ 1655995 h 2132742"/>
                <a:gd name="connsiteX13" fmla="*/ 204 w 954690"/>
                <a:gd name="connsiteY13" fmla="*/ 2132817 h 2132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4690" h="2132742">
                  <a:moveTo>
                    <a:pt x="204" y="2132817"/>
                  </a:moveTo>
                  <a:cubicBezTo>
                    <a:pt x="204" y="2132817"/>
                    <a:pt x="354820" y="584337"/>
                    <a:pt x="385110" y="292206"/>
                  </a:cubicBezTo>
                  <a:lnTo>
                    <a:pt x="415209" y="74"/>
                  </a:lnTo>
                  <a:cubicBezTo>
                    <a:pt x="415209" y="74"/>
                    <a:pt x="450070" y="644440"/>
                    <a:pt x="402445" y="816938"/>
                  </a:cubicBezTo>
                  <a:lnTo>
                    <a:pt x="354820" y="989531"/>
                  </a:lnTo>
                  <a:cubicBezTo>
                    <a:pt x="354820" y="989531"/>
                    <a:pt x="622949" y="536427"/>
                    <a:pt x="602470" y="353451"/>
                  </a:cubicBezTo>
                  <a:lnTo>
                    <a:pt x="582182" y="170476"/>
                  </a:lnTo>
                  <a:cubicBezTo>
                    <a:pt x="582182" y="170476"/>
                    <a:pt x="727057" y="677301"/>
                    <a:pt x="547511" y="915807"/>
                  </a:cubicBezTo>
                  <a:cubicBezTo>
                    <a:pt x="367965" y="1154313"/>
                    <a:pt x="444355" y="1078590"/>
                    <a:pt x="444355" y="1078590"/>
                  </a:cubicBezTo>
                  <a:lnTo>
                    <a:pt x="954895" y="877136"/>
                  </a:lnTo>
                  <a:lnTo>
                    <a:pt x="556465" y="1397391"/>
                  </a:lnTo>
                  <a:lnTo>
                    <a:pt x="721438" y="1333574"/>
                  </a:lnTo>
                  <a:cubicBezTo>
                    <a:pt x="721438" y="1333574"/>
                    <a:pt x="700673" y="1469781"/>
                    <a:pt x="518841" y="1655995"/>
                  </a:cubicBezTo>
                  <a:cubicBezTo>
                    <a:pt x="337009" y="1842209"/>
                    <a:pt x="204" y="2132817"/>
                    <a:pt x="204" y="2132817"/>
                  </a:cubicBezTo>
                  <a:close/>
                </a:path>
              </a:pathLst>
            </a:custGeom>
            <a:solidFill>
              <a:srgbClr val="D1C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F38808DF-3A2C-4891-8160-815BBD11CF7F}"/>
                </a:ext>
              </a:extLst>
            </p:cNvPr>
            <p:cNvSpPr/>
            <p:nvPr/>
          </p:nvSpPr>
          <p:spPr>
            <a:xfrm>
              <a:off x="3498891" y="6819541"/>
              <a:ext cx="351988" cy="3519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52" name="Deer Pose 3">
            <a:extLst>
              <a:ext uri="{FF2B5EF4-FFF2-40B4-BE49-F238E27FC236}">
                <a16:creationId xmlns:a16="http://schemas.microsoft.com/office/drawing/2014/main" id="{3EC33873-CA04-4064-89A2-5029991718C2}"/>
              </a:ext>
            </a:extLst>
          </p:cNvPr>
          <p:cNvGrpSpPr/>
          <p:nvPr/>
        </p:nvGrpSpPr>
        <p:grpSpPr>
          <a:xfrm>
            <a:off x="6271564" y="2453459"/>
            <a:ext cx="2039106" cy="2636583"/>
            <a:chOff x="968373" y="4221654"/>
            <a:chExt cx="2039106" cy="263658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FEE1F6F9-3D85-4F9C-818F-8C36CE43BB75}"/>
                </a:ext>
              </a:extLst>
            </p:cNvPr>
            <p:cNvSpPr/>
            <p:nvPr/>
          </p:nvSpPr>
          <p:spPr>
            <a:xfrm>
              <a:off x="2201519" y="5376881"/>
              <a:ext cx="688263" cy="879861"/>
            </a:xfrm>
            <a:custGeom>
              <a:avLst/>
              <a:gdLst>
                <a:gd name="connsiteX0" fmla="*/ 9818 w 688263"/>
                <a:gd name="connsiteY0" fmla="*/ 252061 h 879861"/>
                <a:gd name="connsiteX1" fmla="*/ -117 w 688263"/>
                <a:gd name="connsiteY1" fmla="*/ 335674 h 879861"/>
                <a:gd name="connsiteX2" fmla="*/ 212395 w 688263"/>
                <a:gd name="connsiteY2" fmla="*/ 728735 h 879861"/>
                <a:gd name="connsiteX3" fmla="*/ 324289 w 688263"/>
                <a:gd name="connsiteY3" fmla="*/ 790766 h 879861"/>
                <a:gd name="connsiteX4" fmla="*/ 509898 w 688263"/>
                <a:gd name="connsiteY4" fmla="*/ 862694 h 879861"/>
                <a:gd name="connsiteX5" fmla="*/ 596971 w 688263"/>
                <a:gd name="connsiteY5" fmla="*/ 879811 h 879861"/>
                <a:gd name="connsiteX6" fmla="*/ 678464 w 688263"/>
                <a:gd name="connsiteY6" fmla="*/ 850043 h 879861"/>
                <a:gd name="connsiteX7" fmla="*/ 687581 w 688263"/>
                <a:gd name="connsiteY7" fmla="*/ 835158 h 879861"/>
                <a:gd name="connsiteX8" fmla="*/ 662240 w 688263"/>
                <a:gd name="connsiteY8" fmla="*/ 800217 h 879861"/>
                <a:gd name="connsiteX9" fmla="*/ 555630 w 688263"/>
                <a:gd name="connsiteY9" fmla="*/ 713032 h 879861"/>
                <a:gd name="connsiteX10" fmla="*/ 512689 w 688263"/>
                <a:gd name="connsiteY10" fmla="*/ 585063 h 879861"/>
                <a:gd name="connsiteX11" fmla="*/ 545955 w 688263"/>
                <a:gd name="connsiteY11" fmla="*/ 486677 h 879861"/>
                <a:gd name="connsiteX12" fmla="*/ 570403 w 688263"/>
                <a:gd name="connsiteY12" fmla="*/ 100575 h 879861"/>
                <a:gd name="connsiteX13" fmla="*/ 526791 w 688263"/>
                <a:gd name="connsiteY13" fmla="*/ 32553 h 879861"/>
                <a:gd name="connsiteX14" fmla="*/ 395362 w 688263"/>
                <a:gd name="connsiteY14" fmla="*/ 1258 h 879861"/>
                <a:gd name="connsiteX15" fmla="*/ 159369 w 688263"/>
                <a:gd name="connsiteY15" fmla="*/ 89039 h 879861"/>
                <a:gd name="connsiteX16" fmla="*/ 9818 w 688263"/>
                <a:gd name="connsiteY16" fmla="*/ 252061 h 87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8263" h="879861">
                  <a:moveTo>
                    <a:pt x="9818" y="252061"/>
                  </a:moveTo>
                  <a:cubicBezTo>
                    <a:pt x="850" y="278816"/>
                    <a:pt x="-861" y="307468"/>
                    <a:pt x="-117" y="335674"/>
                  </a:cubicBezTo>
                  <a:cubicBezTo>
                    <a:pt x="4050" y="490175"/>
                    <a:pt x="85468" y="640805"/>
                    <a:pt x="212395" y="728735"/>
                  </a:cubicBezTo>
                  <a:cubicBezTo>
                    <a:pt x="247854" y="752550"/>
                    <a:pt x="285288" y="773313"/>
                    <a:pt x="324289" y="790766"/>
                  </a:cubicBezTo>
                  <a:cubicBezTo>
                    <a:pt x="384530" y="818748"/>
                    <a:pt x="446531" y="842787"/>
                    <a:pt x="509898" y="862694"/>
                  </a:cubicBezTo>
                  <a:cubicBezTo>
                    <a:pt x="538215" y="871625"/>
                    <a:pt x="567277" y="879775"/>
                    <a:pt x="596971" y="879811"/>
                  </a:cubicBezTo>
                  <a:cubicBezTo>
                    <a:pt x="626666" y="879849"/>
                    <a:pt x="657514" y="870956"/>
                    <a:pt x="678464" y="850043"/>
                  </a:cubicBezTo>
                  <a:cubicBezTo>
                    <a:pt x="682881" y="846061"/>
                    <a:pt x="686051" y="840889"/>
                    <a:pt x="687581" y="835158"/>
                  </a:cubicBezTo>
                  <a:cubicBezTo>
                    <a:pt x="690706" y="820051"/>
                    <a:pt x="675375" y="808217"/>
                    <a:pt x="662240" y="800217"/>
                  </a:cubicBezTo>
                  <a:cubicBezTo>
                    <a:pt x="622833" y="776253"/>
                    <a:pt x="584506" y="749052"/>
                    <a:pt x="555630" y="713032"/>
                  </a:cubicBezTo>
                  <a:cubicBezTo>
                    <a:pt x="526754" y="677011"/>
                    <a:pt x="508112" y="631167"/>
                    <a:pt x="512689" y="585063"/>
                  </a:cubicBezTo>
                  <a:cubicBezTo>
                    <a:pt x="516149" y="550457"/>
                    <a:pt x="532224" y="518641"/>
                    <a:pt x="545955" y="486677"/>
                  </a:cubicBezTo>
                  <a:cubicBezTo>
                    <a:pt x="598051" y="365145"/>
                    <a:pt x="618666" y="223781"/>
                    <a:pt x="570403" y="100575"/>
                  </a:cubicBezTo>
                  <a:cubicBezTo>
                    <a:pt x="560505" y="75234"/>
                    <a:pt x="547332" y="50377"/>
                    <a:pt x="526791" y="32553"/>
                  </a:cubicBezTo>
                  <a:cubicBezTo>
                    <a:pt x="491850" y="2151"/>
                    <a:pt x="441504" y="-3021"/>
                    <a:pt x="395362" y="1258"/>
                  </a:cubicBezTo>
                  <a:cubicBezTo>
                    <a:pt x="310558" y="9147"/>
                    <a:pt x="230777" y="43940"/>
                    <a:pt x="159369" y="89039"/>
                  </a:cubicBezTo>
                  <a:cubicBezTo>
                    <a:pt x="99683" y="126734"/>
                    <a:pt x="33075" y="182551"/>
                    <a:pt x="9818" y="25206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F1F75DF7-1611-4FF8-B8ED-E7153CA5E07B}"/>
                </a:ext>
              </a:extLst>
            </p:cNvPr>
            <p:cNvSpPr/>
            <p:nvPr/>
          </p:nvSpPr>
          <p:spPr>
            <a:xfrm>
              <a:off x="2538360" y="6149652"/>
              <a:ext cx="365270" cy="650819"/>
            </a:xfrm>
            <a:custGeom>
              <a:avLst/>
              <a:gdLst>
                <a:gd name="connsiteX0" fmla="*/ 213468 w 365270"/>
                <a:gd name="connsiteY0" fmla="*/ 223846 h 650819"/>
                <a:gd name="connsiteX1" fmla="*/ 187606 w 365270"/>
                <a:gd name="connsiteY1" fmla="*/ 317842 h 650819"/>
                <a:gd name="connsiteX2" fmla="*/ 157353 w 365270"/>
                <a:gd name="connsiteY2" fmla="*/ 404767 h 650819"/>
                <a:gd name="connsiteX3" fmla="*/ 102690 w 365270"/>
                <a:gd name="connsiteY3" fmla="*/ 529647 h 650819"/>
                <a:gd name="connsiteX4" fmla="*/ -273 w 365270"/>
                <a:gd name="connsiteY4" fmla="*/ 615233 h 650819"/>
                <a:gd name="connsiteX5" fmla="*/ 103918 w 365270"/>
                <a:gd name="connsiteY5" fmla="*/ 650769 h 650819"/>
                <a:gd name="connsiteX6" fmla="*/ 185783 w 365270"/>
                <a:gd name="connsiteY6" fmla="*/ 589743 h 650819"/>
                <a:gd name="connsiteX7" fmla="*/ 208109 w 365270"/>
                <a:gd name="connsiteY7" fmla="*/ 418572 h 650819"/>
                <a:gd name="connsiteX8" fmla="*/ 359335 w 365270"/>
                <a:gd name="connsiteY8" fmla="*/ 113442 h 650819"/>
                <a:gd name="connsiteX9" fmla="*/ 352600 w 365270"/>
                <a:gd name="connsiteY9" fmla="*/ 53904 h 650819"/>
                <a:gd name="connsiteX10" fmla="*/ 303035 w 365270"/>
                <a:gd name="connsiteY10" fmla="*/ 15464 h 650819"/>
                <a:gd name="connsiteX11" fmla="*/ 191402 w 365270"/>
                <a:gd name="connsiteY11" fmla="*/ 45792 h 650819"/>
                <a:gd name="connsiteX12" fmla="*/ 213468 w 365270"/>
                <a:gd name="connsiteY12" fmla="*/ 223846 h 65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270" h="650819">
                  <a:moveTo>
                    <a:pt x="213468" y="223846"/>
                  </a:moveTo>
                  <a:cubicBezTo>
                    <a:pt x="209077" y="256109"/>
                    <a:pt x="198323" y="287105"/>
                    <a:pt x="187606" y="317842"/>
                  </a:cubicBezTo>
                  <a:lnTo>
                    <a:pt x="157353" y="404767"/>
                  </a:lnTo>
                  <a:cubicBezTo>
                    <a:pt x="142469" y="447783"/>
                    <a:pt x="127175" y="491245"/>
                    <a:pt x="102690" y="529647"/>
                  </a:cubicBezTo>
                  <a:cubicBezTo>
                    <a:pt x="78206" y="568049"/>
                    <a:pt x="43153" y="601539"/>
                    <a:pt x="-273" y="615233"/>
                  </a:cubicBezTo>
                  <a:lnTo>
                    <a:pt x="103918" y="650769"/>
                  </a:lnTo>
                  <a:cubicBezTo>
                    <a:pt x="110021" y="613558"/>
                    <a:pt x="148572" y="584906"/>
                    <a:pt x="185783" y="589743"/>
                  </a:cubicBezTo>
                  <a:cubicBezTo>
                    <a:pt x="170601" y="533257"/>
                    <a:pt x="187420" y="473384"/>
                    <a:pt x="208109" y="418572"/>
                  </a:cubicBezTo>
                  <a:cubicBezTo>
                    <a:pt x="248409" y="312372"/>
                    <a:pt x="303667" y="212535"/>
                    <a:pt x="359335" y="113442"/>
                  </a:cubicBezTo>
                  <a:cubicBezTo>
                    <a:pt x="369680" y="94836"/>
                    <a:pt x="364917" y="70984"/>
                    <a:pt x="352600" y="53904"/>
                  </a:cubicBezTo>
                  <a:cubicBezTo>
                    <a:pt x="340283" y="36824"/>
                    <a:pt x="321715" y="25251"/>
                    <a:pt x="303035" y="15464"/>
                  </a:cubicBezTo>
                  <a:cubicBezTo>
                    <a:pt x="267908" y="-2955"/>
                    <a:pt x="186267" y="-16723"/>
                    <a:pt x="191402" y="45792"/>
                  </a:cubicBezTo>
                  <a:cubicBezTo>
                    <a:pt x="196760" y="107264"/>
                    <a:pt x="222138" y="160104"/>
                    <a:pt x="213468" y="22384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2FBFF72D-BEA8-44AB-BE61-E3FE4A00DA1F}"/>
                </a:ext>
              </a:extLst>
            </p:cNvPr>
            <p:cNvSpPr/>
            <p:nvPr/>
          </p:nvSpPr>
          <p:spPr>
            <a:xfrm>
              <a:off x="1510635" y="5621662"/>
              <a:ext cx="316846" cy="726720"/>
            </a:xfrm>
            <a:custGeom>
              <a:avLst/>
              <a:gdLst>
                <a:gd name="connsiteX0" fmla="*/ 236048 w 316846"/>
                <a:gd name="connsiteY0" fmla="*/ 679833 h 726720"/>
                <a:gd name="connsiteX1" fmla="*/ 253760 w 316846"/>
                <a:gd name="connsiteY1" fmla="*/ 712393 h 726720"/>
                <a:gd name="connsiteX2" fmla="*/ 286617 w 316846"/>
                <a:gd name="connsiteY2" fmla="*/ 726309 h 726720"/>
                <a:gd name="connsiteX3" fmla="*/ 314191 w 316846"/>
                <a:gd name="connsiteY3" fmla="*/ 698625 h 726720"/>
                <a:gd name="connsiteX4" fmla="*/ 314749 w 316846"/>
                <a:gd name="connsiteY4" fmla="*/ 657692 h 726720"/>
                <a:gd name="connsiteX5" fmla="*/ 267714 w 316846"/>
                <a:gd name="connsiteY5" fmla="*/ 405289 h 726720"/>
                <a:gd name="connsiteX6" fmla="*/ 202855 w 316846"/>
                <a:gd name="connsiteY6" fmla="*/ 62650 h 726720"/>
                <a:gd name="connsiteX7" fmla="*/ 167840 w 316846"/>
                <a:gd name="connsiteY7" fmla="*/ 20081 h 726720"/>
                <a:gd name="connsiteX8" fmla="*/ 34364 w 316846"/>
                <a:gd name="connsiteY8" fmla="*/ 27300 h 726720"/>
                <a:gd name="connsiteX9" fmla="*/ 2325 w 316846"/>
                <a:gd name="connsiteY9" fmla="*/ 135584 h 726720"/>
                <a:gd name="connsiteX10" fmla="*/ 47350 w 316846"/>
                <a:gd name="connsiteY10" fmla="*/ 215476 h 726720"/>
                <a:gd name="connsiteX11" fmla="*/ 167542 w 316846"/>
                <a:gd name="connsiteY11" fmla="*/ 511230 h 726720"/>
                <a:gd name="connsiteX12" fmla="*/ 236048 w 316846"/>
                <a:gd name="connsiteY12" fmla="*/ 679833 h 7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6846" h="726720">
                  <a:moveTo>
                    <a:pt x="236048" y="679833"/>
                  </a:moveTo>
                  <a:cubicBezTo>
                    <a:pt x="240736" y="691331"/>
                    <a:pt x="245536" y="703090"/>
                    <a:pt x="253760" y="712393"/>
                  </a:cubicBezTo>
                  <a:cubicBezTo>
                    <a:pt x="261984" y="721695"/>
                    <a:pt x="274375" y="728319"/>
                    <a:pt x="286617" y="726309"/>
                  </a:cubicBezTo>
                  <a:cubicBezTo>
                    <a:pt x="300199" y="724114"/>
                    <a:pt x="310432" y="711834"/>
                    <a:pt x="314191" y="698625"/>
                  </a:cubicBezTo>
                  <a:cubicBezTo>
                    <a:pt x="317949" y="685414"/>
                    <a:pt x="316572" y="671275"/>
                    <a:pt x="314749" y="657692"/>
                  </a:cubicBezTo>
                  <a:cubicBezTo>
                    <a:pt x="303586" y="572851"/>
                    <a:pt x="278691" y="490243"/>
                    <a:pt x="267714" y="405289"/>
                  </a:cubicBezTo>
                  <a:cubicBezTo>
                    <a:pt x="252644" y="289005"/>
                    <a:pt x="262021" y="163901"/>
                    <a:pt x="202855" y="62650"/>
                  </a:cubicBezTo>
                  <a:cubicBezTo>
                    <a:pt x="193995" y="46352"/>
                    <a:pt x="182114" y="31914"/>
                    <a:pt x="167840" y="20081"/>
                  </a:cubicBezTo>
                  <a:cubicBezTo>
                    <a:pt x="129624" y="-9688"/>
                    <a:pt x="69863" y="-5744"/>
                    <a:pt x="34364" y="27300"/>
                  </a:cubicBezTo>
                  <a:cubicBezTo>
                    <a:pt x="5711" y="53943"/>
                    <a:pt x="-5936" y="97629"/>
                    <a:pt x="2325" y="135584"/>
                  </a:cubicBezTo>
                  <a:cubicBezTo>
                    <a:pt x="8948" y="165874"/>
                    <a:pt x="34512" y="187679"/>
                    <a:pt x="47350" y="215476"/>
                  </a:cubicBezTo>
                  <a:cubicBezTo>
                    <a:pt x="91743" y="311741"/>
                    <a:pt x="127615" y="412992"/>
                    <a:pt x="167542" y="511230"/>
                  </a:cubicBezTo>
                  <a:cubicBezTo>
                    <a:pt x="190390" y="567381"/>
                    <a:pt x="213226" y="623607"/>
                    <a:pt x="236048" y="679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B5B1A09-46E8-4E85-B744-CACCF16900D0}"/>
                </a:ext>
              </a:extLst>
            </p:cNvPr>
            <p:cNvSpPr/>
            <p:nvPr/>
          </p:nvSpPr>
          <p:spPr>
            <a:xfrm>
              <a:off x="1745877" y="6181174"/>
              <a:ext cx="177682" cy="625437"/>
            </a:xfrm>
            <a:custGeom>
              <a:avLst/>
              <a:gdLst>
                <a:gd name="connsiteX0" fmla="*/ 81368 w 177682"/>
                <a:gd name="connsiteY0" fmla="*/ 321819 h 625437"/>
                <a:gd name="connsiteX1" fmla="*/ 84382 w 177682"/>
                <a:gd name="connsiteY1" fmla="*/ 589739 h 625437"/>
                <a:gd name="connsiteX2" fmla="*/ 177409 w 177682"/>
                <a:gd name="connsiteY2" fmla="*/ 625387 h 625437"/>
                <a:gd name="connsiteX3" fmla="*/ 167214 w 177682"/>
                <a:gd name="connsiteY3" fmla="*/ 452877 h 625437"/>
                <a:gd name="connsiteX4" fmla="*/ 169037 w 177682"/>
                <a:gd name="connsiteY4" fmla="*/ 435685 h 625437"/>
                <a:gd name="connsiteX5" fmla="*/ 160962 w 177682"/>
                <a:gd name="connsiteY5" fmla="*/ 413358 h 625437"/>
                <a:gd name="connsiteX6" fmla="*/ 65627 w 177682"/>
                <a:gd name="connsiteY6" fmla="*/ 58774 h 625437"/>
                <a:gd name="connsiteX7" fmla="*/ 32993 w 177682"/>
                <a:gd name="connsiteY7" fmla="*/ 2325 h 625437"/>
                <a:gd name="connsiteX8" fmla="*/ 21272 w 177682"/>
                <a:gd name="connsiteY8" fmla="*/ 130 h 625437"/>
                <a:gd name="connsiteX9" fmla="*/ 16918 w 177682"/>
                <a:gd name="connsiteY9" fmla="*/ 135541 h 625437"/>
                <a:gd name="connsiteX10" fmla="*/ 81368 w 177682"/>
                <a:gd name="connsiteY10" fmla="*/ 321819 h 6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682" h="625437">
                  <a:moveTo>
                    <a:pt x="81368" y="321819"/>
                  </a:moveTo>
                  <a:cubicBezTo>
                    <a:pt x="96029" y="397581"/>
                    <a:pt x="104550" y="515317"/>
                    <a:pt x="84382" y="589739"/>
                  </a:cubicBezTo>
                  <a:cubicBezTo>
                    <a:pt x="119993" y="600047"/>
                    <a:pt x="145147" y="606856"/>
                    <a:pt x="177409" y="625387"/>
                  </a:cubicBezTo>
                  <a:cubicBezTo>
                    <a:pt x="160441" y="580399"/>
                    <a:pt x="158394" y="500172"/>
                    <a:pt x="167214" y="452877"/>
                  </a:cubicBezTo>
                  <a:cubicBezTo>
                    <a:pt x="168575" y="447258"/>
                    <a:pt x="169189" y="441453"/>
                    <a:pt x="169037" y="435685"/>
                  </a:cubicBezTo>
                  <a:cubicBezTo>
                    <a:pt x="167801" y="427796"/>
                    <a:pt x="165059" y="420205"/>
                    <a:pt x="160962" y="413358"/>
                  </a:cubicBezTo>
                  <a:cubicBezTo>
                    <a:pt x="105406" y="303884"/>
                    <a:pt x="92605" y="178594"/>
                    <a:pt x="65627" y="58774"/>
                  </a:cubicBezTo>
                  <a:cubicBezTo>
                    <a:pt x="60715" y="36820"/>
                    <a:pt x="53199" y="12260"/>
                    <a:pt x="32993" y="2325"/>
                  </a:cubicBezTo>
                  <a:cubicBezTo>
                    <a:pt x="29432" y="316"/>
                    <a:pt x="25313" y="-428"/>
                    <a:pt x="21272" y="130"/>
                  </a:cubicBezTo>
                  <a:cubicBezTo>
                    <a:pt x="-17502" y="8353"/>
                    <a:pt x="5680" y="111056"/>
                    <a:pt x="16918" y="135541"/>
                  </a:cubicBezTo>
                  <a:cubicBezTo>
                    <a:pt x="44603" y="196232"/>
                    <a:pt x="68493" y="256216"/>
                    <a:pt x="81368" y="3218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6B0D3D5E-53A6-4184-96F1-EE061BF6D045}"/>
                </a:ext>
              </a:extLst>
            </p:cNvPr>
            <p:cNvSpPr/>
            <p:nvPr/>
          </p:nvSpPr>
          <p:spPr>
            <a:xfrm>
              <a:off x="1763514" y="6747660"/>
              <a:ext cx="159894" cy="67143"/>
            </a:xfrm>
            <a:custGeom>
              <a:avLst/>
              <a:gdLst>
                <a:gd name="connsiteX0" fmla="*/ -273 w 159894"/>
                <a:gd name="connsiteY0" fmla="*/ 64966 h 67143"/>
                <a:gd name="connsiteX1" fmla="*/ 151846 w 159894"/>
                <a:gd name="connsiteY1" fmla="*/ 65859 h 67143"/>
                <a:gd name="connsiteX2" fmla="*/ 157763 w 159894"/>
                <a:gd name="connsiteY2" fmla="*/ 64520 h 67143"/>
                <a:gd name="connsiteX3" fmla="*/ 156795 w 159894"/>
                <a:gd name="connsiteY3" fmla="*/ 53022 h 67143"/>
                <a:gd name="connsiteX4" fmla="*/ 128664 w 159894"/>
                <a:gd name="connsiteY4" fmla="*/ 19532 h 67143"/>
                <a:gd name="connsiteX5" fmla="*/ 85834 w 159894"/>
                <a:gd name="connsiteY5" fmla="*/ 182 h 67143"/>
                <a:gd name="connsiteX6" fmla="*/ -273 w 159894"/>
                <a:gd name="connsiteY6" fmla="*/ 64966 h 6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94" h="67143">
                  <a:moveTo>
                    <a:pt x="-273" y="64966"/>
                  </a:moveTo>
                  <a:cubicBezTo>
                    <a:pt x="48102" y="67422"/>
                    <a:pt x="111361" y="67794"/>
                    <a:pt x="151846" y="65859"/>
                  </a:cubicBezTo>
                  <a:cubicBezTo>
                    <a:pt x="153908" y="66008"/>
                    <a:pt x="155969" y="65562"/>
                    <a:pt x="157763" y="64520"/>
                  </a:cubicBezTo>
                  <a:cubicBezTo>
                    <a:pt x="161261" y="61878"/>
                    <a:pt x="159177" y="56631"/>
                    <a:pt x="156795" y="53022"/>
                  </a:cubicBezTo>
                  <a:cubicBezTo>
                    <a:pt x="148988" y="40631"/>
                    <a:pt x="139526" y="29355"/>
                    <a:pt x="128664" y="19532"/>
                  </a:cubicBezTo>
                  <a:cubicBezTo>
                    <a:pt x="119249" y="11419"/>
                    <a:pt x="99862" y="-1976"/>
                    <a:pt x="85834" y="182"/>
                  </a:cubicBezTo>
                  <a:cubicBezTo>
                    <a:pt x="65442" y="3270"/>
                    <a:pt x="8509" y="41263"/>
                    <a:pt x="-273" y="6496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B6B9AE1-F2C8-4F3B-A82F-F4880CEAA0A4}"/>
                </a:ext>
              </a:extLst>
            </p:cNvPr>
            <p:cNvSpPr/>
            <p:nvPr/>
          </p:nvSpPr>
          <p:spPr>
            <a:xfrm>
              <a:off x="2481948" y="6741541"/>
              <a:ext cx="159880" cy="67442"/>
            </a:xfrm>
            <a:custGeom>
              <a:avLst/>
              <a:gdLst>
                <a:gd name="connsiteX0" fmla="*/ -273 w 159880"/>
                <a:gd name="connsiteY0" fmla="*/ 65690 h 67442"/>
                <a:gd name="connsiteX1" fmla="*/ 151846 w 159880"/>
                <a:gd name="connsiteY1" fmla="*/ 65690 h 67442"/>
                <a:gd name="connsiteX2" fmla="*/ 157763 w 159880"/>
                <a:gd name="connsiteY2" fmla="*/ 64313 h 67442"/>
                <a:gd name="connsiteX3" fmla="*/ 156721 w 159880"/>
                <a:gd name="connsiteY3" fmla="*/ 52815 h 67442"/>
                <a:gd name="connsiteX4" fmla="*/ 128478 w 159880"/>
                <a:gd name="connsiteY4" fmla="*/ 19325 h 67442"/>
                <a:gd name="connsiteX5" fmla="*/ 85536 w 159880"/>
                <a:gd name="connsiteY5" fmla="*/ 199 h 67442"/>
                <a:gd name="connsiteX6" fmla="*/ -273 w 159880"/>
                <a:gd name="connsiteY6" fmla="*/ 65690 h 6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442">
                  <a:moveTo>
                    <a:pt x="-273" y="65690"/>
                  </a:moveTo>
                  <a:cubicBezTo>
                    <a:pt x="48102" y="67923"/>
                    <a:pt x="111361" y="67997"/>
                    <a:pt x="151846" y="65690"/>
                  </a:cubicBezTo>
                  <a:cubicBezTo>
                    <a:pt x="153912" y="65802"/>
                    <a:pt x="155969" y="65355"/>
                    <a:pt x="157763" y="64313"/>
                  </a:cubicBezTo>
                  <a:cubicBezTo>
                    <a:pt x="161261" y="61634"/>
                    <a:pt x="159140" y="56387"/>
                    <a:pt x="156721" y="52815"/>
                  </a:cubicBezTo>
                  <a:cubicBezTo>
                    <a:pt x="148884" y="40424"/>
                    <a:pt x="139380" y="29149"/>
                    <a:pt x="128478" y="19325"/>
                  </a:cubicBezTo>
                  <a:cubicBezTo>
                    <a:pt x="118989" y="11288"/>
                    <a:pt x="99528" y="-2034"/>
                    <a:pt x="85536" y="199"/>
                  </a:cubicBezTo>
                  <a:cubicBezTo>
                    <a:pt x="65144" y="3696"/>
                    <a:pt x="8397" y="41912"/>
                    <a:pt x="-273" y="6569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46CA46F-B93F-44E8-9F19-CF21CE438B9C}"/>
                </a:ext>
              </a:extLst>
            </p:cNvPr>
            <p:cNvSpPr/>
            <p:nvPr/>
          </p:nvSpPr>
          <p:spPr>
            <a:xfrm>
              <a:off x="968373" y="4552996"/>
              <a:ext cx="188571" cy="258287"/>
            </a:xfrm>
            <a:custGeom>
              <a:avLst/>
              <a:gdLst>
                <a:gd name="connsiteX0" fmla="*/ 28134 w 188571"/>
                <a:gd name="connsiteY0" fmla="*/ 85201 h 258287"/>
                <a:gd name="connsiteX1" fmla="*/ 186393 w 188571"/>
                <a:gd name="connsiteY1" fmla="*/ 238697 h 258287"/>
                <a:gd name="connsiteX2" fmla="*/ 184383 w 188571"/>
                <a:gd name="connsiteY2" fmla="*/ 257302 h 258287"/>
                <a:gd name="connsiteX3" fmla="*/ 186393 w 188571"/>
                <a:gd name="connsiteY3" fmla="*/ 238697 h 258287"/>
                <a:gd name="connsiteX4" fmla="*/ 150596 w 188571"/>
                <a:gd name="connsiteY4" fmla="*/ 171717 h 258287"/>
                <a:gd name="connsiteX5" fmla="*/ 122167 w 188571"/>
                <a:gd name="connsiteY5" fmla="*/ 112179 h 258287"/>
                <a:gd name="connsiteX6" fmla="*/ 58908 w 188571"/>
                <a:gd name="connsiteY6" fmla="*/ 29534 h 258287"/>
                <a:gd name="connsiteX7" fmla="*/ 13250 w 188571"/>
                <a:gd name="connsiteY7" fmla="*/ 249 h 258287"/>
                <a:gd name="connsiteX8" fmla="*/ 4505 w 188571"/>
                <a:gd name="connsiteY8" fmla="*/ 15468 h 258287"/>
                <a:gd name="connsiteX9" fmla="*/ 28134 w 188571"/>
                <a:gd name="connsiteY9" fmla="*/ 85201 h 25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571" h="258287">
                  <a:moveTo>
                    <a:pt x="28134" y="85201"/>
                  </a:moveTo>
                  <a:cubicBezTo>
                    <a:pt x="45586" y="156982"/>
                    <a:pt x="123134" y="200556"/>
                    <a:pt x="186393" y="238697"/>
                  </a:cubicBezTo>
                  <a:cubicBezTo>
                    <a:pt x="193388" y="242902"/>
                    <a:pt x="178430" y="262735"/>
                    <a:pt x="184383" y="257302"/>
                  </a:cubicBezTo>
                  <a:cubicBezTo>
                    <a:pt x="189146" y="252837"/>
                    <a:pt x="188105" y="245134"/>
                    <a:pt x="186393" y="238697"/>
                  </a:cubicBezTo>
                  <a:cubicBezTo>
                    <a:pt x="178951" y="214361"/>
                    <a:pt x="162950" y="194044"/>
                    <a:pt x="150596" y="171717"/>
                  </a:cubicBezTo>
                  <a:cubicBezTo>
                    <a:pt x="139879" y="152553"/>
                    <a:pt x="131990" y="132013"/>
                    <a:pt x="122167" y="112179"/>
                  </a:cubicBezTo>
                  <a:cubicBezTo>
                    <a:pt x="106902" y="80624"/>
                    <a:pt x="85380" y="52493"/>
                    <a:pt x="58908" y="29534"/>
                  </a:cubicBezTo>
                  <a:cubicBezTo>
                    <a:pt x="47744" y="20082"/>
                    <a:pt x="28432" y="1737"/>
                    <a:pt x="13250" y="249"/>
                  </a:cubicBezTo>
                  <a:cubicBezTo>
                    <a:pt x="-2863" y="-1315"/>
                    <a:pt x="-2937" y="3188"/>
                    <a:pt x="4505" y="15468"/>
                  </a:cubicBezTo>
                  <a:cubicBezTo>
                    <a:pt x="15668" y="34110"/>
                    <a:pt x="23111" y="64772"/>
                    <a:pt x="28134" y="8520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4766F1F-C47A-487F-BCE5-9905E666682B}"/>
                </a:ext>
              </a:extLst>
            </p:cNvPr>
            <p:cNvSpPr/>
            <p:nvPr/>
          </p:nvSpPr>
          <p:spPr>
            <a:xfrm>
              <a:off x="972258" y="4552219"/>
              <a:ext cx="222596" cy="246821"/>
            </a:xfrm>
            <a:custGeom>
              <a:avLst/>
              <a:gdLst>
                <a:gd name="connsiteX0" fmla="*/ 157130 w 222596"/>
                <a:gd name="connsiteY0" fmla="*/ 211827 h 246821"/>
                <a:gd name="connsiteX1" fmla="*/ 128143 w 222596"/>
                <a:gd name="connsiteY1" fmla="*/ 167173 h 246821"/>
                <a:gd name="connsiteX2" fmla="*/ 96439 w 222596"/>
                <a:gd name="connsiteY2" fmla="*/ 98072 h 246821"/>
                <a:gd name="connsiteX3" fmla="*/ 43078 w 222596"/>
                <a:gd name="connsiteY3" fmla="*/ 37083 h 246821"/>
                <a:gd name="connsiteX4" fmla="*/ -273 w 222596"/>
                <a:gd name="connsiteY4" fmla="*/ 1323 h 246821"/>
                <a:gd name="connsiteX5" fmla="*/ 58707 w 222596"/>
                <a:gd name="connsiteY5" fmla="*/ 12747 h 246821"/>
                <a:gd name="connsiteX6" fmla="*/ 181913 w 222596"/>
                <a:gd name="connsiteY6" fmla="*/ 156121 h 246821"/>
                <a:gd name="connsiteX7" fmla="*/ 195086 w 222596"/>
                <a:gd name="connsiteY7" fmla="*/ 205166 h 246821"/>
                <a:gd name="connsiteX8" fmla="*/ 222324 w 222596"/>
                <a:gd name="connsiteY8" fmla="*/ 246656 h 246821"/>
                <a:gd name="connsiteX9" fmla="*/ 190992 w 222596"/>
                <a:gd name="connsiteY9" fmla="*/ 235902 h 246821"/>
                <a:gd name="connsiteX10" fmla="*/ 157130 w 222596"/>
                <a:gd name="connsiteY10" fmla="*/ 211827 h 24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596" h="246821">
                  <a:moveTo>
                    <a:pt x="157130" y="211827"/>
                  </a:moveTo>
                  <a:cubicBezTo>
                    <a:pt x="145885" y="198021"/>
                    <a:pt x="136166" y="183062"/>
                    <a:pt x="128143" y="167173"/>
                  </a:cubicBezTo>
                  <a:cubicBezTo>
                    <a:pt x="116719" y="144549"/>
                    <a:pt x="108793" y="120212"/>
                    <a:pt x="96439" y="98072"/>
                  </a:cubicBezTo>
                  <a:cubicBezTo>
                    <a:pt x="83125" y="74220"/>
                    <a:pt x="64944" y="53456"/>
                    <a:pt x="43078" y="37083"/>
                  </a:cubicBezTo>
                  <a:cubicBezTo>
                    <a:pt x="27747" y="25585"/>
                    <a:pt x="9998" y="17510"/>
                    <a:pt x="-273" y="1323"/>
                  </a:cubicBezTo>
                  <a:cubicBezTo>
                    <a:pt x="16919" y="-3477"/>
                    <a:pt x="40027" y="5268"/>
                    <a:pt x="58707" y="12747"/>
                  </a:cubicBezTo>
                  <a:cubicBezTo>
                    <a:pt x="119287" y="37009"/>
                    <a:pt x="164126" y="93346"/>
                    <a:pt x="181913" y="156121"/>
                  </a:cubicBezTo>
                  <a:cubicBezTo>
                    <a:pt x="186527" y="172420"/>
                    <a:pt x="189355" y="189165"/>
                    <a:pt x="195086" y="205166"/>
                  </a:cubicBezTo>
                  <a:cubicBezTo>
                    <a:pt x="200403" y="221129"/>
                    <a:pt x="209791" y="235418"/>
                    <a:pt x="222324" y="246656"/>
                  </a:cubicBezTo>
                  <a:cubicBezTo>
                    <a:pt x="212314" y="247847"/>
                    <a:pt x="200295" y="239549"/>
                    <a:pt x="190992" y="235902"/>
                  </a:cubicBezTo>
                  <a:cubicBezTo>
                    <a:pt x="177689" y="231176"/>
                    <a:pt x="165964" y="222841"/>
                    <a:pt x="157130" y="2118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F3882F7-E7B2-49CE-B1E5-11DCD1768591}"/>
                </a:ext>
              </a:extLst>
            </p:cNvPr>
            <p:cNvSpPr/>
            <p:nvPr/>
          </p:nvSpPr>
          <p:spPr>
            <a:xfrm>
              <a:off x="1313011" y="5213653"/>
              <a:ext cx="1475921" cy="745364"/>
            </a:xfrm>
            <a:custGeom>
              <a:avLst/>
              <a:gdLst>
                <a:gd name="connsiteX0" fmla="*/ 48017 w 1475921"/>
                <a:gd name="connsiteY0" fmla="*/ 224099 h 745364"/>
                <a:gd name="connsiteX1" fmla="*/ 13968 w 1475921"/>
                <a:gd name="connsiteY1" fmla="*/ 507387 h 745364"/>
                <a:gd name="connsiteX2" fmla="*/ 135909 w 1475921"/>
                <a:gd name="connsiteY2" fmla="*/ 658278 h 745364"/>
                <a:gd name="connsiteX3" fmla="*/ 357650 w 1475921"/>
                <a:gd name="connsiteY3" fmla="*/ 727118 h 745364"/>
                <a:gd name="connsiteX4" fmla="*/ 918346 w 1475921"/>
                <a:gd name="connsiteY4" fmla="*/ 695340 h 745364"/>
                <a:gd name="connsiteX5" fmla="*/ 1069833 w 1475921"/>
                <a:gd name="connsiteY5" fmla="*/ 634835 h 745364"/>
                <a:gd name="connsiteX6" fmla="*/ 1309286 w 1475921"/>
                <a:gd name="connsiteY6" fmla="*/ 415959 h 745364"/>
                <a:gd name="connsiteX7" fmla="*/ 1368823 w 1475921"/>
                <a:gd name="connsiteY7" fmla="*/ 318206 h 745364"/>
                <a:gd name="connsiteX8" fmla="*/ 1470782 w 1475921"/>
                <a:gd name="connsiteY8" fmla="*/ 318206 h 745364"/>
                <a:gd name="connsiteX9" fmla="*/ 1362163 w 1475921"/>
                <a:gd name="connsiteY9" fmla="*/ 89134 h 745364"/>
                <a:gd name="connsiteX10" fmla="*/ 1290085 w 1475921"/>
                <a:gd name="connsiteY10" fmla="*/ 64575 h 745364"/>
                <a:gd name="connsiteX11" fmla="*/ 407587 w 1475921"/>
                <a:gd name="connsiteY11" fmla="*/ 42918 h 745364"/>
                <a:gd name="connsiteX12" fmla="*/ 221532 w 1475921"/>
                <a:gd name="connsiteY12" fmla="*/ 6749 h 745364"/>
                <a:gd name="connsiteX13" fmla="*/ 186218 w 1475921"/>
                <a:gd name="connsiteY13" fmla="*/ 19810 h 745364"/>
                <a:gd name="connsiteX14" fmla="*/ 48017 w 1475921"/>
                <a:gd name="connsiteY14" fmla="*/ 224099 h 74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5921" h="745364">
                  <a:moveTo>
                    <a:pt x="48017" y="224099"/>
                  </a:moveTo>
                  <a:cubicBezTo>
                    <a:pt x="4294" y="316383"/>
                    <a:pt x="-16061" y="409782"/>
                    <a:pt x="13968" y="507387"/>
                  </a:cubicBezTo>
                  <a:cubicBezTo>
                    <a:pt x="23234" y="537416"/>
                    <a:pt x="107666" y="644100"/>
                    <a:pt x="135909" y="658278"/>
                  </a:cubicBezTo>
                  <a:cubicBezTo>
                    <a:pt x="205345" y="693107"/>
                    <a:pt x="281032" y="713834"/>
                    <a:pt x="357650" y="727118"/>
                  </a:cubicBezTo>
                  <a:cubicBezTo>
                    <a:pt x="544524" y="759455"/>
                    <a:pt x="736321" y="748589"/>
                    <a:pt x="918346" y="695340"/>
                  </a:cubicBezTo>
                  <a:cubicBezTo>
                    <a:pt x="970628" y="680009"/>
                    <a:pt x="1022091" y="661106"/>
                    <a:pt x="1069833" y="634835"/>
                  </a:cubicBezTo>
                  <a:cubicBezTo>
                    <a:pt x="1165279" y="582367"/>
                    <a:pt x="1242790" y="502214"/>
                    <a:pt x="1309286" y="415959"/>
                  </a:cubicBezTo>
                  <a:cubicBezTo>
                    <a:pt x="1332691" y="385632"/>
                    <a:pt x="1355130" y="354003"/>
                    <a:pt x="1368823" y="318206"/>
                  </a:cubicBezTo>
                  <a:cubicBezTo>
                    <a:pt x="1384750" y="276194"/>
                    <a:pt x="1380843" y="519406"/>
                    <a:pt x="1470782" y="318206"/>
                  </a:cubicBezTo>
                  <a:cubicBezTo>
                    <a:pt x="1500216" y="252305"/>
                    <a:pt x="1387578" y="112391"/>
                    <a:pt x="1362163" y="89134"/>
                  </a:cubicBezTo>
                  <a:cubicBezTo>
                    <a:pt x="1343111" y="71720"/>
                    <a:pt x="1315686" y="67738"/>
                    <a:pt x="1290085" y="64575"/>
                  </a:cubicBezTo>
                  <a:cubicBezTo>
                    <a:pt x="982014" y="26471"/>
                    <a:pt x="724774" y="99554"/>
                    <a:pt x="407587" y="42918"/>
                  </a:cubicBezTo>
                  <a:cubicBezTo>
                    <a:pt x="370376" y="36257"/>
                    <a:pt x="280474" y="30452"/>
                    <a:pt x="221532" y="6749"/>
                  </a:cubicBezTo>
                  <a:cubicBezTo>
                    <a:pt x="194107" y="-4414"/>
                    <a:pt x="204377" y="-3000"/>
                    <a:pt x="186218" y="19810"/>
                  </a:cubicBezTo>
                  <a:cubicBezTo>
                    <a:pt x="134458" y="84446"/>
                    <a:pt x="83665" y="148895"/>
                    <a:pt x="48017" y="2240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3503A1D8-6B58-45AD-B989-28D88E2FE898}"/>
                </a:ext>
              </a:extLst>
            </p:cNvPr>
            <p:cNvSpPr/>
            <p:nvPr/>
          </p:nvSpPr>
          <p:spPr>
            <a:xfrm>
              <a:off x="1175748" y="4787954"/>
              <a:ext cx="435746" cy="1003245"/>
            </a:xfrm>
            <a:custGeom>
              <a:avLst/>
              <a:gdLst>
                <a:gd name="connsiteX0" fmla="*/ 177204 w 435746"/>
                <a:gd name="connsiteY0" fmla="*/ 967878 h 1003245"/>
                <a:gd name="connsiteX1" fmla="*/ 230676 w 435746"/>
                <a:gd name="connsiteY1" fmla="*/ 1003191 h 1003245"/>
                <a:gd name="connsiteX2" fmla="*/ 275553 w 435746"/>
                <a:gd name="connsiteY2" fmla="*/ 977701 h 1003245"/>
                <a:gd name="connsiteX3" fmla="*/ 363111 w 435746"/>
                <a:gd name="connsiteY3" fmla="*/ 798083 h 1003245"/>
                <a:gd name="connsiteX4" fmla="*/ 398908 w 435746"/>
                <a:gd name="connsiteY4" fmla="*/ 648346 h 1003245"/>
                <a:gd name="connsiteX5" fmla="*/ 417811 w 435746"/>
                <a:gd name="connsiteY5" fmla="*/ 456077 h 1003245"/>
                <a:gd name="connsiteX6" fmla="*/ 221709 w 435746"/>
                <a:gd name="connsiteY6" fmla="*/ 332945 h 1003245"/>
                <a:gd name="connsiteX7" fmla="*/ 225951 w 435746"/>
                <a:gd name="connsiteY7" fmla="*/ 123075 h 1003245"/>
                <a:gd name="connsiteX8" fmla="*/ 226174 w 435746"/>
                <a:gd name="connsiteY8" fmla="*/ 30494 h 1003245"/>
                <a:gd name="connsiteX9" fmla="*/ 213448 w 435746"/>
                <a:gd name="connsiteY9" fmla="*/ 2511 h 1003245"/>
                <a:gd name="connsiteX10" fmla="*/ 177018 w 435746"/>
                <a:gd name="connsiteY10" fmla="*/ 11442 h 1003245"/>
                <a:gd name="connsiteX11" fmla="*/ 63003 w 435746"/>
                <a:gd name="connsiteY11" fmla="*/ 763105 h 1003245"/>
                <a:gd name="connsiteX12" fmla="*/ 177204 w 435746"/>
                <a:gd name="connsiteY12" fmla="*/ 967878 h 100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5746" h="1003245">
                  <a:moveTo>
                    <a:pt x="177204" y="967878"/>
                  </a:moveTo>
                  <a:cubicBezTo>
                    <a:pt x="190935" y="985293"/>
                    <a:pt x="208499" y="1003526"/>
                    <a:pt x="230676" y="1003191"/>
                  </a:cubicBezTo>
                  <a:cubicBezTo>
                    <a:pt x="248389" y="1002968"/>
                    <a:pt x="263534" y="990688"/>
                    <a:pt x="275553" y="977701"/>
                  </a:cubicBezTo>
                  <a:cubicBezTo>
                    <a:pt x="321174" y="928397"/>
                    <a:pt x="342756" y="862124"/>
                    <a:pt x="363111" y="798083"/>
                  </a:cubicBezTo>
                  <a:cubicBezTo>
                    <a:pt x="378665" y="749077"/>
                    <a:pt x="394331" y="699549"/>
                    <a:pt x="398908" y="648346"/>
                  </a:cubicBezTo>
                  <a:cubicBezTo>
                    <a:pt x="403485" y="597144"/>
                    <a:pt x="464883" y="476840"/>
                    <a:pt x="417811" y="456077"/>
                  </a:cubicBezTo>
                  <a:cubicBezTo>
                    <a:pt x="353622" y="427759"/>
                    <a:pt x="250957" y="401600"/>
                    <a:pt x="221709" y="332945"/>
                  </a:cubicBezTo>
                  <a:cubicBezTo>
                    <a:pt x="193875" y="267677"/>
                    <a:pt x="218285" y="193590"/>
                    <a:pt x="225951" y="123075"/>
                  </a:cubicBezTo>
                  <a:cubicBezTo>
                    <a:pt x="229300" y="92301"/>
                    <a:pt x="229374" y="61267"/>
                    <a:pt x="226174" y="30494"/>
                  </a:cubicBezTo>
                  <a:cubicBezTo>
                    <a:pt x="225058" y="19888"/>
                    <a:pt x="222639" y="7869"/>
                    <a:pt x="213448" y="2511"/>
                  </a:cubicBezTo>
                  <a:cubicBezTo>
                    <a:pt x="201950" y="-4187"/>
                    <a:pt x="187660" y="3479"/>
                    <a:pt x="177018" y="11442"/>
                  </a:cubicBezTo>
                  <a:cubicBezTo>
                    <a:pt x="-48146" y="180008"/>
                    <a:pt x="-25708" y="526033"/>
                    <a:pt x="63003" y="763105"/>
                  </a:cubicBezTo>
                  <a:cubicBezTo>
                    <a:pt x="90234" y="836858"/>
                    <a:pt x="128763" y="905958"/>
                    <a:pt x="177204" y="96787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96827C9A-EA20-4593-8E3B-075FF33C9926}"/>
                </a:ext>
              </a:extLst>
            </p:cNvPr>
            <p:cNvSpPr/>
            <p:nvPr/>
          </p:nvSpPr>
          <p:spPr>
            <a:xfrm>
              <a:off x="1165519" y="4861282"/>
              <a:ext cx="219345" cy="487920"/>
            </a:xfrm>
            <a:custGeom>
              <a:avLst/>
              <a:gdLst>
                <a:gd name="connsiteX0" fmla="*/ 20504 w 219345"/>
                <a:gd name="connsiteY0" fmla="*/ 487870 h 487920"/>
                <a:gd name="connsiteX1" fmla="*/ 94703 w 219345"/>
                <a:gd name="connsiteY1" fmla="*/ 252882 h 487920"/>
                <a:gd name="connsiteX2" fmla="*/ 137942 w 219345"/>
                <a:gd name="connsiteY2" fmla="*/ 210312 h 487920"/>
                <a:gd name="connsiteX3" fmla="*/ 218467 w 219345"/>
                <a:gd name="connsiteY3" fmla="*/ 40481 h 487920"/>
                <a:gd name="connsiteX4" fmla="*/ 205108 w 219345"/>
                <a:gd name="connsiteY4" fmla="*/ 1633 h 487920"/>
                <a:gd name="connsiteX5" fmla="*/ 188400 w 219345"/>
                <a:gd name="connsiteY5" fmla="*/ 554 h 487920"/>
                <a:gd name="connsiteX6" fmla="*/ 41380 w 219345"/>
                <a:gd name="connsiteY6" fmla="*/ 118178 h 487920"/>
                <a:gd name="connsiteX7" fmla="*/ 17192 w 219345"/>
                <a:gd name="connsiteY7" fmla="*/ 221997 h 487920"/>
                <a:gd name="connsiteX8" fmla="*/ -185 w 219345"/>
                <a:gd name="connsiteY8" fmla="*/ 349556 h 487920"/>
                <a:gd name="connsiteX9" fmla="*/ 20504 w 219345"/>
                <a:gd name="connsiteY9" fmla="*/ 487870 h 4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345" h="487920">
                  <a:moveTo>
                    <a:pt x="20504" y="487870"/>
                  </a:moveTo>
                  <a:cubicBezTo>
                    <a:pt x="13434" y="403810"/>
                    <a:pt x="37435" y="314839"/>
                    <a:pt x="94703" y="252882"/>
                  </a:cubicBezTo>
                  <a:cubicBezTo>
                    <a:pt x="108434" y="237998"/>
                    <a:pt x="123914" y="224899"/>
                    <a:pt x="137942" y="210312"/>
                  </a:cubicBezTo>
                  <a:cubicBezTo>
                    <a:pt x="182357" y="163836"/>
                    <a:pt x="210597" y="104298"/>
                    <a:pt x="218467" y="40481"/>
                  </a:cubicBezTo>
                  <a:cubicBezTo>
                    <a:pt x="220253" y="25857"/>
                    <a:pt x="218727" y="7326"/>
                    <a:pt x="205108" y="1633"/>
                  </a:cubicBezTo>
                  <a:cubicBezTo>
                    <a:pt x="199724" y="-153"/>
                    <a:pt x="193971" y="-525"/>
                    <a:pt x="188400" y="554"/>
                  </a:cubicBezTo>
                  <a:cubicBezTo>
                    <a:pt x="122686" y="8517"/>
                    <a:pt x="64934" y="56928"/>
                    <a:pt x="41380" y="118178"/>
                  </a:cubicBezTo>
                  <a:cubicBezTo>
                    <a:pt x="28914" y="150552"/>
                    <a:pt x="24969" y="188135"/>
                    <a:pt x="17192" y="221997"/>
                  </a:cubicBezTo>
                  <a:cubicBezTo>
                    <a:pt x="7082" y="263822"/>
                    <a:pt x="1258" y="306540"/>
                    <a:pt x="-185" y="349556"/>
                  </a:cubicBezTo>
                  <a:cubicBezTo>
                    <a:pt x="-1227" y="396517"/>
                    <a:pt x="7145" y="442621"/>
                    <a:pt x="20504" y="48787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41C50D8-D49C-46FA-8A53-DF1DF90B5037}"/>
                </a:ext>
              </a:extLst>
            </p:cNvPr>
            <p:cNvSpPr/>
            <p:nvPr/>
          </p:nvSpPr>
          <p:spPr>
            <a:xfrm>
              <a:off x="1019862" y="4687814"/>
              <a:ext cx="394686" cy="450498"/>
            </a:xfrm>
            <a:custGeom>
              <a:avLst/>
              <a:gdLst>
                <a:gd name="connsiteX0" fmla="*/ 177325 w 394686"/>
                <a:gd name="connsiteY0" fmla="*/ 9325 h 450498"/>
                <a:gd name="connsiteX1" fmla="*/ 101824 w 394686"/>
                <a:gd name="connsiteY1" fmla="*/ 76603 h 450498"/>
                <a:gd name="connsiteX2" fmla="*/ 91218 w 394686"/>
                <a:gd name="connsiteY2" fmla="*/ 131973 h 450498"/>
                <a:gd name="connsiteX3" fmla="*/ 22192 w 394686"/>
                <a:gd name="connsiteY3" fmla="*/ 318959 h 450498"/>
                <a:gd name="connsiteX4" fmla="*/ 4182 w 394686"/>
                <a:gd name="connsiteY4" fmla="*/ 390367 h 450498"/>
                <a:gd name="connsiteX5" fmla="*/ 18620 w 394686"/>
                <a:gd name="connsiteY5" fmla="*/ 410089 h 450498"/>
                <a:gd name="connsiteX6" fmla="*/ 34546 w 394686"/>
                <a:gd name="connsiteY6" fmla="*/ 444323 h 450498"/>
                <a:gd name="connsiteX7" fmla="*/ 72687 w 394686"/>
                <a:gd name="connsiteY7" fmla="*/ 444323 h 450498"/>
                <a:gd name="connsiteX8" fmla="*/ 103200 w 394686"/>
                <a:gd name="connsiteY8" fmla="*/ 417047 h 450498"/>
                <a:gd name="connsiteX9" fmla="*/ 227709 w 394686"/>
                <a:gd name="connsiteY9" fmla="*/ 362309 h 450498"/>
                <a:gd name="connsiteX10" fmla="*/ 288288 w 394686"/>
                <a:gd name="connsiteY10" fmla="*/ 312335 h 450498"/>
                <a:gd name="connsiteX11" fmla="*/ 343621 w 394686"/>
                <a:gd name="connsiteY11" fmla="*/ 252277 h 450498"/>
                <a:gd name="connsiteX12" fmla="*/ 388274 w 394686"/>
                <a:gd name="connsiteY12" fmla="*/ 182766 h 450498"/>
                <a:gd name="connsiteX13" fmla="*/ 391251 w 394686"/>
                <a:gd name="connsiteY13" fmla="*/ 100455 h 450498"/>
                <a:gd name="connsiteX14" fmla="*/ 362301 w 394686"/>
                <a:gd name="connsiteY14" fmla="*/ 32173 h 450498"/>
                <a:gd name="connsiteX15" fmla="*/ 177325 w 394686"/>
                <a:gd name="connsiteY15" fmla="*/ 9325 h 45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686" h="450498">
                  <a:moveTo>
                    <a:pt x="177325" y="9325"/>
                  </a:moveTo>
                  <a:cubicBezTo>
                    <a:pt x="144207" y="20154"/>
                    <a:pt x="114252" y="44044"/>
                    <a:pt x="101824" y="76603"/>
                  </a:cubicBezTo>
                  <a:cubicBezTo>
                    <a:pt x="95088" y="94204"/>
                    <a:pt x="93712" y="113293"/>
                    <a:pt x="91218" y="131973"/>
                  </a:cubicBezTo>
                  <a:cubicBezTo>
                    <a:pt x="82232" y="198618"/>
                    <a:pt x="58666" y="262472"/>
                    <a:pt x="22192" y="318959"/>
                  </a:cubicBezTo>
                  <a:cubicBezTo>
                    <a:pt x="8126" y="340690"/>
                    <a:pt x="-8358" y="367705"/>
                    <a:pt x="4182" y="390367"/>
                  </a:cubicBezTo>
                  <a:cubicBezTo>
                    <a:pt x="8126" y="397511"/>
                    <a:pt x="14601" y="403019"/>
                    <a:pt x="18620" y="410089"/>
                  </a:cubicBezTo>
                  <a:cubicBezTo>
                    <a:pt x="24908" y="421252"/>
                    <a:pt x="25169" y="435765"/>
                    <a:pt x="34546" y="444323"/>
                  </a:cubicBezTo>
                  <a:cubicBezTo>
                    <a:pt x="44593" y="453551"/>
                    <a:pt x="61077" y="451356"/>
                    <a:pt x="72687" y="444323"/>
                  </a:cubicBezTo>
                  <a:cubicBezTo>
                    <a:pt x="84297" y="437290"/>
                    <a:pt x="92856" y="425978"/>
                    <a:pt x="103200" y="417047"/>
                  </a:cubicBezTo>
                  <a:cubicBezTo>
                    <a:pt x="137658" y="387278"/>
                    <a:pt x="187707" y="384153"/>
                    <a:pt x="227709" y="362309"/>
                  </a:cubicBezTo>
                  <a:cubicBezTo>
                    <a:pt x="250780" y="349733"/>
                    <a:pt x="269943" y="331164"/>
                    <a:pt x="288288" y="312335"/>
                  </a:cubicBezTo>
                  <a:cubicBezTo>
                    <a:pt x="307314" y="292837"/>
                    <a:pt x="325760" y="272817"/>
                    <a:pt x="343621" y="252277"/>
                  </a:cubicBezTo>
                  <a:cubicBezTo>
                    <a:pt x="361855" y="231327"/>
                    <a:pt x="379902" y="209186"/>
                    <a:pt x="388274" y="182766"/>
                  </a:cubicBezTo>
                  <a:cubicBezTo>
                    <a:pt x="396647" y="156346"/>
                    <a:pt x="395233" y="127880"/>
                    <a:pt x="391251" y="100455"/>
                  </a:cubicBezTo>
                  <a:cubicBezTo>
                    <a:pt x="387530" y="75487"/>
                    <a:pt x="381093" y="49067"/>
                    <a:pt x="362301" y="32173"/>
                  </a:cubicBezTo>
                  <a:cubicBezTo>
                    <a:pt x="321927" y="-4443"/>
                    <a:pt x="225588" y="-6489"/>
                    <a:pt x="177325" y="932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3C55B0F-B61C-4DAF-9625-9F69514AA6EC}"/>
                </a:ext>
              </a:extLst>
            </p:cNvPr>
            <p:cNvSpPr/>
            <p:nvPr/>
          </p:nvSpPr>
          <p:spPr>
            <a:xfrm>
              <a:off x="1291897" y="4255720"/>
              <a:ext cx="311464" cy="499162"/>
            </a:xfrm>
            <a:custGeom>
              <a:avLst/>
              <a:gdLst>
                <a:gd name="connsiteX0" fmla="*/ -45 w 311464"/>
                <a:gd name="connsiteY0" fmla="*/ 470631 h 499162"/>
                <a:gd name="connsiteX1" fmla="*/ 37538 w 311464"/>
                <a:gd name="connsiteY1" fmla="*/ 497645 h 499162"/>
                <a:gd name="connsiteX2" fmla="*/ 85392 w 311464"/>
                <a:gd name="connsiteY2" fmla="*/ 471226 h 499162"/>
                <a:gd name="connsiteX3" fmla="*/ 102062 w 311464"/>
                <a:gd name="connsiteY3" fmla="*/ 404916 h 499162"/>
                <a:gd name="connsiteX4" fmla="*/ 119440 w 311464"/>
                <a:gd name="connsiteY4" fmla="*/ 373212 h 499162"/>
                <a:gd name="connsiteX5" fmla="*/ 177377 w 311464"/>
                <a:gd name="connsiteY5" fmla="*/ 300092 h 499162"/>
                <a:gd name="connsiteX6" fmla="*/ 299951 w 311464"/>
                <a:gd name="connsiteY6" fmla="*/ 149164 h 499162"/>
                <a:gd name="connsiteX7" fmla="*/ 310556 w 311464"/>
                <a:gd name="connsiteY7" fmla="*/ 103097 h 499162"/>
                <a:gd name="connsiteX8" fmla="*/ 283541 w 311464"/>
                <a:gd name="connsiteY8" fmla="*/ 3408 h 499162"/>
                <a:gd name="connsiteX9" fmla="*/ 276917 w 311464"/>
                <a:gd name="connsiteY9" fmla="*/ 283 h 499162"/>
                <a:gd name="connsiteX10" fmla="*/ 275317 w 311464"/>
                <a:gd name="connsiteY10" fmla="*/ 7427 h 499162"/>
                <a:gd name="connsiteX11" fmla="*/ 278108 w 311464"/>
                <a:gd name="connsiteY11" fmla="*/ 85570 h 499162"/>
                <a:gd name="connsiteX12" fmla="*/ 247483 w 311464"/>
                <a:gd name="connsiteY12" fmla="*/ 162374 h 499162"/>
                <a:gd name="connsiteX13" fmla="*/ 57707 w 311464"/>
                <a:gd name="connsiteY13" fmla="*/ 331387 h 499162"/>
                <a:gd name="connsiteX14" fmla="*/ -45 w 311464"/>
                <a:gd name="connsiteY14" fmla="*/ 470631 h 4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464" h="499162">
                  <a:moveTo>
                    <a:pt x="-45" y="470631"/>
                  </a:moveTo>
                  <a:cubicBezTo>
                    <a:pt x="1369" y="487078"/>
                    <a:pt x="21500" y="493627"/>
                    <a:pt x="37538" y="497645"/>
                  </a:cubicBezTo>
                  <a:cubicBezTo>
                    <a:pt x="59679" y="503227"/>
                    <a:pt x="77205" y="492548"/>
                    <a:pt x="85392" y="471226"/>
                  </a:cubicBezTo>
                  <a:cubicBezTo>
                    <a:pt x="93578" y="449904"/>
                    <a:pt x="93913" y="426238"/>
                    <a:pt x="102062" y="404916"/>
                  </a:cubicBezTo>
                  <a:cubicBezTo>
                    <a:pt x="106669" y="393752"/>
                    <a:pt x="112496" y="383110"/>
                    <a:pt x="119440" y="373212"/>
                  </a:cubicBezTo>
                  <a:cubicBezTo>
                    <a:pt x="136706" y="347276"/>
                    <a:pt x="156085" y="322828"/>
                    <a:pt x="177377" y="300092"/>
                  </a:cubicBezTo>
                  <a:cubicBezTo>
                    <a:pt x="222031" y="252462"/>
                    <a:pt x="276768" y="210227"/>
                    <a:pt x="299951" y="149164"/>
                  </a:cubicBezTo>
                  <a:cubicBezTo>
                    <a:pt x="305573" y="134354"/>
                    <a:pt x="309138" y="118874"/>
                    <a:pt x="310556" y="103097"/>
                  </a:cubicBezTo>
                  <a:cubicBezTo>
                    <a:pt x="313682" y="67969"/>
                    <a:pt x="305383" y="31094"/>
                    <a:pt x="283541" y="3408"/>
                  </a:cubicBezTo>
                  <a:cubicBezTo>
                    <a:pt x="281903" y="1325"/>
                    <a:pt x="279298" y="-908"/>
                    <a:pt x="276917" y="283"/>
                  </a:cubicBezTo>
                  <a:cubicBezTo>
                    <a:pt x="274535" y="1473"/>
                    <a:pt x="274796" y="4822"/>
                    <a:pt x="275317" y="7427"/>
                  </a:cubicBezTo>
                  <a:cubicBezTo>
                    <a:pt x="280508" y="33140"/>
                    <a:pt x="281449" y="59560"/>
                    <a:pt x="278108" y="85570"/>
                  </a:cubicBezTo>
                  <a:cubicBezTo>
                    <a:pt x="275239" y="113516"/>
                    <a:pt x="264634" y="140122"/>
                    <a:pt x="247483" y="162374"/>
                  </a:cubicBezTo>
                  <a:cubicBezTo>
                    <a:pt x="197471" y="231066"/>
                    <a:pt x="116165" y="269802"/>
                    <a:pt x="57707" y="331387"/>
                  </a:cubicBezTo>
                  <a:cubicBezTo>
                    <a:pt x="39994" y="350104"/>
                    <a:pt x="-3803" y="426833"/>
                    <a:pt x="-45" y="47063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C8E67C5-04AD-414F-B0B6-11C669AF8405}"/>
                </a:ext>
              </a:extLst>
            </p:cNvPr>
            <p:cNvSpPr/>
            <p:nvPr/>
          </p:nvSpPr>
          <p:spPr>
            <a:xfrm>
              <a:off x="1171612" y="4221654"/>
              <a:ext cx="254606" cy="511164"/>
            </a:xfrm>
            <a:custGeom>
              <a:avLst/>
              <a:gdLst>
                <a:gd name="connsiteX0" fmla="*/ 457 w 254606"/>
                <a:gd name="connsiteY0" fmla="*/ 485421 h 511164"/>
                <a:gd name="connsiteX1" fmla="*/ 35733 w 254606"/>
                <a:gd name="connsiteY1" fmla="*/ 510241 h 511164"/>
                <a:gd name="connsiteX2" fmla="*/ 76666 w 254606"/>
                <a:gd name="connsiteY2" fmla="*/ 481142 h 511164"/>
                <a:gd name="connsiteX3" fmla="*/ 87308 w 254606"/>
                <a:gd name="connsiteY3" fmla="*/ 414162 h 511164"/>
                <a:gd name="connsiteX4" fmla="*/ 100853 w 254606"/>
                <a:gd name="connsiteY4" fmla="*/ 381527 h 511164"/>
                <a:gd name="connsiteX5" fmla="*/ 147925 w 254606"/>
                <a:gd name="connsiteY5" fmla="*/ 305282 h 511164"/>
                <a:gd name="connsiteX6" fmla="*/ 247762 w 254606"/>
                <a:gd name="connsiteY6" fmla="*/ 147619 h 511164"/>
                <a:gd name="connsiteX7" fmla="*/ 254311 w 254606"/>
                <a:gd name="connsiteY7" fmla="*/ 101068 h 511164"/>
                <a:gd name="connsiteX8" fmla="*/ 223798 w 254606"/>
                <a:gd name="connsiteY8" fmla="*/ 3091 h 511164"/>
                <a:gd name="connsiteX9" fmla="*/ 217696 w 254606"/>
                <a:gd name="connsiteY9" fmla="*/ 375 h 511164"/>
                <a:gd name="connsiteX10" fmla="*/ 216728 w 254606"/>
                <a:gd name="connsiteY10" fmla="*/ 7593 h 511164"/>
                <a:gd name="connsiteX11" fmla="*/ 224170 w 254606"/>
                <a:gd name="connsiteY11" fmla="*/ 85514 h 511164"/>
                <a:gd name="connsiteX12" fmla="*/ 217286 w 254606"/>
                <a:gd name="connsiteY12" fmla="*/ 128529 h 511164"/>
                <a:gd name="connsiteX13" fmla="*/ 201732 w 254606"/>
                <a:gd name="connsiteY13" fmla="*/ 163917 h 511164"/>
                <a:gd name="connsiteX14" fmla="*/ 42915 w 254606"/>
                <a:gd name="connsiteY14" fmla="*/ 343423 h 511164"/>
                <a:gd name="connsiteX15" fmla="*/ 457 w 254606"/>
                <a:gd name="connsiteY15" fmla="*/ 485421 h 51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606" h="511164">
                  <a:moveTo>
                    <a:pt x="457" y="485421"/>
                  </a:moveTo>
                  <a:cubicBezTo>
                    <a:pt x="2765" y="501794"/>
                    <a:pt x="21147" y="507152"/>
                    <a:pt x="35733" y="510241"/>
                  </a:cubicBezTo>
                  <a:cubicBezTo>
                    <a:pt x="55865" y="514520"/>
                    <a:pt x="70861" y="502799"/>
                    <a:pt x="76666" y="481142"/>
                  </a:cubicBezTo>
                  <a:cubicBezTo>
                    <a:pt x="82471" y="459485"/>
                    <a:pt x="81392" y="435744"/>
                    <a:pt x="87308" y="414162"/>
                  </a:cubicBezTo>
                  <a:cubicBezTo>
                    <a:pt x="90661" y="402850"/>
                    <a:pt x="95201" y="391909"/>
                    <a:pt x="100853" y="381527"/>
                  </a:cubicBezTo>
                  <a:cubicBezTo>
                    <a:pt x="114457" y="354885"/>
                    <a:pt x="130198" y="329395"/>
                    <a:pt x="147925" y="305282"/>
                  </a:cubicBezTo>
                  <a:cubicBezTo>
                    <a:pt x="184801" y="255159"/>
                    <a:pt x="230943" y="209873"/>
                    <a:pt x="247762" y="147619"/>
                  </a:cubicBezTo>
                  <a:cubicBezTo>
                    <a:pt x="251867" y="132437"/>
                    <a:pt x="254066" y="116808"/>
                    <a:pt x="254311" y="101068"/>
                  </a:cubicBezTo>
                  <a:cubicBezTo>
                    <a:pt x="254870" y="65829"/>
                    <a:pt x="245083" y="29474"/>
                    <a:pt x="223798" y="3091"/>
                  </a:cubicBezTo>
                  <a:cubicBezTo>
                    <a:pt x="222198" y="1119"/>
                    <a:pt x="219742" y="-965"/>
                    <a:pt x="217696" y="375"/>
                  </a:cubicBezTo>
                  <a:cubicBezTo>
                    <a:pt x="215649" y="1714"/>
                    <a:pt x="216096" y="5026"/>
                    <a:pt x="216728" y="7593"/>
                  </a:cubicBezTo>
                  <a:cubicBezTo>
                    <a:pt x="223009" y="33046"/>
                    <a:pt x="225517" y="59317"/>
                    <a:pt x="224170" y="85514"/>
                  </a:cubicBezTo>
                  <a:cubicBezTo>
                    <a:pt x="223597" y="100063"/>
                    <a:pt x="221286" y="114501"/>
                    <a:pt x="217286" y="128529"/>
                  </a:cubicBezTo>
                  <a:cubicBezTo>
                    <a:pt x="213431" y="140884"/>
                    <a:pt x="208214" y="152717"/>
                    <a:pt x="201732" y="163917"/>
                  </a:cubicBezTo>
                  <a:cubicBezTo>
                    <a:pt x="161432" y="235325"/>
                    <a:pt x="91290" y="278639"/>
                    <a:pt x="42915" y="343423"/>
                  </a:cubicBezTo>
                  <a:cubicBezTo>
                    <a:pt x="28515" y="362811"/>
                    <a:pt x="-5682" y="441884"/>
                    <a:pt x="457" y="48542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043D8F2-5DAB-4E2C-ACE6-1A5B42281603}"/>
                </a:ext>
              </a:extLst>
            </p:cNvPr>
            <p:cNvSpPr/>
            <p:nvPr/>
          </p:nvSpPr>
          <p:spPr>
            <a:xfrm>
              <a:off x="1340547" y="4571689"/>
              <a:ext cx="331286" cy="254155"/>
            </a:xfrm>
            <a:custGeom>
              <a:avLst/>
              <a:gdLst>
                <a:gd name="connsiteX0" fmla="*/ 40760 w 331286"/>
                <a:gd name="connsiteY0" fmla="*/ 197492 h 254155"/>
                <a:gd name="connsiteX1" fmla="*/ 78939 w 331286"/>
                <a:gd name="connsiteY1" fmla="*/ 164449 h 254155"/>
                <a:gd name="connsiteX2" fmla="*/ 106810 w 331286"/>
                <a:gd name="connsiteY2" fmla="*/ 118604 h 254155"/>
                <a:gd name="connsiteX3" fmla="*/ 157194 w 331286"/>
                <a:gd name="connsiteY3" fmla="*/ 58434 h 254155"/>
                <a:gd name="connsiteX4" fmla="*/ 281181 w 331286"/>
                <a:gd name="connsiteY4" fmla="*/ 16795 h 254155"/>
                <a:gd name="connsiteX5" fmla="*/ 319695 w 331286"/>
                <a:gd name="connsiteY5" fmla="*/ 1092 h 254155"/>
                <a:gd name="connsiteX6" fmla="*/ 325909 w 331286"/>
                <a:gd name="connsiteY6" fmla="*/ 50 h 254155"/>
                <a:gd name="connsiteX7" fmla="*/ 330858 w 331286"/>
                <a:gd name="connsiteY7" fmla="*/ 12441 h 254155"/>
                <a:gd name="connsiteX8" fmla="*/ 301722 w 331286"/>
                <a:gd name="connsiteY8" fmla="*/ 79756 h 254155"/>
                <a:gd name="connsiteX9" fmla="*/ 199800 w 331286"/>
                <a:gd name="connsiteY9" fmla="*/ 173565 h 254155"/>
                <a:gd name="connsiteX10" fmla="*/ 32127 w 331286"/>
                <a:gd name="connsiteY10" fmla="*/ 246685 h 254155"/>
                <a:gd name="connsiteX11" fmla="*/ 15196 w 331286"/>
                <a:gd name="connsiteY11" fmla="*/ 253867 h 254155"/>
                <a:gd name="connsiteX12" fmla="*/ 6750 w 331286"/>
                <a:gd name="connsiteY12" fmla="*/ 230163 h 254155"/>
                <a:gd name="connsiteX13" fmla="*/ 40760 w 331286"/>
                <a:gd name="connsiteY13" fmla="*/ 197492 h 25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286" h="254155">
                  <a:moveTo>
                    <a:pt x="40760" y="197492"/>
                  </a:moveTo>
                  <a:cubicBezTo>
                    <a:pt x="52407" y="185324"/>
                    <a:pt x="67552" y="176840"/>
                    <a:pt x="78939" y="164449"/>
                  </a:cubicBezTo>
                  <a:cubicBezTo>
                    <a:pt x="91107" y="151239"/>
                    <a:pt x="98326" y="134419"/>
                    <a:pt x="106810" y="118604"/>
                  </a:cubicBezTo>
                  <a:cubicBezTo>
                    <a:pt x="119313" y="95347"/>
                    <a:pt x="135388" y="73356"/>
                    <a:pt x="157194" y="58434"/>
                  </a:cubicBezTo>
                  <a:cubicBezTo>
                    <a:pt x="193363" y="33726"/>
                    <a:pt x="239951" y="31568"/>
                    <a:pt x="281181" y="16795"/>
                  </a:cubicBezTo>
                  <a:cubicBezTo>
                    <a:pt x="294242" y="12144"/>
                    <a:pt x="306782" y="6153"/>
                    <a:pt x="319695" y="1092"/>
                  </a:cubicBezTo>
                  <a:cubicBezTo>
                    <a:pt x="321607" y="124"/>
                    <a:pt x="323780" y="-248"/>
                    <a:pt x="325909" y="50"/>
                  </a:cubicBezTo>
                  <a:cubicBezTo>
                    <a:pt x="330635" y="1203"/>
                    <a:pt x="331416" y="7492"/>
                    <a:pt x="330858" y="12441"/>
                  </a:cubicBezTo>
                  <a:cubicBezTo>
                    <a:pt x="327844" y="36964"/>
                    <a:pt x="315973" y="59476"/>
                    <a:pt x="301722" y="79756"/>
                  </a:cubicBezTo>
                  <a:cubicBezTo>
                    <a:pt x="275186" y="118232"/>
                    <a:pt x="240357" y="150308"/>
                    <a:pt x="199800" y="173565"/>
                  </a:cubicBezTo>
                  <a:cubicBezTo>
                    <a:pt x="146700" y="203632"/>
                    <a:pt x="85228" y="216618"/>
                    <a:pt x="32127" y="246685"/>
                  </a:cubicBezTo>
                  <a:cubicBezTo>
                    <a:pt x="26981" y="250108"/>
                    <a:pt x="21239" y="252564"/>
                    <a:pt x="15196" y="253867"/>
                  </a:cubicBezTo>
                  <a:cubicBezTo>
                    <a:pt x="-2367" y="256323"/>
                    <a:pt x="-4674" y="239280"/>
                    <a:pt x="6750" y="230163"/>
                  </a:cubicBezTo>
                  <a:cubicBezTo>
                    <a:pt x="18813" y="220042"/>
                    <a:pt x="30178" y="209139"/>
                    <a:pt x="40760" y="19749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98FFE38B-8857-4F27-9196-644D2668F0BB}"/>
                </a:ext>
              </a:extLst>
            </p:cNvPr>
            <p:cNvSpPr/>
            <p:nvPr/>
          </p:nvSpPr>
          <p:spPr>
            <a:xfrm>
              <a:off x="1474198" y="6209551"/>
              <a:ext cx="118338" cy="638327"/>
            </a:xfrm>
            <a:custGeom>
              <a:avLst/>
              <a:gdLst>
                <a:gd name="connsiteX0" fmla="*/ 59265 w 118338"/>
                <a:gd name="connsiteY0" fmla="*/ 326672 h 638327"/>
                <a:gd name="connsiteX1" fmla="*/ -273 w 118338"/>
                <a:gd name="connsiteY1" fmla="*/ 587819 h 638327"/>
                <a:gd name="connsiteX2" fmla="*/ 91155 w 118338"/>
                <a:gd name="connsiteY2" fmla="*/ 638277 h 638327"/>
                <a:gd name="connsiteX3" fmla="*/ 112068 w 118338"/>
                <a:gd name="connsiteY3" fmla="*/ 474065 h 638327"/>
                <a:gd name="connsiteX4" fmla="*/ 117873 w 118338"/>
                <a:gd name="connsiteY4" fmla="*/ 457803 h 638327"/>
                <a:gd name="connsiteX5" fmla="*/ 115193 w 118338"/>
                <a:gd name="connsiteY5" fmla="*/ 434397 h 638327"/>
                <a:gd name="connsiteX6" fmla="*/ 105370 w 118338"/>
                <a:gd name="connsiteY6" fmla="*/ 67347 h 638327"/>
                <a:gd name="connsiteX7" fmla="*/ 86764 w 118338"/>
                <a:gd name="connsiteY7" fmla="*/ 4796 h 638327"/>
                <a:gd name="connsiteX8" fmla="*/ 75861 w 118338"/>
                <a:gd name="connsiteY8" fmla="*/ -42 h 638327"/>
                <a:gd name="connsiteX9" fmla="*/ 40027 w 118338"/>
                <a:gd name="connsiteY9" fmla="*/ 130569 h 638327"/>
                <a:gd name="connsiteX10" fmla="*/ 59265 w 118338"/>
                <a:gd name="connsiteY10" fmla="*/ 326672 h 6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338" h="638327">
                  <a:moveTo>
                    <a:pt x="59265" y="326672"/>
                  </a:moveTo>
                  <a:cubicBezTo>
                    <a:pt x="55804" y="403736"/>
                    <a:pt x="36641" y="520169"/>
                    <a:pt x="-273" y="587819"/>
                  </a:cubicBezTo>
                  <a:cubicBezTo>
                    <a:pt x="31915" y="606164"/>
                    <a:pt x="64251" y="612750"/>
                    <a:pt x="91155" y="638277"/>
                  </a:cubicBezTo>
                  <a:cubicBezTo>
                    <a:pt x="85164" y="590572"/>
                    <a:pt x="92457" y="517973"/>
                    <a:pt x="112068" y="474065"/>
                  </a:cubicBezTo>
                  <a:cubicBezTo>
                    <a:pt x="114717" y="468929"/>
                    <a:pt x="116671" y="463459"/>
                    <a:pt x="117873" y="457803"/>
                  </a:cubicBezTo>
                  <a:cubicBezTo>
                    <a:pt x="118501" y="449915"/>
                    <a:pt x="117593" y="441951"/>
                    <a:pt x="115193" y="434397"/>
                  </a:cubicBezTo>
                  <a:cubicBezTo>
                    <a:pt x="86764" y="314950"/>
                    <a:pt x="103584" y="190107"/>
                    <a:pt x="105370" y="67347"/>
                  </a:cubicBezTo>
                  <a:cubicBezTo>
                    <a:pt x="105704" y="45021"/>
                    <a:pt x="104142" y="19197"/>
                    <a:pt x="86764" y="4796"/>
                  </a:cubicBezTo>
                  <a:cubicBezTo>
                    <a:pt x="83757" y="2042"/>
                    <a:pt x="79928" y="330"/>
                    <a:pt x="75861" y="-42"/>
                  </a:cubicBezTo>
                  <a:cubicBezTo>
                    <a:pt x="36231" y="-1121"/>
                    <a:pt x="34929" y="104149"/>
                    <a:pt x="40027" y="130569"/>
                  </a:cubicBezTo>
                  <a:cubicBezTo>
                    <a:pt x="52865" y="195949"/>
                    <a:pt x="62279" y="259692"/>
                    <a:pt x="59265" y="3266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F81B93FE-EA2B-4ED9-8B49-F07C43C66FBD}"/>
                </a:ext>
              </a:extLst>
            </p:cNvPr>
            <p:cNvSpPr/>
            <p:nvPr/>
          </p:nvSpPr>
          <p:spPr>
            <a:xfrm>
              <a:off x="2242049" y="6198876"/>
              <a:ext cx="365307" cy="650825"/>
            </a:xfrm>
            <a:custGeom>
              <a:avLst/>
              <a:gdLst>
                <a:gd name="connsiteX0" fmla="*/ 213654 w 365307"/>
                <a:gd name="connsiteY0" fmla="*/ 223853 h 650825"/>
                <a:gd name="connsiteX1" fmla="*/ 187606 w 365307"/>
                <a:gd name="connsiteY1" fmla="*/ 317848 h 650825"/>
                <a:gd name="connsiteX2" fmla="*/ 157316 w 365307"/>
                <a:gd name="connsiteY2" fmla="*/ 404773 h 650825"/>
                <a:gd name="connsiteX3" fmla="*/ 102691 w 365307"/>
                <a:gd name="connsiteY3" fmla="*/ 529653 h 650825"/>
                <a:gd name="connsiteX4" fmla="*/ -273 w 365307"/>
                <a:gd name="connsiteY4" fmla="*/ 615239 h 650825"/>
                <a:gd name="connsiteX5" fmla="*/ 103918 w 365307"/>
                <a:gd name="connsiteY5" fmla="*/ 650776 h 650825"/>
                <a:gd name="connsiteX6" fmla="*/ 185783 w 365307"/>
                <a:gd name="connsiteY6" fmla="*/ 589749 h 650825"/>
                <a:gd name="connsiteX7" fmla="*/ 208109 w 365307"/>
                <a:gd name="connsiteY7" fmla="*/ 418579 h 650825"/>
                <a:gd name="connsiteX8" fmla="*/ 359373 w 365307"/>
                <a:gd name="connsiteY8" fmla="*/ 113448 h 650825"/>
                <a:gd name="connsiteX9" fmla="*/ 352637 w 365307"/>
                <a:gd name="connsiteY9" fmla="*/ 53910 h 650825"/>
                <a:gd name="connsiteX10" fmla="*/ 303035 w 365307"/>
                <a:gd name="connsiteY10" fmla="*/ 15434 h 650825"/>
                <a:gd name="connsiteX11" fmla="*/ 191402 w 365307"/>
                <a:gd name="connsiteY11" fmla="*/ 45798 h 650825"/>
                <a:gd name="connsiteX12" fmla="*/ 213654 w 365307"/>
                <a:gd name="connsiteY12" fmla="*/ 223853 h 6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7" h="650825">
                  <a:moveTo>
                    <a:pt x="213654" y="223853"/>
                  </a:moveTo>
                  <a:cubicBezTo>
                    <a:pt x="209263" y="256115"/>
                    <a:pt x="198509" y="287112"/>
                    <a:pt x="187606" y="317848"/>
                  </a:cubicBezTo>
                  <a:cubicBezTo>
                    <a:pt x="177533" y="346835"/>
                    <a:pt x="167438" y="375786"/>
                    <a:pt x="157316" y="404773"/>
                  </a:cubicBezTo>
                  <a:cubicBezTo>
                    <a:pt x="142432" y="447789"/>
                    <a:pt x="127175" y="491252"/>
                    <a:pt x="102691" y="529653"/>
                  </a:cubicBezTo>
                  <a:cubicBezTo>
                    <a:pt x="78206" y="568056"/>
                    <a:pt x="43153" y="601546"/>
                    <a:pt x="-273" y="615239"/>
                  </a:cubicBezTo>
                  <a:lnTo>
                    <a:pt x="103918" y="650776"/>
                  </a:lnTo>
                  <a:cubicBezTo>
                    <a:pt x="109984" y="613565"/>
                    <a:pt x="148572" y="584912"/>
                    <a:pt x="185783" y="589749"/>
                  </a:cubicBezTo>
                  <a:cubicBezTo>
                    <a:pt x="170564" y="533263"/>
                    <a:pt x="187420" y="473390"/>
                    <a:pt x="208109" y="418579"/>
                  </a:cubicBezTo>
                  <a:cubicBezTo>
                    <a:pt x="248409" y="312341"/>
                    <a:pt x="303667" y="212541"/>
                    <a:pt x="359373" y="113448"/>
                  </a:cubicBezTo>
                  <a:cubicBezTo>
                    <a:pt x="369717" y="95065"/>
                    <a:pt x="364954" y="71027"/>
                    <a:pt x="352637" y="53910"/>
                  </a:cubicBezTo>
                  <a:cubicBezTo>
                    <a:pt x="340320" y="36793"/>
                    <a:pt x="321752" y="25257"/>
                    <a:pt x="303035" y="15434"/>
                  </a:cubicBezTo>
                  <a:cubicBezTo>
                    <a:pt x="267945" y="-2949"/>
                    <a:pt x="186267" y="-16716"/>
                    <a:pt x="191402" y="45798"/>
                  </a:cubicBezTo>
                  <a:cubicBezTo>
                    <a:pt x="196909" y="107233"/>
                    <a:pt x="222287" y="160111"/>
                    <a:pt x="213654" y="22385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44E8C0D7-FC5A-40B2-A4AD-513C88D77687}"/>
                </a:ext>
              </a:extLst>
            </p:cNvPr>
            <p:cNvSpPr/>
            <p:nvPr/>
          </p:nvSpPr>
          <p:spPr>
            <a:xfrm>
              <a:off x="1409897" y="4600515"/>
              <a:ext cx="237621" cy="173589"/>
            </a:xfrm>
            <a:custGeom>
              <a:avLst/>
              <a:gdLst>
                <a:gd name="connsiteX0" fmla="*/ 60493 w 237621"/>
                <a:gd name="connsiteY0" fmla="*/ 118058 h 173589"/>
                <a:gd name="connsiteX1" fmla="*/ 77908 w 237621"/>
                <a:gd name="connsiteY1" fmla="*/ 80512 h 173589"/>
                <a:gd name="connsiteX2" fmla="*/ 154302 w 237621"/>
                <a:gd name="connsiteY2" fmla="*/ 35449 h 173589"/>
                <a:gd name="connsiteX3" fmla="*/ 236836 w 237621"/>
                <a:gd name="connsiteY3" fmla="*/ -50 h 173589"/>
                <a:gd name="connsiteX4" fmla="*/ 231180 w 237621"/>
                <a:gd name="connsiteY4" fmla="*/ 17030 h 173589"/>
                <a:gd name="connsiteX5" fmla="*/ 172908 w 237621"/>
                <a:gd name="connsiteY5" fmla="*/ 87731 h 173589"/>
                <a:gd name="connsiteX6" fmla="*/ 28454 w 237621"/>
                <a:gd name="connsiteY6" fmla="*/ 168293 h 173589"/>
                <a:gd name="connsiteX7" fmla="*/ -273 w 237621"/>
                <a:gd name="connsiteY7" fmla="*/ 173540 h 173589"/>
                <a:gd name="connsiteX8" fmla="*/ 33217 w 237621"/>
                <a:gd name="connsiteY8" fmla="*/ 150990 h 173589"/>
                <a:gd name="connsiteX9" fmla="*/ 60493 w 237621"/>
                <a:gd name="connsiteY9" fmla="*/ 118058 h 17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621" h="173589">
                  <a:moveTo>
                    <a:pt x="60493" y="118058"/>
                  </a:moveTo>
                  <a:cubicBezTo>
                    <a:pt x="66782" y="105741"/>
                    <a:pt x="70466" y="92010"/>
                    <a:pt x="77908" y="80512"/>
                  </a:cubicBezTo>
                  <a:cubicBezTo>
                    <a:pt x="94206" y="54985"/>
                    <a:pt x="125129" y="43301"/>
                    <a:pt x="154302" y="35449"/>
                  </a:cubicBezTo>
                  <a:cubicBezTo>
                    <a:pt x="183476" y="27598"/>
                    <a:pt x="214659" y="20565"/>
                    <a:pt x="236836" y="-50"/>
                  </a:cubicBezTo>
                  <a:cubicBezTo>
                    <a:pt x="238771" y="5866"/>
                    <a:pt x="234864" y="11969"/>
                    <a:pt x="231180" y="17030"/>
                  </a:cubicBezTo>
                  <a:cubicBezTo>
                    <a:pt x="213021" y="41627"/>
                    <a:pt x="194788" y="66372"/>
                    <a:pt x="172908" y="87731"/>
                  </a:cubicBezTo>
                  <a:cubicBezTo>
                    <a:pt x="133092" y="126691"/>
                    <a:pt x="82150" y="153371"/>
                    <a:pt x="28454" y="168293"/>
                  </a:cubicBezTo>
                  <a:cubicBezTo>
                    <a:pt x="19114" y="171158"/>
                    <a:pt x="9473" y="172907"/>
                    <a:pt x="-273" y="173540"/>
                  </a:cubicBezTo>
                  <a:cubicBezTo>
                    <a:pt x="3151" y="163232"/>
                    <a:pt x="24919" y="157502"/>
                    <a:pt x="33217" y="150990"/>
                  </a:cubicBezTo>
                  <a:cubicBezTo>
                    <a:pt x="44589" y="142134"/>
                    <a:pt x="53899" y="130896"/>
                    <a:pt x="60493" y="11805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5AE0596F-652C-44F1-B88D-1798FE960A74}"/>
                </a:ext>
              </a:extLst>
            </p:cNvPr>
            <p:cNvSpPr/>
            <p:nvPr/>
          </p:nvSpPr>
          <p:spPr>
            <a:xfrm>
              <a:off x="1211079" y="4793455"/>
              <a:ext cx="130164" cy="130499"/>
            </a:xfrm>
            <a:custGeom>
              <a:avLst/>
              <a:gdLst>
                <a:gd name="connsiteX0" fmla="*/ 45125 w 130164"/>
                <a:gd name="connsiteY0" fmla="*/ 47580 h 130499"/>
                <a:gd name="connsiteX1" fmla="*/ 28789 w 130164"/>
                <a:gd name="connsiteY1" fmla="*/ 84791 h 130499"/>
                <a:gd name="connsiteX2" fmla="*/ -273 w 130164"/>
                <a:gd name="connsiteY2" fmla="*/ 130449 h 130499"/>
                <a:gd name="connsiteX3" fmla="*/ 17440 w 130164"/>
                <a:gd name="connsiteY3" fmla="*/ 121184 h 130499"/>
                <a:gd name="connsiteX4" fmla="*/ 76159 w 130164"/>
                <a:gd name="connsiteY4" fmla="*/ 106932 h 130499"/>
                <a:gd name="connsiteX5" fmla="*/ 111844 w 130164"/>
                <a:gd name="connsiteY5" fmla="*/ 58557 h 130499"/>
                <a:gd name="connsiteX6" fmla="*/ 129892 w 130164"/>
                <a:gd name="connsiteY6" fmla="*/ -50 h 130499"/>
                <a:gd name="connsiteX7" fmla="*/ 91006 w 130164"/>
                <a:gd name="connsiteY7" fmla="*/ 19635 h 130499"/>
                <a:gd name="connsiteX8" fmla="*/ 45125 w 130164"/>
                <a:gd name="connsiteY8" fmla="*/ 47580 h 13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64" h="130499">
                  <a:moveTo>
                    <a:pt x="45125" y="47580"/>
                  </a:moveTo>
                  <a:cubicBezTo>
                    <a:pt x="37199" y="58744"/>
                    <a:pt x="33962" y="72214"/>
                    <a:pt x="28789" y="84791"/>
                  </a:cubicBezTo>
                  <a:cubicBezTo>
                    <a:pt x="22028" y="101685"/>
                    <a:pt x="12175" y="117165"/>
                    <a:pt x="-273" y="130449"/>
                  </a:cubicBezTo>
                  <a:cubicBezTo>
                    <a:pt x="6463" y="130151"/>
                    <a:pt x="11709" y="124793"/>
                    <a:pt x="17440" y="121184"/>
                  </a:cubicBezTo>
                  <a:cubicBezTo>
                    <a:pt x="34594" y="110393"/>
                    <a:pt x="57591" y="115119"/>
                    <a:pt x="76159" y="106932"/>
                  </a:cubicBezTo>
                  <a:cubicBezTo>
                    <a:pt x="94727" y="98746"/>
                    <a:pt x="105928" y="78354"/>
                    <a:pt x="111844" y="58557"/>
                  </a:cubicBezTo>
                  <a:cubicBezTo>
                    <a:pt x="117761" y="38761"/>
                    <a:pt x="122264" y="19114"/>
                    <a:pt x="129892" y="-50"/>
                  </a:cubicBezTo>
                  <a:cubicBezTo>
                    <a:pt x="116235" y="2704"/>
                    <a:pt x="104700" y="15170"/>
                    <a:pt x="91006" y="19635"/>
                  </a:cubicBezTo>
                  <a:cubicBezTo>
                    <a:pt x="73368" y="25477"/>
                    <a:pt x="56288" y="31915"/>
                    <a:pt x="45125" y="4758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57A14FCD-6DA0-4923-9EA4-82BE7D984FF0}"/>
                </a:ext>
              </a:extLst>
            </p:cNvPr>
            <p:cNvSpPr/>
            <p:nvPr/>
          </p:nvSpPr>
          <p:spPr>
            <a:xfrm>
              <a:off x="1251984" y="4823013"/>
              <a:ext cx="63617" cy="73467"/>
            </a:xfrm>
            <a:custGeom>
              <a:avLst/>
              <a:gdLst>
                <a:gd name="connsiteX0" fmla="*/ 12183 w 63617"/>
                <a:gd name="connsiteY0" fmla="*/ 42098 h 73467"/>
                <a:gd name="connsiteX1" fmla="*/ 28779 w 63617"/>
                <a:gd name="connsiteY1" fmla="*/ 15418 h 73467"/>
                <a:gd name="connsiteX2" fmla="*/ 55682 w 63617"/>
                <a:gd name="connsiteY2" fmla="*/ 87 h 73467"/>
                <a:gd name="connsiteX3" fmla="*/ 58622 w 63617"/>
                <a:gd name="connsiteY3" fmla="*/ 422 h 73467"/>
                <a:gd name="connsiteX4" fmla="*/ 59813 w 63617"/>
                <a:gd name="connsiteY4" fmla="*/ 2282 h 73467"/>
                <a:gd name="connsiteX5" fmla="*/ 29903 w 63617"/>
                <a:gd name="connsiteY5" fmla="*/ 69894 h 73467"/>
                <a:gd name="connsiteX6" fmla="*/ 7271 w 63617"/>
                <a:gd name="connsiteY6" fmla="*/ 73281 h 73467"/>
                <a:gd name="connsiteX7" fmla="*/ 12183 w 63617"/>
                <a:gd name="connsiteY7" fmla="*/ 42098 h 7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17" h="73467">
                  <a:moveTo>
                    <a:pt x="12183" y="42098"/>
                  </a:moveTo>
                  <a:cubicBezTo>
                    <a:pt x="16205" y="32349"/>
                    <a:pt x="21813" y="23344"/>
                    <a:pt x="28779" y="15418"/>
                  </a:cubicBezTo>
                  <a:cubicBezTo>
                    <a:pt x="35797" y="7455"/>
                    <a:pt x="45260" y="2059"/>
                    <a:pt x="55682" y="87"/>
                  </a:cubicBezTo>
                  <a:cubicBezTo>
                    <a:pt x="56669" y="-174"/>
                    <a:pt x="57722" y="-62"/>
                    <a:pt x="58622" y="422"/>
                  </a:cubicBezTo>
                  <a:cubicBezTo>
                    <a:pt x="59180" y="905"/>
                    <a:pt x="59593" y="1575"/>
                    <a:pt x="59813" y="2282"/>
                  </a:cubicBezTo>
                  <a:cubicBezTo>
                    <a:pt x="70225" y="29223"/>
                    <a:pt x="56836" y="59476"/>
                    <a:pt x="29903" y="69894"/>
                  </a:cubicBezTo>
                  <a:cubicBezTo>
                    <a:pt x="22702" y="72685"/>
                    <a:pt x="14974" y="73839"/>
                    <a:pt x="7271" y="73281"/>
                  </a:cubicBezTo>
                  <a:cubicBezTo>
                    <a:pt x="-10665" y="71978"/>
                    <a:pt x="8536" y="50285"/>
                    <a:pt x="12183" y="4209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75701B05-2ED3-4EEE-8AF3-E37DAAC950C4}"/>
                </a:ext>
              </a:extLst>
            </p:cNvPr>
            <p:cNvSpPr/>
            <p:nvPr/>
          </p:nvSpPr>
          <p:spPr>
            <a:xfrm>
              <a:off x="1272258" y="4851505"/>
              <a:ext cx="12647" cy="30266"/>
            </a:xfrm>
            <a:custGeom>
              <a:avLst/>
              <a:gdLst>
                <a:gd name="connsiteX0" fmla="*/ 21 w 12647"/>
                <a:gd name="connsiteY0" fmla="*/ 16583 h 30266"/>
                <a:gd name="connsiteX1" fmla="*/ 430 w 12647"/>
                <a:gd name="connsiteY1" fmla="*/ 24584 h 30266"/>
                <a:gd name="connsiteX2" fmla="*/ 5975 w 12647"/>
                <a:gd name="connsiteY2" fmla="*/ 30091 h 30266"/>
                <a:gd name="connsiteX3" fmla="*/ 7984 w 12647"/>
                <a:gd name="connsiteY3" fmla="*/ 29867 h 30266"/>
                <a:gd name="connsiteX4" fmla="*/ 8654 w 12647"/>
                <a:gd name="connsiteY4" fmla="*/ 26555 h 30266"/>
                <a:gd name="connsiteX5" fmla="*/ 12375 w 12647"/>
                <a:gd name="connsiteY5" fmla="*/ 24 h 30266"/>
                <a:gd name="connsiteX6" fmla="*/ 21 w 12647"/>
                <a:gd name="connsiteY6" fmla="*/ 16583 h 3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7" h="30266">
                  <a:moveTo>
                    <a:pt x="21" y="16583"/>
                  </a:moveTo>
                  <a:cubicBezTo>
                    <a:pt x="-478" y="19262"/>
                    <a:pt x="-340" y="21979"/>
                    <a:pt x="430" y="24584"/>
                  </a:cubicBezTo>
                  <a:cubicBezTo>
                    <a:pt x="1256" y="27225"/>
                    <a:pt x="3329" y="29272"/>
                    <a:pt x="5975" y="30091"/>
                  </a:cubicBezTo>
                  <a:cubicBezTo>
                    <a:pt x="6644" y="30314"/>
                    <a:pt x="7377" y="30239"/>
                    <a:pt x="7984" y="29867"/>
                  </a:cubicBezTo>
                  <a:cubicBezTo>
                    <a:pt x="8989" y="29198"/>
                    <a:pt x="8840" y="27746"/>
                    <a:pt x="8654" y="26555"/>
                  </a:cubicBezTo>
                  <a:cubicBezTo>
                    <a:pt x="7016" y="16583"/>
                    <a:pt x="11519" y="9253"/>
                    <a:pt x="12375" y="24"/>
                  </a:cubicBezTo>
                  <a:cubicBezTo>
                    <a:pt x="4523" y="-1092"/>
                    <a:pt x="877" y="10703"/>
                    <a:pt x="21" y="1658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C43F2A24-0B4D-4F48-994E-0C6318952EC2}"/>
                </a:ext>
              </a:extLst>
            </p:cNvPr>
            <p:cNvSpPr/>
            <p:nvPr/>
          </p:nvSpPr>
          <p:spPr>
            <a:xfrm>
              <a:off x="1017137" y="5035821"/>
              <a:ext cx="92406" cy="69549"/>
            </a:xfrm>
            <a:custGeom>
              <a:avLst/>
              <a:gdLst>
                <a:gd name="connsiteX0" fmla="*/ 2851 w 92406"/>
                <a:gd name="connsiteY0" fmla="*/ 37374 h 69549"/>
                <a:gd name="connsiteX1" fmla="*/ 24471 w 92406"/>
                <a:gd name="connsiteY1" fmla="*/ 65542 h 69549"/>
                <a:gd name="connsiteX2" fmla="*/ 30015 w 92406"/>
                <a:gd name="connsiteY2" fmla="*/ 69263 h 69549"/>
                <a:gd name="connsiteX3" fmla="*/ 41476 w 92406"/>
                <a:gd name="connsiteY3" fmla="*/ 62119 h 69549"/>
                <a:gd name="connsiteX4" fmla="*/ 47355 w 92406"/>
                <a:gd name="connsiteY4" fmla="*/ 48760 h 69549"/>
                <a:gd name="connsiteX5" fmla="*/ 71394 w 92406"/>
                <a:gd name="connsiteY5" fmla="*/ 36109 h 69549"/>
                <a:gd name="connsiteX6" fmla="*/ 91041 w 92406"/>
                <a:gd name="connsiteY6" fmla="*/ 14191 h 69549"/>
                <a:gd name="connsiteX7" fmla="*/ 90446 w 92406"/>
                <a:gd name="connsiteY7" fmla="*/ 3028 h 69549"/>
                <a:gd name="connsiteX8" fmla="*/ 73589 w 92406"/>
                <a:gd name="connsiteY8" fmla="*/ 1763 h 69549"/>
                <a:gd name="connsiteX9" fmla="*/ 16731 w 92406"/>
                <a:gd name="connsiteY9" fmla="*/ 3698 h 69549"/>
                <a:gd name="connsiteX10" fmla="*/ 1325 w 92406"/>
                <a:gd name="connsiteY10" fmla="*/ 11363 h 69549"/>
                <a:gd name="connsiteX11" fmla="*/ 2851 w 92406"/>
                <a:gd name="connsiteY11" fmla="*/ 37374 h 6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406" h="69549">
                  <a:moveTo>
                    <a:pt x="2851" y="37374"/>
                  </a:moveTo>
                  <a:cubicBezTo>
                    <a:pt x="7428" y="48537"/>
                    <a:pt x="15875" y="57319"/>
                    <a:pt x="24471" y="65542"/>
                  </a:cubicBezTo>
                  <a:cubicBezTo>
                    <a:pt x="25978" y="67217"/>
                    <a:pt x="27887" y="68519"/>
                    <a:pt x="30015" y="69263"/>
                  </a:cubicBezTo>
                  <a:cubicBezTo>
                    <a:pt x="34704" y="70529"/>
                    <a:pt x="39318" y="66510"/>
                    <a:pt x="41476" y="62119"/>
                  </a:cubicBezTo>
                  <a:cubicBezTo>
                    <a:pt x="43061" y="57505"/>
                    <a:pt x="45026" y="53039"/>
                    <a:pt x="47355" y="48760"/>
                  </a:cubicBezTo>
                  <a:cubicBezTo>
                    <a:pt x="52714" y="41318"/>
                    <a:pt x="63059" y="40016"/>
                    <a:pt x="71394" y="36109"/>
                  </a:cubicBezTo>
                  <a:cubicBezTo>
                    <a:pt x="80630" y="31755"/>
                    <a:pt x="87715" y="23829"/>
                    <a:pt x="91041" y="14191"/>
                  </a:cubicBezTo>
                  <a:cubicBezTo>
                    <a:pt x="92686" y="10582"/>
                    <a:pt x="92463" y="6414"/>
                    <a:pt x="90446" y="3028"/>
                  </a:cubicBezTo>
                  <a:cubicBezTo>
                    <a:pt x="86725" y="-1735"/>
                    <a:pt x="79283" y="14"/>
                    <a:pt x="73589" y="1763"/>
                  </a:cubicBezTo>
                  <a:cubicBezTo>
                    <a:pt x="55133" y="7381"/>
                    <a:pt x="35526" y="8014"/>
                    <a:pt x="16731" y="3698"/>
                  </a:cubicBezTo>
                  <a:cubicBezTo>
                    <a:pt x="6870" y="1465"/>
                    <a:pt x="4674" y="1018"/>
                    <a:pt x="1325" y="11363"/>
                  </a:cubicBezTo>
                  <a:cubicBezTo>
                    <a:pt x="-1242" y="19959"/>
                    <a:pt x="-703" y="29150"/>
                    <a:pt x="2851" y="3737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19CB39A-F760-422A-8191-9CC7294C6ECE}"/>
                </a:ext>
              </a:extLst>
            </p:cNvPr>
            <p:cNvSpPr/>
            <p:nvPr/>
          </p:nvSpPr>
          <p:spPr>
            <a:xfrm>
              <a:off x="1030796" y="5080139"/>
              <a:ext cx="28038" cy="50671"/>
            </a:xfrm>
            <a:custGeom>
              <a:avLst/>
              <a:gdLst>
                <a:gd name="connsiteX0" fmla="*/ 23203 w 28038"/>
                <a:gd name="connsiteY0" fmla="*/ 50622 h 50671"/>
                <a:gd name="connsiteX1" fmla="*/ 22868 w 28038"/>
                <a:gd name="connsiteY1" fmla="*/ 24202 h 50671"/>
                <a:gd name="connsiteX2" fmla="*/ 27407 w 28038"/>
                <a:gd name="connsiteY2" fmla="*/ 13039 h 50671"/>
                <a:gd name="connsiteX3" fmla="*/ 23686 w 28038"/>
                <a:gd name="connsiteY3" fmla="*/ 2136 h 50671"/>
                <a:gd name="connsiteX4" fmla="*/ 19333 w 28038"/>
                <a:gd name="connsiteY4" fmla="*/ 648 h 50671"/>
                <a:gd name="connsiteX5" fmla="*/ 7462 w 28038"/>
                <a:gd name="connsiteY5" fmla="*/ 648 h 50671"/>
                <a:gd name="connsiteX6" fmla="*/ 20 w 28038"/>
                <a:gd name="connsiteY6" fmla="*/ 5746 h 50671"/>
                <a:gd name="connsiteX7" fmla="*/ 2364 w 28038"/>
                <a:gd name="connsiteY7" fmla="*/ 10434 h 50671"/>
                <a:gd name="connsiteX8" fmla="*/ 9807 w 28038"/>
                <a:gd name="connsiteY8" fmla="*/ 23979 h 50671"/>
                <a:gd name="connsiteX9" fmla="*/ 14718 w 28038"/>
                <a:gd name="connsiteY9" fmla="*/ 38863 h 50671"/>
                <a:gd name="connsiteX10" fmla="*/ 18067 w 28038"/>
                <a:gd name="connsiteY10" fmla="*/ 45412 h 50671"/>
                <a:gd name="connsiteX11" fmla="*/ 23203 w 28038"/>
                <a:gd name="connsiteY11" fmla="*/ 50622 h 5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38" h="50671">
                  <a:moveTo>
                    <a:pt x="23203" y="50622"/>
                  </a:moveTo>
                  <a:cubicBezTo>
                    <a:pt x="19671" y="42175"/>
                    <a:pt x="19552" y="32724"/>
                    <a:pt x="22868" y="24202"/>
                  </a:cubicBezTo>
                  <a:cubicBezTo>
                    <a:pt x="24691" y="20630"/>
                    <a:pt x="26209" y="16872"/>
                    <a:pt x="27407" y="13039"/>
                  </a:cubicBezTo>
                  <a:cubicBezTo>
                    <a:pt x="28505" y="8983"/>
                    <a:pt x="27032" y="4666"/>
                    <a:pt x="23686" y="2136"/>
                  </a:cubicBezTo>
                  <a:cubicBezTo>
                    <a:pt x="22339" y="1392"/>
                    <a:pt x="20862" y="871"/>
                    <a:pt x="19333" y="648"/>
                  </a:cubicBezTo>
                  <a:cubicBezTo>
                    <a:pt x="15429" y="-283"/>
                    <a:pt x="11366" y="-283"/>
                    <a:pt x="7462" y="648"/>
                  </a:cubicBezTo>
                  <a:cubicBezTo>
                    <a:pt x="5118" y="1317"/>
                    <a:pt x="988" y="3178"/>
                    <a:pt x="20" y="5746"/>
                  </a:cubicBezTo>
                  <a:cubicBezTo>
                    <a:pt x="-947" y="8313"/>
                    <a:pt x="653" y="8759"/>
                    <a:pt x="2364" y="10434"/>
                  </a:cubicBezTo>
                  <a:cubicBezTo>
                    <a:pt x="5866" y="14304"/>
                    <a:pt x="8415" y="18955"/>
                    <a:pt x="9807" y="23979"/>
                  </a:cubicBezTo>
                  <a:cubicBezTo>
                    <a:pt x="11518" y="28965"/>
                    <a:pt x="12746" y="34100"/>
                    <a:pt x="14718" y="38863"/>
                  </a:cubicBezTo>
                  <a:cubicBezTo>
                    <a:pt x="15608" y="41170"/>
                    <a:pt x="16731" y="43366"/>
                    <a:pt x="18067" y="45412"/>
                  </a:cubicBezTo>
                  <a:cubicBezTo>
                    <a:pt x="19481" y="46975"/>
                    <a:pt x="22495" y="48910"/>
                    <a:pt x="23203" y="5062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E713A61E-BA18-4DA0-967F-F3B3AD4C1C5E}"/>
                </a:ext>
              </a:extLst>
            </p:cNvPr>
            <p:cNvSpPr/>
            <p:nvPr/>
          </p:nvSpPr>
          <p:spPr>
            <a:xfrm>
              <a:off x="1041835" y="5032052"/>
              <a:ext cx="172853" cy="80769"/>
            </a:xfrm>
            <a:custGeom>
              <a:avLst/>
              <a:gdLst>
                <a:gd name="connsiteX0" fmla="*/ 15736 w 172853"/>
                <a:gd name="connsiteY0" fmla="*/ 72177 h 80769"/>
                <a:gd name="connsiteX1" fmla="*/ 33746 w 172853"/>
                <a:gd name="connsiteY1" fmla="*/ 66298 h 80769"/>
                <a:gd name="connsiteX2" fmla="*/ 100726 w 172853"/>
                <a:gd name="connsiteY2" fmla="*/ 27338 h 80769"/>
                <a:gd name="connsiteX3" fmla="*/ 172581 w 172853"/>
                <a:gd name="connsiteY3" fmla="*/ -50 h 80769"/>
                <a:gd name="connsiteX4" fmla="*/ 64669 w 172853"/>
                <a:gd name="connsiteY4" fmla="*/ 53683 h 80769"/>
                <a:gd name="connsiteX5" fmla="*/ 20722 w 172853"/>
                <a:gd name="connsiteY5" fmla="*/ 78242 h 80769"/>
                <a:gd name="connsiteX6" fmla="*/ 5838 w 172853"/>
                <a:gd name="connsiteY6" fmla="*/ 80177 h 80769"/>
                <a:gd name="connsiteX7" fmla="*/ 1075 w 172853"/>
                <a:gd name="connsiteY7" fmla="*/ 70651 h 80769"/>
                <a:gd name="connsiteX8" fmla="*/ 6954 w 172853"/>
                <a:gd name="connsiteY8" fmla="*/ 72102 h 80769"/>
                <a:gd name="connsiteX9" fmla="*/ 15736 w 172853"/>
                <a:gd name="connsiteY9" fmla="*/ 72177 h 8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853" h="80769">
                  <a:moveTo>
                    <a:pt x="15736" y="72177"/>
                  </a:moveTo>
                  <a:cubicBezTo>
                    <a:pt x="21947" y="70912"/>
                    <a:pt x="27990" y="68939"/>
                    <a:pt x="33746" y="66298"/>
                  </a:cubicBezTo>
                  <a:cubicBezTo>
                    <a:pt x="57413" y="55916"/>
                    <a:pt x="78623" y="40696"/>
                    <a:pt x="100726" y="27338"/>
                  </a:cubicBezTo>
                  <a:cubicBezTo>
                    <a:pt x="122830" y="13979"/>
                    <a:pt x="146794" y="2220"/>
                    <a:pt x="172581" y="-50"/>
                  </a:cubicBezTo>
                  <a:cubicBezTo>
                    <a:pt x="133732" y="10779"/>
                    <a:pt x="98717" y="32063"/>
                    <a:pt x="64669" y="53683"/>
                  </a:cubicBezTo>
                  <a:cubicBezTo>
                    <a:pt x="50774" y="63135"/>
                    <a:pt x="36068" y="71358"/>
                    <a:pt x="20722" y="78242"/>
                  </a:cubicBezTo>
                  <a:cubicBezTo>
                    <a:pt x="16149" y="80624"/>
                    <a:pt x="10873" y="81331"/>
                    <a:pt x="5838" y="80177"/>
                  </a:cubicBezTo>
                  <a:cubicBezTo>
                    <a:pt x="3159" y="79247"/>
                    <a:pt x="-2981" y="73256"/>
                    <a:pt x="1075" y="70651"/>
                  </a:cubicBezTo>
                  <a:cubicBezTo>
                    <a:pt x="3084" y="69349"/>
                    <a:pt x="5094" y="71507"/>
                    <a:pt x="6954" y="72102"/>
                  </a:cubicBezTo>
                  <a:cubicBezTo>
                    <a:pt x="9834" y="72810"/>
                    <a:pt x="12845" y="72847"/>
                    <a:pt x="15736" y="7217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65F8547-4035-477F-B5B6-CDB91B07E1FD}"/>
                </a:ext>
              </a:extLst>
            </p:cNvPr>
            <p:cNvSpPr/>
            <p:nvPr/>
          </p:nvSpPr>
          <p:spPr>
            <a:xfrm>
              <a:off x="1076226" y="4713609"/>
              <a:ext cx="210586" cy="274567"/>
            </a:xfrm>
            <a:custGeom>
              <a:avLst/>
              <a:gdLst>
                <a:gd name="connsiteX0" fmla="*/ 105184 w 210586"/>
                <a:gd name="connsiteY0" fmla="*/ 31161 h 274567"/>
                <a:gd name="connsiteX1" fmla="*/ 94392 w 210586"/>
                <a:gd name="connsiteY1" fmla="*/ 67442 h 274567"/>
                <a:gd name="connsiteX2" fmla="*/ -273 w 210586"/>
                <a:gd name="connsiteY2" fmla="*/ 273926 h 274567"/>
                <a:gd name="connsiteX3" fmla="*/ 26743 w 210586"/>
                <a:gd name="connsiteY3" fmla="*/ 253907 h 274567"/>
                <a:gd name="connsiteX4" fmla="*/ 105556 w 210586"/>
                <a:gd name="connsiteY4" fmla="*/ 120505 h 274567"/>
                <a:gd name="connsiteX5" fmla="*/ 130264 w 210586"/>
                <a:gd name="connsiteY5" fmla="*/ 89136 h 274567"/>
                <a:gd name="connsiteX6" fmla="*/ 192220 w 210586"/>
                <a:gd name="connsiteY6" fmla="*/ 52558 h 274567"/>
                <a:gd name="connsiteX7" fmla="*/ 208742 w 210586"/>
                <a:gd name="connsiteY7" fmla="*/ 22231 h 274567"/>
                <a:gd name="connsiteX8" fmla="*/ 183215 w 210586"/>
                <a:gd name="connsiteY8" fmla="*/ 2918 h 274567"/>
                <a:gd name="connsiteX9" fmla="*/ 160442 w 210586"/>
                <a:gd name="connsiteY9" fmla="*/ 5114 h 274567"/>
                <a:gd name="connsiteX10" fmla="*/ 105184 w 210586"/>
                <a:gd name="connsiteY10" fmla="*/ 31161 h 27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586" h="274567">
                  <a:moveTo>
                    <a:pt x="105184" y="31161"/>
                  </a:moveTo>
                  <a:cubicBezTo>
                    <a:pt x="97741" y="41543"/>
                    <a:pt x="96625" y="54902"/>
                    <a:pt x="94392" y="67442"/>
                  </a:cubicBezTo>
                  <a:cubicBezTo>
                    <a:pt x="80922" y="142274"/>
                    <a:pt x="24026" y="201886"/>
                    <a:pt x="-273" y="273926"/>
                  </a:cubicBezTo>
                  <a:cubicBezTo>
                    <a:pt x="11412" y="277424"/>
                    <a:pt x="21049" y="264698"/>
                    <a:pt x="26743" y="253907"/>
                  </a:cubicBezTo>
                  <a:cubicBezTo>
                    <a:pt x="50904" y="208212"/>
                    <a:pt x="77175" y="163744"/>
                    <a:pt x="105556" y="120505"/>
                  </a:cubicBezTo>
                  <a:cubicBezTo>
                    <a:pt x="112477" y="109081"/>
                    <a:pt x="120775" y="98551"/>
                    <a:pt x="130264" y="89136"/>
                  </a:cubicBezTo>
                  <a:cubicBezTo>
                    <a:pt x="147976" y="72875"/>
                    <a:pt x="171531" y="64838"/>
                    <a:pt x="192220" y="52558"/>
                  </a:cubicBezTo>
                  <a:cubicBezTo>
                    <a:pt x="203198" y="46046"/>
                    <a:pt x="214547" y="33506"/>
                    <a:pt x="208742" y="22231"/>
                  </a:cubicBezTo>
                  <a:cubicBezTo>
                    <a:pt x="205021" y="15347"/>
                    <a:pt x="190137" y="6528"/>
                    <a:pt x="183215" y="2918"/>
                  </a:cubicBezTo>
                  <a:cubicBezTo>
                    <a:pt x="172573" y="-2738"/>
                    <a:pt x="172052" y="648"/>
                    <a:pt x="160442" y="5114"/>
                  </a:cubicBezTo>
                  <a:cubicBezTo>
                    <a:pt x="141390" y="12481"/>
                    <a:pt x="118096" y="12891"/>
                    <a:pt x="105184" y="3116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EF8C728E-5E83-4868-92AB-7330D3DCE424}"/>
                </a:ext>
              </a:extLst>
            </p:cNvPr>
            <p:cNvSpPr/>
            <p:nvPr/>
          </p:nvSpPr>
          <p:spPr>
            <a:xfrm>
              <a:off x="1406400" y="6790956"/>
              <a:ext cx="159871" cy="67281"/>
            </a:xfrm>
            <a:custGeom>
              <a:avLst/>
              <a:gdLst>
                <a:gd name="connsiteX0" fmla="*/ -273 w 159871"/>
                <a:gd name="connsiteY0" fmla="*/ 65505 h 67281"/>
                <a:gd name="connsiteX1" fmla="*/ 151809 w 159871"/>
                <a:gd name="connsiteY1" fmla="*/ 65691 h 67281"/>
                <a:gd name="connsiteX2" fmla="*/ 157726 w 159871"/>
                <a:gd name="connsiteY2" fmla="*/ 64314 h 67281"/>
                <a:gd name="connsiteX3" fmla="*/ 156721 w 159871"/>
                <a:gd name="connsiteY3" fmla="*/ 52816 h 67281"/>
                <a:gd name="connsiteX4" fmla="*/ 128441 w 159871"/>
                <a:gd name="connsiteY4" fmla="*/ 19326 h 67281"/>
                <a:gd name="connsiteX5" fmla="*/ 85499 w 159871"/>
                <a:gd name="connsiteY5" fmla="*/ 199 h 67281"/>
                <a:gd name="connsiteX6" fmla="*/ -273 w 159871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71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09" y="65691"/>
                  </a:cubicBezTo>
                  <a:cubicBezTo>
                    <a:pt x="153874" y="65840"/>
                    <a:pt x="155932" y="65356"/>
                    <a:pt x="157726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69" y="40425"/>
                    <a:pt x="139354" y="29150"/>
                    <a:pt x="128441" y="19326"/>
                  </a:cubicBezTo>
                  <a:cubicBezTo>
                    <a:pt x="118989" y="11251"/>
                    <a:pt x="99527" y="-2033"/>
                    <a:pt x="85499" y="199"/>
                  </a:cubicBezTo>
                  <a:cubicBezTo>
                    <a:pt x="65144" y="3660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1267D3A-8234-4E6A-9448-4030C2D3921E}"/>
                </a:ext>
              </a:extLst>
            </p:cNvPr>
            <p:cNvSpPr/>
            <p:nvPr/>
          </p:nvSpPr>
          <p:spPr>
            <a:xfrm>
              <a:off x="2185823" y="6790956"/>
              <a:ext cx="159871" cy="67281"/>
            </a:xfrm>
            <a:custGeom>
              <a:avLst/>
              <a:gdLst>
                <a:gd name="connsiteX0" fmla="*/ -273 w 159871"/>
                <a:gd name="connsiteY0" fmla="*/ 65505 h 67281"/>
                <a:gd name="connsiteX1" fmla="*/ 151809 w 159871"/>
                <a:gd name="connsiteY1" fmla="*/ 65691 h 67281"/>
                <a:gd name="connsiteX2" fmla="*/ 157726 w 159871"/>
                <a:gd name="connsiteY2" fmla="*/ 64314 h 67281"/>
                <a:gd name="connsiteX3" fmla="*/ 156721 w 159871"/>
                <a:gd name="connsiteY3" fmla="*/ 52816 h 67281"/>
                <a:gd name="connsiteX4" fmla="*/ 128441 w 159871"/>
                <a:gd name="connsiteY4" fmla="*/ 19326 h 67281"/>
                <a:gd name="connsiteX5" fmla="*/ 85499 w 159871"/>
                <a:gd name="connsiteY5" fmla="*/ 199 h 67281"/>
                <a:gd name="connsiteX6" fmla="*/ -273 w 159871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71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09" y="65691"/>
                  </a:cubicBezTo>
                  <a:cubicBezTo>
                    <a:pt x="153874" y="65840"/>
                    <a:pt x="155932" y="65356"/>
                    <a:pt x="157726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69" y="40425"/>
                    <a:pt x="139355" y="29150"/>
                    <a:pt x="128441" y="19326"/>
                  </a:cubicBezTo>
                  <a:cubicBezTo>
                    <a:pt x="118989" y="11251"/>
                    <a:pt x="99528" y="-2033"/>
                    <a:pt x="85499" y="199"/>
                  </a:cubicBezTo>
                  <a:cubicBezTo>
                    <a:pt x="65145" y="3660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B025923-AA2D-4465-92D6-8B52DAEC3A95}"/>
                </a:ext>
              </a:extLst>
            </p:cNvPr>
            <p:cNvSpPr/>
            <p:nvPr/>
          </p:nvSpPr>
          <p:spPr>
            <a:xfrm>
              <a:off x="1493139" y="5614503"/>
              <a:ext cx="919783" cy="347794"/>
            </a:xfrm>
            <a:custGeom>
              <a:avLst/>
              <a:gdLst>
                <a:gd name="connsiteX0" fmla="*/ 27264 w 919783"/>
                <a:gd name="connsiteY0" fmla="*/ 203248 h 347794"/>
                <a:gd name="connsiteX1" fmla="*/ 112849 w 919783"/>
                <a:gd name="connsiteY1" fmla="*/ 310193 h 347794"/>
                <a:gd name="connsiteX2" fmla="*/ 238213 w 919783"/>
                <a:gd name="connsiteY2" fmla="*/ 341190 h 347794"/>
                <a:gd name="connsiteX3" fmla="*/ 629153 w 919783"/>
                <a:gd name="connsiteY3" fmla="*/ 326678 h 347794"/>
                <a:gd name="connsiteX4" fmla="*/ 714738 w 919783"/>
                <a:gd name="connsiteY4" fmla="*/ 301225 h 347794"/>
                <a:gd name="connsiteX5" fmla="*/ 814389 w 919783"/>
                <a:gd name="connsiteY5" fmla="*/ 213035 h 347794"/>
                <a:gd name="connsiteX6" fmla="*/ 919511 w 919783"/>
                <a:gd name="connsiteY6" fmla="*/ 33417 h 347794"/>
                <a:gd name="connsiteX7" fmla="*/ 739446 w 919783"/>
                <a:gd name="connsiteY7" fmla="*/ 18533 h 347794"/>
                <a:gd name="connsiteX8" fmla="*/ 382853 w 919783"/>
                <a:gd name="connsiteY8" fmla="*/ 174819 h 347794"/>
                <a:gd name="connsiteX9" fmla="*/ 218938 w 919783"/>
                <a:gd name="connsiteY9" fmla="*/ 170354 h 347794"/>
                <a:gd name="connsiteX10" fmla="*/ 50074 w 919783"/>
                <a:gd name="connsiteY10" fmla="*/ 102965 h 347794"/>
                <a:gd name="connsiteX11" fmla="*/ -273 w 919783"/>
                <a:gd name="connsiteY11" fmla="*/ 98499 h 347794"/>
                <a:gd name="connsiteX12" fmla="*/ 27264 w 919783"/>
                <a:gd name="connsiteY12" fmla="*/ 203248 h 3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94">
                  <a:moveTo>
                    <a:pt x="27264" y="203248"/>
                  </a:moveTo>
                  <a:cubicBezTo>
                    <a:pt x="44641" y="246413"/>
                    <a:pt x="72773" y="286750"/>
                    <a:pt x="112849" y="310193"/>
                  </a:cubicBezTo>
                  <a:cubicBezTo>
                    <a:pt x="150358" y="332036"/>
                    <a:pt x="194937" y="337543"/>
                    <a:pt x="238213" y="341190"/>
                  </a:cubicBezTo>
                  <a:cubicBezTo>
                    <a:pt x="368452" y="352353"/>
                    <a:pt x="500514" y="350344"/>
                    <a:pt x="629153" y="326678"/>
                  </a:cubicBezTo>
                  <a:cubicBezTo>
                    <a:pt x="658512" y="321282"/>
                    <a:pt x="688058" y="314621"/>
                    <a:pt x="714738" y="301225"/>
                  </a:cubicBezTo>
                  <a:cubicBezTo>
                    <a:pt x="754628" y="281131"/>
                    <a:pt x="785700" y="247269"/>
                    <a:pt x="814389" y="213035"/>
                  </a:cubicBezTo>
                  <a:cubicBezTo>
                    <a:pt x="859340" y="159451"/>
                    <a:pt x="901873" y="101141"/>
                    <a:pt x="919511" y="33417"/>
                  </a:cubicBezTo>
                  <a:cubicBezTo>
                    <a:pt x="838018" y="106946"/>
                    <a:pt x="823506" y="-52168"/>
                    <a:pt x="739446" y="18533"/>
                  </a:cubicBezTo>
                  <a:cubicBezTo>
                    <a:pt x="646084" y="96676"/>
                    <a:pt x="460624" y="169014"/>
                    <a:pt x="382853" y="174819"/>
                  </a:cubicBezTo>
                  <a:cubicBezTo>
                    <a:pt x="328190" y="178838"/>
                    <a:pt x="272931" y="179694"/>
                    <a:pt x="218938" y="170354"/>
                  </a:cubicBezTo>
                  <a:cubicBezTo>
                    <a:pt x="158593" y="159823"/>
                    <a:pt x="101090" y="136864"/>
                    <a:pt x="50074" y="102965"/>
                  </a:cubicBezTo>
                  <a:cubicBezTo>
                    <a:pt x="27152" y="87745"/>
                    <a:pt x="-49" y="53735"/>
                    <a:pt x="-273" y="98499"/>
                  </a:cubicBezTo>
                  <a:cubicBezTo>
                    <a:pt x="-198" y="131282"/>
                    <a:pt x="15207" y="172921"/>
                    <a:pt x="27264" y="20324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EC8E743-1CE7-4448-AE84-02B29673F8F4}"/>
                </a:ext>
              </a:extLst>
            </p:cNvPr>
            <p:cNvSpPr/>
            <p:nvPr/>
          </p:nvSpPr>
          <p:spPr>
            <a:xfrm>
              <a:off x="1237871" y="5548839"/>
              <a:ext cx="467413" cy="343762"/>
            </a:xfrm>
            <a:custGeom>
              <a:avLst/>
              <a:gdLst>
                <a:gd name="connsiteX0" fmla="*/ -273 w 467413"/>
                <a:gd name="connsiteY0" fmla="*/ -50 h 343762"/>
                <a:gd name="connsiteX1" fmla="*/ 180462 w 467413"/>
                <a:gd name="connsiteY1" fmla="*/ 163158 h 343762"/>
                <a:gd name="connsiteX2" fmla="*/ 267573 w 467413"/>
                <a:gd name="connsiteY2" fmla="*/ 184219 h 343762"/>
                <a:gd name="connsiteX3" fmla="*/ 343483 w 467413"/>
                <a:gd name="connsiteY3" fmla="*/ 192071 h 343762"/>
                <a:gd name="connsiteX4" fmla="*/ 445553 w 467413"/>
                <a:gd name="connsiteY4" fmla="*/ 260651 h 343762"/>
                <a:gd name="connsiteX5" fmla="*/ 466354 w 467413"/>
                <a:gd name="connsiteY5" fmla="*/ 307388 h 343762"/>
                <a:gd name="connsiteX6" fmla="*/ 404695 w 467413"/>
                <a:gd name="connsiteY6" fmla="*/ 339613 h 343762"/>
                <a:gd name="connsiteX7" fmla="*/ 235199 w 467413"/>
                <a:gd name="connsiteY7" fmla="*/ 337194 h 343762"/>
                <a:gd name="connsiteX8" fmla="*/ 155195 w 467413"/>
                <a:gd name="connsiteY8" fmla="*/ 279591 h 343762"/>
                <a:gd name="connsiteX9" fmla="*/ -273 w 467413"/>
                <a:gd name="connsiteY9" fmla="*/ -50 h 343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7413" h="343762">
                  <a:moveTo>
                    <a:pt x="-273" y="-50"/>
                  </a:moveTo>
                  <a:cubicBezTo>
                    <a:pt x="39022" y="81814"/>
                    <a:pt x="108458" y="141650"/>
                    <a:pt x="180462" y="163158"/>
                  </a:cubicBezTo>
                  <a:cubicBezTo>
                    <a:pt x="206286" y="170861"/>
                    <a:pt x="242009" y="175772"/>
                    <a:pt x="267573" y="184219"/>
                  </a:cubicBezTo>
                  <a:cubicBezTo>
                    <a:pt x="298942" y="194564"/>
                    <a:pt x="314496" y="176219"/>
                    <a:pt x="343483" y="192071"/>
                  </a:cubicBezTo>
                  <a:cubicBezTo>
                    <a:pt x="379541" y="211830"/>
                    <a:pt x="416082" y="231961"/>
                    <a:pt x="445553" y="260651"/>
                  </a:cubicBezTo>
                  <a:cubicBezTo>
                    <a:pt x="458317" y="273117"/>
                    <a:pt x="470373" y="290011"/>
                    <a:pt x="466354" y="307388"/>
                  </a:cubicBezTo>
                  <a:cubicBezTo>
                    <a:pt x="460698" y="331761"/>
                    <a:pt x="429664" y="338422"/>
                    <a:pt x="404695" y="339613"/>
                  </a:cubicBezTo>
                  <a:cubicBezTo>
                    <a:pt x="351074" y="342106"/>
                    <a:pt x="288039" y="348581"/>
                    <a:pt x="235199" y="337194"/>
                  </a:cubicBezTo>
                  <a:cubicBezTo>
                    <a:pt x="198509" y="329231"/>
                    <a:pt x="183290" y="301806"/>
                    <a:pt x="155195" y="279591"/>
                  </a:cubicBezTo>
                  <a:cubicBezTo>
                    <a:pt x="114747" y="247553"/>
                    <a:pt x="18556" y="72698"/>
                    <a:pt x="-273" y="-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D8C6F33-BE20-421F-B320-7A8F41EFA888}"/>
                </a:ext>
              </a:extLst>
            </p:cNvPr>
            <p:cNvSpPr/>
            <p:nvPr/>
          </p:nvSpPr>
          <p:spPr>
            <a:xfrm>
              <a:off x="2083603" y="5698614"/>
              <a:ext cx="98163" cy="249984"/>
            </a:xfrm>
            <a:custGeom>
              <a:avLst/>
              <a:gdLst>
                <a:gd name="connsiteX0" fmla="*/ 2407 w 98163"/>
                <a:gd name="connsiteY0" fmla="*/ 249934 h 249984"/>
                <a:gd name="connsiteX1" fmla="*/ 97891 w 98163"/>
                <a:gd name="connsiteY1" fmla="*/ 227980 h 249984"/>
                <a:gd name="connsiteX2" fmla="*/ 46651 w 98163"/>
                <a:gd name="connsiteY2" fmla="*/ -50 h 249984"/>
                <a:gd name="connsiteX3" fmla="*/ 22017 w 98163"/>
                <a:gd name="connsiteY3" fmla="*/ 53050 h 249984"/>
                <a:gd name="connsiteX4" fmla="*/ 2407 w 98163"/>
                <a:gd name="connsiteY4" fmla="*/ 249934 h 24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63" h="249984">
                  <a:moveTo>
                    <a:pt x="2407" y="249934"/>
                  </a:moveTo>
                  <a:lnTo>
                    <a:pt x="97891" y="227980"/>
                  </a:lnTo>
                  <a:cubicBezTo>
                    <a:pt x="84643" y="231031"/>
                    <a:pt x="51600" y="18518"/>
                    <a:pt x="46651" y="-50"/>
                  </a:cubicBezTo>
                  <a:cubicBezTo>
                    <a:pt x="34222" y="1625"/>
                    <a:pt x="25627" y="41478"/>
                    <a:pt x="22017" y="53050"/>
                  </a:cubicBezTo>
                  <a:cubicBezTo>
                    <a:pt x="2106" y="116644"/>
                    <a:pt x="-4566" y="183661"/>
                    <a:pt x="2407" y="24993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BB7BA871-46A3-4707-96B6-1C712998B526}"/>
                </a:ext>
              </a:extLst>
            </p:cNvPr>
            <p:cNvSpPr/>
            <p:nvPr/>
          </p:nvSpPr>
          <p:spPr>
            <a:xfrm>
              <a:off x="1514940" y="5879240"/>
              <a:ext cx="680855" cy="92060"/>
            </a:xfrm>
            <a:custGeom>
              <a:avLst/>
              <a:gdLst>
                <a:gd name="connsiteX0" fmla="*/ 313347 w 680855"/>
                <a:gd name="connsiteY0" fmla="*/ 51409 h 92060"/>
                <a:gd name="connsiteX1" fmla="*/ 595593 w 680855"/>
                <a:gd name="connsiteY1" fmla="*/ 16319 h 92060"/>
                <a:gd name="connsiteX2" fmla="*/ 604338 w 680855"/>
                <a:gd name="connsiteY2" fmla="*/ 15538 h 92060"/>
                <a:gd name="connsiteX3" fmla="*/ 615501 w 680855"/>
                <a:gd name="connsiteY3" fmla="*/ 21268 h 92060"/>
                <a:gd name="connsiteX4" fmla="*/ 680583 w 680855"/>
                <a:gd name="connsiteY4" fmla="*/ 44934 h 92060"/>
                <a:gd name="connsiteX5" fmla="*/ 651149 w 680855"/>
                <a:gd name="connsiteY5" fmla="*/ 61382 h 92060"/>
                <a:gd name="connsiteX6" fmla="*/ 191518 w 680855"/>
                <a:gd name="connsiteY6" fmla="*/ 85048 h 92060"/>
                <a:gd name="connsiteX7" fmla="*/ 11900 w 680855"/>
                <a:gd name="connsiteY7" fmla="*/ 27222 h 92060"/>
                <a:gd name="connsiteX8" fmla="*/ 1704 w 680855"/>
                <a:gd name="connsiteY8" fmla="*/ 15203 h 92060"/>
                <a:gd name="connsiteX9" fmla="*/ 47474 w 680855"/>
                <a:gd name="connsiteY9" fmla="*/ 11482 h 92060"/>
                <a:gd name="connsiteX10" fmla="*/ 133915 w 680855"/>
                <a:gd name="connsiteY10" fmla="*/ 35074 h 92060"/>
                <a:gd name="connsiteX11" fmla="*/ 313347 w 680855"/>
                <a:gd name="connsiteY11" fmla="*/ 51409 h 9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0855" h="92060">
                  <a:moveTo>
                    <a:pt x="313347" y="51409"/>
                  </a:moveTo>
                  <a:cubicBezTo>
                    <a:pt x="408310" y="50367"/>
                    <a:pt x="502677" y="35967"/>
                    <a:pt x="595593" y="16319"/>
                  </a:cubicBezTo>
                  <a:cubicBezTo>
                    <a:pt x="598436" y="15538"/>
                    <a:pt x="601398" y="15277"/>
                    <a:pt x="604338" y="15538"/>
                  </a:cubicBezTo>
                  <a:cubicBezTo>
                    <a:pt x="608424" y="16617"/>
                    <a:pt x="612230" y="18589"/>
                    <a:pt x="615501" y="21268"/>
                  </a:cubicBezTo>
                  <a:cubicBezTo>
                    <a:pt x="634888" y="33957"/>
                    <a:pt x="659671" y="34962"/>
                    <a:pt x="680583" y="44934"/>
                  </a:cubicBezTo>
                  <a:cubicBezTo>
                    <a:pt x="675597" y="55503"/>
                    <a:pt x="662610" y="59112"/>
                    <a:pt x="651149" y="61382"/>
                  </a:cubicBezTo>
                  <a:cubicBezTo>
                    <a:pt x="499894" y="91485"/>
                    <a:pt x="345066" y="99449"/>
                    <a:pt x="191518" y="85048"/>
                  </a:cubicBezTo>
                  <a:cubicBezTo>
                    <a:pt x="127924" y="79057"/>
                    <a:pt x="61279" y="67782"/>
                    <a:pt x="11900" y="27222"/>
                  </a:cubicBezTo>
                  <a:cubicBezTo>
                    <a:pt x="7580" y="24096"/>
                    <a:pt x="4082" y="19966"/>
                    <a:pt x="1704" y="15203"/>
                  </a:cubicBezTo>
                  <a:cubicBezTo>
                    <a:pt x="-10538" y="-14566"/>
                    <a:pt x="37688" y="7760"/>
                    <a:pt x="47474" y="11482"/>
                  </a:cubicBezTo>
                  <a:cubicBezTo>
                    <a:pt x="75617" y="21640"/>
                    <a:pt x="104522" y="29529"/>
                    <a:pt x="133915" y="35074"/>
                  </a:cubicBezTo>
                  <a:cubicBezTo>
                    <a:pt x="192977" y="46869"/>
                    <a:pt x="253128" y="52339"/>
                    <a:pt x="313347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850FA072-2F01-4ABC-921D-A83E25FEAF25}"/>
                </a:ext>
              </a:extLst>
            </p:cNvPr>
            <p:cNvSpPr/>
            <p:nvPr/>
          </p:nvSpPr>
          <p:spPr>
            <a:xfrm>
              <a:off x="1384846" y="5588490"/>
              <a:ext cx="243266" cy="790122"/>
            </a:xfrm>
            <a:custGeom>
              <a:avLst/>
              <a:gdLst>
                <a:gd name="connsiteX0" fmla="*/ 117397 w 243266"/>
                <a:gd name="connsiteY0" fmla="*/ 732950 h 790122"/>
                <a:gd name="connsiteX1" fmla="*/ 126997 w 243266"/>
                <a:gd name="connsiteY1" fmla="*/ 768784 h 790122"/>
                <a:gd name="connsiteX2" fmla="*/ 155687 w 243266"/>
                <a:gd name="connsiteY2" fmla="*/ 789995 h 790122"/>
                <a:gd name="connsiteX3" fmla="*/ 188991 w 243266"/>
                <a:gd name="connsiteY3" fmla="*/ 769491 h 790122"/>
                <a:gd name="connsiteX4" fmla="*/ 199075 w 243266"/>
                <a:gd name="connsiteY4" fmla="*/ 729787 h 790122"/>
                <a:gd name="connsiteX5" fmla="*/ 212322 w 243266"/>
                <a:gd name="connsiteY5" fmla="*/ 473403 h 790122"/>
                <a:gd name="connsiteX6" fmla="*/ 229365 w 243266"/>
                <a:gd name="connsiteY6" fmla="*/ 125107 h 790122"/>
                <a:gd name="connsiteX7" fmla="*/ 205252 w 243266"/>
                <a:gd name="connsiteY7" fmla="*/ 75505 h 790122"/>
                <a:gd name="connsiteX8" fmla="*/ 71776 w 243266"/>
                <a:gd name="connsiteY8" fmla="*/ 5697 h 790122"/>
                <a:gd name="connsiteX9" fmla="*/ -265 w 243266"/>
                <a:gd name="connsiteY9" fmla="*/ 79152 h 790122"/>
                <a:gd name="connsiteX10" fmla="*/ 42416 w 243266"/>
                <a:gd name="connsiteY10" fmla="*/ 237336 h 790122"/>
                <a:gd name="connsiteX11" fmla="*/ 90195 w 243266"/>
                <a:gd name="connsiteY11" fmla="*/ 552960 h 790122"/>
                <a:gd name="connsiteX12" fmla="*/ 117397 w 243266"/>
                <a:gd name="connsiteY12" fmla="*/ 732950 h 79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266" h="790122">
                  <a:moveTo>
                    <a:pt x="117397" y="732950"/>
                  </a:moveTo>
                  <a:cubicBezTo>
                    <a:pt x="119257" y="745230"/>
                    <a:pt x="121118" y="757807"/>
                    <a:pt x="126997" y="768784"/>
                  </a:cubicBezTo>
                  <a:cubicBezTo>
                    <a:pt x="132877" y="779762"/>
                    <a:pt x="143296" y="789064"/>
                    <a:pt x="155687" y="789995"/>
                  </a:cubicBezTo>
                  <a:cubicBezTo>
                    <a:pt x="169418" y="791036"/>
                    <a:pt x="182219" y="781473"/>
                    <a:pt x="188991" y="769491"/>
                  </a:cubicBezTo>
                  <a:cubicBezTo>
                    <a:pt x="195763" y="757509"/>
                    <a:pt x="197661" y="743444"/>
                    <a:pt x="199075" y="729787"/>
                  </a:cubicBezTo>
                  <a:cubicBezTo>
                    <a:pt x="207931" y="644648"/>
                    <a:pt x="203168" y="558616"/>
                    <a:pt x="212322" y="473403"/>
                  </a:cubicBezTo>
                  <a:cubicBezTo>
                    <a:pt x="224862" y="356821"/>
                    <a:pt x="263227" y="237373"/>
                    <a:pt x="229365" y="125107"/>
                  </a:cubicBezTo>
                  <a:cubicBezTo>
                    <a:pt x="224535" y="107209"/>
                    <a:pt x="216352" y="90352"/>
                    <a:pt x="205252" y="75505"/>
                  </a:cubicBezTo>
                  <a:cubicBezTo>
                    <a:pt x="175074" y="37549"/>
                    <a:pt x="114011" y="-18155"/>
                    <a:pt x="71776" y="5697"/>
                  </a:cubicBezTo>
                  <a:cubicBezTo>
                    <a:pt x="37691" y="24935"/>
                    <a:pt x="554" y="40303"/>
                    <a:pt x="-265" y="79152"/>
                  </a:cubicBezTo>
                  <a:cubicBezTo>
                    <a:pt x="-897" y="110148"/>
                    <a:pt x="36425" y="207306"/>
                    <a:pt x="42416" y="237336"/>
                  </a:cubicBezTo>
                  <a:cubicBezTo>
                    <a:pt x="63106" y="341303"/>
                    <a:pt x="74344" y="448137"/>
                    <a:pt x="90195" y="552960"/>
                  </a:cubicBezTo>
                  <a:cubicBezTo>
                    <a:pt x="99249" y="612981"/>
                    <a:pt x="108317" y="673003"/>
                    <a:pt x="117397" y="7329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AC09E0CF-60C6-4BED-8BD0-D2836675800F}"/>
                </a:ext>
              </a:extLst>
            </p:cNvPr>
            <p:cNvSpPr/>
            <p:nvPr/>
          </p:nvSpPr>
          <p:spPr>
            <a:xfrm>
              <a:off x="2128697" y="5377050"/>
              <a:ext cx="655879" cy="920103"/>
            </a:xfrm>
            <a:custGeom>
              <a:avLst/>
              <a:gdLst>
                <a:gd name="connsiteX0" fmla="*/ 82418 w 655879"/>
                <a:gd name="connsiteY0" fmla="*/ 91996 h 920103"/>
                <a:gd name="connsiteX1" fmla="*/ 38509 w 655879"/>
                <a:gd name="connsiteY1" fmla="*/ 163813 h 920103"/>
                <a:gd name="connsiteX2" fmla="*/ 67645 w 655879"/>
                <a:gd name="connsiteY2" fmla="*/ 609714 h 920103"/>
                <a:gd name="connsiteX3" fmla="*/ 143369 w 655879"/>
                <a:gd name="connsiteY3" fmla="*/ 712751 h 920103"/>
                <a:gd name="connsiteX4" fmla="*/ 282092 w 655879"/>
                <a:gd name="connsiteY4" fmla="*/ 855679 h 920103"/>
                <a:gd name="connsiteX5" fmla="*/ 354096 w 655879"/>
                <a:gd name="connsiteY5" fmla="*/ 907551 h 920103"/>
                <a:gd name="connsiteX6" fmla="*/ 440649 w 655879"/>
                <a:gd name="connsiteY6" fmla="*/ 914324 h 920103"/>
                <a:gd name="connsiteX7" fmla="*/ 455086 w 655879"/>
                <a:gd name="connsiteY7" fmla="*/ 904760 h 920103"/>
                <a:gd name="connsiteX8" fmla="*/ 446602 w 655879"/>
                <a:gd name="connsiteY8" fmla="*/ 862451 h 920103"/>
                <a:gd name="connsiteX9" fmla="*/ 386134 w 655879"/>
                <a:gd name="connsiteY9" fmla="*/ 738762 h 920103"/>
                <a:gd name="connsiteX10" fmla="*/ 400498 w 655879"/>
                <a:gd name="connsiteY10" fmla="*/ 604542 h 920103"/>
                <a:gd name="connsiteX11" fmla="*/ 471757 w 655879"/>
                <a:gd name="connsiteY11" fmla="*/ 529003 h 920103"/>
                <a:gd name="connsiteX12" fmla="*/ 655096 w 655879"/>
                <a:gd name="connsiteY12" fmla="*/ 188299 h 920103"/>
                <a:gd name="connsiteX13" fmla="*/ 643933 w 655879"/>
                <a:gd name="connsiteY13" fmla="*/ 108295 h 920103"/>
                <a:gd name="connsiteX14" fmla="*/ 537546 w 655879"/>
                <a:gd name="connsiteY14" fmla="*/ 25016 h 920103"/>
                <a:gd name="connsiteX15" fmla="*/ 286446 w 655879"/>
                <a:gd name="connsiteY15" fmla="*/ 6411 h 920103"/>
                <a:gd name="connsiteX16" fmla="*/ 82418 w 655879"/>
                <a:gd name="connsiteY16" fmla="*/ 91996 h 92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879" h="920103">
                  <a:moveTo>
                    <a:pt x="82418" y="91996"/>
                  </a:moveTo>
                  <a:cubicBezTo>
                    <a:pt x="63142" y="112574"/>
                    <a:pt x="49597" y="137877"/>
                    <a:pt x="38509" y="163813"/>
                  </a:cubicBezTo>
                  <a:cubicBezTo>
                    <a:pt x="-22183" y="305960"/>
                    <a:pt x="-11019" y="476684"/>
                    <a:pt x="67645" y="609714"/>
                  </a:cubicBezTo>
                  <a:cubicBezTo>
                    <a:pt x="89890" y="646181"/>
                    <a:pt x="115223" y="680638"/>
                    <a:pt x="143369" y="712751"/>
                  </a:cubicBezTo>
                  <a:cubicBezTo>
                    <a:pt x="186452" y="763358"/>
                    <a:pt x="232791" y="811100"/>
                    <a:pt x="282092" y="855679"/>
                  </a:cubicBezTo>
                  <a:cubicBezTo>
                    <a:pt x="304121" y="875587"/>
                    <a:pt x="327118" y="895123"/>
                    <a:pt x="354096" y="907551"/>
                  </a:cubicBezTo>
                  <a:cubicBezTo>
                    <a:pt x="381074" y="919980"/>
                    <a:pt x="412815" y="924780"/>
                    <a:pt x="440649" y="914324"/>
                  </a:cubicBezTo>
                  <a:cubicBezTo>
                    <a:pt x="446282" y="912612"/>
                    <a:pt x="451298" y="909263"/>
                    <a:pt x="455086" y="904760"/>
                  </a:cubicBezTo>
                  <a:cubicBezTo>
                    <a:pt x="464203" y="892369"/>
                    <a:pt x="455086" y="875215"/>
                    <a:pt x="446602" y="862451"/>
                  </a:cubicBezTo>
                  <a:cubicBezTo>
                    <a:pt x="420815" y="824199"/>
                    <a:pt x="397298" y="783527"/>
                    <a:pt x="386134" y="738762"/>
                  </a:cubicBezTo>
                  <a:cubicBezTo>
                    <a:pt x="374971" y="693997"/>
                    <a:pt x="377167" y="644357"/>
                    <a:pt x="400498" y="604542"/>
                  </a:cubicBezTo>
                  <a:cubicBezTo>
                    <a:pt x="418061" y="574549"/>
                    <a:pt x="445970" y="552446"/>
                    <a:pt x="471757" y="529003"/>
                  </a:cubicBezTo>
                  <a:cubicBezTo>
                    <a:pt x="569994" y="440329"/>
                    <a:pt x="647579" y="320398"/>
                    <a:pt x="655096" y="188299"/>
                  </a:cubicBezTo>
                  <a:cubicBezTo>
                    <a:pt x="656659" y="161134"/>
                    <a:pt x="655096" y="133077"/>
                    <a:pt x="643933" y="108295"/>
                  </a:cubicBezTo>
                  <a:cubicBezTo>
                    <a:pt x="624843" y="66098"/>
                    <a:pt x="581232" y="40385"/>
                    <a:pt x="537546" y="25016"/>
                  </a:cubicBezTo>
                  <a:cubicBezTo>
                    <a:pt x="457170" y="-3190"/>
                    <a:pt x="370096" y="-4752"/>
                    <a:pt x="286446" y="6411"/>
                  </a:cubicBezTo>
                  <a:cubicBezTo>
                    <a:pt x="216415" y="15565"/>
                    <a:pt x="132578" y="38524"/>
                    <a:pt x="82418" y="9199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00C7E54-840D-4A26-9D7D-A81E30A90F9A}"/>
                </a:ext>
              </a:extLst>
            </p:cNvPr>
            <p:cNvSpPr/>
            <p:nvPr/>
          </p:nvSpPr>
          <p:spPr>
            <a:xfrm>
              <a:off x="2607965" y="5279937"/>
              <a:ext cx="399515" cy="255591"/>
            </a:xfrm>
            <a:custGeom>
              <a:avLst/>
              <a:gdLst>
                <a:gd name="connsiteX0" fmla="*/ 284596 w 399515"/>
                <a:gd name="connsiteY0" fmla="*/ 119636 h 255591"/>
                <a:gd name="connsiteX1" fmla="*/ 356450 w 399515"/>
                <a:gd name="connsiteY1" fmla="*/ 206226 h 255591"/>
                <a:gd name="connsiteX2" fmla="*/ 399243 w 399515"/>
                <a:gd name="connsiteY2" fmla="*/ 235474 h 255591"/>
                <a:gd name="connsiteX3" fmla="*/ 341901 w 399515"/>
                <a:gd name="connsiteY3" fmla="*/ 255085 h 255591"/>
                <a:gd name="connsiteX4" fmla="*/ 142561 w 399515"/>
                <a:gd name="connsiteY4" fmla="*/ 220069 h 255591"/>
                <a:gd name="connsiteX5" fmla="*/ 4880 w 399515"/>
                <a:gd name="connsiteY5" fmla="*/ 80676 h 255591"/>
                <a:gd name="connsiteX6" fmla="*/ 58427 w 399515"/>
                <a:gd name="connsiteY6" fmla="*/ 524 h 255591"/>
                <a:gd name="connsiteX7" fmla="*/ 209838 w 399515"/>
                <a:gd name="connsiteY7" fmla="*/ 54926 h 255591"/>
                <a:gd name="connsiteX8" fmla="*/ 284596 w 399515"/>
                <a:gd name="connsiteY8" fmla="*/ 119636 h 25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15" h="255591">
                  <a:moveTo>
                    <a:pt x="284596" y="119636"/>
                  </a:moveTo>
                  <a:cubicBezTo>
                    <a:pt x="309006" y="148215"/>
                    <a:pt x="328356" y="180849"/>
                    <a:pt x="356450" y="206226"/>
                  </a:cubicBezTo>
                  <a:cubicBezTo>
                    <a:pt x="369344" y="217836"/>
                    <a:pt x="383737" y="227660"/>
                    <a:pt x="399243" y="235474"/>
                  </a:cubicBezTo>
                  <a:cubicBezTo>
                    <a:pt x="386442" y="251140"/>
                    <a:pt x="362999" y="254080"/>
                    <a:pt x="341901" y="255085"/>
                  </a:cubicBezTo>
                  <a:cubicBezTo>
                    <a:pt x="274102" y="257801"/>
                    <a:pt x="204220" y="248684"/>
                    <a:pt x="142561" y="220069"/>
                  </a:cubicBezTo>
                  <a:cubicBezTo>
                    <a:pt x="80902" y="191454"/>
                    <a:pt x="27690" y="141926"/>
                    <a:pt x="4880" y="80676"/>
                  </a:cubicBezTo>
                  <a:cubicBezTo>
                    <a:pt x="-10414" y="39744"/>
                    <a:pt x="8601" y="-5690"/>
                    <a:pt x="58427" y="524"/>
                  </a:cubicBezTo>
                  <a:cubicBezTo>
                    <a:pt x="112253" y="7445"/>
                    <a:pt x="163920" y="26013"/>
                    <a:pt x="209838" y="54926"/>
                  </a:cubicBezTo>
                  <a:cubicBezTo>
                    <a:pt x="237829" y="72676"/>
                    <a:pt x="263024" y="94482"/>
                    <a:pt x="284596" y="119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FEE5F922-E065-46E2-A021-54C0F9B3919E}"/>
                </a:ext>
              </a:extLst>
            </p:cNvPr>
            <p:cNvSpPr/>
            <p:nvPr/>
          </p:nvSpPr>
          <p:spPr>
            <a:xfrm>
              <a:off x="2682330" y="5350281"/>
              <a:ext cx="314433" cy="192912"/>
            </a:xfrm>
            <a:custGeom>
              <a:avLst/>
              <a:gdLst>
                <a:gd name="connsiteX0" fmla="*/ 30948 w 314433"/>
                <a:gd name="connsiteY0" fmla="*/ 99862 h 192912"/>
                <a:gd name="connsiteX1" fmla="*/ 158619 w 314433"/>
                <a:gd name="connsiteY1" fmla="*/ 186675 h 192912"/>
                <a:gd name="connsiteX2" fmla="*/ 314161 w 314433"/>
                <a:gd name="connsiteY2" fmla="*/ 174395 h 192912"/>
                <a:gd name="connsiteX3" fmla="*/ 187048 w 314433"/>
                <a:gd name="connsiteY3" fmla="*/ 143138 h 192912"/>
                <a:gd name="connsiteX4" fmla="*/ 129706 w 314433"/>
                <a:gd name="connsiteY4" fmla="*/ 96104 h 192912"/>
                <a:gd name="connsiteX5" fmla="*/ 58260 w 314433"/>
                <a:gd name="connsiteY5" fmla="*/ 55544 h 192912"/>
                <a:gd name="connsiteX6" fmla="*/ -273 w 314433"/>
                <a:gd name="connsiteY6" fmla="*/ -50 h 192912"/>
                <a:gd name="connsiteX7" fmla="*/ 30948 w 314433"/>
                <a:gd name="connsiteY7" fmla="*/ 99862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" h="192912">
                  <a:moveTo>
                    <a:pt x="30948" y="99862"/>
                  </a:moveTo>
                  <a:cubicBezTo>
                    <a:pt x="59526" y="144217"/>
                    <a:pt x="107230" y="174768"/>
                    <a:pt x="158619" y="186675"/>
                  </a:cubicBezTo>
                  <a:cubicBezTo>
                    <a:pt x="210007" y="198583"/>
                    <a:pt x="264670" y="192666"/>
                    <a:pt x="314161" y="174395"/>
                  </a:cubicBezTo>
                  <a:cubicBezTo>
                    <a:pt x="269374" y="180238"/>
                    <a:pt x="224021" y="169075"/>
                    <a:pt x="187048" y="143138"/>
                  </a:cubicBezTo>
                  <a:cubicBezTo>
                    <a:pt x="166842" y="128886"/>
                    <a:pt x="149837" y="110542"/>
                    <a:pt x="129706" y="96104"/>
                  </a:cubicBezTo>
                  <a:cubicBezTo>
                    <a:pt x="107379" y="80103"/>
                    <a:pt x="81964" y="69274"/>
                    <a:pt x="58260" y="55544"/>
                  </a:cubicBezTo>
                  <a:cubicBezTo>
                    <a:pt x="34557" y="41812"/>
                    <a:pt x="11747" y="24733"/>
                    <a:pt x="-273" y="-50"/>
                  </a:cubicBezTo>
                  <a:cubicBezTo>
                    <a:pt x="2370" y="37050"/>
                    <a:pt x="10221" y="67525"/>
                    <a:pt x="30948" y="9986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61A8AC80-7245-4D6F-BF5C-426B30CD7E15}"/>
                </a:ext>
              </a:extLst>
            </p:cNvPr>
            <p:cNvSpPr/>
            <p:nvPr/>
          </p:nvSpPr>
          <p:spPr>
            <a:xfrm>
              <a:off x="2222791" y="5430486"/>
              <a:ext cx="161100" cy="321027"/>
            </a:xfrm>
            <a:custGeom>
              <a:avLst/>
              <a:gdLst>
                <a:gd name="connsiteX0" fmla="*/ -254 w 161100"/>
                <a:gd name="connsiteY0" fmla="*/ 242551 h 321027"/>
                <a:gd name="connsiteX1" fmla="*/ 42130 w 161100"/>
                <a:gd name="connsiteY1" fmla="*/ 320211 h 321027"/>
                <a:gd name="connsiteX2" fmla="*/ 51619 w 161100"/>
                <a:gd name="connsiteY2" fmla="*/ 319764 h 321027"/>
                <a:gd name="connsiteX3" fmla="*/ 55898 w 161100"/>
                <a:gd name="connsiteY3" fmla="*/ 309122 h 321027"/>
                <a:gd name="connsiteX4" fmla="*/ 50837 w 161100"/>
                <a:gd name="connsiteY4" fmla="*/ 200763 h 321027"/>
                <a:gd name="connsiteX5" fmla="*/ 149260 w 161100"/>
                <a:gd name="connsiteY5" fmla="*/ 24718 h 321027"/>
                <a:gd name="connsiteX6" fmla="*/ 160759 w 161100"/>
                <a:gd name="connsiteY6" fmla="*/ 9387 h 321027"/>
                <a:gd name="connsiteX7" fmla="*/ 48567 w 161100"/>
                <a:gd name="connsiteY7" fmla="*/ 82283 h 321027"/>
                <a:gd name="connsiteX8" fmla="*/ -254 w 161100"/>
                <a:gd name="connsiteY8" fmla="*/ 242551 h 32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100" h="321027">
                  <a:moveTo>
                    <a:pt x="-254" y="242551"/>
                  </a:moveTo>
                  <a:cubicBezTo>
                    <a:pt x="342" y="274218"/>
                    <a:pt x="11617" y="311690"/>
                    <a:pt x="42130" y="320211"/>
                  </a:cubicBezTo>
                  <a:cubicBezTo>
                    <a:pt x="45218" y="321365"/>
                    <a:pt x="48653" y="321216"/>
                    <a:pt x="51619" y="319764"/>
                  </a:cubicBezTo>
                  <a:cubicBezTo>
                    <a:pt x="54588" y="317048"/>
                    <a:pt x="56162" y="313141"/>
                    <a:pt x="55898" y="309122"/>
                  </a:cubicBezTo>
                  <a:cubicBezTo>
                    <a:pt x="58317" y="272990"/>
                    <a:pt x="50019" y="236932"/>
                    <a:pt x="50837" y="200763"/>
                  </a:cubicBezTo>
                  <a:cubicBezTo>
                    <a:pt x="53156" y="129579"/>
                    <a:pt x="89846" y="63975"/>
                    <a:pt x="149260" y="24718"/>
                  </a:cubicBezTo>
                  <a:cubicBezTo>
                    <a:pt x="154917" y="20997"/>
                    <a:pt x="161577" y="16085"/>
                    <a:pt x="160759" y="9387"/>
                  </a:cubicBezTo>
                  <a:cubicBezTo>
                    <a:pt x="155624" y="-31545"/>
                    <a:pt x="54670" y="73390"/>
                    <a:pt x="48567" y="82283"/>
                  </a:cubicBezTo>
                  <a:cubicBezTo>
                    <a:pt x="16131" y="129393"/>
                    <a:pt x="-923" y="185358"/>
                    <a:pt x="-254" y="24255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20B2014-ABC9-431E-8291-A8C781F23184}"/>
                </a:ext>
              </a:extLst>
            </p:cNvPr>
            <p:cNvSpPr/>
            <p:nvPr/>
          </p:nvSpPr>
          <p:spPr>
            <a:xfrm>
              <a:off x="1428878" y="5559009"/>
              <a:ext cx="77735" cy="338944"/>
            </a:xfrm>
            <a:custGeom>
              <a:avLst/>
              <a:gdLst>
                <a:gd name="connsiteX0" fmla="*/ 357 w 77735"/>
                <a:gd name="connsiteY0" fmla="*/ 50100 h 338944"/>
                <a:gd name="connsiteX1" fmla="*/ 8469 w 77735"/>
                <a:gd name="connsiteY1" fmla="*/ 116521 h 338944"/>
                <a:gd name="connsiteX2" fmla="*/ 43634 w 77735"/>
                <a:gd name="connsiteY2" fmla="*/ 338895 h 338944"/>
                <a:gd name="connsiteX3" fmla="*/ 40433 w 77735"/>
                <a:gd name="connsiteY3" fmla="*/ 216098 h 338944"/>
                <a:gd name="connsiteX4" fmla="*/ 42889 w 77735"/>
                <a:gd name="connsiteY4" fmla="*/ 98920 h 338944"/>
                <a:gd name="connsiteX5" fmla="*/ 58853 w 77735"/>
                <a:gd name="connsiteY5" fmla="*/ 52444 h 338944"/>
                <a:gd name="connsiteX6" fmla="*/ 77458 w 77735"/>
                <a:gd name="connsiteY6" fmla="*/ 24387 h 338944"/>
                <a:gd name="connsiteX7" fmla="*/ 32805 w 77735"/>
                <a:gd name="connsiteY7" fmla="*/ 534 h 338944"/>
                <a:gd name="connsiteX8" fmla="*/ 357 w 77735"/>
                <a:gd name="connsiteY8" fmla="*/ 50100 h 33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35" h="338944">
                  <a:moveTo>
                    <a:pt x="357" y="50100"/>
                  </a:moveTo>
                  <a:cubicBezTo>
                    <a:pt x="-2173" y="72426"/>
                    <a:pt x="3408" y="94753"/>
                    <a:pt x="8469" y="116521"/>
                  </a:cubicBezTo>
                  <a:cubicBezTo>
                    <a:pt x="25437" y="189716"/>
                    <a:pt x="37189" y="264026"/>
                    <a:pt x="43634" y="338895"/>
                  </a:cubicBezTo>
                  <a:cubicBezTo>
                    <a:pt x="42543" y="298000"/>
                    <a:pt x="41475" y="257067"/>
                    <a:pt x="40433" y="216098"/>
                  </a:cubicBezTo>
                  <a:cubicBezTo>
                    <a:pt x="39391" y="177026"/>
                    <a:pt x="38387" y="137955"/>
                    <a:pt x="42889" y="98920"/>
                  </a:cubicBezTo>
                  <a:cubicBezTo>
                    <a:pt x="44824" y="82398"/>
                    <a:pt x="48099" y="65132"/>
                    <a:pt x="58853" y="52444"/>
                  </a:cubicBezTo>
                  <a:cubicBezTo>
                    <a:pt x="66295" y="43662"/>
                    <a:pt x="77719" y="35922"/>
                    <a:pt x="77458" y="24387"/>
                  </a:cubicBezTo>
                  <a:cubicBezTo>
                    <a:pt x="77012" y="7828"/>
                    <a:pt x="46871" y="-2703"/>
                    <a:pt x="32805" y="534"/>
                  </a:cubicBezTo>
                  <a:cubicBezTo>
                    <a:pt x="12674" y="5297"/>
                    <a:pt x="2441" y="31941"/>
                    <a:pt x="357" y="501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90" name="Deer Pose 2">
            <a:extLst>
              <a:ext uri="{FF2B5EF4-FFF2-40B4-BE49-F238E27FC236}">
                <a16:creationId xmlns:a16="http://schemas.microsoft.com/office/drawing/2014/main" id="{E2582622-AB86-4118-A341-F77CF4458CB8}"/>
              </a:ext>
            </a:extLst>
          </p:cNvPr>
          <p:cNvGrpSpPr/>
          <p:nvPr/>
        </p:nvGrpSpPr>
        <p:grpSpPr>
          <a:xfrm>
            <a:off x="6315339" y="2393116"/>
            <a:ext cx="2308160" cy="2697553"/>
            <a:chOff x="927386" y="115"/>
            <a:chExt cx="2308160" cy="269755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AA6C9E9-57A0-470A-A4B5-D8B44B76135C}"/>
                </a:ext>
              </a:extLst>
            </p:cNvPr>
            <p:cNvSpPr/>
            <p:nvPr/>
          </p:nvSpPr>
          <p:spPr>
            <a:xfrm>
              <a:off x="2150770" y="1156516"/>
              <a:ext cx="814889" cy="812118"/>
            </a:xfrm>
            <a:custGeom>
              <a:avLst/>
              <a:gdLst>
                <a:gd name="connsiteX0" fmla="*/ -161 w 814889"/>
                <a:gd name="connsiteY0" fmla="*/ 367189 h 812118"/>
                <a:gd name="connsiteX1" fmla="*/ 13905 w 814889"/>
                <a:gd name="connsiteY1" fmla="*/ 450207 h 812118"/>
                <a:gd name="connsiteX2" fmla="*/ 328673 w 814889"/>
                <a:gd name="connsiteY2" fmla="*/ 767357 h 812118"/>
                <a:gd name="connsiteX3" fmla="*/ 453553 w 814889"/>
                <a:gd name="connsiteY3" fmla="*/ 795265 h 812118"/>
                <a:gd name="connsiteX4" fmla="*/ 651888 w 814889"/>
                <a:gd name="connsiteY4" fmla="*/ 811899 h 812118"/>
                <a:gd name="connsiteX5" fmla="*/ 740302 w 814889"/>
                <a:gd name="connsiteY5" fmla="*/ 803750 h 812118"/>
                <a:gd name="connsiteX6" fmla="*/ 809998 w 814889"/>
                <a:gd name="connsiteY6" fmla="*/ 752026 h 812118"/>
                <a:gd name="connsiteX7" fmla="*/ 814612 w 814889"/>
                <a:gd name="connsiteY7" fmla="*/ 735318 h 812118"/>
                <a:gd name="connsiteX8" fmla="*/ 780415 w 814889"/>
                <a:gd name="connsiteY8" fmla="*/ 708973 h 812118"/>
                <a:gd name="connsiteX9" fmla="*/ 653563 w 814889"/>
                <a:gd name="connsiteY9" fmla="*/ 655389 h 812118"/>
                <a:gd name="connsiteX10" fmla="*/ 576238 w 814889"/>
                <a:gd name="connsiteY10" fmla="*/ 544760 h 812118"/>
                <a:gd name="connsiteX11" fmla="*/ 580369 w 814889"/>
                <a:gd name="connsiteY11" fmla="*/ 440979 h 812118"/>
                <a:gd name="connsiteX12" fmla="*/ 494783 w 814889"/>
                <a:gd name="connsiteY12" fmla="*/ 63659 h 812118"/>
                <a:gd name="connsiteX13" fmla="*/ 433720 w 814889"/>
                <a:gd name="connsiteY13" fmla="*/ 10707 h 812118"/>
                <a:gd name="connsiteX14" fmla="*/ 298830 w 814889"/>
                <a:gd name="connsiteY14" fmla="*/ 17814 h 812118"/>
                <a:gd name="connsiteX15" fmla="*/ 97183 w 814889"/>
                <a:gd name="connsiteY15" fmla="*/ 168594 h 812118"/>
                <a:gd name="connsiteX16" fmla="*/ -161 w 814889"/>
                <a:gd name="connsiteY16" fmla="*/ 367189 h 8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14889" h="812118">
                  <a:moveTo>
                    <a:pt x="-161" y="367189"/>
                  </a:moveTo>
                  <a:cubicBezTo>
                    <a:pt x="-1203" y="395395"/>
                    <a:pt x="5197" y="423378"/>
                    <a:pt x="13905" y="450207"/>
                  </a:cubicBezTo>
                  <a:cubicBezTo>
                    <a:pt x="61460" y="597265"/>
                    <a:pt x="182024" y="718685"/>
                    <a:pt x="328673" y="767357"/>
                  </a:cubicBezTo>
                  <a:cubicBezTo>
                    <a:pt x="369427" y="780206"/>
                    <a:pt x="411207" y="789542"/>
                    <a:pt x="453553" y="795265"/>
                  </a:cubicBezTo>
                  <a:cubicBezTo>
                    <a:pt x="519231" y="805122"/>
                    <a:pt x="585485" y="810678"/>
                    <a:pt x="651888" y="811899"/>
                  </a:cubicBezTo>
                  <a:cubicBezTo>
                    <a:pt x="681657" y="812457"/>
                    <a:pt x="711761" y="812085"/>
                    <a:pt x="740302" y="803750"/>
                  </a:cubicBezTo>
                  <a:cubicBezTo>
                    <a:pt x="768843" y="795414"/>
                    <a:pt x="795858" y="778148"/>
                    <a:pt x="809998" y="752026"/>
                  </a:cubicBezTo>
                  <a:cubicBezTo>
                    <a:pt x="813113" y="747017"/>
                    <a:pt x="814713" y="741216"/>
                    <a:pt x="814612" y="735318"/>
                  </a:cubicBezTo>
                  <a:cubicBezTo>
                    <a:pt x="813310" y="719950"/>
                    <a:pt x="795300" y="712992"/>
                    <a:pt x="780415" y="708973"/>
                  </a:cubicBezTo>
                  <a:cubicBezTo>
                    <a:pt x="735762" y="697065"/>
                    <a:pt x="691407" y="681809"/>
                    <a:pt x="653563" y="655389"/>
                  </a:cubicBezTo>
                  <a:cubicBezTo>
                    <a:pt x="615719" y="628969"/>
                    <a:pt x="584797" y="590083"/>
                    <a:pt x="576238" y="544760"/>
                  </a:cubicBezTo>
                  <a:cubicBezTo>
                    <a:pt x="569801" y="510601"/>
                    <a:pt x="576238" y="475511"/>
                    <a:pt x="580369" y="440979"/>
                  </a:cubicBezTo>
                  <a:cubicBezTo>
                    <a:pt x="596221" y="309624"/>
                    <a:pt x="575940" y="168222"/>
                    <a:pt x="494783" y="63659"/>
                  </a:cubicBezTo>
                  <a:cubicBezTo>
                    <a:pt x="478113" y="42151"/>
                    <a:pt x="458465" y="22057"/>
                    <a:pt x="433720" y="10707"/>
                  </a:cubicBezTo>
                  <a:cubicBezTo>
                    <a:pt x="391634" y="-8568"/>
                    <a:pt x="341846" y="697"/>
                    <a:pt x="298830" y="17814"/>
                  </a:cubicBezTo>
                  <a:cubicBezTo>
                    <a:pt x="219682" y="49295"/>
                    <a:pt x="152962" y="105223"/>
                    <a:pt x="97183" y="168594"/>
                  </a:cubicBezTo>
                  <a:cubicBezTo>
                    <a:pt x="50595" y="221620"/>
                    <a:pt x="2518" y="293958"/>
                    <a:pt x="-161" y="36718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8116D632-2B53-4C2D-91E8-31EB90F89ACB}"/>
                </a:ext>
              </a:extLst>
            </p:cNvPr>
            <p:cNvSpPr/>
            <p:nvPr/>
          </p:nvSpPr>
          <p:spPr>
            <a:xfrm>
              <a:off x="927386" y="1456299"/>
              <a:ext cx="588631" cy="554864"/>
            </a:xfrm>
            <a:custGeom>
              <a:avLst/>
              <a:gdLst>
                <a:gd name="connsiteX0" fmla="*/ 24617 w 588631"/>
                <a:gd name="connsiteY0" fmla="*/ 475724 h 554864"/>
                <a:gd name="connsiteX1" fmla="*/ 3220 w 588631"/>
                <a:gd name="connsiteY1" fmla="*/ 506013 h 554864"/>
                <a:gd name="connsiteX2" fmla="*/ 5230 w 588631"/>
                <a:gd name="connsiteY2" fmla="*/ 541624 h 554864"/>
                <a:gd name="connsiteX3" fmla="*/ 42255 w 588631"/>
                <a:gd name="connsiteY3" fmla="*/ 554127 h 554864"/>
                <a:gd name="connsiteX4" fmla="*/ 79280 w 588631"/>
                <a:gd name="connsiteY4" fmla="*/ 536527 h 554864"/>
                <a:gd name="connsiteX5" fmla="*/ 284908 w 588631"/>
                <a:gd name="connsiteY5" fmla="*/ 382882 h 554864"/>
                <a:gd name="connsiteX6" fmla="*/ 563731 w 588631"/>
                <a:gd name="connsiteY6" fmla="*/ 173384 h 554864"/>
                <a:gd name="connsiteX7" fmla="*/ 586467 w 588631"/>
                <a:gd name="connsiteY7" fmla="*/ 123149 h 554864"/>
                <a:gd name="connsiteX8" fmla="*/ 521050 w 588631"/>
                <a:gd name="connsiteY8" fmla="*/ 6566 h 554864"/>
                <a:gd name="connsiteX9" fmla="*/ 409751 w 588631"/>
                <a:gd name="connsiteY9" fmla="*/ 25693 h 554864"/>
                <a:gd name="connsiteX10" fmla="*/ 357953 w 588631"/>
                <a:gd name="connsiteY10" fmla="*/ 101343 h 554864"/>
                <a:gd name="connsiteX11" fmla="*/ 145664 w 588631"/>
                <a:gd name="connsiteY11" fmla="*/ 339792 h 5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8631" h="554864">
                  <a:moveTo>
                    <a:pt x="24617" y="475724"/>
                  </a:moveTo>
                  <a:cubicBezTo>
                    <a:pt x="16356" y="484989"/>
                    <a:pt x="7946" y="494329"/>
                    <a:pt x="3220" y="506013"/>
                  </a:cubicBezTo>
                  <a:cubicBezTo>
                    <a:pt x="-1505" y="517698"/>
                    <a:pt x="-1989" y="531503"/>
                    <a:pt x="5230" y="541624"/>
                  </a:cubicBezTo>
                  <a:cubicBezTo>
                    <a:pt x="13193" y="552788"/>
                    <a:pt x="28747" y="556509"/>
                    <a:pt x="42255" y="554127"/>
                  </a:cubicBezTo>
                  <a:cubicBezTo>
                    <a:pt x="55762" y="551746"/>
                    <a:pt x="67819" y="544192"/>
                    <a:pt x="79280" y="536527"/>
                  </a:cubicBezTo>
                  <a:cubicBezTo>
                    <a:pt x="150390" y="488933"/>
                    <a:pt x="213463" y="430177"/>
                    <a:pt x="284908" y="382882"/>
                  </a:cubicBezTo>
                  <a:cubicBezTo>
                    <a:pt x="382624" y="318023"/>
                    <a:pt x="499021" y="271249"/>
                    <a:pt x="563731" y="173384"/>
                  </a:cubicBezTo>
                  <a:cubicBezTo>
                    <a:pt x="574421" y="158231"/>
                    <a:pt x="582139" y="141181"/>
                    <a:pt x="586467" y="123149"/>
                  </a:cubicBezTo>
                  <a:cubicBezTo>
                    <a:pt x="596365" y="75705"/>
                    <a:pt x="566373" y="23832"/>
                    <a:pt x="521050" y="6566"/>
                  </a:cubicBezTo>
                  <a:cubicBezTo>
                    <a:pt x="484471" y="-7350"/>
                    <a:pt x="440153" y="1469"/>
                    <a:pt x="409751" y="25693"/>
                  </a:cubicBezTo>
                  <a:cubicBezTo>
                    <a:pt x="385453" y="45005"/>
                    <a:pt x="377229" y="77528"/>
                    <a:pt x="357953" y="101343"/>
                  </a:cubicBezTo>
                  <a:cubicBezTo>
                    <a:pt x="291197" y="183691"/>
                    <a:pt x="216179" y="260606"/>
                    <a:pt x="145664" y="33979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36D02954-2360-4365-98CA-D13DD8FE52A5}"/>
                </a:ext>
              </a:extLst>
            </p:cNvPr>
            <p:cNvSpPr/>
            <p:nvPr/>
          </p:nvSpPr>
          <p:spPr>
            <a:xfrm>
              <a:off x="927405" y="1954785"/>
              <a:ext cx="320772" cy="371048"/>
            </a:xfrm>
            <a:custGeom>
              <a:avLst/>
              <a:gdLst>
                <a:gd name="connsiteX0" fmla="*/ 193350 w 320772"/>
                <a:gd name="connsiteY0" fmla="*/ 272843 h 371048"/>
                <a:gd name="connsiteX1" fmla="*/ 224347 w 320772"/>
                <a:gd name="connsiteY1" fmla="*/ 321589 h 371048"/>
                <a:gd name="connsiteX2" fmla="*/ 277931 w 320772"/>
                <a:gd name="connsiteY2" fmla="*/ 367619 h 371048"/>
                <a:gd name="connsiteX3" fmla="*/ 320500 w 320772"/>
                <a:gd name="connsiteY3" fmla="*/ 344511 h 371048"/>
                <a:gd name="connsiteX4" fmla="*/ 319272 w 320772"/>
                <a:gd name="connsiteY4" fmla="*/ 341832 h 371048"/>
                <a:gd name="connsiteX5" fmla="*/ 303011 w 320772"/>
                <a:gd name="connsiteY5" fmla="*/ 324789 h 371048"/>
                <a:gd name="connsiteX6" fmla="*/ 73009 w 320772"/>
                <a:gd name="connsiteY6" fmla="*/ 38599 h 371048"/>
                <a:gd name="connsiteX7" fmla="*/ 20393 w 320772"/>
                <a:gd name="connsiteY7" fmla="*/ 48 h 371048"/>
                <a:gd name="connsiteX8" fmla="*/ 8783 w 320772"/>
                <a:gd name="connsiteY8" fmla="*/ 2765 h 371048"/>
                <a:gd name="connsiteX9" fmla="*/ 59316 w 320772"/>
                <a:gd name="connsiteY9" fmla="*/ 128464 h 371048"/>
                <a:gd name="connsiteX10" fmla="*/ 193350 w 320772"/>
                <a:gd name="connsiteY10" fmla="*/ 272843 h 371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772" h="371048">
                  <a:moveTo>
                    <a:pt x="193350" y="272843"/>
                  </a:moveTo>
                  <a:cubicBezTo>
                    <a:pt x="203323" y="287243"/>
                    <a:pt x="213890" y="303765"/>
                    <a:pt x="224347" y="321589"/>
                  </a:cubicBezTo>
                  <a:cubicBezTo>
                    <a:pt x="239975" y="338892"/>
                    <a:pt x="256534" y="358428"/>
                    <a:pt x="277931" y="367619"/>
                  </a:cubicBezTo>
                  <a:cubicBezTo>
                    <a:pt x="301597" y="377778"/>
                    <a:pt x="314584" y="363563"/>
                    <a:pt x="320500" y="344511"/>
                  </a:cubicBezTo>
                  <a:cubicBezTo>
                    <a:pt x="320150" y="343592"/>
                    <a:pt x="319741" y="342695"/>
                    <a:pt x="319272" y="341832"/>
                  </a:cubicBezTo>
                  <a:cubicBezTo>
                    <a:pt x="315000" y="335156"/>
                    <a:pt x="309478" y="329370"/>
                    <a:pt x="303011" y="324789"/>
                  </a:cubicBezTo>
                  <a:cubicBezTo>
                    <a:pt x="208048" y="246944"/>
                    <a:pt x="145906" y="137395"/>
                    <a:pt x="73009" y="38599"/>
                  </a:cubicBezTo>
                  <a:cubicBezTo>
                    <a:pt x="59613" y="20477"/>
                    <a:pt x="42868" y="1016"/>
                    <a:pt x="20393" y="48"/>
                  </a:cubicBezTo>
                  <a:cubicBezTo>
                    <a:pt x="16329" y="-376"/>
                    <a:pt x="12236" y="580"/>
                    <a:pt x="8783" y="2765"/>
                  </a:cubicBezTo>
                  <a:cubicBezTo>
                    <a:pt x="-23442" y="25910"/>
                    <a:pt x="39147" y="110677"/>
                    <a:pt x="59316" y="128464"/>
                  </a:cubicBezTo>
                  <a:cubicBezTo>
                    <a:pt x="109253" y="172671"/>
                    <a:pt x="155209" y="217733"/>
                    <a:pt x="193350" y="27284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C878691-53C2-48D4-AEBA-3E47A72A6ACA}"/>
                </a:ext>
              </a:extLst>
            </p:cNvPr>
            <p:cNvSpPr/>
            <p:nvPr/>
          </p:nvSpPr>
          <p:spPr>
            <a:xfrm>
              <a:off x="1275855" y="2243945"/>
              <a:ext cx="125148" cy="113220"/>
            </a:xfrm>
            <a:custGeom>
              <a:avLst/>
              <a:gdLst>
                <a:gd name="connsiteX0" fmla="*/ 124876 w 125148"/>
                <a:gd name="connsiteY0" fmla="*/ 108712 h 113220"/>
                <a:gd name="connsiteX1" fmla="*/ 15439 w 125148"/>
                <a:gd name="connsiteY1" fmla="*/ 3107 h 113220"/>
                <a:gd name="connsiteX2" fmla="*/ 10192 w 125148"/>
                <a:gd name="connsiteY2" fmla="*/ -19 h 113220"/>
                <a:gd name="connsiteX3" fmla="*/ 2973 w 125148"/>
                <a:gd name="connsiteY3" fmla="*/ 8986 h 113220"/>
                <a:gd name="connsiteX4" fmla="*/ 145 w 125148"/>
                <a:gd name="connsiteY4" fmla="*/ 52672 h 113220"/>
                <a:gd name="connsiteX5" fmla="*/ 17820 w 125148"/>
                <a:gd name="connsiteY5" fmla="*/ 96246 h 113220"/>
                <a:gd name="connsiteX6" fmla="*/ 124876 w 125148"/>
                <a:gd name="connsiteY6" fmla="*/ 108712 h 1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148" h="113220">
                  <a:moveTo>
                    <a:pt x="124876" y="108712"/>
                  </a:moveTo>
                  <a:cubicBezTo>
                    <a:pt x="91572" y="73547"/>
                    <a:pt x="45989" y="29601"/>
                    <a:pt x="15439" y="3107"/>
                  </a:cubicBezTo>
                  <a:cubicBezTo>
                    <a:pt x="14013" y="1596"/>
                    <a:pt x="12197" y="513"/>
                    <a:pt x="10192" y="-19"/>
                  </a:cubicBezTo>
                  <a:cubicBezTo>
                    <a:pt x="5838" y="-503"/>
                    <a:pt x="3717" y="4744"/>
                    <a:pt x="2973" y="8986"/>
                  </a:cubicBezTo>
                  <a:cubicBezTo>
                    <a:pt x="41" y="23350"/>
                    <a:pt x="-912" y="38048"/>
                    <a:pt x="145" y="52672"/>
                  </a:cubicBezTo>
                  <a:cubicBezTo>
                    <a:pt x="1373" y="65063"/>
                    <a:pt x="6173" y="88134"/>
                    <a:pt x="17820" y="96246"/>
                  </a:cubicBezTo>
                  <a:cubicBezTo>
                    <a:pt x="34751" y="108042"/>
                    <a:pt x="102178" y="119838"/>
                    <a:pt x="124876" y="10871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FD895E2-D331-4C2B-BE86-86E829F331F0}"/>
                </a:ext>
              </a:extLst>
            </p:cNvPr>
            <p:cNvSpPr/>
            <p:nvPr/>
          </p:nvSpPr>
          <p:spPr>
            <a:xfrm>
              <a:off x="1164453" y="2235231"/>
              <a:ext cx="160119" cy="116024"/>
            </a:xfrm>
            <a:custGeom>
              <a:avLst/>
              <a:gdLst>
                <a:gd name="connsiteX0" fmla="*/ 159847 w 160119"/>
                <a:gd name="connsiteY0" fmla="*/ 115974 h 116024"/>
                <a:gd name="connsiteX1" fmla="*/ 118914 w 160119"/>
                <a:gd name="connsiteY1" fmla="*/ 9178 h 116024"/>
                <a:gd name="connsiteX2" fmla="*/ 57367 w 160119"/>
                <a:gd name="connsiteY2" fmla="*/ 23542 h 116024"/>
                <a:gd name="connsiteX3" fmla="*/ -273 w 160119"/>
                <a:gd name="connsiteY3" fmla="*/ -50 h 116024"/>
                <a:gd name="connsiteX4" fmla="*/ 6053 w 160119"/>
                <a:gd name="connsiteY4" fmla="*/ 25998 h 116024"/>
                <a:gd name="connsiteX5" fmla="*/ 17217 w 160119"/>
                <a:gd name="connsiteY5" fmla="*/ 53869 h 116024"/>
                <a:gd name="connsiteX6" fmla="*/ 43264 w 160119"/>
                <a:gd name="connsiteY6" fmla="*/ 88773 h 116024"/>
                <a:gd name="connsiteX7" fmla="*/ 159847 w 160119"/>
                <a:gd name="connsiteY7" fmla="*/ 115974 h 1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119" h="116024">
                  <a:moveTo>
                    <a:pt x="159847" y="115974"/>
                  </a:moveTo>
                  <a:cubicBezTo>
                    <a:pt x="140571" y="83191"/>
                    <a:pt x="117910" y="47208"/>
                    <a:pt x="118914" y="9178"/>
                  </a:cubicBezTo>
                  <a:cubicBezTo>
                    <a:pt x="99609" y="18165"/>
                    <a:pt x="78656" y="23054"/>
                    <a:pt x="57367" y="23542"/>
                  </a:cubicBezTo>
                  <a:cubicBezTo>
                    <a:pt x="35822" y="24286"/>
                    <a:pt x="13123" y="16806"/>
                    <a:pt x="-273" y="-50"/>
                  </a:cubicBezTo>
                  <a:cubicBezTo>
                    <a:pt x="3635" y="4862"/>
                    <a:pt x="4044" y="19672"/>
                    <a:pt x="6053" y="25998"/>
                  </a:cubicBezTo>
                  <a:cubicBezTo>
                    <a:pt x="9056" y="35561"/>
                    <a:pt x="12789" y="44879"/>
                    <a:pt x="17217" y="53869"/>
                  </a:cubicBezTo>
                  <a:cubicBezTo>
                    <a:pt x="23729" y="67004"/>
                    <a:pt x="29943" y="82335"/>
                    <a:pt x="43264" y="88773"/>
                  </a:cubicBezTo>
                  <a:cubicBezTo>
                    <a:pt x="75601" y="104439"/>
                    <a:pt x="124571" y="112030"/>
                    <a:pt x="159847" y="11597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0C9F006-1FF0-4B8E-948C-59DDAAF95F32}"/>
                </a:ext>
              </a:extLst>
            </p:cNvPr>
            <p:cNvSpPr/>
            <p:nvPr/>
          </p:nvSpPr>
          <p:spPr>
            <a:xfrm>
              <a:off x="1479504" y="359413"/>
              <a:ext cx="252113" cy="196932"/>
            </a:xfrm>
            <a:custGeom>
              <a:avLst/>
              <a:gdLst>
                <a:gd name="connsiteX0" fmla="*/ 200905 w 252113"/>
                <a:gd name="connsiteY0" fmla="*/ 77060 h 196932"/>
                <a:gd name="connsiteX1" fmla="*/ 4580 w 252113"/>
                <a:gd name="connsiteY1" fmla="*/ 177306 h 196932"/>
                <a:gd name="connsiteX2" fmla="*/ 1045 w 252113"/>
                <a:gd name="connsiteY2" fmla="*/ 195540 h 196932"/>
                <a:gd name="connsiteX3" fmla="*/ 4580 w 252113"/>
                <a:gd name="connsiteY3" fmla="*/ 177306 h 196932"/>
                <a:gd name="connsiteX4" fmla="*/ 58461 w 252113"/>
                <a:gd name="connsiteY4" fmla="*/ 123834 h 196932"/>
                <a:gd name="connsiteX5" fmla="*/ 103115 w 252113"/>
                <a:gd name="connsiteY5" fmla="*/ 75460 h 196932"/>
                <a:gd name="connsiteX6" fmla="*/ 187844 w 252113"/>
                <a:gd name="connsiteY6" fmla="*/ 15029 h 196932"/>
                <a:gd name="connsiteX7" fmla="*/ 239940 w 252113"/>
                <a:gd name="connsiteY7" fmla="*/ 442 h 196932"/>
                <a:gd name="connsiteX8" fmla="*/ 243661 w 252113"/>
                <a:gd name="connsiteY8" fmla="*/ 17559 h 196932"/>
                <a:gd name="connsiteX9" fmla="*/ 200905 w 252113"/>
                <a:gd name="connsiteY9" fmla="*/ 77060 h 19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113" h="196932">
                  <a:moveTo>
                    <a:pt x="200905" y="77060"/>
                  </a:moveTo>
                  <a:cubicBezTo>
                    <a:pt x="163173" y="140542"/>
                    <a:pt x="76211" y="159408"/>
                    <a:pt x="4580" y="177306"/>
                  </a:cubicBezTo>
                  <a:cubicBezTo>
                    <a:pt x="-3383" y="179316"/>
                    <a:pt x="5101" y="202647"/>
                    <a:pt x="1045" y="195540"/>
                  </a:cubicBezTo>
                  <a:cubicBezTo>
                    <a:pt x="-2155" y="189884"/>
                    <a:pt x="1045" y="182739"/>
                    <a:pt x="4580" y="177306"/>
                  </a:cubicBezTo>
                  <a:cubicBezTo>
                    <a:pt x="18645" y="156208"/>
                    <a:pt x="40116" y="141398"/>
                    <a:pt x="58461" y="123834"/>
                  </a:cubicBezTo>
                  <a:cubicBezTo>
                    <a:pt x="74276" y="108652"/>
                    <a:pt x="87895" y="91311"/>
                    <a:pt x="103115" y="75460"/>
                  </a:cubicBezTo>
                  <a:cubicBezTo>
                    <a:pt x="126963" y="49776"/>
                    <a:pt x="155794" y="29214"/>
                    <a:pt x="187844" y="15029"/>
                  </a:cubicBezTo>
                  <a:cubicBezTo>
                    <a:pt x="201389" y="9298"/>
                    <a:pt x="225055" y="-2609"/>
                    <a:pt x="239940" y="442"/>
                  </a:cubicBezTo>
                  <a:cubicBezTo>
                    <a:pt x="255792" y="3642"/>
                    <a:pt x="254527" y="7884"/>
                    <a:pt x="243661" y="17559"/>
                  </a:cubicBezTo>
                  <a:cubicBezTo>
                    <a:pt x="227921" y="31848"/>
                    <a:pt x="211845" y="58863"/>
                    <a:pt x="200905" y="7706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DD50CFB8-56C2-4520-BABD-6401111EFECF}"/>
                </a:ext>
              </a:extLst>
            </p:cNvPr>
            <p:cNvSpPr/>
            <p:nvPr/>
          </p:nvSpPr>
          <p:spPr>
            <a:xfrm>
              <a:off x="1444280" y="355106"/>
              <a:ext cx="284999" cy="178651"/>
            </a:xfrm>
            <a:custGeom>
              <a:avLst/>
              <a:gdLst>
                <a:gd name="connsiteX0" fmla="*/ 72401 w 284999"/>
                <a:gd name="connsiteY0" fmla="*/ 162636 h 178651"/>
                <a:gd name="connsiteX1" fmla="*/ 113333 w 284999"/>
                <a:gd name="connsiteY1" fmla="*/ 128476 h 178651"/>
                <a:gd name="connsiteX2" fmla="*/ 163903 w 284999"/>
                <a:gd name="connsiteY2" fmla="*/ 71692 h 178651"/>
                <a:gd name="connsiteX3" fmla="*/ 232818 w 284999"/>
                <a:gd name="connsiteY3" fmla="*/ 29048 h 178651"/>
                <a:gd name="connsiteX4" fmla="*/ 284727 w 284999"/>
                <a:gd name="connsiteY4" fmla="*/ 7577 h 178651"/>
                <a:gd name="connsiteX5" fmla="*/ 225003 w 284999"/>
                <a:gd name="connsiteY5" fmla="*/ 1214 h 178651"/>
                <a:gd name="connsiteX6" fmla="*/ 64996 w 284999"/>
                <a:gd name="connsiteY6" fmla="*/ 102093 h 178651"/>
                <a:gd name="connsiteX7" fmla="*/ 38018 w 284999"/>
                <a:gd name="connsiteY7" fmla="*/ 145109 h 178651"/>
                <a:gd name="connsiteX8" fmla="*/ -273 w 284999"/>
                <a:gd name="connsiteY8" fmla="*/ 176888 h 178651"/>
                <a:gd name="connsiteX9" fmla="*/ 32845 w 284999"/>
                <a:gd name="connsiteY9" fmla="*/ 175808 h 178651"/>
                <a:gd name="connsiteX10" fmla="*/ 72401 w 284999"/>
                <a:gd name="connsiteY10" fmla="*/ 162636 h 17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4999" h="178651">
                  <a:moveTo>
                    <a:pt x="72401" y="162636"/>
                  </a:moveTo>
                  <a:cubicBezTo>
                    <a:pt x="87240" y="152767"/>
                    <a:pt x="100968" y="141310"/>
                    <a:pt x="113333" y="128476"/>
                  </a:cubicBezTo>
                  <a:cubicBezTo>
                    <a:pt x="130896" y="110168"/>
                    <a:pt x="145595" y="89218"/>
                    <a:pt x="163903" y="71692"/>
                  </a:cubicBezTo>
                  <a:cubicBezTo>
                    <a:pt x="183643" y="52818"/>
                    <a:pt x="207120" y="38291"/>
                    <a:pt x="232818" y="29048"/>
                  </a:cubicBezTo>
                  <a:cubicBezTo>
                    <a:pt x="250828" y="22573"/>
                    <a:pt x="270215" y="20043"/>
                    <a:pt x="284727" y="7577"/>
                  </a:cubicBezTo>
                  <a:cubicBezTo>
                    <a:pt x="269843" y="-2060"/>
                    <a:pt x="245097" y="-460"/>
                    <a:pt x="225003" y="1214"/>
                  </a:cubicBezTo>
                  <a:cubicBezTo>
                    <a:pt x="159958" y="6610"/>
                    <a:pt x="100569" y="47281"/>
                    <a:pt x="64996" y="102093"/>
                  </a:cubicBezTo>
                  <a:cubicBezTo>
                    <a:pt x="55805" y="116308"/>
                    <a:pt x="48065" y="131453"/>
                    <a:pt x="38018" y="145109"/>
                  </a:cubicBezTo>
                  <a:cubicBezTo>
                    <a:pt x="28242" y="158859"/>
                    <a:pt x="15044" y="169814"/>
                    <a:pt x="-273" y="176888"/>
                  </a:cubicBezTo>
                  <a:cubicBezTo>
                    <a:pt x="8919" y="180981"/>
                    <a:pt x="22873" y="176553"/>
                    <a:pt x="32845" y="175808"/>
                  </a:cubicBezTo>
                  <a:cubicBezTo>
                    <a:pt x="47000" y="175187"/>
                    <a:pt x="60698" y="170625"/>
                    <a:pt x="72401" y="162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6B440CFB-52EA-4EDF-9ED0-9BABE1E6173A}"/>
                </a:ext>
              </a:extLst>
            </p:cNvPr>
            <p:cNvSpPr/>
            <p:nvPr/>
          </p:nvSpPr>
          <p:spPr>
            <a:xfrm>
              <a:off x="1209591" y="115"/>
              <a:ext cx="357538" cy="466946"/>
            </a:xfrm>
            <a:custGeom>
              <a:avLst/>
              <a:gdLst>
                <a:gd name="connsiteX0" fmla="*/ 357251 w 357538"/>
                <a:gd name="connsiteY0" fmla="*/ 432227 h 466946"/>
                <a:gd name="connsiteX1" fmla="*/ 323352 w 357538"/>
                <a:gd name="connsiteY1" fmla="*/ 463708 h 466946"/>
                <a:gd name="connsiteX2" fmla="*/ 272521 w 357538"/>
                <a:gd name="connsiteY2" fmla="*/ 443465 h 466946"/>
                <a:gd name="connsiteX3" fmla="*/ 247776 w 357538"/>
                <a:gd name="connsiteY3" fmla="*/ 379722 h 466946"/>
                <a:gd name="connsiteX4" fmla="*/ 226566 w 357538"/>
                <a:gd name="connsiteY4" fmla="*/ 350437 h 466946"/>
                <a:gd name="connsiteX5" fmla="*/ 159995 w 357538"/>
                <a:gd name="connsiteY5" fmla="*/ 285132 h 466946"/>
                <a:gd name="connsiteX6" fmla="*/ 19598 w 357538"/>
                <a:gd name="connsiteY6" fmla="*/ 150577 h 466946"/>
                <a:gd name="connsiteX7" fmla="*/ 3337 w 357538"/>
                <a:gd name="connsiteY7" fmla="*/ 106221 h 466946"/>
                <a:gd name="connsiteX8" fmla="*/ 17737 w 357538"/>
                <a:gd name="connsiteY8" fmla="*/ 3928 h 466946"/>
                <a:gd name="connsiteX9" fmla="*/ 23914 w 357538"/>
                <a:gd name="connsiteY9" fmla="*/ 207 h 466946"/>
                <a:gd name="connsiteX10" fmla="*/ 26407 w 357538"/>
                <a:gd name="connsiteY10" fmla="*/ 7091 h 466946"/>
                <a:gd name="connsiteX11" fmla="*/ 33366 w 357538"/>
                <a:gd name="connsiteY11" fmla="*/ 85234 h 466946"/>
                <a:gd name="connsiteX12" fmla="*/ 49330 w 357538"/>
                <a:gd name="connsiteY12" fmla="*/ 126166 h 466946"/>
                <a:gd name="connsiteX13" fmla="*/ 73293 w 357538"/>
                <a:gd name="connsiteY13" fmla="*/ 157758 h 466946"/>
                <a:gd name="connsiteX14" fmla="*/ 282680 w 357538"/>
                <a:gd name="connsiteY14" fmla="*/ 301840 h 466946"/>
                <a:gd name="connsiteX15" fmla="*/ 357251 w 357538"/>
                <a:gd name="connsiteY15" fmla="*/ 432227 h 46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7538" h="466946">
                  <a:moveTo>
                    <a:pt x="357251" y="432227"/>
                  </a:moveTo>
                  <a:cubicBezTo>
                    <a:pt x="357884" y="448749"/>
                    <a:pt x="338646" y="457717"/>
                    <a:pt x="323352" y="463708"/>
                  </a:cubicBezTo>
                  <a:cubicBezTo>
                    <a:pt x="302067" y="472006"/>
                    <a:pt x="283350" y="463708"/>
                    <a:pt x="272521" y="443465"/>
                  </a:cubicBezTo>
                  <a:cubicBezTo>
                    <a:pt x="261693" y="423222"/>
                    <a:pt x="258493" y="399891"/>
                    <a:pt x="247776" y="379722"/>
                  </a:cubicBezTo>
                  <a:cubicBezTo>
                    <a:pt x="241800" y="369214"/>
                    <a:pt x="234689" y="359390"/>
                    <a:pt x="226566" y="350437"/>
                  </a:cubicBezTo>
                  <a:cubicBezTo>
                    <a:pt x="206219" y="326864"/>
                    <a:pt x="183952" y="305021"/>
                    <a:pt x="159995" y="285132"/>
                  </a:cubicBezTo>
                  <a:cubicBezTo>
                    <a:pt x="109872" y="243418"/>
                    <a:pt x="50334" y="208142"/>
                    <a:pt x="19598" y="150577"/>
                  </a:cubicBezTo>
                  <a:cubicBezTo>
                    <a:pt x="12189" y="136598"/>
                    <a:pt x="6719" y="121675"/>
                    <a:pt x="3337" y="106221"/>
                  </a:cubicBezTo>
                  <a:cubicBezTo>
                    <a:pt x="-4106" y="71764"/>
                    <a:pt x="-385" y="34106"/>
                    <a:pt x="17737" y="3928"/>
                  </a:cubicBezTo>
                  <a:cubicBezTo>
                    <a:pt x="19114" y="1658"/>
                    <a:pt x="21458" y="-872"/>
                    <a:pt x="23914" y="207"/>
                  </a:cubicBezTo>
                  <a:cubicBezTo>
                    <a:pt x="26370" y="1286"/>
                    <a:pt x="26594" y="4449"/>
                    <a:pt x="26407" y="7091"/>
                  </a:cubicBezTo>
                  <a:cubicBezTo>
                    <a:pt x="24435" y="33344"/>
                    <a:pt x="26787" y="59743"/>
                    <a:pt x="33366" y="85234"/>
                  </a:cubicBezTo>
                  <a:cubicBezTo>
                    <a:pt x="36860" y="99522"/>
                    <a:pt x="42226" y="113286"/>
                    <a:pt x="49330" y="126166"/>
                  </a:cubicBezTo>
                  <a:cubicBezTo>
                    <a:pt x="56046" y="137603"/>
                    <a:pt x="64091" y="148206"/>
                    <a:pt x="73293" y="157758"/>
                  </a:cubicBezTo>
                  <a:cubicBezTo>
                    <a:pt x="131492" y="219678"/>
                    <a:pt x="216965" y="247995"/>
                    <a:pt x="282680" y="301840"/>
                  </a:cubicBezTo>
                  <a:cubicBezTo>
                    <a:pt x="302514" y="317617"/>
                    <a:pt x="355465" y="388318"/>
                    <a:pt x="357251" y="4322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D648806-FD83-418C-B77E-4C610F5556D8}"/>
                </a:ext>
              </a:extLst>
            </p:cNvPr>
            <p:cNvSpPr/>
            <p:nvPr/>
          </p:nvSpPr>
          <p:spPr>
            <a:xfrm>
              <a:off x="2788171" y="1859233"/>
              <a:ext cx="344115" cy="546047"/>
            </a:xfrm>
            <a:custGeom>
              <a:avLst/>
              <a:gdLst>
                <a:gd name="connsiteX0" fmla="*/ 145694 w 344115"/>
                <a:gd name="connsiteY0" fmla="*/ 222155 h 546047"/>
                <a:gd name="connsiteX1" fmla="*/ 186924 w 344115"/>
                <a:gd name="connsiteY1" fmla="*/ 310494 h 546047"/>
                <a:gd name="connsiteX2" fmla="*/ 220153 w 344115"/>
                <a:gd name="connsiteY2" fmla="*/ 396340 h 546047"/>
                <a:gd name="connsiteX3" fmla="*/ 271468 w 344115"/>
                <a:gd name="connsiteY3" fmla="*/ 529481 h 546047"/>
                <a:gd name="connsiteX4" fmla="*/ 343843 w 344115"/>
                <a:gd name="connsiteY4" fmla="*/ 484828 h 546047"/>
                <a:gd name="connsiteX5" fmla="*/ 268081 w 344115"/>
                <a:gd name="connsiteY5" fmla="*/ 373753 h 546047"/>
                <a:gd name="connsiteX6" fmla="*/ 185622 w 344115"/>
                <a:gd name="connsiteY6" fmla="*/ 43393 h 546047"/>
                <a:gd name="connsiteX7" fmla="*/ 141899 w 344115"/>
                <a:gd name="connsiteY7" fmla="*/ 2461 h 546047"/>
                <a:gd name="connsiteX8" fmla="*/ 79235 w 344115"/>
                <a:gd name="connsiteY8" fmla="*/ 5289 h 546047"/>
                <a:gd name="connsiteX9" fmla="*/ 13855 w 344115"/>
                <a:gd name="connsiteY9" fmla="*/ 100698 h 546047"/>
                <a:gd name="connsiteX10" fmla="*/ 145694 w 344115"/>
                <a:gd name="connsiteY10" fmla="*/ 222155 h 5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15" h="546047">
                  <a:moveTo>
                    <a:pt x="145694" y="222155"/>
                  </a:moveTo>
                  <a:cubicBezTo>
                    <a:pt x="163258" y="249580"/>
                    <a:pt x="175128" y="280167"/>
                    <a:pt x="186924" y="310494"/>
                  </a:cubicBezTo>
                  <a:lnTo>
                    <a:pt x="220153" y="396340"/>
                  </a:lnTo>
                  <a:cubicBezTo>
                    <a:pt x="236638" y="438798"/>
                    <a:pt x="252936" y="487879"/>
                    <a:pt x="271468" y="529481"/>
                  </a:cubicBezTo>
                  <a:cubicBezTo>
                    <a:pt x="291859" y="575214"/>
                    <a:pt x="309609" y="514597"/>
                    <a:pt x="343843" y="484828"/>
                  </a:cubicBezTo>
                  <a:cubicBezTo>
                    <a:pt x="289552" y="463283"/>
                    <a:pt x="287692" y="429011"/>
                    <a:pt x="268081" y="373753"/>
                  </a:cubicBezTo>
                  <a:cubicBezTo>
                    <a:pt x="229940" y="266734"/>
                    <a:pt x="207390" y="154878"/>
                    <a:pt x="185622" y="43393"/>
                  </a:cubicBezTo>
                  <a:cubicBezTo>
                    <a:pt x="181603" y="22667"/>
                    <a:pt x="162402" y="7410"/>
                    <a:pt x="141899" y="2461"/>
                  </a:cubicBezTo>
                  <a:cubicBezTo>
                    <a:pt x="121395" y="-2488"/>
                    <a:pt x="99813" y="638"/>
                    <a:pt x="79235" y="5289"/>
                  </a:cubicBezTo>
                  <a:cubicBezTo>
                    <a:pt x="40536" y="13997"/>
                    <a:pt x="-30575" y="56417"/>
                    <a:pt x="13855" y="100698"/>
                  </a:cubicBezTo>
                  <a:cubicBezTo>
                    <a:pt x="57430" y="144161"/>
                    <a:pt x="111014" y="167976"/>
                    <a:pt x="145694" y="2221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7EEBBF57-FCE0-4ACC-8716-285C09D7968B}"/>
                </a:ext>
              </a:extLst>
            </p:cNvPr>
            <p:cNvSpPr/>
            <p:nvPr/>
          </p:nvSpPr>
          <p:spPr>
            <a:xfrm>
              <a:off x="1254985" y="1053127"/>
              <a:ext cx="1438316" cy="745307"/>
            </a:xfrm>
            <a:custGeom>
              <a:avLst/>
              <a:gdLst>
                <a:gd name="connsiteX0" fmla="*/ 10373 w 1438316"/>
                <a:gd name="connsiteY0" fmla="*/ 224055 h 745307"/>
                <a:gd name="connsiteX1" fmla="*/ 98266 w 1438316"/>
                <a:gd name="connsiteY1" fmla="*/ 658234 h 745307"/>
                <a:gd name="connsiteX2" fmla="*/ 320006 w 1438316"/>
                <a:gd name="connsiteY2" fmla="*/ 727074 h 745307"/>
                <a:gd name="connsiteX3" fmla="*/ 880703 w 1438316"/>
                <a:gd name="connsiteY3" fmla="*/ 695259 h 745307"/>
                <a:gd name="connsiteX4" fmla="*/ 1032189 w 1438316"/>
                <a:gd name="connsiteY4" fmla="*/ 634754 h 745307"/>
                <a:gd name="connsiteX5" fmla="*/ 1271679 w 1438316"/>
                <a:gd name="connsiteY5" fmla="*/ 415878 h 745307"/>
                <a:gd name="connsiteX6" fmla="*/ 1331217 w 1438316"/>
                <a:gd name="connsiteY6" fmla="*/ 318125 h 745307"/>
                <a:gd name="connsiteX7" fmla="*/ 1433176 w 1438316"/>
                <a:gd name="connsiteY7" fmla="*/ 318125 h 745307"/>
                <a:gd name="connsiteX8" fmla="*/ 1324556 w 1438316"/>
                <a:gd name="connsiteY8" fmla="*/ 89053 h 745307"/>
                <a:gd name="connsiteX9" fmla="*/ 1252479 w 1438316"/>
                <a:gd name="connsiteY9" fmla="*/ 64494 h 745307"/>
                <a:gd name="connsiteX10" fmla="*/ 370018 w 1438316"/>
                <a:gd name="connsiteY10" fmla="*/ 42837 h 745307"/>
                <a:gd name="connsiteX11" fmla="*/ 183739 w 1438316"/>
                <a:gd name="connsiteY11" fmla="*/ 6668 h 745307"/>
                <a:gd name="connsiteX12" fmla="*/ 148426 w 1438316"/>
                <a:gd name="connsiteY12" fmla="*/ 19729 h 745307"/>
                <a:gd name="connsiteX13" fmla="*/ 10373 w 1438316"/>
                <a:gd name="connsiteY13" fmla="*/ 224055 h 74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8316" h="745307">
                  <a:moveTo>
                    <a:pt x="10373" y="224055"/>
                  </a:moveTo>
                  <a:cubicBezTo>
                    <a:pt x="-33350" y="316338"/>
                    <a:pt x="69911" y="644056"/>
                    <a:pt x="98266" y="658234"/>
                  </a:cubicBezTo>
                  <a:cubicBezTo>
                    <a:pt x="167701" y="693063"/>
                    <a:pt x="243389" y="713790"/>
                    <a:pt x="320006" y="727074"/>
                  </a:cubicBezTo>
                  <a:cubicBezTo>
                    <a:pt x="506884" y="759403"/>
                    <a:pt x="698681" y="748519"/>
                    <a:pt x="880703" y="695259"/>
                  </a:cubicBezTo>
                  <a:cubicBezTo>
                    <a:pt x="932798" y="679928"/>
                    <a:pt x="984447" y="661025"/>
                    <a:pt x="1032189" y="634754"/>
                  </a:cubicBezTo>
                  <a:cubicBezTo>
                    <a:pt x="1127636" y="582286"/>
                    <a:pt x="1205146" y="502133"/>
                    <a:pt x="1271679" y="415878"/>
                  </a:cubicBezTo>
                  <a:cubicBezTo>
                    <a:pt x="1295048" y="385551"/>
                    <a:pt x="1317524" y="353922"/>
                    <a:pt x="1331217" y="318125"/>
                  </a:cubicBezTo>
                  <a:cubicBezTo>
                    <a:pt x="1347181" y="276113"/>
                    <a:pt x="1343273" y="519325"/>
                    <a:pt x="1433176" y="318125"/>
                  </a:cubicBezTo>
                  <a:cubicBezTo>
                    <a:pt x="1462609" y="252224"/>
                    <a:pt x="1350009" y="112310"/>
                    <a:pt x="1324556" y="89053"/>
                  </a:cubicBezTo>
                  <a:cubicBezTo>
                    <a:pt x="1305504" y="71638"/>
                    <a:pt x="1278117" y="67657"/>
                    <a:pt x="1252479" y="64494"/>
                  </a:cubicBezTo>
                  <a:cubicBezTo>
                    <a:pt x="944408" y="26390"/>
                    <a:pt x="687205" y="99472"/>
                    <a:pt x="370018" y="42837"/>
                  </a:cubicBezTo>
                  <a:cubicBezTo>
                    <a:pt x="332807" y="36176"/>
                    <a:pt x="242868" y="30371"/>
                    <a:pt x="183739" y="6668"/>
                  </a:cubicBezTo>
                  <a:cubicBezTo>
                    <a:pt x="156315" y="-4309"/>
                    <a:pt x="166585" y="-3081"/>
                    <a:pt x="148426" y="19729"/>
                  </a:cubicBezTo>
                  <a:cubicBezTo>
                    <a:pt x="96814" y="84402"/>
                    <a:pt x="45872" y="148851"/>
                    <a:pt x="10373" y="2240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9906CB83-FBF4-4637-83C8-74BDF9E9F255}"/>
                </a:ext>
              </a:extLst>
            </p:cNvPr>
            <p:cNvSpPr/>
            <p:nvPr/>
          </p:nvSpPr>
          <p:spPr>
            <a:xfrm>
              <a:off x="1115748" y="487132"/>
              <a:ext cx="447564" cy="1074301"/>
            </a:xfrm>
            <a:custGeom>
              <a:avLst/>
              <a:gdLst>
                <a:gd name="connsiteX0" fmla="*/ 83634 w 447564"/>
                <a:gd name="connsiteY0" fmla="*/ 978524 h 1074301"/>
                <a:gd name="connsiteX1" fmla="*/ 128920 w 447564"/>
                <a:gd name="connsiteY1" fmla="*/ 1023847 h 1074301"/>
                <a:gd name="connsiteX2" fmla="*/ 203603 w 447564"/>
                <a:gd name="connsiteY2" fmla="*/ 1072966 h 1074301"/>
                <a:gd name="connsiteX3" fmla="*/ 299830 w 447564"/>
                <a:gd name="connsiteY3" fmla="*/ 849513 h 1074301"/>
                <a:gd name="connsiteX4" fmla="*/ 365024 w 447564"/>
                <a:gd name="connsiteY4" fmla="*/ 710009 h 1074301"/>
                <a:gd name="connsiteX5" fmla="*/ 433716 w 447564"/>
                <a:gd name="connsiteY5" fmla="*/ 598376 h 1074301"/>
                <a:gd name="connsiteX6" fmla="*/ 266080 w 447564"/>
                <a:gd name="connsiteY6" fmla="*/ 368597 h 1074301"/>
                <a:gd name="connsiteX7" fmla="*/ 355089 w 447564"/>
                <a:gd name="connsiteY7" fmla="*/ 150131 h 1074301"/>
                <a:gd name="connsiteX8" fmla="*/ 319887 w 447564"/>
                <a:gd name="connsiteY8" fmla="*/ 70202 h 1074301"/>
                <a:gd name="connsiteX9" fmla="*/ 313040 w 447564"/>
                <a:gd name="connsiteY9" fmla="*/ 40247 h 1074301"/>
                <a:gd name="connsiteX10" fmla="*/ 266080 w 447564"/>
                <a:gd name="connsiteY10" fmla="*/ 543 h 1074301"/>
                <a:gd name="connsiteX11" fmla="*/ 13045 w 447564"/>
                <a:gd name="connsiteY11" fmla="*/ 755146 h 1074301"/>
                <a:gd name="connsiteX12" fmla="*/ 83634 w 447564"/>
                <a:gd name="connsiteY12" fmla="*/ 978524 h 107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7564" h="1074301">
                  <a:moveTo>
                    <a:pt x="83634" y="978524"/>
                  </a:moveTo>
                  <a:cubicBezTo>
                    <a:pt x="93607" y="998320"/>
                    <a:pt x="107151" y="1019717"/>
                    <a:pt x="128920" y="1023847"/>
                  </a:cubicBezTo>
                  <a:cubicBezTo>
                    <a:pt x="146298" y="1027159"/>
                    <a:pt x="189239" y="1083385"/>
                    <a:pt x="203603" y="1072966"/>
                  </a:cubicBezTo>
                  <a:cubicBezTo>
                    <a:pt x="258191" y="1033820"/>
                    <a:pt x="266861" y="908158"/>
                    <a:pt x="299830" y="849513"/>
                  </a:cubicBezTo>
                  <a:cubicBezTo>
                    <a:pt x="324948" y="804600"/>
                    <a:pt x="350214" y="759276"/>
                    <a:pt x="365024" y="710009"/>
                  </a:cubicBezTo>
                  <a:cubicBezTo>
                    <a:pt x="379834" y="660742"/>
                    <a:pt x="483914" y="609837"/>
                    <a:pt x="433716" y="598376"/>
                  </a:cubicBezTo>
                  <a:cubicBezTo>
                    <a:pt x="255810" y="558374"/>
                    <a:pt x="261577" y="443020"/>
                    <a:pt x="266080" y="368597"/>
                  </a:cubicBezTo>
                  <a:cubicBezTo>
                    <a:pt x="271327" y="280965"/>
                    <a:pt x="313859" y="226860"/>
                    <a:pt x="355089" y="150131"/>
                  </a:cubicBezTo>
                  <a:cubicBezTo>
                    <a:pt x="369713" y="122855"/>
                    <a:pt x="316873" y="100975"/>
                    <a:pt x="319887" y="70202"/>
                  </a:cubicBezTo>
                  <a:cubicBezTo>
                    <a:pt x="320929" y="59597"/>
                    <a:pt x="320966" y="47354"/>
                    <a:pt x="313040" y="40247"/>
                  </a:cubicBezTo>
                  <a:cubicBezTo>
                    <a:pt x="303142" y="31353"/>
                    <a:pt x="278099" y="-5113"/>
                    <a:pt x="266080" y="543"/>
                  </a:cubicBezTo>
                  <a:cubicBezTo>
                    <a:pt x="11631" y="120474"/>
                    <a:pt x="-26399" y="505050"/>
                    <a:pt x="13045" y="755146"/>
                  </a:cubicBezTo>
                  <a:cubicBezTo>
                    <a:pt x="24870" y="832809"/>
                    <a:pt x="48686" y="908169"/>
                    <a:pt x="83634" y="9785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57A5F2D5-2994-4C71-A0AD-9ECB0DDE4595}"/>
                </a:ext>
              </a:extLst>
            </p:cNvPr>
            <p:cNvSpPr/>
            <p:nvPr/>
          </p:nvSpPr>
          <p:spPr>
            <a:xfrm>
              <a:off x="1378528" y="2048981"/>
              <a:ext cx="118347" cy="638327"/>
            </a:xfrm>
            <a:custGeom>
              <a:avLst/>
              <a:gdLst>
                <a:gd name="connsiteX0" fmla="*/ 59265 w 118347"/>
                <a:gd name="connsiteY0" fmla="*/ 326672 h 638327"/>
                <a:gd name="connsiteX1" fmla="*/ -273 w 118347"/>
                <a:gd name="connsiteY1" fmla="*/ 587819 h 638327"/>
                <a:gd name="connsiteX2" fmla="*/ 91155 w 118347"/>
                <a:gd name="connsiteY2" fmla="*/ 638277 h 638327"/>
                <a:gd name="connsiteX3" fmla="*/ 112105 w 118347"/>
                <a:gd name="connsiteY3" fmla="*/ 474065 h 638327"/>
                <a:gd name="connsiteX4" fmla="*/ 117873 w 118347"/>
                <a:gd name="connsiteY4" fmla="*/ 457803 h 638327"/>
                <a:gd name="connsiteX5" fmla="*/ 115231 w 118347"/>
                <a:gd name="connsiteY5" fmla="*/ 434397 h 638327"/>
                <a:gd name="connsiteX6" fmla="*/ 105407 w 118347"/>
                <a:gd name="connsiteY6" fmla="*/ 67348 h 638327"/>
                <a:gd name="connsiteX7" fmla="*/ 86801 w 118347"/>
                <a:gd name="connsiteY7" fmla="*/ 4796 h 638327"/>
                <a:gd name="connsiteX8" fmla="*/ 75936 w 118347"/>
                <a:gd name="connsiteY8" fmla="*/ -42 h 638327"/>
                <a:gd name="connsiteX9" fmla="*/ 40064 w 118347"/>
                <a:gd name="connsiteY9" fmla="*/ 130606 h 638327"/>
                <a:gd name="connsiteX10" fmla="*/ 59265 w 118347"/>
                <a:gd name="connsiteY10" fmla="*/ 326672 h 6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347" h="638327">
                  <a:moveTo>
                    <a:pt x="59265" y="326672"/>
                  </a:moveTo>
                  <a:cubicBezTo>
                    <a:pt x="55842" y="403736"/>
                    <a:pt x="36641" y="520169"/>
                    <a:pt x="-273" y="587819"/>
                  </a:cubicBezTo>
                  <a:cubicBezTo>
                    <a:pt x="31952" y="606164"/>
                    <a:pt x="64289" y="612750"/>
                    <a:pt x="91155" y="638277"/>
                  </a:cubicBezTo>
                  <a:cubicBezTo>
                    <a:pt x="85164" y="590572"/>
                    <a:pt x="92495" y="517974"/>
                    <a:pt x="112105" y="474065"/>
                  </a:cubicBezTo>
                  <a:cubicBezTo>
                    <a:pt x="114743" y="468926"/>
                    <a:pt x="116686" y="463456"/>
                    <a:pt x="117873" y="457803"/>
                  </a:cubicBezTo>
                  <a:cubicBezTo>
                    <a:pt x="118516" y="449904"/>
                    <a:pt x="117620" y="441955"/>
                    <a:pt x="115231" y="434397"/>
                  </a:cubicBezTo>
                  <a:cubicBezTo>
                    <a:pt x="86801" y="314950"/>
                    <a:pt x="103621" y="190107"/>
                    <a:pt x="105407" y="67348"/>
                  </a:cubicBezTo>
                  <a:cubicBezTo>
                    <a:pt x="105742" y="45021"/>
                    <a:pt x="104179" y="19197"/>
                    <a:pt x="86801" y="4796"/>
                  </a:cubicBezTo>
                  <a:cubicBezTo>
                    <a:pt x="83806" y="2038"/>
                    <a:pt x="79988" y="338"/>
                    <a:pt x="75936" y="-42"/>
                  </a:cubicBezTo>
                  <a:cubicBezTo>
                    <a:pt x="36306" y="-1121"/>
                    <a:pt x="35004" y="104149"/>
                    <a:pt x="40064" y="130606"/>
                  </a:cubicBezTo>
                  <a:cubicBezTo>
                    <a:pt x="52902" y="195986"/>
                    <a:pt x="62279" y="259692"/>
                    <a:pt x="59265" y="3266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0F435F8-4DC4-4D11-84AA-1CB529D08E8F}"/>
                </a:ext>
              </a:extLst>
            </p:cNvPr>
            <p:cNvSpPr/>
            <p:nvPr/>
          </p:nvSpPr>
          <p:spPr>
            <a:xfrm>
              <a:off x="2146565" y="2038455"/>
              <a:ext cx="365307" cy="650825"/>
            </a:xfrm>
            <a:custGeom>
              <a:avLst/>
              <a:gdLst>
                <a:gd name="connsiteX0" fmla="*/ 213468 w 365307"/>
                <a:gd name="connsiteY0" fmla="*/ 223853 h 650825"/>
                <a:gd name="connsiteX1" fmla="*/ 187606 w 365307"/>
                <a:gd name="connsiteY1" fmla="*/ 317848 h 650825"/>
                <a:gd name="connsiteX2" fmla="*/ 157353 w 365307"/>
                <a:gd name="connsiteY2" fmla="*/ 404773 h 650825"/>
                <a:gd name="connsiteX3" fmla="*/ 102690 w 365307"/>
                <a:gd name="connsiteY3" fmla="*/ 529654 h 650825"/>
                <a:gd name="connsiteX4" fmla="*/ -273 w 365307"/>
                <a:gd name="connsiteY4" fmla="*/ 615239 h 650825"/>
                <a:gd name="connsiteX5" fmla="*/ 103918 w 365307"/>
                <a:gd name="connsiteY5" fmla="*/ 650776 h 650825"/>
                <a:gd name="connsiteX6" fmla="*/ 185783 w 365307"/>
                <a:gd name="connsiteY6" fmla="*/ 589750 h 650825"/>
                <a:gd name="connsiteX7" fmla="*/ 208109 w 365307"/>
                <a:gd name="connsiteY7" fmla="*/ 418579 h 650825"/>
                <a:gd name="connsiteX8" fmla="*/ 359372 w 365307"/>
                <a:gd name="connsiteY8" fmla="*/ 113448 h 650825"/>
                <a:gd name="connsiteX9" fmla="*/ 352637 w 365307"/>
                <a:gd name="connsiteY9" fmla="*/ 53910 h 650825"/>
                <a:gd name="connsiteX10" fmla="*/ 303072 w 365307"/>
                <a:gd name="connsiteY10" fmla="*/ 15434 h 650825"/>
                <a:gd name="connsiteX11" fmla="*/ 191439 w 365307"/>
                <a:gd name="connsiteY11" fmla="*/ 45798 h 650825"/>
                <a:gd name="connsiteX12" fmla="*/ 213468 w 365307"/>
                <a:gd name="connsiteY12" fmla="*/ 223853 h 6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7" h="650825">
                  <a:moveTo>
                    <a:pt x="213468" y="223853"/>
                  </a:moveTo>
                  <a:cubicBezTo>
                    <a:pt x="209077" y="256115"/>
                    <a:pt x="198323" y="287112"/>
                    <a:pt x="187606" y="317848"/>
                  </a:cubicBezTo>
                  <a:lnTo>
                    <a:pt x="157353" y="404773"/>
                  </a:lnTo>
                  <a:cubicBezTo>
                    <a:pt x="142469" y="447789"/>
                    <a:pt x="127175" y="491252"/>
                    <a:pt x="102690" y="529654"/>
                  </a:cubicBezTo>
                  <a:cubicBezTo>
                    <a:pt x="78205" y="568055"/>
                    <a:pt x="43153" y="601545"/>
                    <a:pt x="-273" y="615239"/>
                  </a:cubicBezTo>
                  <a:lnTo>
                    <a:pt x="103918" y="650776"/>
                  </a:lnTo>
                  <a:cubicBezTo>
                    <a:pt x="109984" y="613565"/>
                    <a:pt x="148572" y="584912"/>
                    <a:pt x="185783" y="589750"/>
                  </a:cubicBezTo>
                  <a:cubicBezTo>
                    <a:pt x="170601" y="533263"/>
                    <a:pt x="187420" y="473390"/>
                    <a:pt x="208109" y="418579"/>
                  </a:cubicBezTo>
                  <a:cubicBezTo>
                    <a:pt x="248409" y="312341"/>
                    <a:pt x="303705" y="212541"/>
                    <a:pt x="359372" y="113448"/>
                  </a:cubicBezTo>
                  <a:cubicBezTo>
                    <a:pt x="369717" y="95066"/>
                    <a:pt x="364954" y="71027"/>
                    <a:pt x="352637" y="53910"/>
                  </a:cubicBezTo>
                  <a:cubicBezTo>
                    <a:pt x="340320" y="36793"/>
                    <a:pt x="321752" y="25258"/>
                    <a:pt x="303072" y="15434"/>
                  </a:cubicBezTo>
                  <a:cubicBezTo>
                    <a:pt x="267945" y="-2948"/>
                    <a:pt x="186304" y="-16717"/>
                    <a:pt x="191439" y="45798"/>
                  </a:cubicBezTo>
                  <a:cubicBezTo>
                    <a:pt x="196723" y="107085"/>
                    <a:pt x="222250" y="159962"/>
                    <a:pt x="213468" y="22385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55F13C3-4168-40C8-B1EA-360E21A517CD}"/>
                </a:ext>
              </a:extLst>
            </p:cNvPr>
            <p:cNvSpPr/>
            <p:nvPr/>
          </p:nvSpPr>
          <p:spPr>
            <a:xfrm>
              <a:off x="1310730" y="2630387"/>
              <a:ext cx="159880" cy="67281"/>
            </a:xfrm>
            <a:custGeom>
              <a:avLst/>
              <a:gdLst>
                <a:gd name="connsiteX0" fmla="*/ -273 w 159880"/>
                <a:gd name="connsiteY0" fmla="*/ 65505 h 67281"/>
                <a:gd name="connsiteX1" fmla="*/ 151846 w 159880"/>
                <a:gd name="connsiteY1" fmla="*/ 65691 h 67281"/>
                <a:gd name="connsiteX2" fmla="*/ 157763 w 159880"/>
                <a:gd name="connsiteY2" fmla="*/ 64314 h 67281"/>
                <a:gd name="connsiteX3" fmla="*/ 156721 w 159880"/>
                <a:gd name="connsiteY3" fmla="*/ 52816 h 67281"/>
                <a:gd name="connsiteX4" fmla="*/ 128478 w 159880"/>
                <a:gd name="connsiteY4" fmla="*/ 19326 h 67281"/>
                <a:gd name="connsiteX5" fmla="*/ 85536 w 159880"/>
                <a:gd name="connsiteY5" fmla="*/ 199 h 67281"/>
                <a:gd name="connsiteX6" fmla="*/ -273 w 159880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46" y="65691"/>
                  </a:cubicBezTo>
                  <a:cubicBezTo>
                    <a:pt x="153912" y="65817"/>
                    <a:pt x="155966" y="65337"/>
                    <a:pt x="157763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81" y="40413"/>
                    <a:pt x="139381" y="29146"/>
                    <a:pt x="128478" y="19326"/>
                  </a:cubicBezTo>
                  <a:cubicBezTo>
                    <a:pt x="118989" y="11251"/>
                    <a:pt x="99528" y="-2033"/>
                    <a:pt x="85536" y="199"/>
                  </a:cubicBezTo>
                  <a:cubicBezTo>
                    <a:pt x="65145" y="3511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E341C1C-01A0-4179-86FE-770EE4C8248C}"/>
                </a:ext>
              </a:extLst>
            </p:cNvPr>
            <p:cNvSpPr/>
            <p:nvPr/>
          </p:nvSpPr>
          <p:spPr>
            <a:xfrm>
              <a:off x="2090004" y="2630387"/>
              <a:ext cx="159880" cy="67281"/>
            </a:xfrm>
            <a:custGeom>
              <a:avLst/>
              <a:gdLst>
                <a:gd name="connsiteX0" fmla="*/ -273 w 159880"/>
                <a:gd name="connsiteY0" fmla="*/ 65505 h 67281"/>
                <a:gd name="connsiteX1" fmla="*/ 151846 w 159880"/>
                <a:gd name="connsiteY1" fmla="*/ 65691 h 67281"/>
                <a:gd name="connsiteX2" fmla="*/ 157763 w 159880"/>
                <a:gd name="connsiteY2" fmla="*/ 64314 h 67281"/>
                <a:gd name="connsiteX3" fmla="*/ 156721 w 159880"/>
                <a:gd name="connsiteY3" fmla="*/ 52816 h 67281"/>
                <a:gd name="connsiteX4" fmla="*/ 128478 w 159880"/>
                <a:gd name="connsiteY4" fmla="*/ 19326 h 67281"/>
                <a:gd name="connsiteX5" fmla="*/ 85536 w 159880"/>
                <a:gd name="connsiteY5" fmla="*/ 199 h 67281"/>
                <a:gd name="connsiteX6" fmla="*/ -273 w 159880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46" y="65691"/>
                  </a:cubicBezTo>
                  <a:cubicBezTo>
                    <a:pt x="153912" y="65817"/>
                    <a:pt x="155966" y="65337"/>
                    <a:pt x="157763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81" y="40413"/>
                    <a:pt x="139381" y="29146"/>
                    <a:pt x="128478" y="19326"/>
                  </a:cubicBezTo>
                  <a:cubicBezTo>
                    <a:pt x="118989" y="11251"/>
                    <a:pt x="99528" y="-2033"/>
                    <a:pt x="85536" y="199"/>
                  </a:cubicBezTo>
                  <a:cubicBezTo>
                    <a:pt x="65293" y="3511"/>
                    <a:pt x="8546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4923271B-54C9-45FD-BE76-70782831C718}"/>
                </a:ext>
              </a:extLst>
            </p:cNvPr>
            <p:cNvSpPr/>
            <p:nvPr/>
          </p:nvSpPr>
          <p:spPr>
            <a:xfrm>
              <a:off x="1397618" y="1453933"/>
              <a:ext cx="919783" cy="347712"/>
            </a:xfrm>
            <a:custGeom>
              <a:avLst/>
              <a:gdLst>
                <a:gd name="connsiteX0" fmla="*/ 27264 w 919783"/>
                <a:gd name="connsiteY0" fmla="*/ 203248 h 347712"/>
                <a:gd name="connsiteX1" fmla="*/ 112849 w 919783"/>
                <a:gd name="connsiteY1" fmla="*/ 310193 h 347712"/>
                <a:gd name="connsiteX2" fmla="*/ 238250 w 919783"/>
                <a:gd name="connsiteY2" fmla="*/ 341190 h 347712"/>
                <a:gd name="connsiteX3" fmla="*/ 629153 w 919783"/>
                <a:gd name="connsiteY3" fmla="*/ 326677 h 347712"/>
                <a:gd name="connsiteX4" fmla="*/ 714738 w 919783"/>
                <a:gd name="connsiteY4" fmla="*/ 301225 h 347712"/>
                <a:gd name="connsiteX5" fmla="*/ 814389 w 919783"/>
                <a:gd name="connsiteY5" fmla="*/ 213035 h 347712"/>
                <a:gd name="connsiteX6" fmla="*/ 919511 w 919783"/>
                <a:gd name="connsiteY6" fmla="*/ 33417 h 347712"/>
                <a:gd name="connsiteX7" fmla="*/ 739446 w 919783"/>
                <a:gd name="connsiteY7" fmla="*/ 18533 h 347712"/>
                <a:gd name="connsiteX8" fmla="*/ 382853 w 919783"/>
                <a:gd name="connsiteY8" fmla="*/ 174819 h 347712"/>
                <a:gd name="connsiteX9" fmla="*/ 218938 w 919783"/>
                <a:gd name="connsiteY9" fmla="*/ 170354 h 347712"/>
                <a:gd name="connsiteX10" fmla="*/ 50074 w 919783"/>
                <a:gd name="connsiteY10" fmla="*/ 102964 h 347712"/>
                <a:gd name="connsiteX11" fmla="*/ -272 w 919783"/>
                <a:gd name="connsiteY11" fmla="*/ 98499 h 347712"/>
                <a:gd name="connsiteX12" fmla="*/ 27264 w 919783"/>
                <a:gd name="connsiteY12" fmla="*/ 203248 h 3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12">
                  <a:moveTo>
                    <a:pt x="27264" y="203248"/>
                  </a:moveTo>
                  <a:cubicBezTo>
                    <a:pt x="44604" y="246413"/>
                    <a:pt x="72773" y="286750"/>
                    <a:pt x="112849" y="310193"/>
                  </a:cubicBezTo>
                  <a:cubicBezTo>
                    <a:pt x="150358" y="332036"/>
                    <a:pt x="194974" y="337543"/>
                    <a:pt x="238250" y="341190"/>
                  </a:cubicBezTo>
                  <a:cubicBezTo>
                    <a:pt x="368489" y="352167"/>
                    <a:pt x="500551" y="350344"/>
                    <a:pt x="629153" y="326677"/>
                  </a:cubicBezTo>
                  <a:cubicBezTo>
                    <a:pt x="658549" y="321282"/>
                    <a:pt x="688058" y="314621"/>
                    <a:pt x="714738" y="301225"/>
                  </a:cubicBezTo>
                  <a:cubicBezTo>
                    <a:pt x="754666" y="281131"/>
                    <a:pt x="785700" y="247269"/>
                    <a:pt x="814389" y="213035"/>
                  </a:cubicBezTo>
                  <a:cubicBezTo>
                    <a:pt x="859340" y="159451"/>
                    <a:pt x="901910" y="101141"/>
                    <a:pt x="919511" y="33417"/>
                  </a:cubicBezTo>
                  <a:cubicBezTo>
                    <a:pt x="838019" y="106946"/>
                    <a:pt x="823543" y="-52168"/>
                    <a:pt x="739446" y="18533"/>
                  </a:cubicBezTo>
                  <a:cubicBezTo>
                    <a:pt x="646121" y="96676"/>
                    <a:pt x="460624" y="169014"/>
                    <a:pt x="382853" y="174819"/>
                  </a:cubicBezTo>
                  <a:cubicBezTo>
                    <a:pt x="328190" y="178838"/>
                    <a:pt x="272931" y="179694"/>
                    <a:pt x="218938" y="170354"/>
                  </a:cubicBezTo>
                  <a:cubicBezTo>
                    <a:pt x="158593" y="159819"/>
                    <a:pt x="101091" y="136871"/>
                    <a:pt x="50074" y="102964"/>
                  </a:cubicBezTo>
                  <a:cubicBezTo>
                    <a:pt x="27152" y="87745"/>
                    <a:pt x="-49" y="53734"/>
                    <a:pt x="-272" y="98499"/>
                  </a:cubicBezTo>
                  <a:cubicBezTo>
                    <a:pt x="-310" y="131133"/>
                    <a:pt x="15058" y="172921"/>
                    <a:pt x="27264" y="20324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DBB09529-857D-4531-AFAC-DF4B5D721D22}"/>
                </a:ext>
              </a:extLst>
            </p:cNvPr>
            <p:cNvSpPr/>
            <p:nvPr/>
          </p:nvSpPr>
          <p:spPr>
            <a:xfrm>
              <a:off x="1166946" y="1388270"/>
              <a:ext cx="442821" cy="343761"/>
            </a:xfrm>
            <a:custGeom>
              <a:avLst/>
              <a:gdLst>
                <a:gd name="connsiteX0" fmla="*/ -273 w 442821"/>
                <a:gd name="connsiteY0" fmla="*/ -50 h 343761"/>
                <a:gd name="connsiteX1" fmla="*/ 170898 w 442821"/>
                <a:gd name="connsiteY1" fmla="*/ 163158 h 343761"/>
                <a:gd name="connsiteX2" fmla="*/ 253432 w 442821"/>
                <a:gd name="connsiteY2" fmla="*/ 184219 h 343761"/>
                <a:gd name="connsiteX3" fmla="*/ 325324 w 442821"/>
                <a:gd name="connsiteY3" fmla="*/ 192071 h 343761"/>
                <a:gd name="connsiteX4" fmla="*/ 422073 w 442821"/>
                <a:gd name="connsiteY4" fmla="*/ 260651 h 343761"/>
                <a:gd name="connsiteX5" fmla="*/ 441795 w 442821"/>
                <a:gd name="connsiteY5" fmla="*/ 307388 h 343761"/>
                <a:gd name="connsiteX6" fmla="*/ 383411 w 442821"/>
                <a:gd name="connsiteY6" fmla="*/ 339613 h 343761"/>
                <a:gd name="connsiteX7" fmla="*/ 222845 w 442821"/>
                <a:gd name="connsiteY7" fmla="*/ 337194 h 343761"/>
                <a:gd name="connsiteX8" fmla="*/ 147009 w 442821"/>
                <a:gd name="connsiteY8" fmla="*/ 279591 h 343761"/>
                <a:gd name="connsiteX9" fmla="*/ -273 w 442821"/>
                <a:gd name="connsiteY9" fmla="*/ -50 h 34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821" h="343761">
                  <a:moveTo>
                    <a:pt x="-273" y="-50"/>
                  </a:moveTo>
                  <a:cubicBezTo>
                    <a:pt x="36939" y="81814"/>
                    <a:pt x="102728" y="141650"/>
                    <a:pt x="170898" y="163158"/>
                  </a:cubicBezTo>
                  <a:cubicBezTo>
                    <a:pt x="195346" y="170860"/>
                    <a:pt x="229208" y="175772"/>
                    <a:pt x="253432" y="184219"/>
                  </a:cubicBezTo>
                  <a:cubicBezTo>
                    <a:pt x="283201" y="194564"/>
                    <a:pt x="297863" y="176219"/>
                    <a:pt x="325324" y="192071"/>
                  </a:cubicBezTo>
                  <a:cubicBezTo>
                    <a:pt x="359484" y="211830"/>
                    <a:pt x="394128" y="231961"/>
                    <a:pt x="422073" y="260651"/>
                  </a:cubicBezTo>
                  <a:cubicBezTo>
                    <a:pt x="434204" y="273116"/>
                    <a:pt x="445628" y="290010"/>
                    <a:pt x="441795" y="307388"/>
                  </a:cubicBezTo>
                  <a:cubicBezTo>
                    <a:pt x="436474" y="331761"/>
                    <a:pt x="407040" y="338422"/>
                    <a:pt x="383411" y="339613"/>
                  </a:cubicBezTo>
                  <a:cubicBezTo>
                    <a:pt x="332581" y="342106"/>
                    <a:pt x="272857" y="348580"/>
                    <a:pt x="222845" y="337194"/>
                  </a:cubicBezTo>
                  <a:cubicBezTo>
                    <a:pt x="188053" y="329231"/>
                    <a:pt x="173652" y="301806"/>
                    <a:pt x="147009" y="279591"/>
                  </a:cubicBezTo>
                  <a:cubicBezTo>
                    <a:pt x="108570" y="247552"/>
                    <a:pt x="17440" y="72698"/>
                    <a:pt x="-273" y="-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110BF18-E88C-4F7D-8154-A9BB32D025DD}"/>
                </a:ext>
              </a:extLst>
            </p:cNvPr>
            <p:cNvSpPr/>
            <p:nvPr/>
          </p:nvSpPr>
          <p:spPr>
            <a:xfrm>
              <a:off x="1987939" y="1538045"/>
              <a:ext cx="98157" cy="249984"/>
            </a:xfrm>
            <a:custGeom>
              <a:avLst/>
              <a:gdLst>
                <a:gd name="connsiteX0" fmla="*/ 2439 w 98157"/>
                <a:gd name="connsiteY0" fmla="*/ 249934 h 249984"/>
                <a:gd name="connsiteX1" fmla="*/ 97885 w 98157"/>
                <a:gd name="connsiteY1" fmla="*/ 227979 h 249984"/>
                <a:gd name="connsiteX2" fmla="*/ 46683 w 98157"/>
                <a:gd name="connsiteY2" fmla="*/ -50 h 249984"/>
                <a:gd name="connsiteX3" fmla="*/ 22012 w 98157"/>
                <a:gd name="connsiteY3" fmla="*/ 53050 h 249984"/>
                <a:gd name="connsiteX4" fmla="*/ 6569 w 98157"/>
                <a:gd name="connsiteY4" fmla="*/ 117723 h 249984"/>
                <a:gd name="connsiteX5" fmla="*/ 2439 w 98157"/>
                <a:gd name="connsiteY5" fmla="*/ 249934 h 24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7" h="249984">
                  <a:moveTo>
                    <a:pt x="2439" y="249934"/>
                  </a:moveTo>
                  <a:lnTo>
                    <a:pt x="97885" y="227979"/>
                  </a:lnTo>
                  <a:cubicBezTo>
                    <a:pt x="84638" y="230994"/>
                    <a:pt x="51595" y="18518"/>
                    <a:pt x="46683" y="-50"/>
                  </a:cubicBezTo>
                  <a:cubicBezTo>
                    <a:pt x="34254" y="1624"/>
                    <a:pt x="25659" y="41478"/>
                    <a:pt x="22012" y="53050"/>
                  </a:cubicBezTo>
                  <a:cubicBezTo>
                    <a:pt x="15414" y="74234"/>
                    <a:pt x="10253" y="95843"/>
                    <a:pt x="6569" y="117723"/>
                  </a:cubicBezTo>
                  <a:cubicBezTo>
                    <a:pt x="-854" y="161398"/>
                    <a:pt x="-2246" y="205884"/>
                    <a:pt x="2439" y="24993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061A4B6-211E-493F-8262-95176814DC1D}"/>
                </a:ext>
              </a:extLst>
            </p:cNvPr>
            <p:cNvSpPr/>
            <p:nvPr/>
          </p:nvSpPr>
          <p:spPr>
            <a:xfrm>
              <a:off x="1418973" y="1718671"/>
              <a:ext cx="681003" cy="92072"/>
            </a:xfrm>
            <a:custGeom>
              <a:avLst/>
              <a:gdLst>
                <a:gd name="connsiteX0" fmla="*/ 313532 w 681003"/>
                <a:gd name="connsiteY0" fmla="*/ 51409 h 92072"/>
                <a:gd name="connsiteX1" fmla="*/ 595741 w 681003"/>
                <a:gd name="connsiteY1" fmla="*/ 16319 h 92072"/>
                <a:gd name="connsiteX2" fmla="*/ 604485 w 681003"/>
                <a:gd name="connsiteY2" fmla="*/ 15538 h 92072"/>
                <a:gd name="connsiteX3" fmla="*/ 615649 w 681003"/>
                <a:gd name="connsiteY3" fmla="*/ 21268 h 92072"/>
                <a:gd name="connsiteX4" fmla="*/ 680731 w 681003"/>
                <a:gd name="connsiteY4" fmla="*/ 44934 h 92072"/>
                <a:gd name="connsiteX5" fmla="*/ 651297 w 681003"/>
                <a:gd name="connsiteY5" fmla="*/ 61382 h 92072"/>
                <a:gd name="connsiteX6" fmla="*/ 191517 w 681003"/>
                <a:gd name="connsiteY6" fmla="*/ 85048 h 92072"/>
                <a:gd name="connsiteX7" fmla="*/ 11936 w 681003"/>
                <a:gd name="connsiteY7" fmla="*/ 27222 h 92072"/>
                <a:gd name="connsiteX8" fmla="*/ 1703 w 681003"/>
                <a:gd name="connsiteY8" fmla="*/ 15203 h 92072"/>
                <a:gd name="connsiteX9" fmla="*/ 47510 w 681003"/>
                <a:gd name="connsiteY9" fmla="*/ 11482 h 92072"/>
                <a:gd name="connsiteX10" fmla="*/ 133914 w 681003"/>
                <a:gd name="connsiteY10" fmla="*/ 35073 h 92072"/>
                <a:gd name="connsiteX11" fmla="*/ 313532 w 681003"/>
                <a:gd name="connsiteY11" fmla="*/ 51409 h 9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1003" h="92072">
                  <a:moveTo>
                    <a:pt x="313532" y="51409"/>
                  </a:moveTo>
                  <a:cubicBezTo>
                    <a:pt x="408457" y="50367"/>
                    <a:pt x="502862" y="35967"/>
                    <a:pt x="595741" y="16319"/>
                  </a:cubicBezTo>
                  <a:cubicBezTo>
                    <a:pt x="598584" y="15527"/>
                    <a:pt x="601546" y="15262"/>
                    <a:pt x="604485" y="15538"/>
                  </a:cubicBezTo>
                  <a:cubicBezTo>
                    <a:pt x="608571" y="16632"/>
                    <a:pt x="612378" y="18585"/>
                    <a:pt x="615649" y="21268"/>
                  </a:cubicBezTo>
                  <a:cubicBezTo>
                    <a:pt x="635036" y="33957"/>
                    <a:pt x="659855" y="34962"/>
                    <a:pt x="680731" y="44934"/>
                  </a:cubicBezTo>
                  <a:cubicBezTo>
                    <a:pt x="675745" y="55502"/>
                    <a:pt x="662758" y="59112"/>
                    <a:pt x="651297" y="61382"/>
                  </a:cubicBezTo>
                  <a:cubicBezTo>
                    <a:pt x="499993" y="91496"/>
                    <a:pt x="345113" y="99471"/>
                    <a:pt x="191517" y="85048"/>
                  </a:cubicBezTo>
                  <a:cubicBezTo>
                    <a:pt x="127923" y="79057"/>
                    <a:pt x="61278" y="67782"/>
                    <a:pt x="11936" y="27222"/>
                  </a:cubicBezTo>
                  <a:cubicBezTo>
                    <a:pt x="7597" y="24111"/>
                    <a:pt x="4085" y="19984"/>
                    <a:pt x="1703" y="15203"/>
                  </a:cubicBezTo>
                  <a:cubicBezTo>
                    <a:pt x="-10539" y="-14566"/>
                    <a:pt x="37723" y="7760"/>
                    <a:pt x="47510" y="11482"/>
                  </a:cubicBezTo>
                  <a:cubicBezTo>
                    <a:pt x="75638" y="21629"/>
                    <a:pt x="104532" y="29518"/>
                    <a:pt x="133914" y="35073"/>
                  </a:cubicBezTo>
                  <a:cubicBezTo>
                    <a:pt x="193039" y="46873"/>
                    <a:pt x="253250" y="52351"/>
                    <a:pt x="313532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9DD70399-9E4C-43DA-A1A1-2E74AB63FEF4}"/>
                </a:ext>
              </a:extLst>
            </p:cNvPr>
            <p:cNvSpPr/>
            <p:nvPr/>
          </p:nvSpPr>
          <p:spPr>
            <a:xfrm>
              <a:off x="1289177" y="1427921"/>
              <a:ext cx="243266" cy="790122"/>
            </a:xfrm>
            <a:custGeom>
              <a:avLst/>
              <a:gdLst>
                <a:gd name="connsiteX0" fmla="*/ 117397 w 243266"/>
                <a:gd name="connsiteY0" fmla="*/ 732950 h 790122"/>
                <a:gd name="connsiteX1" fmla="*/ 126997 w 243266"/>
                <a:gd name="connsiteY1" fmla="*/ 768784 h 790122"/>
                <a:gd name="connsiteX2" fmla="*/ 155724 w 243266"/>
                <a:gd name="connsiteY2" fmla="*/ 789995 h 790122"/>
                <a:gd name="connsiteX3" fmla="*/ 188991 w 243266"/>
                <a:gd name="connsiteY3" fmla="*/ 769491 h 790122"/>
                <a:gd name="connsiteX4" fmla="*/ 199112 w 243266"/>
                <a:gd name="connsiteY4" fmla="*/ 729787 h 790122"/>
                <a:gd name="connsiteX5" fmla="*/ 212322 w 243266"/>
                <a:gd name="connsiteY5" fmla="*/ 473403 h 790122"/>
                <a:gd name="connsiteX6" fmla="*/ 229365 w 243266"/>
                <a:gd name="connsiteY6" fmla="*/ 125107 h 790122"/>
                <a:gd name="connsiteX7" fmla="*/ 205178 w 243266"/>
                <a:gd name="connsiteY7" fmla="*/ 75505 h 790122"/>
                <a:gd name="connsiteX8" fmla="*/ 71702 w 243266"/>
                <a:gd name="connsiteY8" fmla="*/ 5697 h 790122"/>
                <a:gd name="connsiteX9" fmla="*/ -265 w 243266"/>
                <a:gd name="connsiteY9" fmla="*/ 79003 h 790122"/>
                <a:gd name="connsiteX10" fmla="*/ 42416 w 243266"/>
                <a:gd name="connsiteY10" fmla="*/ 237187 h 790122"/>
                <a:gd name="connsiteX11" fmla="*/ 90195 w 243266"/>
                <a:gd name="connsiteY11" fmla="*/ 552811 h 790122"/>
                <a:gd name="connsiteX12" fmla="*/ 117397 w 243266"/>
                <a:gd name="connsiteY12" fmla="*/ 732950 h 79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266" h="790122">
                  <a:moveTo>
                    <a:pt x="117397" y="732950"/>
                  </a:moveTo>
                  <a:cubicBezTo>
                    <a:pt x="119257" y="745230"/>
                    <a:pt x="121118" y="757807"/>
                    <a:pt x="126997" y="768784"/>
                  </a:cubicBezTo>
                  <a:cubicBezTo>
                    <a:pt x="132877" y="779762"/>
                    <a:pt x="143333" y="789064"/>
                    <a:pt x="155724" y="789995"/>
                  </a:cubicBezTo>
                  <a:cubicBezTo>
                    <a:pt x="169418" y="791036"/>
                    <a:pt x="182218" y="781473"/>
                    <a:pt x="188991" y="769491"/>
                  </a:cubicBezTo>
                  <a:cubicBezTo>
                    <a:pt x="195763" y="757509"/>
                    <a:pt x="197661" y="743444"/>
                    <a:pt x="199112" y="729787"/>
                  </a:cubicBezTo>
                  <a:cubicBezTo>
                    <a:pt x="207969" y="644648"/>
                    <a:pt x="203168" y="558616"/>
                    <a:pt x="212322" y="473403"/>
                  </a:cubicBezTo>
                  <a:cubicBezTo>
                    <a:pt x="224862" y="356820"/>
                    <a:pt x="263227" y="237373"/>
                    <a:pt x="229365" y="125107"/>
                  </a:cubicBezTo>
                  <a:cubicBezTo>
                    <a:pt x="224513" y="107194"/>
                    <a:pt x="216304" y="90360"/>
                    <a:pt x="205178" y="75505"/>
                  </a:cubicBezTo>
                  <a:cubicBezTo>
                    <a:pt x="175000" y="37549"/>
                    <a:pt x="113936" y="-18155"/>
                    <a:pt x="71702" y="5697"/>
                  </a:cubicBezTo>
                  <a:cubicBezTo>
                    <a:pt x="37728" y="24935"/>
                    <a:pt x="517" y="40303"/>
                    <a:pt x="-265" y="79003"/>
                  </a:cubicBezTo>
                  <a:cubicBezTo>
                    <a:pt x="-897" y="109999"/>
                    <a:pt x="36463" y="207158"/>
                    <a:pt x="42416" y="237187"/>
                  </a:cubicBezTo>
                  <a:cubicBezTo>
                    <a:pt x="63106" y="341155"/>
                    <a:pt x="74344" y="447988"/>
                    <a:pt x="90195" y="552811"/>
                  </a:cubicBezTo>
                  <a:cubicBezTo>
                    <a:pt x="99275" y="612944"/>
                    <a:pt x="108343" y="672992"/>
                    <a:pt x="117397" y="7329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EE5041C7-E9A2-4C1B-B7E3-CCC232286A3B}"/>
                </a:ext>
              </a:extLst>
            </p:cNvPr>
            <p:cNvSpPr/>
            <p:nvPr/>
          </p:nvSpPr>
          <p:spPr>
            <a:xfrm>
              <a:off x="2033049" y="1216406"/>
              <a:ext cx="655879" cy="920103"/>
            </a:xfrm>
            <a:custGeom>
              <a:avLst/>
              <a:gdLst>
                <a:gd name="connsiteX0" fmla="*/ 82432 w 655879"/>
                <a:gd name="connsiteY0" fmla="*/ 92071 h 920103"/>
                <a:gd name="connsiteX1" fmla="*/ 38523 w 655879"/>
                <a:gd name="connsiteY1" fmla="*/ 163888 h 920103"/>
                <a:gd name="connsiteX2" fmla="*/ 67622 w 655879"/>
                <a:gd name="connsiteY2" fmla="*/ 609788 h 920103"/>
                <a:gd name="connsiteX3" fmla="*/ 143421 w 655879"/>
                <a:gd name="connsiteY3" fmla="*/ 712863 h 920103"/>
                <a:gd name="connsiteX4" fmla="*/ 282070 w 655879"/>
                <a:gd name="connsiteY4" fmla="*/ 855679 h 920103"/>
                <a:gd name="connsiteX5" fmla="*/ 354110 w 655879"/>
                <a:gd name="connsiteY5" fmla="*/ 907551 h 920103"/>
                <a:gd name="connsiteX6" fmla="*/ 440626 w 655879"/>
                <a:gd name="connsiteY6" fmla="*/ 914324 h 920103"/>
                <a:gd name="connsiteX7" fmla="*/ 455064 w 655879"/>
                <a:gd name="connsiteY7" fmla="*/ 904760 h 920103"/>
                <a:gd name="connsiteX8" fmla="*/ 446617 w 655879"/>
                <a:gd name="connsiteY8" fmla="*/ 862451 h 920103"/>
                <a:gd name="connsiteX9" fmla="*/ 386112 w 655879"/>
                <a:gd name="connsiteY9" fmla="*/ 738762 h 920103"/>
                <a:gd name="connsiteX10" fmla="*/ 400475 w 655879"/>
                <a:gd name="connsiteY10" fmla="*/ 604542 h 920103"/>
                <a:gd name="connsiteX11" fmla="*/ 471772 w 655879"/>
                <a:gd name="connsiteY11" fmla="*/ 529003 h 920103"/>
                <a:gd name="connsiteX12" fmla="*/ 655111 w 655879"/>
                <a:gd name="connsiteY12" fmla="*/ 188298 h 920103"/>
                <a:gd name="connsiteX13" fmla="*/ 643947 w 655879"/>
                <a:gd name="connsiteY13" fmla="*/ 108295 h 920103"/>
                <a:gd name="connsiteX14" fmla="*/ 537561 w 655879"/>
                <a:gd name="connsiteY14" fmla="*/ 25016 h 920103"/>
                <a:gd name="connsiteX15" fmla="*/ 286461 w 655879"/>
                <a:gd name="connsiteY15" fmla="*/ 6411 h 920103"/>
                <a:gd name="connsiteX16" fmla="*/ 82432 w 655879"/>
                <a:gd name="connsiteY16" fmla="*/ 92071 h 92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879" h="920103">
                  <a:moveTo>
                    <a:pt x="82432" y="92071"/>
                  </a:moveTo>
                  <a:cubicBezTo>
                    <a:pt x="63120" y="112648"/>
                    <a:pt x="49575" y="137952"/>
                    <a:pt x="38523" y="163888"/>
                  </a:cubicBezTo>
                  <a:cubicBezTo>
                    <a:pt x="-22168" y="306034"/>
                    <a:pt x="-11042" y="476759"/>
                    <a:pt x="67622" y="609788"/>
                  </a:cubicBezTo>
                  <a:cubicBezTo>
                    <a:pt x="89897" y="646248"/>
                    <a:pt x="115256" y="680731"/>
                    <a:pt x="143421" y="712863"/>
                  </a:cubicBezTo>
                  <a:cubicBezTo>
                    <a:pt x="186501" y="763414"/>
                    <a:pt x="232813" y="811123"/>
                    <a:pt x="282070" y="855679"/>
                  </a:cubicBezTo>
                  <a:cubicBezTo>
                    <a:pt x="304136" y="875587"/>
                    <a:pt x="327132" y="895123"/>
                    <a:pt x="354110" y="907551"/>
                  </a:cubicBezTo>
                  <a:cubicBezTo>
                    <a:pt x="381088" y="919980"/>
                    <a:pt x="412829" y="924780"/>
                    <a:pt x="440626" y="914324"/>
                  </a:cubicBezTo>
                  <a:cubicBezTo>
                    <a:pt x="446260" y="912597"/>
                    <a:pt x="451276" y="909274"/>
                    <a:pt x="455064" y="904760"/>
                  </a:cubicBezTo>
                  <a:cubicBezTo>
                    <a:pt x="464181" y="892369"/>
                    <a:pt x="455064" y="875215"/>
                    <a:pt x="446617" y="862451"/>
                  </a:cubicBezTo>
                  <a:cubicBezTo>
                    <a:pt x="420792" y="824198"/>
                    <a:pt x="397312" y="783527"/>
                    <a:pt x="386112" y="738762"/>
                  </a:cubicBezTo>
                  <a:cubicBezTo>
                    <a:pt x="374911" y="693997"/>
                    <a:pt x="377144" y="644357"/>
                    <a:pt x="400475" y="604542"/>
                  </a:cubicBezTo>
                  <a:cubicBezTo>
                    <a:pt x="418076" y="574549"/>
                    <a:pt x="445947" y="552446"/>
                    <a:pt x="471772" y="529003"/>
                  </a:cubicBezTo>
                  <a:cubicBezTo>
                    <a:pt x="569972" y="440329"/>
                    <a:pt x="647557" y="320398"/>
                    <a:pt x="655111" y="188298"/>
                  </a:cubicBezTo>
                  <a:cubicBezTo>
                    <a:pt x="656636" y="161134"/>
                    <a:pt x="655111" y="133077"/>
                    <a:pt x="643947" y="108295"/>
                  </a:cubicBezTo>
                  <a:cubicBezTo>
                    <a:pt x="624858" y="66097"/>
                    <a:pt x="581247" y="40384"/>
                    <a:pt x="537561" y="25016"/>
                  </a:cubicBezTo>
                  <a:cubicBezTo>
                    <a:pt x="457185" y="-3190"/>
                    <a:pt x="370111" y="-4753"/>
                    <a:pt x="286461" y="6411"/>
                  </a:cubicBezTo>
                  <a:cubicBezTo>
                    <a:pt x="216392" y="15639"/>
                    <a:pt x="132556" y="38598"/>
                    <a:pt x="82432" y="9207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267F5E6F-F5BD-4C19-97E9-A329F9E7D7C0}"/>
                </a:ext>
              </a:extLst>
            </p:cNvPr>
            <p:cNvSpPr/>
            <p:nvPr/>
          </p:nvSpPr>
          <p:spPr>
            <a:xfrm>
              <a:off x="2512125" y="1119367"/>
              <a:ext cx="399537" cy="255591"/>
            </a:xfrm>
            <a:custGeom>
              <a:avLst/>
              <a:gdLst>
                <a:gd name="connsiteX0" fmla="*/ 284617 w 399537"/>
                <a:gd name="connsiteY0" fmla="*/ 119636 h 255591"/>
                <a:gd name="connsiteX1" fmla="*/ 356509 w 399537"/>
                <a:gd name="connsiteY1" fmla="*/ 206226 h 255591"/>
                <a:gd name="connsiteX2" fmla="*/ 399265 w 399537"/>
                <a:gd name="connsiteY2" fmla="*/ 235474 h 255591"/>
                <a:gd name="connsiteX3" fmla="*/ 341922 w 399537"/>
                <a:gd name="connsiteY3" fmla="*/ 255085 h 255591"/>
                <a:gd name="connsiteX4" fmla="*/ 142583 w 399537"/>
                <a:gd name="connsiteY4" fmla="*/ 220069 h 255591"/>
                <a:gd name="connsiteX5" fmla="*/ 4902 w 399537"/>
                <a:gd name="connsiteY5" fmla="*/ 80676 h 255591"/>
                <a:gd name="connsiteX6" fmla="*/ 58485 w 399537"/>
                <a:gd name="connsiteY6" fmla="*/ 524 h 255591"/>
                <a:gd name="connsiteX7" fmla="*/ 209860 w 399537"/>
                <a:gd name="connsiteY7" fmla="*/ 54926 h 255591"/>
                <a:gd name="connsiteX8" fmla="*/ 284617 w 399537"/>
                <a:gd name="connsiteY8" fmla="*/ 119636 h 25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37" h="255591">
                  <a:moveTo>
                    <a:pt x="284617" y="119636"/>
                  </a:moveTo>
                  <a:cubicBezTo>
                    <a:pt x="309028" y="148214"/>
                    <a:pt x="328415" y="180849"/>
                    <a:pt x="356509" y="206226"/>
                  </a:cubicBezTo>
                  <a:cubicBezTo>
                    <a:pt x="369384" y="217847"/>
                    <a:pt x="383766" y="227686"/>
                    <a:pt x="399265" y="235474"/>
                  </a:cubicBezTo>
                  <a:cubicBezTo>
                    <a:pt x="386464" y="251140"/>
                    <a:pt x="363058" y="254266"/>
                    <a:pt x="341922" y="255085"/>
                  </a:cubicBezTo>
                  <a:cubicBezTo>
                    <a:pt x="274124" y="257801"/>
                    <a:pt x="204241" y="248684"/>
                    <a:pt x="142583" y="220069"/>
                  </a:cubicBezTo>
                  <a:cubicBezTo>
                    <a:pt x="80924" y="191454"/>
                    <a:pt x="27712" y="141926"/>
                    <a:pt x="4902" y="80676"/>
                  </a:cubicBezTo>
                  <a:cubicBezTo>
                    <a:pt x="-10392" y="39744"/>
                    <a:pt x="8437" y="-5691"/>
                    <a:pt x="58485" y="524"/>
                  </a:cubicBezTo>
                  <a:cubicBezTo>
                    <a:pt x="112300" y="7437"/>
                    <a:pt x="163956" y="26006"/>
                    <a:pt x="209860" y="54926"/>
                  </a:cubicBezTo>
                  <a:cubicBezTo>
                    <a:pt x="237850" y="72668"/>
                    <a:pt x="263046" y="94478"/>
                    <a:pt x="284617" y="119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E62C94E0-3AB4-4DF8-829D-193DCDC1F8BF}"/>
                </a:ext>
              </a:extLst>
            </p:cNvPr>
            <p:cNvSpPr/>
            <p:nvPr/>
          </p:nvSpPr>
          <p:spPr>
            <a:xfrm>
              <a:off x="2586660" y="1189712"/>
              <a:ext cx="314470" cy="192912"/>
            </a:xfrm>
            <a:custGeom>
              <a:avLst/>
              <a:gdLst>
                <a:gd name="connsiteX0" fmla="*/ 30985 w 314470"/>
                <a:gd name="connsiteY0" fmla="*/ 99862 h 192912"/>
                <a:gd name="connsiteX1" fmla="*/ 158619 w 314470"/>
                <a:gd name="connsiteY1" fmla="*/ 186675 h 192912"/>
                <a:gd name="connsiteX2" fmla="*/ 314198 w 314470"/>
                <a:gd name="connsiteY2" fmla="*/ 174395 h 192912"/>
                <a:gd name="connsiteX3" fmla="*/ 187048 w 314470"/>
                <a:gd name="connsiteY3" fmla="*/ 143138 h 192912"/>
                <a:gd name="connsiteX4" fmla="*/ 129706 w 314470"/>
                <a:gd name="connsiteY4" fmla="*/ 96103 h 192912"/>
                <a:gd name="connsiteX5" fmla="*/ 58261 w 314470"/>
                <a:gd name="connsiteY5" fmla="*/ 55543 h 192912"/>
                <a:gd name="connsiteX6" fmla="*/ -273 w 314470"/>
                <a:gd name="connsiteY6" fmla="*/ -50 h 192912"/>
                <a:gd name="connsiteX7" fmla="*/ 30985 w 314470"/>
                <a:gd name="connsiteY7" fmla="*/ 99862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70" h="192912">
                  <a:moveTo>
                    <a:pt x="30985" y="99862"/>
                  </a:moveTo>
                  <a:cubicBezTo>
                    <a:pt x="59526" y="144217"/>
                    <a:pt x="107230" y="174768"/>
                    <a:pt x="158619" y="186675"/>
                  </a:cubicBezTo>
                  <a:cubicBezTo>
                    <a:pt x="210007" y="198583"/>
                    <a:pt x="264670" y="192666"/>
                    <a:pt x="314198" y="174395"/>
                  </a:cubicBezTo>
                  <a:cubicBezTo>
                    <a:pt x="269396" y="180230"/>
                    <a:pt x="224036" y="169082"/>
                    <a:pt x="187048" y="143138"/>
                  </a:cubicBezTo>
                  <a:cubicBezTo>
                    <a:pt x="166842" y="128886"/>
                    <a:pt x="149837" y="110541"/>
                    <a:pt x="129706" y="96103"/>
                  </a:cubicBezTo>
                  <a:cubicBezTo>
                    <a:pt x="107379" y="80103"/>
                    <a:pt x="82001" y="69274"/>
                    <a:pt x="58261" y="55543"/>
                  </a:cubicBezTo>
                  <a:cubicBezTo>
                    <a:pt x="34520" y="41812"/>
                    <a:pt x="11784" y="24733"/>
                    <a:pt x="-273" y="-50"/>
                  </a:cubicBezTo>
                  <a:cubicBezTo>
                    <a:pt x="2370" y="37049"/>
                    <a:pt x="10184" y="67563"/>
                    <a:pt x="30985" y="9986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B5FAA4C-7F44-468C-8B71-06687BB6A282}"/>
                </a:ext>
              </a:extLst>
            </p:cNvPr>
            <p:cNvSpPr/>
            <p:nvPr/>
          </p:nvSpPr>
          <p:spPr>
            <a:xfrm>
              <a:off x="1333243" y="1398440"/>
              <a:ext cx="77738" cy="338944"/>
            </a:xfrm>
            <a:custGeom>
              <a:avLst/>
              <a:gdLst>
                <a:gd name="connsiteX0" fmla="*/ 360 w 77738"/>
                <a:gd name="connsiteY0" fmla="*/ 50099 h 338944"/>
                <a:gd name="connsiteX1" fmla="*/ 8435 w 77738"/>
                <a:gd name="connsiteY1" fmla="*/ 116521 h 338944"/>
                <a:gd name="connsiteX2" fmla="*/ 43599 w 77738"/>
                <a:gd name="connsiteY2" fmla="*/ 338894 h 338944"/>
                <a:gd name="connsiteX3" fmla="*/ 40399 w 77738"/>
                <a:gd name="connsiteY3" fmla="*/ 216098 h 338944"/>
                <a:gd name="connsiteX4" fmla="*/ 42892 w 77738"/>
                <a:gd name="connsiteY4" fmla="*/ 98920 h 338944"/>
                <a:gd name="connsiteX5" fmla="*/ 58856 w 77738"/>
                <a:gd name="connsiteY5" fmla="*/ 52444 h 338944"/>
                <a:gd name="connsiteX6" fmla="*/ 77461 w 77738"/>
                <a:gd name="connsiteY6" fmla="*/ 24386 h 338944"/>
                <a:gd name="connsiteX7" fmla="*/ 32808 w 77738"/>
                <a:gd name="connsiteY7" fmla="*/ 534 h 338944"/>
                <a:gd name="connsiteX8" fmla="*/ 360 w 77738"/>
                <a:gd name="connsiteY8" fmla="*/ 50099 h 33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38" h="338944">
                  <a:moveTo>
                    <a:pt x="360" y="50099"/>
                  </a:moveTo>
                  <a:cubicBezTo>
                    <a:pt x="-2170" y="72426"/>
                    <a:pt x="3374" y="94753"/>
                    <a:pt x="8435" y="116521"/>
                  </a:cubicBezTo>
                  <a:cubicBezTo>
                    <a:pt x="25403" y="189719"/>
                    <a:pt x="37154" y="264029"/>
                    <a:pt x="43599" y="338894"/>
                  </a:cubicBezTo>
                  <a:cubicBezTo>
                    <a:pt x="42557" y="298011"/>
                    <a:pt x="41489" y="257078"/>
                    <a:pt x="40399" y="216098"/>
                  </a:cubicBezTo>
                  <a:cubicBezTo>
                    <a:pt x="39394" y="177026"/>
                    <a:pt x="38390" y="137769"/>
                    <a:pt x="42892" y="98920"/>
                  </a:cubicBezTo>
                  <a:cubicBezTo>
                    <a:pt x="44790" y="82398"/>
                    <a:pt x="48102" y="65133"/>
                    <a:pt x="58856" y="52444"/>
                  </a:cubicBezTo>
                  <a:cubicBezTo>
                    <a:pt x="66298" y="43662"/>
                    <a:pt x="77722" y="35922"/>
                    <a:pt x="77461" y="24386"/>
                  </a:cubicBezTo>
                  <a:cubicBezTo>
                    <a:pt x="77015" y="7828"/>
                    <a:pt x="46874" y="-2703"/>
                    <a:pt x="32808" y="534"/>
                  </a:cubicBezTo>
                  <a:cubicBezTo>
                    <a:pt x="12640" y="5297"/>
                    <a:pt x="2407" y="31940"/>
                    <a:pt x="360" y="500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AC9D41B-21A3-49EB-9400-F437197E1F62}"/>
                </a:ext>
              </a:extLst>
            </p:cNvPr>
            <p:cNvSpPr/>
            <p:nvPr/>
          </p:nvSpPr>
          <p:spPr>
            <a:xfrm>
              <a:off x="1226867" y="415963"/>
              <a:ext cx="672753" cy="338623"/>
            </a:xfrm>
            <a:custGeom>
              <a:avLst/>
              <a:gdLst>
                <a:gd name="connsiteX0" fmla="*/ 78530 w 672753"/>
                <a:gd name="connsiteY0" fmla="*/ 99844 h 338623"/>
                <a:gd name="connsiteX1" fmla="*/ 265776 w 672753"/>
                <a:gd name="connsiteY1" fmla="*/ 81 h 338623"/>
                <a:gd name="connsiteX2" fmla="*/ 415550 w 672753"/>
                <a:gd name="connsiteY2" fmla="*/ 64270 h 338623"/>
                <a:gd name="connsiteX3" fmla="*/ 542924 w 672753"/>
                <a:gd name="connsiteY3" fmla="*/ 170024 h 338623"/>
                <a:gd name="connsiteX4" fmla="*/ 657906 w 672753"/>
                <a:gd name="connsiteY4" fmla="*/ 237636 h 338623"/>
                <a:gd name="connsiteX5" fmla="*/ 671897 w 672753"/>
                <a:gd name="connsiteY5" fmla="*/ 250958 h 338623"/>
                <a:gd name="connsiteX6" fmla="*/ 669776 w 672753"/>
                <a:gd name="connsiteY6" fmla="*/ 267889 h 338623"/>
                <a:gd name="connsiteX7" fmla="*/ 613327 w 672753"/>
                <a:gd name="connsiteY7" fmla="*/ 332897 h 338623"/>
                <a:gd name="connsiteX8" fmla="*/ 548840 w 672753"/>
                <a:gd name="connsiteY8" fmla="*/ 336804 h 338623"/>
                <a:gd name="connsiteX9" fmla="*/ 230946 w 672753"/>
                <a:gd name="connsiteY9" fmla="*/ 307258 h 338623"/>
                <a:gd name="connsiteX10" fmla="*/ 70641 w 672753"/>
                <a:gd name="connsiteY10" fmla="*/ 292374 h 338623"/>
                <a:gd name="connsiteX11" fmla="*/ 3661 w 672753"/>
                <a:gd name="connsiteY11" fmla="*/ 242102 h 338623"/>
                <a:gd name="connsiteX12" fmla="*/ 78530 w 672753"/>
                <a:gd name="connsiteY12" fmla="*/ 99844 h 33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2753" h="338623">
                  <a:moveTo>
                    <a:pt x="78530" y="99844"/>
                  </a:moveTo>
                  <a:cubicBezTo>
                    <a:pt x="123555" y="41794"/>
                    <a:pt x="192358" y="-2785"/>
                    <a:pt x="265776" y="81"/>
                  </a:cubicBezTo>
                  <a:cubicBezTo>
                    <a:pt x="320960" y="2276"/>
                    <a:pt x="371902" y="30445"/>
                    <a:pt x="415550" y="64270"/>
                  </a:cubicBezTo>
                  <a:cubicBezTo>
                    <a:pt x="459199" y="98095"/>
                    <a:pt x="497861" y="138134"/>
                    <a:pt x="542924" y="170024"/>
                  </a:cubicBezTo>
                  <a:cubicBezTo>
                    <a:pt x="579242" y="195699"/>
                    <a:pt x="619169" y="215719"/>
                    <a:pt x="657906" y="237636"/>
                  </a:cubicBezTo>
                  <a:cubicBezTo>
                    <a:pt x="663637" y="240874"/>
                    <a:pt x="669814" y="244706"/>
                    <a:pt x="671897" y="250958"/>
                  </a:cubicBezTo>
                  <a:cubicBezTo>
                    <a:pt x="673137" y="256677"/>
                    <a:pt x="672389" y="262649"/>
                    <a:pt x="669776" y="267889"/>
                  </a:cubicBezTo>
                  <a:cubicBezTo>
                    <a:pt x="659209" y="295499"/>
                    <a:pt x="640938" y="322291"/>
                    <a:pt x="613327" y="332897"/>
                  </a:cubicBezTo>
                  <a:cubicBezTo>
                    <a:pt x="593047" y="340711"/>
                    <a:pt x="570497" y="338813"/>
                    <a:pt x="548840" y="336804"/>
                  </a:cubicBezTo>
                  <a:lnTo>
                    <a:pt x="230946" y="307258"/>
                  </a:lnTo>
                  <a:lnTo>
                    <a:pt x="70641" y="292374"/>
                  </a:lnTo>
                  <a:cubicBezTo>
                    <a:pt x="31346" y="288653"/>
                    <a:pt x="-14014" y="292374"/>
                    <a:pt x="3661" y="242102"/>
                  </a:cubicBezTo>
                  <a:cubicBezTo>
                    <a:pt x="21336" y="191829"/>
                    <a:pt x="45896" y="142078"/>
                    <a:pt x="78530" y="9984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6CD2EB0-6255-46E8-B7F7-989C9ABB6AD7}"/>
                </a:ext>
              </a:extLst>
            </p:cNvPr>
            <p:cNvSpPr/>
            <p:nvPr/>
          </p:nvSpPr>
          <p:spPr>
            <a:xfrm>
              <a:off x="1137178" y="32240"/>
              <a:ext cx="357464" cy="467083"/>
            </a:xfrm>
            <a:custGeom>
              <a:avLst/>
              <a:gdLst>
                <a:gd name="connsiteX0" fmla="*/ 357177 w 357464"/>
                <a:gd name="connsiteY0" fmla="*/ 432364 h 467083"/>
                <a:gd name="connsiteX1" fmla="*/ 323277 w 357464"/>
                <a:gd name="connsiteY1" fmla="*/ 463845 h 467083"/>
                <a:gd name="connsiteX2" fmla="*/ 272447 w 357464"/>
                <a:gd name="connsiteY2" fmla="*/ 443602 h 467083"/>
                <a:gd name="connsiteX3" fmla="*/ 247702 w 357464"/>
                <a:gd name="connsiteY3" fmla="*/ 379859 h 467083"/>
                <a:gd name="connsiteX4" fmla="*/ 226491 w 357464"/>
                <a:gd name="connsiteY4" fmla="*/ 350574 h 467083"/>
                <a:gd name="connsiteX5" fmla="*/ 159958 w 357464"/>
                <a:gd name="connsiteY5" fmla="*/ 285269 h 467083"/>
                <a:gd name="connsiteX6" fmla="*/ 19598 w 357464"/>
                <a:gd name="connsiteY6" fmla="*/ 150714 h 467083"/>
                <a:gd name="connsiteX7" fmla="*/ 3337 w 357464"/>
                <a:gd name="connsiteY7" fmla="*/ 106358 h 467083"/>
                <a:gd name="connsiteX8" fmla="*/ 17737 w 357464"/>
                <a:gd name="connsiteY8" fmla="*/ 4065 h 467083"/>
                <a:gd name="connsiteX9" fmla="*/ 23914 w 357464"/>
                <a:gd name="connsiteY9" fmla="*/ 120 h 467083"/>
                <a:gd name="connsiteX10" fmla="*/ 26407 w 357464"/>
                <a:gd name="connsiteY10" fmla="*/ 7005 h 467083"/>
                <a:gd name="connsiteX11" fmla="*/ 33366 w 357464"/>
                <a:gd name="connsiteY11" fmla="*/ 85148 h 467083"/>
                <a:gd name="connsiteX12" fmla="*/ 49329 w 357464"/>
                <a:gd name="connsiteY12" fmla="*/ 126080 h 467083"/>
                <a:gd name="connsiteX13" fmla="*/ 73293 w 357464"/>
                <a:gd name="connsiteY13" fmla="*/ 157709 h 467083"/>
                <a:gd name="connsiteX14" fmla="*/ 282680 w 357464"/>
                <a:gd name="connsiteY14" fmla="*/ 301791 h 467083"/>
                <a:gd name="connsiteX15" fmla="*/ 357177 w 357464"/>
                <a:gd name="connsiteY15" fmla="*/ 432364 h 46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7464" h="467083">
                  <a:moveTo>
                    <a:pt x="357177" y="432364"/>
                  </a:moveTo>
                  <a:cubicBezTo>
                    <a:pt x="357809" y="448886"/>
                    <a:pt x="338571" y="457854"/>
                    <a:pt x="323277" y="463845"/>
                  </a:cubicBezTo>
                  <a:cubicBezTo>
                    <a:pt x="301993" y="472143"/>
                    <a:pt x="283276" y="463845"/>
                    <a:pt x="272447" y="443602"/>
                  </a:cubicBezTo>
                  <a:cubicBezTo>
                    <a:pt x="261619" y="423359"/>
                    <a:pt x="258418" y="400028"/>
                    <a:pt x="247702" y="379859"/>
                  </a:cubicBezTo>
                  <a:cubicBezTo>
                    <a:pt x="241726" y="369351"/>
                    <a:pt x="234614" y="359527"/>
                    <a:pt x="226491" y="350574"/>
                  </a:cubicBezTo>
                  <a:cubicBezTo>
                    <a:pt x="206156" y="327005"/>
                    <a:pt x="183903" y="305162"/>
                    <a:pt x="159958" y="285269"/>
                  </a:cubicBezTo>
                  <a:cubicBezTo>
                    <a:pt x="109686" y="243555"/>
                    <a:pt x="50223" y="208428"/>
                    <a:pt x="19598" y="150714"/>
                  </a:cubicBezTo>
                  <a:cubicBezTo>
                    <a:pt x="12189" y="136735"/>
                    <a:pt x="6719" y="121812"/>
                    <a:pt x="3337" y="106358"/>
                  </a:cubicBezTo>
                  <a:cubicBezTo>
                    <a:pt x="-4106" y="71901"/>
                    <a:pt x="-385" y="34243"/>
                    <a:pt x="17737" y="4065"/>
                  </a:cubicBezTo>
                  <a:cubicBezTo>
                    <a:pt x="19114" y="1795"/>
                    <a:pt x="21458" y="-735"/>
                    <a:pt x="23914" y="120"/>
                  </a:cubicBezTo>
                  <a:cubicBezTo>
                    <a:pt x="26370" y="976"/>
                    <a:pt x="26594" y="4400"/>
                    <a:pt x="26407" y="7005"/>
                  </a:cubicBezTo>
                  <a:cubicBezTo>
                    <a:pt x="24420" y="33258"/>
                    <a:pt x="26768" y="59659"/>
                    <a:pt x="33366" y="85148"/>
                  </a:cubicBezTo>
                  <a:cubicBezTo>
                    <a:pt x="36849" y="99439"/>
                    <a:pt x="42218" y="113204"/>
                    <a:pt x="49329" y="126080"/>
                  </a:cubicBezTo>
                  <a:cubicBezTo>
                    <a:pt x="56039" y="137534"/>
                    <a:pt x="64084" y="148152"/>
                    <a:pt x="73293" y="157709"/>
                  </a:cubicBezTo>
                  <a:cubicBezTo>
                    <a:pt x="131492" y="219629"/>
                    <a:pt x="216965" y="247946"/>
                    <a:pt x="282680" y="301791"/>
                  </a:cubicBezTo>
                  <a:cubicBezTo>
                    <a:pt x="302476" y="317754"/>
                    <a:pt x="355465" y="388418"/>
                    <a:pt x="357177" y="43236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57986E25-5343-43E7-A7D0-16BA5872AA1B}"/>
                </a:ext>
              </a:extLst>
            </p:cNvPr>
            <p:cNvSpPr/>
            <p:nvPr/>
          </p:nvSpPr>
          <p:spPr>
            <a:xfrm>
              <a:off x="1351591" y="680415"/>
              <a:ext cx="104002" cy="260949"/>
            </a:xfrm>
            <a:custGeom>
              <a:avLst/>
              <a:gdLst>
                <a:gd name="connsiteX0" fmla="*/ 32061 w 104002"/>
                <a:gd name="connsiteY0" fmla="*/ 260900 h 260949"/>
                <a:gd name="connsiteX1" fmla="*/ 103730 w 104002"/>
                <a:gd name="connsiteY1" fmla="*/ 41355 h 260949"/>
                <a:gd name="connsiteX2" fmla="*/ 33028 w 104002"/>
                <a:gd name="connsiteY2" fmla="*/ 12553 h 260949"/>
                <a:gd name="connsiteX3" fmla="*/ 7985 w 104002"/>
                <a:gd name="connsiteY3" fmla="*/ 757 h 260949"/>
                <a:gd name="connsiteX4" fmla="*/ 5009 w 104002"/>
                <a:gd name="connsiteY4" fmla="*/ 23084 h 260949"/>
                <a:gd name="connsiteX5" fmla="*/ 6757 w 104002"/>
                <a:gd name="connsiteY5" fmla="*/ 177659 h 260949"/>
                <a:gd name="connsiteX6" fmla="*/ 17623 w 104002"/>
                <a:gd name="connsiteY6" fmla="*/ 220898 h 260949"/>
                <a:gd name="connsiteX7" fmla="*/ 32061 w 104002"/>
                <a:gd name="connsiteY7" fmla="*/ 260900 h 2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002" h="260949">
                  <a:moveTo>
                    <a:pt x="32061" y="260900"/>
                  </a:moveTo>
                  <a:cubicBezTo>
                    <a:pt x="16801" y="180275"/>
                    <a:pt x="43838" y="97447"/>
                    <a:pt x="103730" y="41355"/>
                  </a:cubicBezTo>
                  <a:cubicBezTo>
                    <a:pt x="79014" y="34858"/>
                    <a:pt x="55247" y="25175"/>
                    <a:pt x="33028" y="12553"/>
                  </a:cubicBezTo>
                  <a:cubicBezTo>
                    <a:pt x="27707" y="9539"/>
                    <a:pt x="13641" y="-3373"/>
                    <a:pt x="7985" y="757"/>
                  </a:cubicBezTo>
                  <a:cubicBezTo>
                    <a:pt x="3929" y="3697"/>
                    <a:pt x="5529" y="18730"/>
                    <a:pt x="5009" y="23084"/>
                  </a:cubicBezTo>
                  <a:cubicBezTo>
                    <a:pt x="-1169" y="75403"/>
                    <a:pt x="-3476" y="125489"/>
                    <a:pt x="6757" y="177659"/>
                  </a:cubicBezTo>
                  <a:cubicBezTo>
                    <a:pt x="9615" y="192253"/>
                    <a:pt x="13243" y="206687"/>
                    <a:pt x="17623" y="220898"/>
                  </a:cubicBezTo>
                  <a:cubicBezTo>
                    <a:pt x="21567" y="233959"/>
                    <a:pt x="29419" y="247504"/>
                    <a:pt x="32061" y="2609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6F2DDCB1-68D0-483D-8BED-BC2B6DDDCC8C}"/>
                </a:ext>
              </a:extLst>
            </p:cNvPr>
            <p:cNvSpPr/>
            <p:nvPr/>
          </p:nvSpPr>
          <p:spPr>
            <a:xfrm>
              <a:off x="1432520" y="526669"/>
              <a:ext cx="208940" cy="90706"/>
            </a:xfrm>
            <a:custGeom>
              <a:avLst/>
              <a:gdLst>
                <a:gd name="connsiteX0" fmla="*/ 147122 w 208940"/>
                <a:gd name="connsiteY0" fmla="*/ 8078 h 90706"/>
                <a:gd name="connsiteX1" fmla="*/ 191775 w 208940"/>
                <a:gd name="connsiteY1" fmla="*/ 61178 h 90706"/>
                <a:gd name="connsiteX2" fmla="*/ 205134 w 208940"/>
                <a:gd name="connsiteY2" fmla="*/ 71746 h 90706"/>
                <a:gd name="connsiteX3" fmla="*/ 206399 w 208940"/>
                <a:gd name="connsiteY3" fmla="*/ 87263 h 90706"/>
                <a:gd name="connsiteX4" fmla="*/ 190510 w 208940"/>
                <a:gd name="connsiteY4" fmla="*/ 89049 h 90706"/>
                <a:gd name="connsiteX5" fmla="*/ 175625 w 208940"/>
                <a:gd name="connsiteY5" fmla="*/ 80788 h 90706"/>
                <a:gd name="connsiteX6" fmla="*/ 134284 w 208940"/>
                <a:gd name="connsiteY6" fmla="*/ 83616 h 90706"/>
                <a:gd name="connsiteX7" fmla="*/ 58001 w 208940"/>
                <a:gd name="connsiteY7" fmla="*/ 69364 h 90706"/>
                <a:gd name="connsiteX8" fmla="*/ 31619 w 208940"/>
                <a:gd name="connsiteY8" fmla="*/ 36730 h 90706"/>
                <a:gd name="connsiteX9" fmla="*/ 957 w 208940"/>
                <a:gd name="connsiteY9" fmla="*/ 6961 h 90706"/>
                <a:gd name="connsiteX10" fmla="*/ 44159 w 208940"/>
                <a:gd name="connsiteY10" fmla="*/ 6961 h 90706"/>
                <a:gd name="connsiteX11" fmla="*/ 94878 w 208940"/>
                <a:gd name="connsiteY11" fmla="*/ 2831 h 90706"/>
                <a:gd name="connsiteX12" fmla="*/ 147122 w 208940"/>
                <a:gd name="connsiteY12" fmla="*/ 8078 h 9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940" h="90706">
                  <a:moveTo>
                    <a:pt x="147122" y="8078"/>
                  </a:moveTo>
                  <a:cubicBezTo>
                    <a:pt x="166695" y="20990"/>
                    <a:pt x="173170" y="46963"/>
                    <a:pt x="191775" y="61178"/>
                  </a:cubicBezTo>
                  <a:cubicBezTo>
                    <a:pt x="196605" y="64200"/>
                    <a:pt x="201085" y="67742"/>
                    <a:pt x="205134" y="71746"/>
                  </a:cubicBezTo>
                  <a:cubicBezTo>
                    <a:pt x="208855" y="76137"/>
                    <a:pt x="210195" y="82909"/>
                    <a:pt x="206399" y="87263"/>
                  </a:cubicBezTo>
                  <a:cubicBezTo>
                    <a:pt x="202603" y="91617"/>
                    <a:pt x="195720" y="91282"/>
                    <a:pt x="190510" y="89049"/>
                  </a:cubicBezTo>
                  <a:cubicBezTo>
                    <a:pt x="185300" y="86816"/>
                    <a:pt x="180984" y="82984"/>
                    <a:pt x="175625" y="80788"/>
                  </a:cubicBezTo>
                  <a:cubicBezTo>
                    <a:pt x="162750" y="75393"/>
                    <a:pt x="148089" y="80788"/>
                    <a:pt x="134284" y="83616"/>
                  </a:cubicBezTo>
                  <a:cubicBezTo>
                    <a:pt x="107972" y="89209"/>
                    <a:pt x="80518" y="84081"/>
                    <a:pt x="58001" y="69364"/>
                  </a:cubicBezTo>
                  <a:cubicBezTo>
                    <a:pt x="48475" y="62815"/>
                    <a:pt x="46838" y="52768"/>
                    <a:pt x="31619" y="36730"/>
                  </a:cubicBezTo>
                  <a:cubicBezTo>
                    <a:pt x="25181" y="29921"/>
                    <a:pt x="-6895" y="16525"/>
                    <a:pt x="957" y="6961"/>
                  </a:cubicBezTo>
                  <a:cubicBezTo>
                    <a:pt x="5831" y="971"/>
                    <a:pt x="37386" y="6961"/>
                    <a:pt x="44159" y="6961"/>
                  </a:cubicBezTo>
                  <a:cubicBezTo>
                    <a:pt x="64290" y="6961"/>
                    <a:pt x="77277" y="6961"/>
                    <a:pt x="94878" y="2831"/>
                  </a:cubicBezTo>
                  <a:cubicBezTo>
                    <a:pt x="112478" y="-1299"/>
                    <a:pt x="131791" y="-2118"/>
                    <a:pt x="147122" y="807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56F46E4-4C5E-4AC6-AB16-5D5265CFDC6F}"/>
                </a:ext>
              </a:extLst>
            </p:cNvPr>
            <p:cNvSpPr/>
            <p:nvPr/>
          </p:nvSpPr>
          <p:spPr>
            <a:xfrm>
              <a:off x="1493200" y="543365"/>
              <a:ext cx="97227" cy="57671"/>
            </a:xfrm>
            <a:custGeom>
              <a:avLst/>
              <a:gdLst>
                <a:gd name="connsiteX0" fmla="*/ 22588 w 97227"/>
                <a:gd name="connsiteY0" fmla="*/ 3513 h 57671"/>
                <a:gd name="connsiteX1" fmla="*/ 58013 w 97227"/>
                <a:gd name="connsiteY1" fmla="*/ 759 h 57671"/>
                <a:gd name="connsiteX2" fmla="*/ 72898 w 97227"/>
                <a:gd name="connsiteY2" fmla="*/ 5262 h 57671"/>
                <a:gd name="connsiteX3" fmla="*/ 89382 w 97227"/>
                <a:gd name="connsiteY3" fmla="*/ 21635 h 57671"/>
                <a:gd name="connsiteX4" fmla="*/ 96229 w 97227"/>
                <a:gd name="connsiteY4" fmla="*/ 34622 h 57671"/>
                <a:gd name="connsiteX5" fmla="*/ 94071 w 97227"/>
                <a:gd name="connsiteY5" fmla="*/ 48687 h 57671"/>
                <a:gd name="connsiteX6" fmla="*/ 79670 w 97227"/>
                <a:gd name="connsiteY6" fmla="*/ 55609 h 57671"/>
                <a:gd name="connsiteX7" fmla="*/ 9416 w 97227"/>
                <a:gd name="connsiteY7" fmla="*/ 41431 h 57671"/>
                <a:gd name="connsiteX8" fmla="*/ 1155 w 97227"/>
                <a:gd name="connsiteY8" fmla="*/ 30975 h 57671"/>
                <a:gd name="connsiteX9" fmla="*/ 22588 w 97227"/>
                <a:gd name="connsiteY9" fmla="*/ 3513 h 5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227" h="57671">
                  <a:moveTo>
                    <a:pt x="22588" y="3513"/>
                  </a:moveTo>
                  <a:cubicBezTo>
                    <a:pt x="34053" y="19"/>
                    <a:pt x="46147" y="-919"/>
                    <a:pt x="58013" y="759"/>
                  </a:cubicBezTo>
                  <a:cubicBezTo>
                    <a:pt x="63204" y="1359"/>
                    <a:pt x="68246" y="2884"/>
                    <a:pt x="72898" y="5262"/>
                  </a:cubicBezTo>
                  <a:cubicBezTo>
                    <a:pt x="79562" y="9396"/>
                    <a:pt x="85200" y="14996"/>
                    <a:pt x="89382" y="21635"/>
                  </a:cubicBezTo>
                  <a:cubicBezTo>
                    <a:pt x="92430" y="25516"/>
                    <a:pt x="94748" y="29914"/>
                    <a:pt x="96229" y="34622"/>
                  </a:cubicBezTo>
                  <a:cubicBezTo>
                    <a:pt x="97703" y="39392"/>
                    <a:pt x="96906" y="44575"/>
                    <a:pt x="94071" y="48687"/>
                  </a:cubicBezTo>
                  <a:cubicBezTo>
                    <a:pt x="90260" y="52654"/>
                    <a:pt x="85148" y="55110"/>
                    <a:pt x="79670" y="55609"/>
                  </a:cubicBezTo>
                  <a:cubicBezTo>
                    <a:pt x="55408" y="60223"/>
                    <a:pt x="28244" y="57469"/>
                    <a:pt x="9416" y="41431"/>
                  </a:cubicBezTo>
                  <a:cubicBezTo>
                    <a:pt x="5892" y="38629"/>
                    <a:pt x="3067" y="35049"/>
                    <a:pt x="1155" y="30975"/>
                  </a:cubicBezTo>
                  <a:cubicBezTo>
                    <a:pt x="-5097" y="15718"/>
                    <a:pt x="10495" y="7234"/>
                    <a:pt x="22588" y="351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2AAE64E7-1FBB-45BA-96BD-95956F2C51E2}"/>
                </a:ext>
              </a:extLst>
            </p:cNvPr>
            <p:cNvSpPr/>
            <p:nvPr/>
          </p:nvSpPr>
          <p:spPr>
            <a:xfrm>
              <a:off x="1549393" y="554480"/>
              <a:ext cx="21984" cy="31387"/>
            </a:xfrm>
            <a:custGeom>
              <a:avLst/>
              <a:gdLst>
                <a:gd name="connsiteX0" fmla="*/ 2862 w 21984"/>
                <a:gd name="connsiteY0" fmla="*/ 9663 h 31387"/>
                <a:gd name="connsiteX1" fmla="*/ 7699 w 21984"/>
                <a:gd name="connsiteY1" fmla="*/ 12975 h 31387"/>
                <a:gd name="connsiteX2" fmla="*/ 11941 w 21984"/>
                <a:gd name="connsiteY2" fmla="*/ 20678 h 31387"/>
                <a:gd name="connsiteX3" fmla="*/ 12499 w 21984"/>
                <a:gd name="connsiteY3" fmla="*/ 27525 h 31387"/>
                <a:gd name="connsiteX4" fmla="*/ 17486 w 21984"/>
                <a:gd name="connsiteY4" fmla="*/ 31246 h 31387"/>
                <a:gd name="connsiteX5" fmla="*/ 20611 w 21984"/>
                <a:gd name="connsiteY5" fmla="*/ 27302 h 31387"/>
                <a:gd name="connsiteX6" fmla="*/ 18825 w 21984"/>
                <a:gd name="connsiteY6" fmla="*/ 9403 h 31387"/>
                <a:gd name="connsiteX7" fmla="*/ 4648 w 21984"/>
                <a:gd name="connsiteY7" fmla="*/ -49 h 31387"/>
                <a:gd name="connsiteX8" fmla="*/ 2862 w 21984"/>
                <a:gd name="connsiteY8" fmla="*/ 9663 h 3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84" h="31387">
                  <a:moveTo>
                    <a:pt x="2862" y="9663"/>
                  </a:moveTo>
                  <a:cubicBezTo>
                    <a:pt x="4425" y="10817"/>
                    <a:pt x="6211" y="11710"/>
                    <a:pt x="7699" y="12975"/>
                  </a:cubicBezTo>
                  <a:cubicBezTo>
                    <a:pt x="9999" y="14944"/>
                    <a:pt x="11506" y="17682"/>
                    <a:pt x="11941" y="20678"/>
                  </a:cubicBezTo>
                  <a:cubicBezTo>
                    <a:pt x="11941" y="22970"/>
                    <a:pt x="12127" y="25262"/>
                    <a:pt x="12499" y="27525"/>
                  </a:cubicBezTo>
                  <a:cubicBezTo>
                    <a:pt x="13132" y="29720"/>
                    <a:pt x="15253" y="31804"/>
                    <a:pt x="17486" y="31246"/>
                  </a:cubicBezTo>
                  <a:cubicBezTo>
                    <a:pt x="19112" y="30520"/>
                    <a:pt x="20277" y="29050"/>
                    <a:pt x="20611" y="27302"/>
                  </a:cubicBezTo>
                  <a:cubicBezTo>
                    <a:pt x="22554" y="21348"/>
                    <a:pt x="21903" y="14854"/>
                    <a:pt x="18825" y="9403"/>
                  </a:cubicBezTo>
                  <a:cubicBezTo>
                    <a:pt x="16146" y="4900"/>
                    <a:pt x="10230" y="-123"/>
                    <a:pt x="4648" y="-49"/>
                  </a:cubicBezTo>
                  <a:cubicBezTo>
                    <a:pt x="-1678" y="-160"/>
                    <a:pt x="-1492" y="6426"/>
                    <a:pt x="2862" y="966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67C70E0-61A0-4682-A4EF-DD462516FC8C}"/>
                </a:ext>
              </a:extLst>
            </p:cNvPr>
            <p:cNvSpPr/>
            <p:nvPr/>
          </p:nvSpPr>
          <p:spPr>
            <a:xfrm>
              <a:off x="1521233" y="419320"/>
              <a:ext cx="321726" cy="212473"/>
            </a:xfrm>
            <a:custGeom>
              <a:avLst/>
              <a:gdLst>
                <a:gd name="connsiteX0" fmla="*/ 8695 w 321726"/>
                <a:gd name="connsiteY0" fmla="*/ 53619 h 212473"/>
                <a:gd name="connsiteX1" fmla="*/ 42409 w 321726"/>
                <a:gd name="connsiteY1" fmla="*/ 67201 h 212473"/>
                <a:gd name="connsiteX2" fmla="*/ 181838 w 321726"/>
                <a:gd name="connsiteY2" fmla="*/ 135037 h 212473"/>
                <a:gd name="connsiteX3" fmla="*/ 321454 w 321726"/>
                <a:gd name="connsiteY3" fmla="*/ 210985 h 212473"/>
                <a:gd name="connsiteX4" fmla="*/ 154005 w 321726"/>
                <a:gd name="connsiteY4" fmla="*/ 84877 h 212473"/>
                <a:gd name="connsiteX5" fmla="*/ 89629 w 321726"/>
                <a:gd name="connsiteY5" fmla="*/ 28837 h 212473"/>
                <a:gd name="connsiteX6" fmla="*/ -273 w 321726"/>
                <a:gd name="connsiteY6" fmla="*/ 110 h 212473"/>
                <a:gd name="connsiteX7" fmla="*/ 8286 w 321726"/>
                <a:gd name="connsiteY7" fmla="*/ 17413 h 212473"/>
                <a:gd name="connsiteX8" fmla="*/ 8695 w 321726"/>
                <a:gd name="connsiteY8" fmla="*/ 53619 h 21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726" h="212473">
                  <a:moveTo>
                    <a:pt x="8695" y="53619"/>
                  </a:moveTo>
                  <a:cubicBezTo>
                    <a:pt x="15021" y="64559"/>
                    <a:pt x="29868" y="65862"/>
                    <a:pt x="42409" y="67201"/>
                  </a:cubicBezTo>
                  <a:cubicBezTo>
                    <a:pt x="94504" y="72746"/>
                    <a:pt x="138488" y="105603"/>
                    <a:pt x="181838" y="135037"/>
                  </a:cubicBezTo>
                  <a:cubicBezTo>
                    <a:pt x="225189" y="164471"/>
                    <a:pt x="258344" y="222260"/>
                    <a:pt x="321454" y="210985"/>
                  </a:cubicBezTo>
                  <a:cubicBezTo>
                    <a:pt x="267796" y="177979"/>
                    <a:pt x="203830" y="133363"/>
                    <a:pt x="154005" y="84877"/>
                  </a:cubicBezTo>
                  <a:cubicBezTo>
                    <a:pt x="133576" y="65006"/>
                    <a:pt x="113072" y="44838"/>
                    <a:pt x="89629" y="28837"/>
                  </a:cubicBezTo>
                  <a:cubicBezTo>
                    <a:pt x="71917" y="16780"/>
                    <a:pt x="22352" y="-1974"/>
                    <a:pt x="-273" y="110"/>
                  </a:cubicBezTo>
                  <a:cubicBezTo>
                    <a:pt x="-273" y="110"/>
                    <a:pt x="9142" y="8147"/>
                    <a:pt x="8286" y="17413"/>
                  </a:cubicBezTo>
                  <a:cubicBezTo>
                    <a:pt x="7207" y="28539"/>
                    <a:pt x="2890" y="43275"/>
                    <a:pt x="8695" y="536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F10CEEE-4671-4964-AF40-5DE4C40FFB47}"/>
                </a:ext>
              </a:extLst>
            </p:cNvPr>
            <p:cNvSpPr/>
            <p:nvPr/>
          </p:nvSpPr>
          <p:spPr>
            <a:xfrm>
              <a:off x="1821408" y="655181"/>
              <a:ext cx="82168" cy="66844"/>
            </a:xfrm>
            <a:custGeom>
              <a:avLst/>
              <a:gdLst>
                <a:gd name="connsiteX0" fmla="*/ 28312 w 82168"/>
                <a:gd name="connsiteY0" fmla="*/ 205 h 66844"/>
                <a:gd name="connsiteX1" fmla="*/ 13018 w 82168"/>
                <a:gd name="connsiteY1" fmla="*/ 1730 h 66844"/>
                <a:gd name="connsiteX2" fmla="*/ 1185 w 82168"/>
                <a:gd name="connsiteY2" fmla="*/ 14680 h 66844"/>
                <a:gd name="connsiteX3" fmla="*/ 2897 w 82168"/>
                <a:gd name="connsiteY3" fmla="*/ 31276 h 66844"/>
                <a:gd name="connsiteX4" fmla="*/ 15065 w 82168"/>
                <a:gd name="connsiteY4" fmla="*/ 37081 h 66844"/>
                <a:gd name="connsiteX5" fmla="*/ 37020 w 82168"/>
                <a:gd name="connsiteY5" fmla="*/ 44858 h 66844"/>
                <a:gd name="connsiteX6" fmla="*/ 49373 w 82168"/>
                <a:gd name="connsiteY6" fmla="*/ 63464 h 66844"/>
                <a:gd name="connsiteX7" fmla="*/ 50825 w 82168"/>
                <a:gd name="connsiteY7" fmla="*/ 66738 h 66844"/>
                <a:gd name="connsiteX8" fmla="*/ 53392 w 82168"/>
                <a:gd name="connsiteY8" fmla="*/ 65324 h 66844"/>
                <a:gd name="connsiteX9" fmla="*/ 76389 w 82168"/>
                <a:gd name="connsiteY9" fmla="*/ 31834 h 66844"/>
                <a:gd name="connsiteX10" fmla="*/ 81896 w 82168"/>
                <a:gd name="connsiteY10" fmla="*/ 15238 h 66844"/>
                <a:gd name="connsiteX11" fmla="*/ 28312 w 82168"/>
                <a:gd name="connsiteY11" fmla="*/ 205 h 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168" h="66844">
                  <a:moveTo>
                    <a:pt x="28312" y="205"/>
                  </a:moveTo>
                  <a:cubicBezTo>
                    <a:pt x="23162" y="-398"/>
                    <a:pt x="17945" y="123"/>
                    <a:pt x="13018" y="1730"/>
                  </a:cubicBezTo>
                  <a:cubicBezTo>
                    <a:pt x="7474" y="4253"/>
                    <a:pt x="3198" y="8931"/>
                    <a:pt x="1185" y="14680"/>
                  </a:cubicBezTo>
                  <a:cubicBezTo>
                    <a:pt x="-1252" y="20120"/>
                    <a:pt x="-601" y="26450"/>
                    <a:pt x="2897" y="31276"/>
                  </a:cubicBezTo>
                  <a:cubicBezTo>
                    <a:pt x="6283" y="34383"/>
                    <a:pt x="10521" y="36404"/>
                    <a:pt x="15065" y="37081"/>
                  </a:cubicBezTo>
                  <a:cubicBezTo>
                    <a:pt x="22742" y="38525"/>
                    <a:pt x="30147" y="41148"/>
                    <a:pt x="37020" y="44858"/>
                  </a:cubicBezTo>
                  <a:cubicBezTo>
                    <a:pt x="43918" y="48683"/>
                    <a:pt x="48525" y="55623"/>
                    <a:pt x="49373" y="63464"/>
                  </a:cubicBezTo>
                  <a:cubicBezTo>
                    <a:pt x="49373" y="64766"/>
                    <a:pt x="49560" y="66440"/>
                    <a:pt x="50825" y="66738"/>
                  </a:cubicBezTo>
                  <a:cubicBezTo>
                    <a:pt x="52090" y="67036"/>
                    <a:pt x="52760" y="66106"/>
                    <a:pt x="53392" y="65324"/>
                  </a:cubicBezTo>
                  <a:cubicBezTo>
                    <a:pt x="61996" y="54834"/>
                    <a:pt x="69691" y="43630"/>
                    <a:pt x="76389" y="31834"/>
                  </a:cubicBezTo>
                  <a:cubicBezTo>
                    <a:pt x="79745" y="26930"/>
                    <a:pt x="81654" y="21177"/>
                    <a:pt x="81896" y="15238"/>
                  </a:cubicBezTo>
                  <a:cubicBezTo>
                    <a:pt x="81003" y="-4558"/>
                    <a:pt x="41336" y="763"/>
                    <a:pt x="28312" y="2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B896707-EA7A-44C9-AF77-FF99E60C683C}"/>
                </a:ext>
              </a:extLst>
            </p:cNvPr>
            <p:cNvSpPr/>
            <p:nvPr/>
          </p:nvSpPr>
          <p:spPr>
            <a:xfrm>
              <a:off x="1649388" y="688606"/>
              <a:ext cx="225871" cy="41114"/>
            </a:xfrm>
            <a:custGeom>
              <a:avLst/>
              <a:gdLst>
                <a:gd name="connsiteX0" fmla="*/ 196239 w 225871"/>
                <a:gd name="connsiteY0" fmla="*/ 35210 h 41114"/>
                <a:gd name="connsiteX1" fmla="*/ 225599 w 225871"/>
                <a:gd name="connsiteY1" fmla="*/ 30708 h 41114"/>
                <a:gd name="connsiteX2" fmla="*/ 212128 w 225871"/>
                <a:gd name="connsiteY2" fmla="*/ 40085 h 41114"/>
                <a:gd name="connsiteX3" fmla="*/ 41553 w 225871"/>
                <a:gd name="connsiteY3" fmla="*/ 9832 h 41114"/>
                <a:gd name="connsiteX4" fmla="*/ -273 w 225871"/>
                <a:gd name="connsiteY4" fmla="*/ 3916 h 41114"/>
                <a:gd name="connsiteX5" fmla="*/ 30613 w 225871"/>
                <a:gd name="connsiteY5" fmla="*/ 3916 h 41114"/>
                <a:gd name="connsiteX6" fmla="*/ 71173 w 225871"/>
                <a:gd name="connsiteY6" fmla="*/ 14447 h 41114"/>
                <a:gd name="connsiteX7" fmla="*/ 151363 w 225871"/>
                <a:gd name="connsiteY7" fmla="*/ 30671 h 41114"/>
                <a:gd name="connsiteX8" fmla="*/ 196239 w 225871"/>
                <a:gd name="connsiteY8" fmla="*/ 35210 h 4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871" h="41114">
                  <a:moveTo>
                    <a:pt x="196239" y="35210"/>
                  </a:moveTo>
                  <a:cubicBezTo>
                    <a:pt x="206175" y="35731"/>
                    <a:pt x="216556" y="35880"/>
                    <a:pt x="225599" y="30708"/>
                  </a:cubicBezTo>
                  <a:cubicBezTo>
                    <a:pt x="224631" y="37443"/>
                    <a:pt x="217710" y="39601"/>
                    <a:pt x="212128" y="40085"/>
                  </a:cubicBezTo>
                  <a:cubicBezTo>
                    <a:pt x="154526" y="45257"/>
                    <a:pt x="97109" y="29182"/>
                    <a:pt x="41553" y="9832"/>
                  </a:cubicBezTo>
                  <a:cubicBezTo>
                    <a:pt x="27822" y="5069"/>
                    <a:pt x="14054" y="604"/>
                    <a:pt x="-273" y="3916"/>
                  </a:cubicBezTo>
                  <a:cubicBezTo>
                    <a:pt x="10072" y="-3303"/>
                    <a:pt x="19747" y="976"/>
                    <a:pt x="30613" y="3916"/>
                  </a:cubicBezTo>
                  <a:cubicBezTo>
                    <a:pt x="44109" y="7563"/>
                    <a:pt x="57628" y="11072"/>
                    <a:pt x="71173" y="14447"/>
                  </a:cubicBezTo>
                  <a:cubicBezTo>
                    <a:pt x="97741" y="20996"/>
                    <a:pt x="124459" y="26763"/>
                    <a:pt x="151363" y="30671"/>
                  </a:cubicBezTo>
                  <a:cubicBezTo>
                    <a:pt x="166284" y="32792"/>
                    <a:pt x="181243" y="34392"/>
                    <a:pt x="196239" y="3521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BCA6C69D-F8EE-4A1B-9E07-93C6496779ED}"/>
                </a:ext>
              </a:extLst>
            </p:cNvPr>
            <p:cNvSpPr/>
            <p:nvPr/>
          </p:nvSpPr>
          <p:spPr>
            <a:xfrm>
              <a:off x="1243229" y="523559"/>
              <a:ext cx="119782" cy="77882"/>
            </a:xfrm>
            <a:custGeom>
              <a:avLst/>
              <a:gdLst>
                <a:gd name="connsiteX0" fmla="*/ -273 w 119782"/>
                <a:gd name="connsiteY0" fmla="*/ 77833 h 77882"/>
                <a:gd name="connsiteX1" fmla="*/ 20528 w 119782"/>
                <a:gd name="connsiteY1" fmla="*/ 62279 h 77882"/>
                <a:gd name="connsiteX2" fmla="*/ 119510 w 119782"/>
                <a:gd name="connsiteY2" fmla="*/ -50 h 77882"/>
                <a:gd name="connsiteX3" fmla="*/ 42371 w 119782"/>
                <a:gd name="connsiteY3" fmla="*/ 22091 h 77882"/>
                <a:gd name="connsiteX4" fmla="*/ 23319 w 119782"/>
                <a:gd name="connsiteY4" fmla="*/ 44901 h 77882"/>
                <a:gd name="connsiteX5" fmla="*/ -273 w 119782"/>
                <a:gd name="connsiteY5" fmla="*/ 77833 h 7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2" h="77882">
                  <a:moveTo>
                    <a:pt x="-273" y="77833"/>
                  </a:moveTo>
                  <a:cubicBezTo>
                    <a:pt x="6574" y="72512"/>
                    <a:pt x="13384" y="67153"/>
                    <a:pt x="20528" y="62279"/>
                  </a:cubicBezTo>
                  <a:cubicBezTo>
                    <a:pt x="52753" y="40138"/>
                    <a:pt x="91229" y="26965"/>
                    <a:pt x="119510" y="-50"/>
                  </a:cubicBezTo>
                  <a:cubicBezTo>
                    <a:pt x="94281" y="11113"/>
                    <a:pt x="68903" y="15653"/>
                    <a:pt x="42371" y="22091"/>
                  </a:cubicBezTo>
                  <a:cubicBezTo>
                    <a:pt x="32064" y="24546"/>
                    <a:pt x="28715" y="36603"/>
                    <a:pt x="23319" y="44901"/>
                  </a:cubicBezTo>
                  <a:cubicBezTo>
                    <a:pt x="16696" y="54836"/>
                    <a:pt x="9253" y="70539"/>
                    <a:pt x="-273" y="77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98F7389-DE8B-4452-A374-021C9F78AE86}"/>
                </a:ext>
              </a:extLst>
            </p:cNvPr>
            <p:cNvSpPr/>
            <p:nvPr/>
          </p:nvSpPr>
          <p:spPr>
            <a:xfrm>
              <a:off x="1055246" y="435825"/>
              <a:ext cx="409298" cy="120478"/>
            </a:xfrm>
            <a:custGeom>
              <a:avLst/>
              <a:gdLst>
                <a:gd name="connsiteX0" fmla="*/ 347867 w 409298"/>
                <a:gd name="connsiteY0" fmla="*/ 54901 h 120478"/>
                <a:gd name="connsiteX1" fmla="*/ 297855 w 409298"/>
                <a:gd name="connsiteY1" fmla="*/ 47459 h 120478"/>
                <a:gd name="connsiteX2" fmla="*/ 249778 w 409298"/>
                <a:gd name="connsiteY2" fmla="*/ 23719 h 120478"/>
                <a:gd name="connsiteX3" fmla="*/ 174947 w 409298"/>
                <a:gd name="connsiteY3" fmla="*/ 15 h 120478"/>
                <a:gd name="connsiteX4" fmla="*/ 48020 w 409298"/>
                <a:gd name="connsiteY4" fmla="*/ 31421 h 120478"/>
                <a:gd name="connsiteX5" fmla="*/ 7088 w 409298"/>
                <a:gd name="connsiteY5" fmla="*/ 38863 h 120478"/>
                <a:gd name="connsiteX6" fmla="*/ 1283 w 409298"/>
                <a:gd name="connsiteY6" fmla="*/ 41357 h 120478"/>
                <a:gd name="connsiteX7" fmla="*/ 3739 w 409298"/>
                <a:gd name="connsiteY7" fmla="*/ 54418 h 120478"/>
                <a:gd name="connsiteX8" fmla="*/ 64467 w 409298"/>
                <a:gd name="connsiteY8" fmla="*/ 95610 h 120478"/>
                <a:gd name="connsiteX9" fmla="*/ 200957 w 409298"/>
                <a:gd name="connsiteY9" fmla="*/ 120095 h 120478"/>
                <a:gd name="connsiteX10" fmla="*/ 381729 w 409298"/>
                <a:gd name="connsiteY10" fmla="*/ 91778 h 120478"/>
                <a:gd name="connsiteX11" fmla="*/ 399851 w 409298"/>
                <a:gd name="connsiteY11" fmla="*/ 88726 h 120478"/>
                <a:gd name="connsiteX12" fmla="*/ 394269 w 409298"/>
                <a:gd name="connsiteY12" fmla="*/ 64204 h 120478"/>
                <a:gd name="connsiteX13" fmla="*/ 347867 w 409298"/>
                <a:gd name="connsiteY13" fmla="*/ 54901 h 1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9298" h="120478">
                  <a:moveTo>
                    <a:pt x="347867" y="54901"/>
                  </a:moveTo>
                  <a:cubicBezTo>
                    <a:pt x="331494" y="50883"/>
                    <a:pt x="314153" y="51850"/>
                    <a:pt x="297855" y="47459"/>
                  </a:cubicBezTo>
                  <a:cubicBezTo>
                    <a:pt x="280552" y="42808"/>
                    <a:pt x="265407" y="32575"/>
                    <a:pt x="249778" y="23719"/>
                  </a:cubicBezTo>
                  <a:cubicBezTo>
                    <a:pt x="226707" y="10806"/>
                    <a:pt x="201404" y="871"/>
                    <a:pt x="174947" y="15"/>
                  </a:cubicBezTo>
                  <a:cubicBezTo>
                    <a:pt x="131187" y="-1436"/>
                    <a:pt x="90738" y="21746"/>
                    <a:pt x="48020" y="31421"/>
                  </a:cubicBezTo>
                  <a:cubicBezTo>
                    <a:pt x="34475" y="34473"/>
                    <a:pt x="20707" y="36184"/>
                    <a:pt x="7088" y="38863"/>
                  </a:cubicBezTo>
                  <a:cubicBezTo>
                    <a:pt x="4941" y="39068"/>
                    <a:pt x="2909" y="39939"/>
                    <a:pt x="1283" y="41357"/>
                  </a:cubicBezTo>
                  <a:cubicBezTo>
                    <a:pt x="-2104" y="44854"/>
                    <a:pt x="650" y="50659"/>
                    <a:pt x="3739" y="54418"/>
                  </a:cubicBezTo>
                  <a:cubicBezTo>
                    <a:pt x="19442" y="73507"/>
                    <a:pt x="41694" y="86047"/>
                    <a:pt x="64467" y="95610"/>
                  </a:cubicBezTo>
                  <a:cubicBezTo>
                    <a:pt x="107558" y="113888"/>
                    <a:pt x="154202" y="122257"/>
                    <a:pt x="200957" y="120095"/>
                  </a:cubicBezTo>
                  <a:cubicBezTo>
                    <a:pt x="261946" y="116932"/>
                    <a:pt x="320740" y="94903"/>
                    <a:pt x="381729" y="91778"/>
                  </a:cubicBezTo>
                  <a:cubicBezTo>
                    <a:pt x="387906" y="91897"/>
                    <a:pt x="394053" y="90862"/>
                    <a:pt x="399851" y="88726"/>
                  </a:cubicBezTo>
                  <a:cubicBezTo>
                    <a:pt x="415963" y="81284"/>
                    <a:pt x="408781" y="65767"/>
                    <a:pt x="394269" y="64204"/>
                  </a:cubicBezTo>
                  <a:cubicBezTo>
                    <a:pt x="378607" y="62172"/>
                    <a:pt x="363101" y="59065"/>
                    <a:pt x="347867" y="5490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98117F4-314B-4E39-BB1B-DB9479FFDC6F}"/>
                </a:ext>
              </a:extLst>
            </p:cNvPr>
            <p:cNvSpPr/>
            <p:nvPr/>
          </p:nvSpPr>
          <p:spPr>
            <a:xfrm>
              <a:off x="1089026" y="466522"/>
              <a:ext cx="293260" cy="70449"/>
            </a:xfrm>
            <a:custGeom>
              <a:avLst/>
              <a:gdLst>
                <a:gd name="connsiteX0" fmla="*/ 211831 w 293260"/>
                <a:gd name="connsiteY0" fmla="*/ 29302 h 70449"/>
                <a:gd name="connsiteX1" fmla="*/ 177001 w 293260"/>
                <a:gd name="connsiteY1" fmla="*/ 6976 h 70449"/>
                <a:gd name="connsiteX2" fmla="*/ 88364 w 293260"/>
                <a:gd name="connsiteY2" fmla="*/ 9990 h 70449"/>
                <a:gd name="connsiteX3" fmla="*/ -273 w 293260"/>
                <a:gd name="connsiteY3" fmla="*/ 24316 h 70449"/>
                <a:gd name="connsiteX4" fmla="*/ 13682 w 293260"/>
                <a:gd name="connsiteY4" fmla="*/ 35665 h 70449"/>
                <a:gd name="connsiteX5" fmla="*/ 100793 w 293260"/>
                <a:gd name="connsiteY5" fmla="*/ 64095 h 70449"/>
                <a:gd name="connsiteX6" fmla="*/ 265898 w 293260"/>
                <a:gd name="connsiteY6" fmla="*/ 54531 h 70449"/>
                <a:gd name="connsiteX7" fmla="*/ 292988 w 293260"/>
                <a:gd name="connsiteY7" fmla="*/ 43554 h 70449"/>
                <a:gd name="connsiteX8" fmla="*/ 252614 w 293260"/>
                <a:gd name="connsiteY8" fmla="*/ 42512 h 70449"/>
                <a:gd name="connsiteX9" fmla="*/ 211831 w 293260"/>
                <a:gd name="connsiteY9" fmla="*/ 29302 h 70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260" h="70449">
                  <a:moveTo>
                    <a:pt x="211831" y="29302"/>
                  </a:moveTo>
                  <a:cubicBezTo>
                    <a:pt x="199923" y="22307"/>
                    <a:pt x="189504" y="12818"/>
                    <a:pt x="177001" y="6976"/>
                  </a:cubicBezTo>
                  <a:cubicBezTo>
                    <a:pt x="149539" y="-5788"/>
                    <a:pt x="117277" y="1059"/>
                    <a:pt x="88364" y="9990"/>
                  </a:cubicBezTo>
                  <a:cubicBezTo>
                    <a:pt x="59451" y="18920"/>
                    <a:pt x="29496" y="29786"/>
                    <a:pt x="-273" y="24316"/>
                  </a:cubicBezTo>
                  <a:cubicBezTo>
                    <a:pt x="1290" y="30381"/>
                    <a:pt x="7839" y="33433"/>
                    <a:pt x="13682" y="35665"/>
                  </a:cubicBezTo>
                  <a:cubicBezTo>
                    <a:pt x="42185" y="46829"/>
                    <a:pt x="70875" y="57806"/>
                    <a:pt x="100793" y="64095"/>
                  </a:cubicBezTo>
                  <a:cubicBezTo>
                    <a:pt x="155307" y="75593"/>
                    <a:pt x="212612" y="70755"/>
                    <a:pt x="265898" y="54531"/>
                  </a:cubicBezTo>
                  <a:cubicBezTo>
                    <a:pt x="275328" y="51953"/>
                    <a:pt x="284422" y="48269"/>
                    <a:pt x="292988" y="43554"/>
                  </a:cubicBezTo>
                  <a:cubicBezTo>
                    <a:pt x="284578" y="36707"/>
                    <a:pt x="263219" y="43554"/>
                    <a:pt x="252614" y="42512"/>
                  </a:cubicBezTo>
                  <a:cubicBezTo>
                    <a:pt x="238221" y="41132"/>
                    <a:pt x="224300" y="36625"/>
                    <a:pt x="211831" y="2930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98BE974A-3597-42EF-BF87-DE3C30CDC3BA}"/>
                </a:ext>
              </a:extLst>
            </p:cNvPr>
            <p:cNvSpPr/>
            <p:nvPr/>
          </p:nvSpPr>
          <p:spPr>
            <a:xfrm>
              <a:off x="3053740" y="2322742"/>
              <a:ext cx="127962" cy="156519"/>
            </a:xfrm>
            <a:custGeom>
              <a:avLst/>
              <a:gdLst>
                <a:gd name="connsiteX0" fmla="*/ 45156 w 127962"/>
                <a:gd name="connsiteY0" fmla="*/ 113825 h 156519"/>
                <a:gd name="connsiteX1" fmla="*/ 127690 w 127962"/>
                <a:gd name="connsiteY1" fmla="*/ 156469 h 156519"/>
                <a:gd name="connsiteX2" fmla="*/ 104917 w 127962"/>
                <a:gd name="connsiteY2" fmla="*/ 60390 h 156519"/>
                <a:gd name="connsiteX3" fmla="*/ 101494 w 127962"/>
                <a:gd name="connsiteY3" fmla="*/ 52948 h 156519"/>
                <a:gd name="connsiteX4" fmla="*/ 91595 w 127962"/>
                <a:gd name="connsiteY4" fmla="*/ 48111 h 156519"/>
                <a:gd name="connsiteX5" fmla="*/ 32058 w 127962"/>
                <a:gd name="connsiteY5" fmla="*/ 5504 h 156519"/>
                <a:gd name="connsiteX6" fmla="*/ 12670 w 127962"/>
                <a:gd name="connsiteY6" fmla="*/ 704 h 156519"/>
                <a:gd name="connsiteX7" fmla="*/ 875 w 127962"/>
                <a:gd name="connsiteY7" fmla="*/ 52241 h 156519"/>
                <a:gd name="connsiteX8" fmla="*/ 45156 w 127962"/>
                <a:gd name="connsiteY8" fmla="*/ 113825 h 15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2" h="156519">
                  <a:moveTo>
                    <a:pt x="45156" y="113825"/>
                  </a:moveTo>
                  <a:cubicBezTo>
                    <a:pt x="68822" y="128933"/>
                    <a:pt x="99670" y="150255"/>
                    <a:pt x="127690" y="156469"/>
                  </a:cubicBezTo>
                  <a:cubicBezTo>
                    <a:pt x="121141" y="132989"/>
                    <a:pt x="111466" y="83871"/>
                    <a:pt x="104917" y="60390"/>
                  </a:cubicBezTo>
                  <a:cubicBezTo>
                    <a:pt x="104355" y="57681"/>
                    <a:pt x="103183" y="55136"/>
                    <a:pt x="101494" y="52948"/>
                  </a:cubicBezTo>
                  <a:cubicBezTo>
                    <a:pt x="98665" y="50511"/>
                    <a:pt x="95257" y="48844"/>
                    <a:pt x="91595" y="48111"/>
                  </a:cubicBezTo>
                  <a:cubicBezTo>
                    <a:pt x="68301" y="40668"/>
                    <a:pt x="52635" y="19011"/>
                    <a:pt x="32058" y="5504"/>
                  </a:cubicBezTo>
                  <a:cubicBezTo>
                    <a:pt x="26290" y="1783"/>
                    <a:pt x="19182" y="-1603"/>
                    <a:pt x="12670" y="704"/>
                  </a:cubicBezTo>
                  <a:cubicBezTo>
                    <a:pt x="-3963" y="6546"/>
                    <a:pt x="-242" y="38734"/>
                    <a:pt x="875" y="52241"/>
                  </a:cubicBezTo>
                  <a:cubicBezTo>
                    <a:pt x="2586" y="73303"/>
                    <a:pt x="39946" y="110514"/>
                    <a:pt x="45156" y="11382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AC097E7-DD05-4880-B5DC-80FE1807887F}"/>
                </a:ext>
              </a:extLst>
            </p:cNvPr>
            <p:cNvSpPr/>
            <p:nvPr/>
          </p:nvSpPr>
          <p:spPr>
            <a:xfrm>
              <a:off x="3127830" y="2362163"/>
              <a:ext cx="107717" cy="135489"/>
            </a:xfrm>
            <a:custGeom>
              <a:avLst/>
              <a:gdLst>
                <a:gd name="connsiteX0" fmla="*/ 107444 w 107717"/>
                <a:gd name="connsiteY0" fmla="*/ 134872 h 135489"/>
                <a:gd name="connsiteX1" fmla="*/ 28557 w 107717"/>
                <a:gd name="connsiteY1" fmla="*/ 4633 h 135489"/>
                <a:gd name="connsiteX2" fmla="*/ 24315 w 107717"/>
                <a:gd name="connsiteY2" fmla="*/ 280 h 135489"/>
                <a:gd name="connsiteX3" fmla="*/ 15012 w 107717"/>
                <a:gd name="connsiteY3" fmla="*/ 7127 h 135489"/>
                <a:gd name="connsiteX4" fmla="*/ 1133 w 107717"/>
                <a:gd name="connsiteY4" fmla="*/ 48989 h 135489"/>
                <a:gd name="connsiteX5" fmla="*/ 7124 w 107717"/>
                <a:gd name="connsiteY5" fmla="*/ 95615 h 135489"/>
                <a:gd name="connsiteX6" fmla="*/ 107444 w 107717"/>
                <a:gd name="connsiteY6" fmla="*/ 134872 h 13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717" h="135489">
                  <a:moveTo>
                    <a:pt x="107444" y="134872"/>
                  </a:moveTo>
                  <a:cubicBezTo>
                    <a:pt x="84225" y="92377"/>
                    <a:pt x="51368" y="38123"/>
                    <a:pt x="28557" y="4633"/>
                  </a:cubicBezTo>
                  <a:cubicBezTo>
                    <a:pt x="27608" y="2792"/>
                    <a:pt x="26131" y="1277"/>
                    <a:pt x="24315" y="280"/>
                  </a:cubicBezTo>
                  <a:cubicBezTo>
                    <a:pt x="20222" y="-1320"/>
                    <a:pt x="16873" y="3219"/>
                    <a:pt x="15012" y="7127"/>
                  </a:cubicBezTo>
                  <a:cubicBezTo>
                    <a:pt x="8493" y="20381"/>
                    <a:pt x="3823" y="34465"/>
                    <a:pt x="1133" y="48989"/>
                  </a:cubicBezTo>
                  <a:cubicBezTo>
                    <a:pt x="-840" y="61269"/>
                    <a:pt x="-2105" y="84823"/>
                    <a:pt x="7124" y="95615"/>
                  </a:cubicBezTo>
                  <a:cubicBezTo>
                    <a:pt x="20482" y="111206"/>
                    <a:pt x="82662" y="139821"/>
                    <a:pt x="107444" y="1348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C4271AE-E442-43BE-BFF1-B232B87F48AB}"/>
                </a:ext>
              </a:extLst>
            </p:cNvPr>
            <p:cNvSpPr/>
            <p:nvPr/>
          </p:nvSpPr>
          <p:spPr>
            <a:xfrm>
              <a:off x="2113328" y="1277446"/>
              <a:ext cx="196588" cy="471399"/>
            </a:xfrm>
            <a:custGeom>
              <a:avLst/>
              <a:gdLst>
                <a:gd name="connsiteX0" fmla="*/ 9894 w 196588"/>
                <a:gd name="connsiteY0" fmla="*/ 378321 h 471399"/>
                <a:gd name="connsiteX1" fmla="*/ 55291 w 196588"/>
                <a:gd name="connsiteY1" fmla="*/ 471349 h 471399"/>
                <a:gd name="connsiteX2" fmla="*/ 59943 w 196588"/>
                <a:gd name="connsiteY2" fmla="*/ 255525 h 471399"/>
                <a:gd name="connsiteX3" fmla="*/ 177158 w 196588"/>
                <a:gd name="connsiteY3" fmla="*/ 69469 h 471399"/>
                <a:gd name="connsiteX4" fmla="*/ 195093 w 196588"/>
                <a:gd name="connsiteY4" fmla="*/ 40482 h 471399"/>
                <a:gd name="connsiteX5" fmla="*/ 186014 w 196588"/>
                <a:gd name="connsiteY5" fmla="*/ 9746 h 471399"/>
                <a:gd name="connsiteX6" fmla="*/ 28499 w 196588"/>
                <a:gd name="connsiteY6" fmla="*/ 141733 h 471399"/>
                <a:gd name="connsiteX7" fmla="*/ 9894 w 196588"/>
                <a:gd name="connsiteY7" fmla="*/ 378321 h 4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588" h="471399">
                  <a:moveTo>
                    <a:pt x="9894" y="378321"/>
                  </a:moveTo>
                  <a:cubicBezTo>
                    <a:pt x="18043" y="412221"/>
                    <a:pt x="31327" y="445897"/>
                    <a:pt x="55291" y="471349"/>
                  </a:cubicBezTo>
                  <a:cubicBezTo>
                    <a:pt x="27160" y="403290"/>
                    <a:pt x="33783" y="324514"/>
                    <a:pt x="59943" y="255525"/>
                  </a:cubicBezTo>
                  <a:cubicBezTo>
                    <a:pt x="86102" y="186535"/>
                    <a:pt x="130309" y="126216"/>
                    <a:pt x="177158" y="69469"/>
                  </a:cubicBezTo>
                  <a:cubicBezTo>
                    <a:pt x="184414" y="60613"/>
                    <a:pt x="192042" y="51497"/>
                    <a:pt x="195093" y="40482"/>
                  </a:cubicBezTo>
                  <a:cubicBezTo>
                    <a:pt x="198145" y="29468"/>
                    <a:pt x="195614" y="15960"/>
                    <a:pt x="186014" y="9746"/>
                  </a:cubicBezTo>
                  <a:cubicBezTo>
                    <a:pt x="114085" y="-36805"/>
                    <a:pt x="47105" y="95145"/>
                    <a:pt x="28499" y="141733"/>
                  </a:cubicBezTo>
                  <a:cubicBezTo>
                    <a:pt x="-1898" y="216803"/>
                    <a:pt x="-8395" y="299423"/>
                    <a:pt x="9894" y="37832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4EA48211-71ED-4619-AA70-DC2D5BA44F71}"/>
                </a:ext>
              </a:extLst>
            </p:cNvPr>
            <p:cNvSpPr/>
            <p:nvPr/>
          </p:nvSpPr>
          <p:spPr>
            <a:xfrm>
              <a:off x="2470934" y="1110442"/>
              <a:ext cx="387664" cy="208839"/>
            </a:xfrm>
            <a:custGeom>
              <a:avLst/>
              <a:gdLst>
                <a:gd name="connsiteX0" fmla="*/ 152702 w 387664"/>
                <a:gd name="connsiteY0" fmla="*/ 2603 h 208839"/>
                <a:gd name="connsiteX1" fmla="*/ 271517 w 387664"/>
                <a:gd name="connsiteY1" fmla="*/ 51684 h 208839"/>
                <a:gd name="connsiteX2" fmla="*/ 343930 w 387664"/>
                <a:gd name="connsiteY2" fmla="*/ 145270 h 208839"/>
                <a:gd name="connsiteX3" fmla="*/ 387392 w 387664"/>
                <a:gd name="connsiteY3" fmla="*/ 208789 h 208839"/>
                <a:gd name="connsiteX4" fmla="*/ 289602 w 387664"/>
                <a:gd name="connsiteY4" fmla="*/ 126069 h 208839"/>
                <a:gd name="connsiteX5" fmla="*/ 216184 w 387664"/>
                <a:gd name="connsiteY5" fmla="*/ 93956 h 208839"/>
                <a:gd name="connsiteX6" fmla="*/ 129966 w 387664"/>
                <a:gd name="connsiteY6" fmla="*/ 50270 h 208839"/>
                <a:gd name="connsiteX7" fmla="*/ -273 w 387664"/>
                <a:gd name="connsiteY7" fmla="*/ 2416 h 208839"/>
                <a:gd name="connsiteX8" fmla="*/ 69647 w 387664"/>
                <a:gd name="connsiteY8" fmla="*/ 1784 h 208839"/>
                <a:gd name="connsiteX9" fmla="*/ 152702 w 387664"/>
                <a:gd name="connsiteY9" fmla="*/ 2603 h 208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7664" h="208839">
                  <a:moveTo>
                    <a:pt x="152702" y="2603"/>
                  </a:moveTo>
                  <a:cubicBezTo>
                    <a:pt x="195830" y="8110"/>
                    <a:pt x="238288" y="23515"/>
                    <a:pt x="271517" y="51684"/>
                  </a:cubicBezTo>
                  <a:cubicBezTo>
                    <a:pt x="301658" y="77322"/>
                    <a:pt x="322385" y="112040"/>
                    <a:pt x="343930" y="145270"/>
                  </a:cubicBezTo>
                  <a:cubicBezTo>
                    <a:pt x="357895" y="166804"/>
                    <a:pt x="372385" y="187977"/>
                    <a:pt x="387392" y="208789"/>
                  </a:cubicBezTo>
                  <a:cubicBezTo>
                    <a:pt x="357623" y="177978"/>
                    <a:pt x="327148" y="146721"/>
                    <a:pt x="289602" y="126069"/>
                  </a:cubicBezTo>
                  <a:cubicBezTo>
                    <a:pt x="266196" y="113157"/>
                    <a:pt x="240632" y="104747"/>
                    <a:pt x="216184" y="93956"/>
                  </a:cubicBezTo>
                  <a:cubicBezTo>
                    <a:pt x="186676" y="80969"/>
                    <a:pt x="158842" y="64559"/>
                    <a:pt x="129966" y="50270"/>
                  </a:cubicBezTo>
                  <a:cubicBezTo>
                    <a:pt x="88383" y="29722"/>
                    <a:pt x="44723" y="13680"/>
                    <a:pt x="-273" y="2416"/>
                  </a:cubicBezTo>
                  <a:cubicBezTo>
                    <a:pt x="24101" y="8482"/>
                    <a:pt x="45088" y="3942"/>
                    <a:pt x="69647" y="1784"/>
                  </a:cubicBezTo>
                  <a:cubicBezTo>
                    <a:pt x="97280" y="-910"/>
                    <a:pt x="125125" y="-635"/>
                    <a:pt x="152702" y="260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31" name="Deer Pose 1">
            <a:extLst>
              <a:ext uri="{FF2B5EF4-FFF2-40B4-BE49-F238E27FC236}">
                <a16:creationId xmlns:a16="http://schemas.microsoft.com/office/drawing/2014/main" id="{26B2DDD8-95DA-4D33-A4B8-83AF02B00644}"/>
              </a:ext>
            </a:extLst>
          </p:cNvPr>
          <p:cNvGrpSpPr/>
          <p:nvPr/>
        </p:nvGrpSpPr>
        <p:grpSpPr>
          <a:xfrm>
            <a:off x="5749824" y="3464354"/>
            <a:ext cx="2606606" cy="1618723"/>
            <a:chOff x="8658904" y="5196251"/>
            <a:chExt cx="2606606" cy="161872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73BE66E-0CFB-41BA-9E49-66263E5B32EC}"/>
                </a:ext>
              </a:extLst>
            </p:cNvPr>
            <p:cNvSpPr/>
            <p:nvPr/>
          </p:nvSpPr>
          <p:spPr>
            <a:xfrm>
              <a:off x="8995648" y="5248100"/>
              <a:ext cx="967303" cy="971574"/>
            </a:xfrm>
            <a:custGeom>
              <a:avLst/>
              <a:gdLst>
                <a:gd name="connsiteX0" fmla="*/ 639819 w 967303"/>
                <a:gd name="connsiteY0" fmla="*/ 36268 h 971574"/>
                <a:gd name="connsiteX1" fmla="*/ 505859 w 967303"/>
                <a:gd name="connsiteY1" fmla="*/ 166507 h 971574"/>
                <a:gd name="connsiteX2" fmla="*/ 22784 w 967303"/>
                <a:gd name="connsiteY2" fmla="*/ 786331 h 971574"/>
                <a:gd name="connsiteX3" fmla="*/ 11 w 967303"/>
                <a:gd name="connsiteY3" fmla="*/ 825664 h 971574"/>
                <a:gd name="connsiteX4" fmla="*/ 6783 w 967303"/>
                <a:gd name="connsiteY4" fmla="*/ 860084 h 971574"/>
                <a:gd name="connsiteX5" fmla="*/ 39046 w 967303"/>
                <a:gd name="connsiteY5" fmla="*/ 948572 h 971574"/>
                <a:gd name="connsiteX6" fmla="*/ 56274 w 967303"/>
                <a:gd name="connsiteY6" fmla="*/ 970899 h 971574"/>
                <a:gd name="connsiteX7" fmla="*/ 73466 w 967303"/>
                <a:gd name="connsiteY7" fmla="*/ 969447 h 971574"/>
                <a:gd name="connsiteX8" fmla="*/ 368066 w 967303"/>
                <a:gd name="connsiteY8" fmla="*/ 755818 h 971574"/>
                <a:gd name="connsiteX9" fmla="*/ 547013 w 967303"/>
                <a:gd name="connsiteY9" fmla="*/ 632389 h 971574"/>
                <a:gd name="connsiteX10" fmla="*/ 770541 w 967303"/>
                <a:gd name="connsiteY10" fmla="*/ 518114 h 971574"/>
                <a:gd name="connsiteX11" fmla="*/ 943051 w 967303"/>
                <a:gd name="connsiteY11" fmla="*/ 341138 h 971574"/>
                <a:gd name="connsiteX12" fmla="*/ 940261 w 967303"/>
                <a:gd name="connsiteY12" fmla="*/ 106113 h 971574"/>
                <a:gd name="connsiteX13" fmla="*/ 858805 w 967303"/>
                <a:gd name="connsiteY13" fmla="*/ 5271 h 971574"/>
                <a:gd name="connsiteX14" fmla="*/ 788514 w 967303"/>
                <a:gd name="connsiteY14" fmla="*/ -50 h 971574"/>
                <a:gd name="connsiteX15" fmla="*/ 639819 w 967303"/>
                <a:gd name="connsiteY15" fmla="*/ 36268 h 9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7303" h="971574">
                  <a:moveTo>
                    <a:pt x="639819" y="36268"/>
                  </a:moveTo>
                  <a:cubicBezTo>
                    <a:pt x="595165" y="78651"/>
                    <a:pt x="540650" y="115863"/>
                    <a:pt x="505859" y="166507"/>
                  </a:cubicBezTo>
                  <a:cubicBezTo>
                    <a:pt x="358019" y="383075"/>
                    <a:pt x="196672" y="590080"/>
                    <a:pt x="22784" y="786331"/>
                  </a:cubicBezTo>
                  <a:cubicBezTo>
                    <a:pt x="12551" y="797867"/>
                    <a:pt x="1835" y="810370"/>
                    <a:pt x="11" y="825664"/>
                  </a:cubicBezTo>
                  <a:cubicBezTo>
                    <a:pt x="-1403" y="837385"/>
                    <a:pt x="2728" y="848995"/>
                    <a:pt x="6783" y="860084"/>
                  </a:cubicBezTo>
                  <a:lnTo>
                    <a:pt x="39046" y="948572"/>
                  </a:lnTo>
                  <a:cubicBezTo>
                    <a:pt x="42395" y="957763"/>
                    <a:pt x="46934" y="968071"/>
                    <a:pt x="56274" y="970899"/>
                  </a:cubicBezTo>
                  <a:cubicBezTo>
                    <a:pt x="62042" y="972089"/>
                    <a:pt x="67995" y="971568"/>
                    <a:pt x="73466" y="969447"/>
                  </a:cubicBezTo>
                  <a:cubicBezTo>
                    <a:pt x="190904" y="934841"/>
                    <a:pt x="275150" y="835487"/>
                    <a:pt x="368066" y="755818"/>
                  </a:cubicBezTo>
                  <a:cubicBezTo>
                    <a:pt x="423213" y="708523"/>
                    <a:pt x="483197" y="667145"/>
                    <a:pt x="547013" y="632389"/>
                  </a:cubicBezTo>
                  <a:cubicBezTo>
                    <a:pt x="620505" y="592350"/>
                    <a:pt x="698760" y="561242"/>
                    <a:pt x="770541" y="518114"/>
                  </a:cubicBezTo>
                  <a:cubicBezTo>
                    <a:pt x="842321" y="474987"/>
                    <a:pt x="908928" y="417644"/>
                    <a:pt x="943051" y="341138"/>
                  </a:cubicBezTo>
                  <a:cubicBezTo>
                    <a:pt x="975983" y="266046"/>
                    <a:pt x="974941" y="180424"/>
                    <a:pt x="940261" y="106113"/>
                  </a:cubicBezTo>
                  <a:cubicBezTo>
                    <a:pt x="921320" y="66632"/>
                    <a:pt x="893412" y="32100"/>
                    <a:pt x="858805" y="5271"/>
                  </a:cubicBezTo>
                  <a:cubicBezTo>
                    <a:pt x="840200" y="-9278"/>
                    <a:pt x="788923" y="16732"/>
                    <a:pt x="788514" y="-50"/>
                  </a:cubicBezTo>
                  <a:cubicBezTo>
                    <a:pt x="735786" y="4824"/>
                    <a:pt x="677141" y="694"/>
                    <a:pt x="639819" y="3626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ED68376-E2A5-45D0-9EBD-AED8894FB401}"/>
                </a:ext>
              </a:extLst>
            </p:cNvPr>
            <p:cNvSpPr/>
            <p:nvPr/>
          </p:nvSpPr>
          <p:spPr>
            <a:xfrm>
              <a:off x="10400930" y="5318906"/>
              <a:ext cx="653141" cy="879861"/>
            </a:xfrm>
            <a:custGeom>
              <a:avLst/>
              <a:gdLst>
                <a:gd name="connsiteX0" fmla="*/ 9792 w 653141"/>
                <a:gd name="connsiteY0" fmla="*/ 252024 h 879861"/>
                <a:gd name="connsiteX1" fmla="*/ -106 w 653141"/>
                <a:gd name="connsiteY1" fmla="*/ 335637 h 879861"/>
                <a:gd name="connsiteX2" fmla="*/ 212370 w 653141"/>
                <a:gd name="connsiteY2" fmla="*/ 728698 h 879861"/>
                <a:gd name="connsiteX3" fmla="*/ 324263 w 653141"/>
                <a:gd name="connsiteY3" fmla="*/ 790729 h 879861"/>
                <a:gd name="connsiteX4" fmla="*/ 509872 w 653141"/>
                <a:gd name="connsiteY4" fmla="*/ 862695 h 879861"/>
                <a:gd name="connsiteX5" fmla="*/ 596983 w 653141"/>
                <a:gd name="connsiteY5" fmla="*/ 879812 h 879861"/>
                <a:gd name="connsiteX6" fmla="*/ 652799 w 653141"/>
                <a:gd name="connsiteY6" fmla="*/ 822023 h 879861"/>
                <a:gd name="connsiteX7" fmla="*/ 555790 w 653141"/>
                <a:gd name="connsiteY7" fmla="*/ 712995 h 879861"/>
                <a:gd name="connsiteX8" fmla="*/ 512849 w 653141"/>
                <a:gd name="connsiteY8" fmla="*/ 585026 h 879861"/>
                <a:gd name="connsiteX9" fmla="*/ 546078 w 653141"/>
                <a:gd name="connsiteY9" fmla="*/ 486639 h 879861"/>
                <a:gd name="connsiteX10" fmla="*/ 570564 w 653141"/>
                <a:gd name="connsiteY10" fmla="*/ 100537 h 879861"/>
                <a:gd name="connsiteX11" fmla="*/ 526951 w 653141"/>
                <a:gd name="connsiteY11" fmla="*/ 32516 h 879861"/>
                <a:gd name="connsiteX12" fmla="*/ 395522 w 653141"/>
                <a:gd name="connsiteY12" fmla="*/ 1258 h 879861"/>
                <a:gd name="connsiteX13" fmla="*/ 159529 w 653141"/>
                <a:gd name="connsiteY13" fmla="*/ 89002 h 879861"/>
                <a:gd name="connsiteX14" fmla="*/ 9792 w 653141"/>
                <a:gd name="connsiteY14" fmla="*/ 252024 h 87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3141" h="879861">
                  <a:moveTo>
                    <a:pt x="9792" y="252024"/>
                  </a:moveTo>
                  <a:cubicBezTo>
                    <a:pt x="862" y="278778"/>
                    <a:pt x="-887" y="307431"/>
                    <a:pt x="-106" y="335637"/>
                  </a:cubicBezTo>
                  <a:cubicBezTo>
                    <a:pt x="4025" y="490138"/>
                    <a:pt x="85480" y="640768"/>
                    <a:pt x="212370" y="728698"/>
                  </a:cubicBezTo>
                  <a:cubicBezTo>
                    <a:pt x="247831" y="752550"/>
                    <a:pt x="285266" y="773276"/>
                    <a:pt x="324263" y="790729"/>
                  </a:cubicBezTo>
                  <a:cubicBezTo>
                    <a:pt x="384508" y="818711"/>
                    <a:pt x="446501" y="842750"/>
                    <a:pt x="509872" y="862695"/>
                  </a:cubicBezTo>
                  <a:cubicBezTo>
                    <a:pt x="538226" y="871588"/>
                    <a:pt x="567251" y="879737"/>
                    <a:pt x="596983" y="879812"/>
                  </a:cubicBezTo>
                  <a:cubicBezTo>
                    <a:pt x="626714" y="879886"/>
                    <a:pt x="654437" y="843866"/>
                    <a:pt x="652799" y="822023"/>
                  </a:cubicBezTo>
                  <a:cubicBezTo>
                    <a:pt x="648223" y="765760"/>
                    <a:pt x="584628" y="749015"/>
                    <a:pt x="555790" y="712995"/>
                  </a:cubicBezTo>
                  <a:cubicBezTo>
                    <a:pt x="526951" y="676974"/>
                    <a:pt x="508272" y="631130"/>
                    <a:pt x="512849" y="585026"/>
                  </a:cubicBezTo>
                  <a:cubicBezTo>
                    <a:pt x="516309" y="550457"/>
                    <a:pt x="532348" y="518604"/>
                    <a:pt x="546078" y="486639"/>
                  </a:cubicBezTo>
                  <a:cubicBezTo>
                    <a:pt x="598360" y="365108"/>
                    <a:pt x="618826" y="223744"/>
                    <a:pt x="570564" y="100537"/>
                  </a:cubicBezTo>
                  <a:cubicBezTo>
                    <a:pt x="560628" y="75197"/>
                    <a:pt x="547492" y="50377"/>
                    <a:pt x="526951" y="32516"/>
                  </a:cubicBezTo>
                  <a:cubicBezTo>
                    <a:pt x="492011" y="2152"/>
                    <a:pt x="441627" y="-3021"/>
                    <a:pt x="395522" y="1258"/>
                  </a:cubicBezTo>
                  <a:cubicBezTo>
                    <a:pt x="310681" y="9110"/>
                    <a:pt x="230938" y="43939"/>
                    <a:pt x="159529" y="89002"/>
                  </a:cubicBezTo>
                  <a:cubicBezTo>
                    <a:pt x="99657" y="126697"/>
                    <a:pt x="33086" y="182513"/>
                    <a:pt x="9792" y="2520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BA16BDA5-9111-466A-88DF-3DCDEF5B93A0}"/>
                </a:ext>
              </a:extLst>
            </p:cNvPr>
            <p:cNvSpPr/>
            <p:nvPr/>
          </p:nvSpPr>
          <p:spPr>
            <a:xfrm>
              <a:off x="9717480" y="5578535"/>
              <a:ext cx="316864" cy="726745"/>
            </a:xfrm>
            <a:custGeom>
              <a:avLst/>
              <a:gdLst>
                <a:gd name="connsiteX0" fmla="*/ 236030 w 316864"/>
                <a:gd name="connsiteY0" fmla="*/ 679833 h 726745"/>
                <a:gd name="connsiteX1" fmla="*/ 253742 w 316864"/>
                <a:gd name="connsiteY1" fmla="*/ 712393 h 726745"/>
                <a:gd name="connsiteX2" fmla="*/ 286636 w 316864"/>
                <a:gd name="connsiteY2" fmla="*/ 726347 h 726745"/>
                <a:gd name="connsiteX3" fmla="*/ 314210 w 316864"/>
                <a:gd name="connsiteY3" fmla="*/ 698624 h 726745"/>
                <a:gd name="connsiteX4" fmla="*/ 314731 w 316864"/>
                <a:gd name="connsiteY4" fmla="*/ 657692 h 726745"/>
                <a:gd name="connsiteX5" fmla="*/ 267696 w 316864"/>
                <a:gd name="connsiteY5" fmla="*/ 405327 h 726745"/>
                <a:gd name="connsiteX6" fmla="*/ 202874 w 316864"/>
                <a:gd name="connsiteY6" fmla="*/ 62688 h 726745"/>
                <a:gd name="connsiteX7" fmla="*/ 167859 w 316864"/>
                <a:gd name="connsiteY7" fmla="*/ 20081 h 726745"/>
                <a:gd name="connsiteX8" fmla="*/ 34346 w 316864"/>
                <a:gd name="connsiteY8" fmla="*/ 27300 h 726745"/>
                <a:gd name="connsiteX9" fmla="*/ 2344 w 316864"/>
                <a:gd name="connsiteY9" fmla="*/ 135584 h 726745"/>
                <a:gd name="connsiteX10" fmla="*/ 47332 w 316864"/>
                <a:gd name="connsiteY10" fmla="*/ 215476 h 726745"/>
                <a:gd name="connsiteX11" fmla="*/ 167523 w 316864"/>
                <a:gd name="connsiteY11" fmla="*/ 511229 h 726745"/>
                <a:gd name="connsiteX12" fmla="*/ 236030 w 316864"/>
                <a:gd name="connsiteY12" fmla="*/ 679833 h 72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6864" h="726745">
                  <a:moveTo>
                    <a:pt x="236030" y="679833"/>
                  </a:moveTo>
                  <a:cubicBezTo>
                    <a:pt x="240718" y="691331"/>
                    <a:pt x="245556" y="703090"/>
                    <a:pt x="253742" y="712393"/>
                  </a:cubicBezTo>
                  <a:cubicBezTo>
                    <a:pt x="261928" y="721696"/>
                    <a:pt x="274357" y="728319"/>
                    <a:pt x="286636" y="726347"/>
                  </a:cubicBezTo>
                  <a:cubicBezTo>
                    <a:pt x="300219" y="724114"/>
                    <a:pt x="310414" y="711835"/>
                    <a:pt x="314210" y="698624"/>
                  </a:cubicBezTo>
                  <a:cubicBezTo>
                    <a:pt x="318006" y="685415"/>
                    <a:pt x="316554" y="671312"/>
                    <a:pt x="314731" y="657692"/>
                  </a:cubicBezTo>
                  <a:cubicBezTo>
                    <a:pt x="303567" y="572851"/>
                    <a:pt x="278673" y="490242"/>
                    <a:pt x="267696" y="405327"/>
                  </a:cubicBezTo>
                  <a:cubicBezTo>
                    <a:pt x="252812" y="289042"/>
                    <a:pt x="262003" y="163901"/>
                    <a:pt x="202874" y="62688"/>
                  </a:cubicBezTo>
                  <a:cubicBezTo>
                    <a:pt x="193981" y="46426"/>
                    <a:pt x="182111" y="31951"/>
                    <a:pt x="167859" y="20081"/>
                  </a:cubicBezTo>
                  <a:cubicBezTo>
                    <a:pt x="129605" y="-9688"/>
                    <a:pt x="69844" y="-5744"/>
                    <a:pt x="34346" y="27300"/>
                  </a:cubicBezTo>
                  <a:cubicBezTo>
                    <a:pt x="5692" y="53980"/>
                    <a:pt x="-5954" y="97629"/>
                    <a:pt x="2344" y="135584"/>
                  </a:cubicBezTo>
                  <a:cubicBezTo>
                    <a:pt x="8930" y="165874"/>
                    <a:pt x="34494" y="187679"/>
                    <a:pt x="47332" y="215476"/>
                  </a:cubicBezTo>
                  <a:cubicBezTo>
                    <a:pt x="91762" y="311741"/>
                    <a:pt x="127633" y="412993"/>
                    <a:pt x="167523" y="511229"/>
                  </a:cubicBezTo>
                  <a:cubicBezTo>
                    <a:pt x="190371" y="567455"/>
                    <a:pt x="213219" y="623644"/>
                    <a:pt x="236030" y="679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408BF00-CA45-429A-9071-D8E4A0F130C4}"/>
                </a:ext>
              </a:extLst>
            </p:cNvPr>
            <p:cNvSpPr/>
            <p:nvPr/>
          </p:nvSpPr>
          <p:spPr>
            <a:xfrm>
              <a:off x="9952707" y="6137897"/>
              <a:ext cx="177678" cy="625474"/>
            </a:xfrm>
            <a:custGeom>
              <a:avLst/>
              <a:gdLst>
                <a:gd name="connsiteX0" fmla="*/ 81364 w 177678"/>
                <a:gd name="connsiteY0" fmla="*/ 321819 h 625474"/>
                <a:gd name="connsiteX1" fmla="*/ 84379 w 177678"/>
                <a:gd name="connsiteY1" fmla="*/ 589739 h 625474"/>
                <a:gd name="connsiteX2" fmla="*/ 177406 w 177678"/>
                <a:gd name="connsiteY2" fmla="*/ 625424 h 625474"/>
                <a:gd name="connsiteX3" fmla="*/ 167211 w 177678"/>
                <a:gd name="connsiteY3" fmla="*/ 452877 h 625474"/>
                <a:gd name="connsiteX4" fmla="*/ 169034 w 177678"/>
                <a:gd name="connsiteY4" fmla="*/ 435722 h 625474"/>
                <a:gd name="connsiteX5" fmla="*/ 160997 w 177678"/>
                <a:gd name="connsiteY5" fmla="*/ 413396 h 625474"/>
                <a:gd name="connsiteX6" fmla="*/ 65661 w 177678"/>
                <a:gd name="connsiteY6" fmla="*/ 58811 h 625474"/>
                <a:gd name="connsiteX7" fmla="*/ 32990 w 177678"/>
                <a:gd name="connsiteY7" fmla="*/ 2325 h 625474"/>
                <a:gd name="connsiteX8" fmla="*/ 21269 w 177678"/>
                <a:gd name="connsiteY8" fmla="*/ 130 h 625474"/>
                <a:gd name="connsiteX9" fmla="*/ 16952 w 177678"/>
                <a:gd name="connsiteY9" fmla="*/ 135541 h 625474"/>
                <a:gd name="connsiteX10" fmla="*/ 81364 w 177678"/>
                <a:gd name="connsiteY10" fmla="*/ 321819 h 62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678" h="625474">
                  <a:moveTo>
                    <a:pt x="81364" y="321819"/>
                  </a:moveTo>
                  <a:cubicBezTo>
                    <a:pt x="96025" y="397581"/>
                    <a:pt x="104547" y="515317"/>
                    <a:pt x="84379" y="589739"/>
                  </a:cubicBezTo>
                  <a:cubicBezTo>
                    <a:pt x="119990" y="600047"/>
                    <a:pt x="145182" y="606893"/>
                    <a:pt x="177406" y="625424"/>
                  </a:cubicBezTo>
                  <a:cubicBezTo>
                    <a:pt x="160438" y="580436"/>
                    <a:pt x="158391" y="500172"/>
                    <a:pt x="167211" y="452877"/>
                  </a:cubicBezTo>
                  <a:cubicBezTo>
                    <a:pt x="168587" y="447258"/>
                    <a:pt x="169183" y="441490"/>
                    <a:pt x="169034" y="435722"/>
                  </a:cubicBezTo>
                  <a:cubicBezTo>
                    <a:pt x="167806" y="427834"/>
                    <a:pt x="165089" y="420242"/>
                    <a:pt x="160997" y="413396"/>
                  </a:cubicBezTo>
                  <a:cubicBezTo>
                    <a:pt x="105403" y="303884"/>
                    <a:pt x="92602" y="178594"/>
                    <a:pt x="65661" y="58811"/>
                  </a:cubicBezTo>
                  <a:cubicBezTo>
                    <a:pt x="60712" y="36820"/>
                    <a:pt x="53196" y="12297"/>
                    <a:pt x="32990" y="2325"/>
                  </a:cubicBezTo>
                  <a:cubicBezTo>
                    <a:pt x="29418" y="316"/>
                    <a:pt x="25324" y="-428"/>
                    <a:pt x="21269" y="130"/>
                  </a:cubicBezTo>
                  <a:cubicBezTo>
                    <a:pt x="-17505" y="8353"/>
                    <a:pt x="5678" y="111093"/>
                    <a:pt x="16952" y="135541"/>
                  </a:cubicBezTo>
                  <a:cubicBezTo>
                    <a:pt x="44638" y="196418"/>
                    <a:pt x="68639" y="256179"/>
                    <a:pt x="81364" y="3218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8843E56A-8355-42EF-A31B-F48A5B89D1AF}"/>
                </a:ext>
              </a:extLst>
            </p:cNvPr>
            <p:cNvSpPr/>
            <p:nvPr/>
          </p:nvSpPr>
          <p:spPr>
            <a:xfrm>
              <a:off x="9970341" y="6704532"/>
              <a:ext cx="159911" cy="67159"/>
            </a:xfrm>
            <a:custGeom>
              <a:avLst/>
              <a:gdLst>
                <a:gd name="connsiteX0" fmla="*/ -273 w 159911"/>
                <a:gd name="connsiteY0" fmla="*/ 64967 h 67159"/>
                <a:gd name="connsiteX1" fmla="*/ 151847 w 159911"/>
                <a:gd name="connsiteY1" fmla="*/ 65860 h 67159"/>
                <a:gd name="connsiteX2" fmla="*/ 157763 w 159911"/>
                <a:gd name="connsiteY2" fmla="*/ 64520 h 67159"/>
                <a:gd name="connsiteX3" fmla="*/ 156795 w 159911"/>
                <a:gd name="connsiteY3" fmla="*/ 53022 h 67159"/>
                <a:gd name="connsiteX4" fmla="*/ 128701 w 159911"/>
                <a:gd name="connsiteY4" fmla="*/ 19532 h 67159"/>
                <a:gd name="connsiteX5" fmla="*/ 85833 w 159911"/>
                <a:gd name="connsiteY5" fmla="*/ 182 h 67159"/>
                <a:gd name="connsiteX6" fmla="*/ -273 w 159911"/>
                <a:gd name="connsiteY6" fmla="*/ 64967 h 6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11" h="67159">
                  <a:moveTo>
                    <a:pt x="-273" y="64967"/>
                  </a:moveTo>
                  <a:cubicBezTo>
                    <a:pt x="48102" y="67423"/>
                    <a:pt x="111361" y="67832"/>
                    <a:pt x="151847" y="65860"/>
                  </a:cubicBezTo>
                  <a:cubicBezTo>
                    <a:pt x="153893" y="66009"/>
                    <a:pt x="155977" y="65562"/>
                    <a:pt x="157763" y="64520"/>
                  </a:cubicBezTo>
                  <a:cubicBezTo>
                    <a:pt x="161298" y="61878"/>
                    <a:pt x="159177" y="56631"/>
                    <a:pt x="156795" y="53022"/>
                  </a:cubicBezTo>
                  <a:cubicBezTo>
                    <a:pt x="149019" y="40630"/>
                    <a:pt x="139567" y="29356"/>
                    <a:pt x="128701" y="19532"/>
                  </a:cubicBezTo>
                  <a:cubicBezTo>
                    <a:pt x="119287" y="11420"/>
                    <a:pt x="99862" y="-1976"/>
                    <a:pt x="85833" y="182"/>
                  </a:cubicBezTo>
                  <a:cubicBezTo>
                    <a:pt x="65442" y="3271"/>
                    <a:pt x="8510" y="41263"/>
                    <a:pt x="-273" y="6496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FB27D30C-E603-4AC2-A730-4CF83FDEA869}"/>
                </a:ext>
              </a:extLst>
            </p:cNvPr>
            <p:cNvSpPr/>
            <p:nvPr/>
          </p:nvSpPr>
          <p:spPr>
            <a:xfrm>
              <a:off x="9519849" y="5212125"/>
              <a:ext cx="1475911" cy="703761"/>
            </a:xfrm>
            <a:custGeom>
              <a:avLst/>
              <a:gdLst>
                <a:gd name="connsiteX0" fmla="*/ 48005 w 1475911"/>
                <a:gd name="connsiteY0" fmla="*/ 182499 h 703761"/>
                <a:gd name="connsiteX1" fmla="*/ 13994 w 1475911"/>
                <a:gd name="connsiteY1" fmla="*/ 465787 h 703761"/>
                <a:gd name="connsiteX2" fmla="*/ 135898 w 1475911"/>
                <a:gd name="connsiteY2" fmla="*/ 616678 h 703761"/>
                <a:gd name="connsiteX3" fmla="*/ 357639 w 1475911"/>
                <a:gd name="connsiteY3" fmla="*/ 685555 h 703761"/>
                <a:gd name="connsiteX4" fmla="*/ 918372 w 1475911"/>
                <a:gd name="connsiteY4" fmla="*/ 653703 h 703761"/>
                <a:gd name="connsiteX5" fmla="*/ 1069821 w 1475911"/>
                <a:gd name="connsiteY5" fmla="*/ 593235 h 703761"/>
                <a:gd name="connsiteX6" fmla="*/ 1309312 w 1475911"/>
                <a:gd name="connsiteY6" fmla="*/ 374322 h 703761"/>
                <a:gd name="connsiteX7" fmla="*/ 1368850 w 1475911"/>
                <a:gd name="connsiteY7" fmla="*/ 276569 h 703761"/>
                <a:gd name="connsiteX8" fmla="*/ 1470771 w 1475911"/>
                <a:gd name="connsiteY8" fmla="*/ 276569 h 703761"/>
                <a:gd name="connsiteX9" fmla="*/ 1362152 w 1475911"/>
                <a:gd name="connsiteY9" fmla="*/ 47497 h 703761"/>
                <a:gd name="connsiteX10" fmla="*/ 1290073 w 1475911"/>
                <a:gd name="connsiteY10" fmla="*/ 22938 h 703761"/>
                <a:gd name="connsiteX11" fmla="*/ 407613 w 1475911"/>
                <a:gd name="connsiteY11" fmla="*/ 1281 h 703761"/>
                <a:gd name="connsiteX12" fmla="*/ 233130 w 1475911"/>
                <a:gd name="connsiteY12" fmla="*/ 17840 h 703761"/>
                <a:gd name="connsiteX13" fmla="*/ 35911 w 1475911"/>
                <a:gd name="connsiteY13" fmla="*/ 142609 h 703761"/>
                <a:gd name="connsiteX14" fmla="*/ 48005 w 1475911"/>
                <a:gd name="connsiteY14" fmla="*/ 182499 h 70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5911" h="703761">
                  <a:moveTo>
                    <a:pt x="48005" y="182499"/>
                  </a:moveTo>
                  <a:cubicBezTo>
                    <a:pt x="4282" y="274782"/>
                    <a:pt x="-16072" y="368183"/>
                    <a:pt x="13994" y="465787"/>
                  </a:cubicBezTo>
                  <a:cubicBezTo>
                    <a:pt x="23223" y="495854"/>
                    <a:pt x="107692" y="602501"/>
                    <a:pt x="135898" y="616678"/>
                  </a:cubicBezTo>
                  <a:cubicBezTo>
                    <a:pt x="205333" y="651508"/>
                    <a:pt x="281021" y="672234"/>
                    <a:pt x="357639" y="685555"/>
                  </a:cubicBezTo>
                  <a:cubicBezTo>
                    <a:pt x="544550" y="717855"/>
                    <a:pt x="736335" y="706952"/>
                    <a:pt x="918372" y="653703"/>
                  </a:cubicBezTo>
                  <a:cubicBezTo>
                    <a:pt x="970468" y="638372"/>
                    <a:pt x="1022079" y="619469"/>
                    <a:pt x="1069821" y="593235"/>
                  </a:cubicBezTo>
                  <a:cubicBezTo>
                    <a:pt x="1165267" y="540730"/>
                    <a:pt x="1242778" y="460578"/>
                    <a:pt x="1309312" y="374322"/>
                  </a:cubicBezTo>
                  <a:cubicBezTo>
                    <a:pt x="1332680" y="344033"/>
                    <a:pt x="1355156" y="312366"/>
                    <a:pt x="1368850" y="276569"/>
                  </a:cubicBezTo>
                  <a:cubicBezTo>
                    <a:pt x="1384775" y="234557"/>
                    <a:pt x="1380869" y="477806"/>
                    <a:pt x="1470771" y="276569"/>
                  </a:cubicBezTo>
                  <a:cubicBezTo>
                    <a:pt x="1500204" y="210668"/>
                    <a:pt x="1387604" y="70754"/>
                    <a:pt x="1362152" y="47497"/>
                  </a:cubicBezTo>
                  <a:cubicBezTo>
                    <a:pt x="1343099" y="30083"/>
                    <a:pt x="1315712" y="26138"/>
                    <a:pt x="1290073" y="22938"/>
                  </a:cubicBezTo>
                  <a:cubicBezTo>
                    <a:pt x="982003" y="-15129"/>
                    <a:pt x="724800" y="57917"/>
                    <a:pt x="407613" y="1281"/>
                  </a:cubicBezTo>
                  <a:cubicBezTo>
                    <a:pt x="370402" y="-5379"/>
                    <a:pt x="270490" y="14975"/>
                    <a:pt x="233130" y="17840"/>
                  </a:cubicBezTo>
                  <a:cubicBezTo>
                    <a:pt x="144010" y="24650"/>
                    <a:pt x="54071" y="119799"/>
                    <a:pt x="35911" y="142609"/>
                  </a:cubicBezTo>
                  <a:cubicBezTo>
                    <a:pt x="-15663" y="207282"/>
                    <a:pt x="83653" y="107333"/>
                    <a:pt x="48005" y="1824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14043EE-2EB8-4E18-9B88-8A29F479F452}"/>
                </a:ext>
              </a:extLst>
            </p:cNvPr>
            <p:cNvSpPr/>
            <p:nvPr/>
          </p:nvSpPr>
          <p:spPr>
            <a:xfrm>
              <a:off x="9402723" y="6141988"/>
              <a:ext cx="279591" cy="615838"/>
            </a:xfrm>
            <a:custGeom>
              <a:avLst/>
              <a:gdLst>
                <a:gd name="connsiteX0" fmla="*/ 151176 w 279591"/>
                <a:gd name="connsiteY0" fmla="*/ 308239 h 615838"/>
                <a:gd name="connsiteX1" fmla="*/ -273 w 279591"/>
                <a:gd name="connsiteY1" fmla="*/ 567936 h 615838"/>
                <a:gd name="connsiteX2" fmla="*/ 100197 w 279591"/>
                <a:gd name="connsiteY2" fmla="*/ 615789 h 615838"/>
                <a:gd name="connsiteX3" fmla="*/ 157837 w 279591"/>
                <a:gd name="connsiteY3" fmla="*/ 464638 h 615838"/>
                <a:gd name="connsiteX4" fmla="*/ 168182 w 279591"/>
                <a:gd name="connsiteY4" fmla="*/ 450795 h 615838"/>
                <a:gd name="connsiteX5" fmla="*/ 172573 w 279591"/>
                <a:gd name="connsiteY5" fmla="*/ 427650 h 615838"/>
                <a:gd name="connsiteX6" fmla="*/ 271517 w 279591"/>
                <a:gd name="connsiteY6" fmla="*/ 74145 h 615838"/>
                <a:gd name="connsiteX7" fmla="*/ 272261 w 279591"/>
                <a:gd name="connsiteY7" fmla="*/ 8914 h 615838"/>
                <a:gd name="connsiteX8" fmla="*/ 263294 w 279591"/>
                <a:gd name="connsiteY8" fmla="*/ 1062 h 615838"/>
                <a:gd name="connsiteX9" fmla="*/ 190434 w 279591"/>
                <a:gd name="connsiteY9" fmla="*/ 115300 h 615838"/>
                <a:gd name="connsiteX10" fmla="*/ 151176 w 279591"/>
                <a:gd name="connsiteY10" fmla="*/ 308239 h 61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591" h="615838">
                  <a:moveTo>
                    <a:pt x="151176" y="308239"/>
                  </a:moveTo>
                  <a:cubicBezTo>
                    <a:pt x="125129" y="380875"/>
                    <a:pt x="51079" y="490351"/>
                    <a:pt x="-273" y="567936"/>
                  </a:cubicBezTo>
                  <a:cubicBezTo>
                    <a:pt x="25068" y="594988"/>
                    <a:pt x="82188" y="583490"/>
                    <a:pt x="100197" y="615789"/>
                  </a:cubicBezTo>
                  <a:cubicBezTo>
                    <a:pt x="83490" y="555172"/>
                    <a:pt x="126245" y="500807"/>
                    <a:pt x="157837" y="464638"/>
                  </a:cubicBezTo>
                  <a:cubicBezTo>
                    <a:pt x="161894" y="460507"/>
                    <a:pt x="165391" y="455856"/>
                    <a:pt x="168182" y="450795"/>
                  </a:cubicBezTo>
                  <a:cubicBezTo>
                    <a:pt x="171122" y="443427"/>
                    <a:pt x="172610" y="435576"/>
                    <a:pt x="172573" y="427650"/>
                  </a:cubicBezTo>
                  <a:cubicBezTo>
                    <a:pt x="180648" y="305114"/>
                    <a:pt x="233562" y="190839"/>
                    <a:pt x="271517" y="74145"/>
                  </a:cubicBezTo>
                  <a:cubicBezTo>
                    <a:pt x="278476" y="52711"/>
                    <a:pt x="284541" y="27779"/>
                    <a:pt x="272261" y="8914"/>
                  </a:cubicBezTo>
                  <a:cubicBezTo>
                    <a:pt x="270214" y="5379"/>
                    <a:pt x="267089" y="2625"/>
                    <a:pt x="263294" y="1062"/>
                  </a:cubicBezTo>
                  <a:cubicBezTo>
                    <a:pt x="225710" y="-11664"/>
                    <a:pt x="193262" y="88471"/>
                    <a:pt x="190434" y="115300"/>
                  </a:cubicBezTo>
                  <a:cubicBezTo>
                    <a:pt x="183625" y="181499"/>
                    <a:pt x="173875" y="245167"/>
                    <a:pt x="151176" y="30823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BF8A5DD-F028-4A91-B37D-03F90137ECD7}"/>
                </a:ext>
              </a:extLst>
            </p:cNvPr>
            <p:cNvSpPr/>
            <p:nvPr/>
          </p:nvSpPr>
          <p:spPr>
            <a:xfrm>
              <a:off x="10449061" y="6155678"/>
              <a:ext cx="365308" cy="650895"/>
            </a:xfrm>
            <a:custGeom>
              <a:avLst/>
              <a:gdLst>
                <a:gd name="connsiteX0" fmla="*/ 213469 w 365308"/>
                <a:gd name="connsiteY0" fmla="*/ 223923 h 650895"/>
                <a:gd name="connsiteX1" fmla="*/ 187606 w 365308"/>
                <a:gd name="connsiteY1" fmla="*/ 317918 h 650895"/>
                <a:gd name="connsiteX2" fmla="*/ 157354 w 365308"/>
                <a:gd name="connsiteY2" fmla="*/ 404843 h 650895"/>
                <a:gd name="connsiteX3" fmla="*/ 102691 w 365308"/>
                <a:gd name="connsiteY3" fmla="*/ 529724 h 650895"/>
                <a:gd name="connsiteX4" fmla="*/ -273 w 365308"/>
                <a:gd name="connsiteY4" fmla="*/ 615309 h 650895"/>
                <a:gd name="connsiteX5" fmla="*/ 103918 w 365308"/>
                <a:gd name="connsiteY5" fmla="*/ 650846 h 650895"/>
                <a:gd name="connsiteX6" fmla="*/ 185783 w 365308"/>
                <a:gd name="connsiteY6" fmla="*/ 589820 h 650895"/>
                <a:gd name="connsiteX7" fmla="*/ 208109 w 365308"/>
                <a:gd name="connsiteY7" fmla="*/ 418649 h 650895"/>
                <a:gd name="connsiteX8" fmla="*/ 359373 w 365308"/>
                <a:gd name="connsiteY8" fmla="*/ 113518 h 650895"/>
                <a:gd name="connsiteX9" fmla="*/ 352638 w 365308"/>
                <a:gd name="connsiteY9" fmla="*/ 53980 h 650895"/>
                <a:gd name="connsiteX10" fmla="*/ 303072 w 365308"/>
                <a:gd name="connsiteY10" fmla="*/ 15541 h 650895"/>
                <a:gd name="connsiteX11" fmla="*/ 191439 w 365308"/>
                <a:gd name="connsiteY11" fmla="*/ 45868 h 650895"/>
                <a:gd name="connsiteX12" fmla="*/ 213469 w 365308"/>
                <a:gd name="connsiteY12" fmla="*/ 223923 h 65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8" h="650895">
                  <a:moveTo>
                    <a:pt x="213469" y="223923"/>
                  </a:moveTo>
                  <a:cubicBezTo>
                    <a:pt x="209077" y="256185"/>
                    <a:pt x="198323" y="287182"/>
                    <a:pt x="187606" y="317918"/>
                  </a:cubicBezTo>
                  <a:lnTo>
                    <a:pt x="157354" y="404843"/>
                  </a:lnTo>
                  <a:cubicBezTo>
                    <a:pt x="142470" y="447860"/>
                    <a:pt x="127175" y="491322"/>
                    <a:pt x="102691" y="529724"/>
                  </a:cubicBezTo>
                  <a:cubicBezTo>
                    <a:pt x="78206" y="568125"/>
                    <a:pt x="43153" y="601615"/>
                    <a:pt x="-273" y="615309"/>
                  </a:cubicBezTo>
                  <a:lnTo>
                    <a:pt x="103918" y="650846"/>
                  </a:lnTo>
                  <a:cubicBezTo>
                    <a:pt x="110022" y="613635"/>
                    <a:pt x="148572" y="584982"/>
                    <a:pt x="185783" y="589820"/>
                  </a:cubicBezTo>
                  <a:cubicBezTo>
                    <a:pt x="170601" y="533333"/>
                    <a:pt x="187421" y="473461"/>
                    <a:pt x="208109" y="418649"/>
                  </a:cubicBezTo>
                  <a:cubicBezTo>
                    <a:pt x="248447" y="312448"/>
                    <a:pt x="303705" y="212611"/>
                    <a:pt x="359373" y="113518"/>
                  </a:cubicBezTo>
                  <a:cubicBezTo>
                    <a:pt x="369718" y="95098"/>
                    <a:pt x="364955" y="71060"/>
                    <a:pt x="352638" y="53980"/>
                  </a:cubicBezTo>
                  <a:cubicBezTo>
                    <a:pt x="340320" y="36900"/>
                    <a:pt x="321752" y="25328"/>
                    <a:pt x="303072" y="15541"/>
                  </a:cubicBezTo>
                  <a:cubicBezTo>
                    <a:pt x="267945" y="-3064"/>
                    <a:pt x="186304" y="-16647"/>
                    <a:pt x="191439" y="45868"/>
                  </a:cubicBezTo>
                  <a:cubicBezTo>
                    <a:pt x="196724" y="107341"/>
                    <a:pt x="222101" y="160181"/>
                    <a:pt x="213469" y="22392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FAEB1DC5-B413-48B7-A18D-811F005FF4EC}"/>
                </a:ext>
              </a:extLst>
            </p:cNvPr>
            <p:cNvSpPr/>
            <p:nvPr/>
          </p:nvSpPr>
          <p:spPr>
            <a:xfrm>
              <a:off x="9345605" y="6697203"/>
              <a:ext cx="159383" cy="70150"/>
            </a:xfrm>
            <a:custGeom>
              <a:avLst/>
              <a:gdLst>
                <a:gd name="connsiteX0" fmla="*/ -273 w 159383"/>
                <a:gd name="connsiteY0" fmla="*/ 70100 h 70150"/>
                <a:gd name="connsiteX1" fmla="*/ 151622 w 159383"/>
                <a:gd name="connsiteY1" fmla="*/ 62249 h 70150"/>
                <a:gd name="connsiteX2" fmla="*/ 157465 w 159383"/>
                <a:gd name="connsiteY2" fmla="*/ 60574 h 70150"/>
                <a:gd name="connsiteX3" fmla="*/ 155828 w 159383"/>
                <a:gd name="connsiteY3" fmla="*/ 49151 h 70150"/>
                <a:gd name="connsiteX4" fmla="*/ 125835 w 159383"/>
                <a:gd name="connsiteY4" fmla="*/ 17223 h 70150"/>
                <a:gd name="connsiteX5" fmla="*/ 81963 w 159383"/>
                <a:gd name="connsiteY5" fmla="*/ 404 h 70150"/>
                <a:gd name="connsiteX6" fmla="*/ -273 w 159383"/>
                <a:gd name="connsiteY6" fmla="*/ 70100 h 7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83" h="70150">
                  <a:moveTo>
                    <a:pt x="-273" y="70100"/>
                  </a:moveTo>
                  <a:cubicBezTo>
                    <a:pt x="48102" y="69765"/>
                    <a:pt x="111361" y="66379"/>
                    <a:pt x="151622" y="62249"/>
                  </a:cubicBezTo>
                  <a:cubicBezTo>
                    <a:pt x="153706" y="62249"/>
                    <a:pt x="155716" y="61691"/>
                    <a:pt x="157465" y="60574"/>
                  </a:cubicBezTo>
                  <a:cubicBezTo>
                    <a:pt x="160813" y="57746"/>
                    <a:pt x="158432" y="52611"/>
                    <a:pt x="155828" y="49151"/>
                  </a:cubicBezTo>
                  <a:cubicBezTo>
                    <a:pt x="147343" y="37169"/>
                    <a:pt x="137259" y="26452"/>
                    <a:pt x="125835" y="17223"/>
                  </a:cubicBezTo>
                  <a:cubicBezTo>
                    <a:pt x="115975" y="9781"/>
                    <a:pt x="95843" y="-2573"/>
                    <a:pt x="81963" y="404"/>
                  </a:cubicBezTo>
                  <a:cubicBezTo>
                    <a:pt x="61795" y="4720"/>
                    <a:pt x="7132" y="45913"/>
                    <a:pt x="-273" y="701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6908C6C-5062-4A4A-AB2C-B1F13D4FAFAD}"/>
                </a:ext>
              </a:extLst>
            </p:cNvPr>
            <p:cNvSpPr/>
            <p:nvPr/>
          </p:nvSpPr>
          <p:spPr>
            <a:xfrm>
              <a:off x="10392649" y="6747532"/>
              <a:ext cx="159880" cy="67442"/>
            </a:xfrm>
            <a:custGeom>
              <a:avLst/>
              <a:gdLst>
                <a:gd name="connsiteX0" fmla="*/ -273 w 159880"/>
                <a:gd name="connsiteY0" fmla="*/ 65690 h 67442"/>
                <a:gd name="connsiteX1" fmla="*/ 151847 w 159880"/>
                <a:gd name="connsiteY1" fmla="*/ 65690 h 67442"/>
                <a:gd name="connsiteX2" fmla="*/ 157763 w 159880"/>
                <a:gd name="connsiteY2" fmla="*/ 64313 h 67442"/>
                <a:gd name="connsiteX3" fmla="*/ 156721 w 159880"/>
                <a:gd name="connsiteY3" fmla="*/ 52815 h 67442"/>
                <a:gd name="connsiteX4" fmla="*/ 128478 w 159880"/>
                <a:gd name="connsiteY4" fmla="*/ 19325 h 67442"/>
                <a:gd name="connsiteX5" fmla="*/ 85536 w 159880"/>
                <a:gd name="connsiteY5" fmla="*/ 199 h 67442"/>
                <a:gd name="connsiteX6" fmla="*/ -273 w 159880"/>
                <a:gd name="connsiteY6" fmla="*/ 65690 h 6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442">
                  <a:moveTo>
                    <a:pt x="-273" y="65690"/>
                  </a:moveTo>
                  <a:cubicBezTo>
                    <a:pt x="48102" y="67923"/>
                    <a:pt x="111361" y="67997"/>
                    <a:pt x="151847" y="65690"/>
                  </a:cubicBezTo>
                  <a:cubicBezTo>
                    <a:pt x="153893" y="65802"/>
                    <a:pt x="155977" y="65355"/>
                    <a:pt x="157763" y="64313"/>
                  </a:cubicBezTo>
                  <a:cubicBezTo>
                    <a:pt x="161260" y="61634"/>
                    <a:pt x="159140" y="56387"/>
                    <a:pt x="156721" y="52815"/>
                  </a:cubicBezTo>
                  <a:cubicBezTo>
                    <a:pt x="148870" y="40424"/>
                    <a:pt x="139381" y="29149"/>
                    <a:pt x="128478" y="19325"/>
                  </a:cubicBezTo>
                  <a:cubicBezTo>
                    <a:pt x="118989" y="11287"/>
                    <a:pt x="99528" y="-2034"/>
                    <a:pt x="85536" y="199"/>
                  </a:cubicBezTo>
                  <a:cubicBezTo>
                    <a:pt x="65145" y="3808"/>
                    <a:pt x="8398" y="42061"/>
                    <a:pt x="-273" y="6569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989B2F5-9B7F-4141-88CB-7966E79BFAD7}"/>
                </a:ext>
              </a:extLst>
            </p:cNvPr>
            <p:cNvSpPr/>
            <p:nvPr/>
          </p:nvSpPr>
          <p:spPr>
            <a:xfrm>
              <a:off x="9700115" y="5571409"/>
              <a:ext cx="919783" cy="347762"/>
            </a:xfrm>
            <a:custGeom>
              <a:avLst/>
              <a:gdLst>
                <a:gd name="connsiteX0" fmla="*/ 27263 w 919783"/>
                <a:gd name="connsiteY0" fmla="*/ 203214 h 347762"/>
                <a:gd name="connsiteX1" fmla="*/ 112849 w 919783"/>
                <a:gd name="connsiteY1" fmla="*/ 310159 h 347762"/>
                <a:gd name="connsiteX2" fmla="*/ 238250 w 919783"/>
                <a:gd name="connsiteY2" fmla="*/ 341156 h 347762"/>
                <a:gd name="connsiteX3" fmla="*/ 629152 w 919783"/>
                <a:gd name="connsiteY3" fmla="*/ 326680 h 347762"/>
                <a:gd name="connsiteX4" fmla="*/ 714738 w 919783"/>
                <a:gd name="connsiteY4" fmla="*/ 301191 h 347762"/>
                <a:gd name="connsiteX5" fmla="*/ 814389 w 919783"/>
                <a:gd name="connsiteY5" fmla="*/ 213038 h 347762"/>
                <a:gd name="connsiteX6" fmla="*/ 919510 w 919783"/>
                <a:gd name="connsiteY6" fmla="*/ 33420 h 347762"/>
                <a:gd name="connsiteX7" fmla="*/ 739446 w 919783"/>
                <a:gd name="connsiteY7" fmla="*/ 18536 h 347762"/>
                <a:gd name="connsiteX8" fmla="*/ 382853 w 919783"/>
                <a:gd name="connsiteY8" fmla="*/ 174822 h 347762"/>
                <a:gd name="connsiteX9" fmla="*/ 218938 w 919783"/>
                <a:gd name="connsiteY9" fmla="*/ 170357 h 347762"/>
                <a:gd name="connsiteX10" fmla="*/ 50073 w 919783"/>
                <a:gd name="connsiteY10" fmla="*/ 102968 h 347762"/>
                <a:gd name="connsiteX11" fmla="*/ -272 w 919783"/>
                <a:gd name="connsiteY11" fmla="*/ 98540 h 347762"/>
                <a:gd name="connsiteX12" fmla="*/ 27263 w 919783"/>
                <a:gd name="connsiteY12" fmla="*/ 203214 h 34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62">
                  <a:moveTo>
                    <a:pt x="27263" y="203214"/>
                  </a:moveTo>
                  <a:cubicBezTo>
                    <a:pt x="44603" y="246379"/>
                    <a:pt x="72772" y="286716"/>
                    <a:pt x="112849" y="310159"/>
                  </a:cubicBezTo>
                  <a:cubicBezTo>
                    <a:pt x="150358" y="332002"/>
                    <a:pt x="194974" y="337509"/>
                    <a:pt x="238250" y="341156"/>
                  </a:cubicBezTo>
                  <a:cubicBezTo>
                    <a:pt x="368489" y="352319"/>
                    <a:pt x="500551" y="350310"/>
                    <a:pt x="629152" y="326680"/>
                  </a:cubicBezTo>
                  <a:cubicBezTo>
                    <a:pt x="658549" y="321248"/>
                    <a:pt x="688058" y="314587"/>
                    <a:pt x="714738" y="301191"/>
                  </a:cubicBezTo>
                  <a:cubicBezTo>
                    <a:pt x="754665" y="281097"/>
                    <a:pt x="785700" y="247235"/>
                    <a:pt x="814389" y="213038"/>
                  </a:cubicBezTo>
                  <a:cubicBezTo>
                    <a:pt x="859340" y="159417"/>
                    <a:pt x="901910" y="101107"/>
                    <a:pt x="919510" y="33420"/>
                  </a:cubicBezTo>
                  <a:cubicBezTo>
                    <a:pt x="838018" y="106912"/>
                    <a:pt x="823543" y="-52165"/>
                    <a:pt x="739446" y="18536"/>
                  </a:cubicBezTo>
                  <a:cubicBezTo>
                    <a:pt x="646121" y="96679"/>
                    <a:pt x="460623" y="169017"/>
                    <a:pt x="382853" y="174822"/>
                  </a:cubicBezTo>
                  <a:cubicBezTo>
                    <a:pt x="328189" y="178841"/>
                    <a:pt x="272931" y="179697"/>
                    <a:pt x="218938" y="170357"/>
                  </a:cubicBezTo>
                  <a:cubicBezTo>
                    <a:pt x="158581" y="159826"/>
                    <a:pt x="101090" y="136904"/>
                    <a:pt x="50073" y="102968"/>
                  </a:cubicBezTo>
                  <a:cubicBezTo>
                    <a:pt x="27152" y="87748"/>
                    <a:pt x="-50" y="53775"/>
                    <a:pt x="-272" y="98540"/>
                  </a:cubicBezTo>
                  <a:cubicBezTo>
                    <a:pt x="-310" y="131286"/>
                    <a:pt x="15058" y="172925"/>
                    <a:pt x="27263" y="20321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A8911C2D-D075-4D3D-B794-D9384F2E01BF}"/>
                </a:ext>
              </a:extLst>
            </p:cNvPr>
            <p:cNvSpPr/>
            <p:nvPr/>
          </p:nvSpPr>
          <p:spPr>
            <a:xfrm>
              <a:off x="10290439" y="5655487"/>
              <a:ext cx="98153" cy="250021"/>
            </a:xfrm>
            <a:custGeom>
              <a:avLst/>
              <a:gdLst>
                <a:gd name="connsiteX0" fmla="*/ 2435 w 98153"/>
                <a:gd name="connsiteY0" fmla="*/ 249971 h 250021"/>
                <a:gd name="connsiteX1" fmla="*/ 97881 w 98153"/>
                <a:gd name="connsiteY1" fmla="*/ 227980 h 250021"/>
                <a:gd name="connsiteX2" fmla="*/ 46679 w 98153"/>
                <a:gd name="connsiteY2" fmla="*/ -50 h 250021"/>
                <a:gd name="connsiteX3" fmla="*/ 22008 w 98153"/>
                <a:gd name="connsiteY3" fmla="*/ 53087 h 250021"/>
                <a:gd name="connsiteX4" fmla="*/ 6566 w 98153"/>
                <a:gd name="connsiteY4" fmla="*/ 117611 h 250021"/>
                <a:gd name="connsiteX5" fmla="*/ 2435 w 98153"/>
                <a:gd name="connsiteY5" fmla="*/ 249971 h 25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3" h="250021">
                  <a:moveTo>
                    <a:pt x="2435" y="249971"/>
                  </a:moveTo>
                  <a:lnTo>
                    <a:pt x="97881" y="227980"/>
                  </a:lnTo>
                  <a:cubicBezTo>
                    <a:pt x="84635" y="231031"/>
                    <a:pt x="51591" y="18518"/>
                    <a:pt x="46679" y="-50"/>
                  </a:cubicBezTo>
                  <a:cubicBezTo>
                    <a:pt x="34251" y="1625"/>
                    <a:pt x="25655" y="41515"/>
                    <a:pt x="22008" y="53087"/>
                  </a:cubicBezTo>
                  <a:cubicBezTo>
                    <a:pt x="15422" y="74223"/>
                    <a:pt x="10250" y="95768"/>
                    <a:pt x="6566" y="117611"/>
                  </a:cubicBezTo>
                  <a:cubicBezTo>
                    <a:pt x="-839" y="161334"/>
                    <a:pt x="-2253" y="205876"/>
                    <a:pt x="2435" y="24997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4291C44-088F-4AD3-8B12-0F40FB3B210C}"/>
                </a:ext>
              </a:extLst>
            </p:cNvPr>
            <p:cNvSpPr/>
            <p:nvPr/>
          </p:nvSpPr>
          <p:spPr>
            <a:xfrm>
              <a:off x="9721619" y="5836113"/>
              <a:ext cx="681003" cy="92076"/>
            </a:xfrm>
            <a:custGeom>
              <a:avLst/>
              <a:gdLst>
                <a:gd name="connsiteX0" fmla="*/ 313532 w 681003"/>
                <a:gd name="connsiteY0" fmla="*/ 51409 h 92076"/>
                <a:gd name="connsiteX1" fmla="*/ 595741 w 681003"/>
                <a:gd name="connsiteY1" fmla="*/ 16319 h 92076"/>
                <a:gd name="connsiteX2" fmla="*/ 604485 w 681003"/>
                <a:gd name="connsiteY2" fmla="*/ 15537 h 92076"/>
                <a:gd name="connsiteX3" fmla="*/ 615649 w 681003"/>
                <a:gd name="connsiteY3" fmla="*/ 21268 h 92076"/>
                <a:gd name="connsiteX4" fmla="*/ 680731 w 681003"/>
                <a:gd name="connsiteY4" fmla="*/ 44972 h 92076"/>
                <a:gd name="connsiteX5" fmla="*/ 651297 w 681003"/>
                <a:gd name="connsiteY5" fmla="*/ 61382 h 92076"/>
                <a:gd name="connsiteX6" fmla="*/ 191517 w 681003"/>
                <a:gd name="connsiteY6" fmla="*/ 85048 h 92076"/>
                <a:gd name="connsiteX7" fmla="*/ 11936 w 681003"/>
                <a:gd name="connsiteY7" fmla="*/ 27222 h 92076"/>
                <a:gd name="connsiteX8" fmla="*/ 1703 w 681003"/>
                <a:gd name="connsiteY8" fmla="*/ 15203 h 92076"/>
                <a:gd name="connsiteX9" fmla="*/ 47510 w 681003"/>
                <a:gd name="connsiteY9" fmla="*/ 11482 h 92076"/>
                <a:gd name="connsiteX10" fmla="*/ 133914 w 681003"/>
                <a:gd name="connsiteY10" fmla="*/ 35073 h 92076"/>
                <a:gd name="connsiteX11" fmla="*/ 313532 w 681003"/>
                <a:gd name="connsiteY11" fmla="*/ 51409 h 9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1003" h="92076">
                  <a:moveTo>
                    <a:pt x="313532" y="51409"/>
                  </a:moveTo>
                  <a:cubicBezTo>
                    <a:pt x="408458" y="50367"/>
                    <a:pt x="502862" y="35966"/>
                    <a:pt x="595741" y="16319"/>
                  </a:cubicBezTo>
                  <a:cubicBezTo>
                    <a:pt x="598569" y="15537"/>
                    <a:pt x="601545" y="15277"/>
                    <a:pt x="604485" y="15537"/>
                  </a:cubicBezTo>
                  <a:cubicBezTo>
                    <a:pt x="608579" y="16654"/>
                    <a:pt x="612374" y="18589"/>
                    <a:pt x="615649" y="21268"/>
                  </a:cubicBezTo>
                  <a:cubicBezTo>
                    <a:pt x="635035" y="33957"/>
                    <a:pt x="659856" y="34962"/>
                    <a:pt x="680731" y="44972"/>
                  </a:cubicBezTo>
                  <a:cubicBezTo>
                    <a:pt x="675745" y="55539"/>
                    <a:pt x="662758" y="59112"/>
                    <a:pt x="651297" y="61382"/>
                  </a:cubicBezTo>
                  <a:cubicBezTo>
                    <a:pt x="499997" y="91485"/>
                    <a:pt x="345124" y="99486"/>
                    <a:pt x="191517" y="85048"/>
                  </a:cubicBezTo>
                  <a:cubicBezTo>
                    <a:pt x="127924" y="79094"/>
                    <a:pt x="61278" y="67782"/>
                    <a:pt x="11936" y="27222"/>
                  </a:cubicBezTo>
                  <a:cubicBezTo>
                    <a:pt x="7620" y="24096"/>
                    <a:pt x="4085" y="19966"/>
                    <a:pt x="1703" y="15203"/>
                  </a:cubicBezTo>
                  <a:cubicBezTo>
                    <a:pt x="-10539" y="-14566"/>
                    <a:pt x="37724" y="7760"/>
                    <a:pt x="47510" y="11482"/>
                  </a:cubicBezTo>
                  <a:cubicBezTo>
                    <a:pt x="75642" y="21640"/>
                    <a:pt x="104518" y="29529"/>
                    <a:pt x="133914" y="35073"/>
                  </a:cubicBezTo>
                  <a:cubicBezTo>
                    <a:pt x="193043" y="46869"/>
                    <a:pt x="253250" y="52339"/>
                    <a:pt x="313532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8DC3B8B8-480C-4AC7-85C6-56DA287B20BD}"/>
                </a:ext>
              </a:extLst>
            </p:cNvPr>
            <p:cNvSpPr/>
            <p:nvPr/>
          </p:nvSpPr>
          <p:spPr>
            <a:xfrm>
              <a:off x="10335546" y="5333876"/>
              <a:ext cx="664949" cy="920097"/>
            </a:xfrm>
            <a:custGeom>
              <a:avLst/>
              <a:gdLst>
                <a:gd name="connsiteX0" fmla="*/ 82433 w 664949"/>
                <a:gd name="connsiteY0" fmla="*/ 92043 h 920097"/>
                <a:gd name="connsiteX1" fmla="*/ 38523 w 664949"/>
                <a:gd name="connsiteY1" fmla="*/ 163897 h 920097"/>
                <a:gd name="connsiteX2" fmla="*/ 67622 w 664949"/>
                <a:gd name="connsiteY2" fmla="*/ 609761 h 920097"/>
                <a:gd name="connsiteX3" fmla="*/ 143421 w 664949"/>
                <a:gd name="connsiteY3" fmla="*/ 712835 h 920097"/>
                <a:gd name="connsiteX4" fmla="*/ 282070 w 664949"/>
                <a:gd name="connsiteY4" fmla="*/ 855651 h 920097"/>
                <a:gd name="connsiteX5" fmla="*/ 354111 w 664949"/>
                <a:gd name="connsiteY5" fmla="*/ 907561 h 920097"/>
                <a:gd name="connsiteX6" fmla="*/ 440626 w 664949"/>
                <a:gd name="connsiteY6" fmla="*/ 914296 h 920097"/>
                <a:gd name="connsiteX7" fmla="*/ 455064 w 664949"/>
                <a:gd name="connsiteY7" fmla="*/ 904732 h 920097"/>
                <a:gd name="connsiteX8" fmla="*/ 446617 w 664949"/>
                <a:gd name="connsiteY8" fmla="*/ 862423 h 920097"/>
                <a:gd name="connsiteX9" fmla="*/ 386112 w 664949"/>
                <a:gd name="connsiteY9" fmla="*/ 738734 h 920097"/>
                <a:gd name="connsiteX10" fmla="*/ 400476 w 664949"/>
                <a:gd name="connsiteY10" fmla="*/ 604514 h 920097"/>
                <a:gd name="connsiteX11" fmla="*/ 471772 w 664949"/>
                <a:gd name="connsiteY11" fmla="*/ 528975 h 920097"/>
                <a:gd name="connsiteX12" fmla="*/ 653882 w 664949"/>
                <a:gd name="connsiteY12" fmla="*/ 94127 h 920097"/>
                <a:gd name="connsiteX13" fmla="*/ 537449 w 664949"/>
                <a:gd name="connsiteY13" fmla="*/ 25026 h 920097"/>
                <a:gd name="connsiteX14" fmla="*/ 286349 w 664949"/>
                <a:gd name="connsiteY14" fmla="*/ 6420 h 920097"/>
                <a:gd name="connsiteX15" fmla="*/ 82433 w 664949"/>
                <a:gd name="connsiteY15" fmla="*/ 92043 h 9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4949" h="920097">
                  <a:moveTo>
                    <a:pt x="82433" y="92043"/>
                  </a:moveTo>
                  <a:cubicBezTo>
                    <a:pt x="63119" y="112620"/>
                    <a:pt x="49575" y="137924"/>
                    <a:pt x="38523" y="163897"/>
                  </a:cubicBezTo>
                  <a:cubicBezTo>
                    <a:pt x="-22168" y="306007"/>
                    <a:pt x="-11042" y="476731"/>
                    <a:pt x="67622" y="609761"/>
                  </a:cubicBezTo>
                  <a:cubicBezTo>
                    <a:pt x="89912" y="646227"/>
                    <a:pt x="115252" y="680722"/>
                    <a:pt x="143421" y="712835"/>
                  </a:cubicBezTo>
                  <a:cubicBezTo>
                    <a:pt x="186512" y="763405"/>
                    <a:pt x="232802" y="811110"/>
                    <a:pt x="282070" y="855651"/>
                  </a:cubicBezTo>
                  <a:cubicBezTo>
                    <a:pt x="304136" y="875559"/>
                    <a:pt x="327133" y="895095"/>
                    <a:pt x="354111" y="907561"/>
                  </a:cubicBezTo>
                  <a:cubicBezTo>
                    <a:pt x="381089" y="920026"/>
                    <a:pt x="412829" y="924752"/>
                    <a:pt x="440626" y="914296"/>
                  </a:cubicBezTo>
                  <a:cubicBezTo>
                    <a:pt x="446282" y="912584"/>
                    <a:pt x="451268" y="909273"/>
                    <a:pt x="455064" y="904732"/>
                  </a:cubicBezTo>
                  <a:cubicBezTo>
                    <a:pt x="464180" y="892341"/>
                    <a:pt x="455064" y="875187"/>
                    <a:pt x="446617" y="862423"/>
                  </a:cubicBezTo>
                  <a:cubicBezTo>
                    <a:pt x="420793" y="824171"/>
                    <a:pt x="397312" y="783499"/>
                    <a:pt x="386112" y="738734"/>
                  </a:cubicBezTo>
                  <a:cubicBezTo>
                    <a:pt x="374911" y="693969"/>
                    <a:pt x="377144" y="644329"/>
                    <a:pt x="400476" y="604514"/>
                  </a:cubicBezTo>
                  <a:cubicBezTo>
                    <a:pt x="418076" y="574521"/>
                    <a:pt x="445129" y="551079"/>
                    <a:pt x="471772" y="528975"/>
                  </a:cubicBezTo>
                  <a:cubicBezTo>
                    <a:pt x="709922" y="332761"/>
                    <a:pt x="665269" y="118909"/>
                    <a:pt x="653882" y="94127"/>
                  </a:cubicBezTo>
                  <a:cubicBezTo>
                    <a:pt x="634794" y="51929"/>
                    <a:pt x="581135" y="40357"/>
                    <a:pt x="537449" y="25026"/>
                  </a:cubicBezTo>
                  <a:cubicBezTo>
                    <a:pt x="457073" y="-3218"/>
                    <a:pt x="369999" y="-4743"/>
                    <a:pt x="286349" y="6420"/>
                  </a:cubicBezTo>
                  <a:cubicBezTo>
                    <a:pt x="216392" y="15649"/>
                    <a:pt x="132556" y="38571"/>
                    <a:pt x="82433" y="9204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8C2A97E-21B1-4138-B4EE-4EFA28DE0A96}"/>
                </a:ext>
              </a:extLst>
            </p:cNvPr>
            <p:cNvSpPr/>
            <p:nvPr/>
          </p:nvSpPr>
          <p:spPr>
            <a:xfrm>
              <a:off x="10825837" y="5196251"/>
              <a:ext cx="439672" cy="181746"/>
            </a:xfrm>
            <a:custGeom>
              <a:avLst/>
              <a:gdLst>
                <a:gd name="connsiteX0" fmla="*/ 277532 w 439672"/>
                <a:gd name="connsiteY0" fmla="*/ 5732 h 181746"/>
                <a:gd name="connsiteX1" fmla="*/ 387714 w 439672"/>
                <a:gd name="connsiteY1" fmla="*/ 28616 h 181746"/>
                <a:gd name="connsiteX2" fmla="*/ 439400 w 439672"/>
                <a:gd name="connsiteY2" fmla="*/ 24895 h 181746"/>
                <a:gd name="connsiteX3" fmla="*/ 406803 w 439672"/>
                <a:gd name="connsiteY3" fmla="*/ 75986 h 181746"/>
                <a:gd name="connsiteX4" fmla="*/ 229158 w 439672"/>
                <a:gd name="connsiteY4" fmla="*/ 172958 h 181746"/>
                <a:gd name="connsiteX5" fmla="*/ 34469 w 439672"/>
                <a:gd name="connsiteY5" fmla="*/ 149962 h 181746"/>
                <a:gd name="connsiteX6" fmla="*/ 26357 w 439672"/>
                <a:gd name="connsiteY6" fmla="*/ 53882 h 181746"/>
                <a:gd name="connsiteX7" fmla="*/ 178625 w 439672"/>
                <a:gd name="connsiteY7" fmla="*/ 2010 h 181746"/>
                <a:gd name="connsiteX8" fmla="*/ 277532 w 439672"/>
                <a:gd name="connsiteY8" fmla="*/ 5732 h 18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9672" h="181746">
                  <a:moveTo>
                    <a:pt x="277532" y="5732"/>
                  </a:moveTo>
                  <a:cubicBezTo>
                    <a:pt x="314445" y="12876"/>
                    <a:pt x="349945" y="26309"/>
                    <a:pt x="387714" y="28616"/>
                  </a:cubicBezTo>
                  <a:cubicBezTo>
                    <a:pt x="405017" y="29695"/>
                    <a:pt x="422432" y="28430"/>
                    <a:pt x="439400" y="24895"/>
                  </a:cubicBezTo>
                  <a:cubicBezTo>
                    <a:pt x="439177" y="45138"/>
                    <a:pt x="422804" y="62106"/>
                    <a:pt x="406803" y="75986"/>
                  </a:cubicBezTo>
                  <a:cubicBezTo>
                    <a:pt x="355489" y="120416"/>
                    <a:pt x="295170" y="156771"/>
                    <a:pt x="229158" y="172958"/>
                  </a:cubicBezTo>
                  <a:cubicBezTo>
                    <a:pt x="163145" y="189145"/>
                    <a:pt x="90695" y="183601"/>
                    <a:pt x="34469" y="149962"/>
                  </a:cubicBezTo>
                  <a:cubicBezTo>
                    <a:pt x="-2928" y="127635"/>
                    <a:pt x="-16622" y="80228"/>
                    <a:pt x="26357" y="53882"/>
                  </a:cubicBezTo>
                  <a:cubicBezTo>
                    <a:pt x="72722" y="25714"/>
                    <a:pt x="124706" y="8039"/>
                    <a:pt x="178625" y="2010"/>
                  </a:cubicBezTo>
                  <a:cubicBezTo>
                    <a:pt x="211594" y="-1673"/>
                    <a:pt x="244935" y="-408"/>
                    <a:pt x="277532" y="573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CCB459CD-343A-4C7E-BE13-F310D9B16711}"/>
                </a:ext>
              </a:extLst>
            </p:cNvPr>
            <p:cNvSpPr/>
            <p:nvPr/>
          </p:nvSpPr>
          <p:spPr>
            <a:xfrm>
              <a:off x="10879742" y="5234852"/>
              <a:ext cx="383348" cy="151808"/>
            </a:xfrm>
            <a:custGeom>
              <a:avLst/>
              <a:gdLst>
                <a:gd name="connsiteX0" fmla="*/ 90486 w 383348"/>
                <a:gd name="connsiteY0" fmla="*/ 147306 h 151808"/>
                <a:gd name="connsiteX1" fmla="*/ 269099 w 383348"/>
                <a:gd name="connsiteY1" fmla="*/ 106597 h 151808"/>
                <a:gd name="connsiteX2" fmla="*/ 383076 w 383348"/>
                <a:gd name="connsiteY2" fmla="*/ -50 h 151808"/>
                <a:gd name="connsiteX3" fmla="*/ 264001 w 383348"/>
                <a:gd name="connsiteY3" fmla="*/ 54836 h 151808"/>
                <a:gd name="connsiteX4" fmla="*/ 189839 w 383348"/>
                <a:gd name="connsiteY4" fmla="*/ 53795 h 151808"/>
                <a:gd name="connsiteX5" fmla="*/ 108719 w 383348"/>
                <a:gd name="connsiteY5" fmla="*/ 66670 h 151808"/>
                <a:gd name="connsiteX6" fmla="*/ -273 w 383348"/>
                <a:gd name="connsiteY6" fmla="*/ 71619 h 151808"/>
                <a:gd name="connsiteX7" fmla="*/ 90486 w 383348"/>
                <a:gd name="connsiteY7" fmla="*/ 147306 h 151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348" h="151808">
                  <a:moveTo>
                    <a:pt x="90486" y="147306"/>
                  </a:moveTo>
                  <a:cubicBezTo>
                    <a:pt x="140460" y="164162"/>
                    <a:pt x="221357" y="129333"/>
                    <a:pt x="269099" y="106597"/>
                  </a:cubicBezTo>
                  <a:cubicBezTo>
                    <a:pt x="316841" y="83861"/>
                    <a:pt x="355764" y="45087"/>
                    <a:pt x="383076" y="-50"/>
                  </a:cubicBezTo>
                  <a:cubicBezTo>
                    <a:pt x="351633" y="32473"/>
                    <a:pt x="309138" y="52045"/>
                    <a:pt x="264001" y="54836"/>
                  </a:cubicBezTo>
                  <a:cubicBezTo>
                    <a:pt x="239330" y="56250"/>
                    <a:pt x="214548" y="52566"/>
                    <a:pt x="189839" y="53795"/>
                  </a:cubicBezTo>
                  <a:cubicBezTo>
                    <a:pt x="162490" y="55209"/>
                    <a:pt x="135809" y="62577"/>
                    <a:pt x="108719" y="66670"/>
                  </a:cubicBezTo>
                  <a:cubicBezTo>
                    <a:pt x="81629" y="70763"/>
                    <a:pt x="24585" y="83489"/>
                    <a:pt x="-273" y="71619"/>
                  </a:cubicBezTo>
                  <a:cubicBezTo>
                    <a:pt x="24957" y="98969"/>
                    <a:pt x="54056" y="135026"/>
                    <a:pt x="90486" y="14730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0F74476-59D2-441F-B07B-46CAABF7F0E7}"/>
                </a:ext>
              </a:extLst>
            </p:cNvPr>
            <p:cNvSpPr/>
            <p:nvPr/>
          </p:nvSpPr>
          <p:spPr>
            <a:xfrm>
              <a:off x="10429618" y="5387361"/>
              <a:ext cx="161106" cy="321025"/>
            </a:xfrm>
            <a:custGeom>
              <a:avLst/>
              <a:gdLst>
                <a:gd name="connsiteX0" fmla="*/ -254 w 161106"/>
                <a:gd name="connsiteY0" fmla="*/ 242549 h 321025"/>
                <a:gd name="connsiteX1" fmla="*/ 42130 w 161106"/>
                <a:gd name="connsiteY1" fmla="*/ 320209 h 321025"/>
                <a:gd name="connsiteX2" fmla="*/ 51619 w 161106"/>
                <a:gd name="connsiteY2" fmla="*/ 319762 h 321025"/>
                <a:gd name="connsiteX3" fmla="*/ 55935 w 161106"/>
                <a:gd name="connsiteY3" fmla="*/ 309120 h 321025"/>
                <a:gd name="connsiteX4" fmla="*/ 50874 w 161106"/>
                <a:gd name="connsiteY4" fmla="*/ 200798 h 321025"/>
                <a:gd name="connsiteX5" fmla="*/ 149261 w 161106"/>
                <a:gd name="connsiteY5" fmla="*/ 24753 h 321025"/>
                <a:gd name="connsiteX6" fmla="*/ 160759 w 161106"/>
                <a:gd name="connsiteY6" fmla="*/ 9384 h 321025"/>
                <a:gd name="connsiteX7" fmla="*/ 48605 w 161106"/>
                <a:gd name="connsiteY7" fmla="*/ 82318 h 321025"/>
                <a:gd name="connsiteX8" fmla="*/ -254 w 161106"/>
                <a:gd name="connsiteY8" fmla="*/ 242549 h 3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106" h="321025">
                  <a:moveTo>
                    <a:pt x="-254" y="242549"/>
                  </a:moveTo>
                  <a:cubicBezTo>
                    <a:pt x="380" y="274216"/>
                    <a:pt x="11617" y="311724"/>
                    <a:pt x="42130" y="320209"/>
                  </a:cubicBezTo>
                  <a:cubicBezTo>
                    <a:pt x="45218" y="321362"/>
                    <a:pt x="48642" y="321213"/>
                    <a:pt x="51619" y="319762"/>
                  </a:cubicBezTo>
                  <a:cubicBezTo>
                    <a:pt x="54595" y="317046"/>
                    <a:pt x="56196" y="313138"/>
                    <a:pt x="55935" y="309120"/>
                  </a:cubicBezTo>
                  <a:cubicBezTo>
                    <a:pt x="58354" y="273025"/>
                    <a:pt x="50056" y="236967"/>
                    <a:pt x="50874" y="200798"/>
                  </a:cubicBezTo>
                  <a:cubicBezTo>
                    <a:pt x="53107" y="129614"/>
                    <a:pt x="89798" y="63973"/>
                    <a:pt x="149261" y="24753"/>
                  </a:cubicBezTo>
                  <a:cubicBezTo>
                    <a:pt x="154954" y="21032"/>
                    <a:pt x="161615" y="16120"/>
                    <a:pt x="160759" y="9384"/>
                  </a:cubicBezTo>
                  <a:cubicBezTo>
                    <a:pt x="155624" y="-31548"/>
                    <a:pt x="54670" y="73425"/>
                    <a:pt x="48605" y="82318"/>
                  </a:cubicBezTo>
                  <a:cubicBezTo>
                    <a:pt x="16157" y="129390"/>
                    <a:pt x="-923" y="185356"/>
                    <a:pt x="-254" y="24254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856CA9C9-AF19-4253-AD50-B2FC341D3DAC}"/>
                </a:ext>
              </a:extLst>
            </p:cNvPr>
            <p:cNvSpPr/>
            <p:nvPr/>
          </p:nvSpPr>
          <p:spPr>
            <a:xfrm>
              <a:off x="8721513" y="6191757"/>
              <a:ext cx="278659" cy="156425"/>
            </a:xfrm>
            <a:custGeom>
              <a:avLst/>
              <a:gdLst>
                <a:gd name="connsiteX0" fmla="*/ 86976 w 278659"/>
                <a:gd name="connsiteY0" fmla="*/ 138577 h 156425"/>
                <a:gd name="connsiteX1" fmla="*/ 259560 w 278659"/>
                <a:gd name="connsiteY1" fmla="*/ 1380 h 156425"/>
                <a:gd name="connsiteX2" fmla="*/ 277571 w 278659"/>
                <a:gd name="connsiteY2" fmla="*/ 5734 h 156425"/>
                <a:gd name="connsiteX3" fmla="*/ 259560 w 278659"/>
                <a:gd name="connsiteY3" fmla="*/ 1380 h 156425"/>
                <a:gd name="connsiteX4" fmla="*/ 188525 w 278659"/>
                <a:gd name="connsiteY4" fmla="*/ 28283 h 156425"/>
                <a:gd name="connsiteX5" fmla="*/ 126010 w 278659"/>
                <a:gd name="connsiteY5" fmla="*/ 48787 h 156425"/>
                <a:gd name="connsiteX6" fmla="*/ 35922 w 278659"/>
                <a:gd name="connsiteY6" fmla="*/ 100882 h 156425"/>
                <a:gd name="connsiteX7" fmla="*/ 980 w 278659"/>
                <a:gd name="connsiteY7" fmla="*/ 142410 h 156425"/>
                <a:gd name="connsiteX8" fmla="*/ 14972 w 278659"/>
                <a:gd name="connsiteY8" fmla="*/ 153015 h 156425"/>
                <a:gd name="connsiteX9" fmla="*/ 86976 w 278659"/>
                <a:gd name="connsiteY9" fmla="*/ 138577 h 15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659" h="156425">
                  <a:moveTo>
                    <a:pt x="86976" y="138577"/>
                  </a:moveTo>
                  <a:cubicBezTo>
                    <a:pt x="160393" y="130502"/>
                    <a:pt x="213493" y="59206"/>
                    <a:pt x="259560" y="1380"/>
                  </a:cubicBezTo>
                  <a:cubicBezTo>
                    <a:pt x="264658" y="-5021"/>
                    <a:pt x="282371" y="12543"/>
                    <a:pt x="277571" y="5734"/>
                  </a:cubicBezTo>
                  <a:cubicBezTo>
                    <a:pt x="273849" y="449"/>
                    <a:pt x="265998" y="338"/>
                    <a:pt x="259560" y="1380"/>
                  </a:cubicBezTo>
                  <a:cubicBezTo>
                    <a:pt x="234517" y="5473"/>
                    <a:pt x="212116" y="18869"/>
                    <a:pt x="188525" y="28283"/>
                  </a:cubicBezTo>
                  <a:cubicBezTo>
                    <a:pt x="168169" y="36395"/>
                    <a:pt x="146736" y="41605"/>
                    <a:pt x="126010" y="48787"/>
                  </a:cubicBezTo>
                  <a:cubicBezTo>
                    <a:pt x="92743" y="59875"/>
                    <a:pt x="62118" y="77588"/>
                    <a:pt x="35922" y="100882"/>
                  </a:cubicBezTo>
                  <a:cubicBezTo>
                    <a:pt x="25093" y="110855"/>
                    <a:pt x="4441" y="127525"/>
                    <a:pt x="980" y="142410"/>
                  </a:cubicBezTo>
                  <a:cubicBezTo>
                    <a:pt x="-2741" y="158187"/>
                    <a:pt x="1799" y="158820"/>
                    <a:pt x="14972" y="153015"/>
                  </a:cubicBezTo>
                  <a:cubicBezTo>
                    <a:pt x="34694" y="144345"/>
                    <a:pt x="65914" y="140884"/>
                    <a:pt x="86976" y="13857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2CA825DD-BB1C-4329-B9F1-955C9364F215}"/>
                </a:ext>
              </a:extLst>
            </p:cNvPr>
            <p:cNvSpPr/>
            <p:nvPr/>
          </p:nvSpPr>
          <p:spPr>
            <a:xfrm>
              <a:off x="8721326" y="6154636"/>
              <a:ext cx="272299" cy="189106"/>
            </a:xfrm>
            <a:custGeom>
              <a:avLst/>
              <a:gdLst>
                <a:gd name="connsiteX0" fmla="*/ 229048 w 272299"/>
                <a:gd name="connsiteY0" fmla="*/ 60083 h 189106"/>
                <a:gd name="connsiteX1" fmla="*/ 181009 w 272299"/>
                <a:gd name="connsiteY1" fmla="*/ 83117 h 189106"/>
                <a:gd name="connsiteX2" fmla="*/ 108373 w 272299"/>
                <a:gd name="connsiteY2" fmla="*/ 105630 h 189106"/>
                <a:gd name="connsiteX3" fmla="*/ 41020 w 272299"/>
                <a:gd name="connsiteY3" fmla="*/ 150692 h 189106"/>
                <a:gd name="connsiteX4" fmla="*/ 88 w 272299"/>
                <a:gd name="connsiteY4" fmla="*/ 189056 h 189106"/>
                <a:gd name="connsiteX5" fmla="*/ 18992 w 272299"/>
                <a:gd name="connsiteY5" fmla="*/ 132049 h 189106"/>
                <a:gd name="connsiteX6" fmla="*/ 177064 w 272299"/>
                <a:gd name="connsiteY6" fmla="*/ 28342 h 189106"/>
                <a:gd name="connsiteX7" fmla="*/ 227374 w 272299"/>
                <a:gd name="connsiteY7" fmla="*/ 21607 h 189106"/>
                <a:gd name="connsiteX8" fmla="*/ 272027 w 272299"/>
                <a:gd name="connsiteY8" fmla="*/ -50 h 189106"/>
                <a:gd name="connsiteX9" fmla="*/ 257366 w 272299"/>
                <a:gd name="connsiteY9" fmla="*/ 29719 h 189106"/>
                <a:gd name="connsiteX10" fmla="*/ 229048 w 272299"/>
                <a:gd name="connsiteY10" fmla="*/ 60083 h 18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299" h="189106">
                  <a:moveTo>
                    <a:pt x="229048" y="60083"/>
                  </a:moveTo>
                  <a:cubicBezTo>
                    <a:pt x="213903" y="69460"/>
                    <a:pt x="197791" y="77200"/>
                    <a:pt x="181009" y="83117"/>
                  </a:cubicBezTo>
                  <a:cubicBezTo>
                    <a:pt x="157119" y="91526"/>
                    <a:pt x="131928" y="96252"/>
                    <a:pt x="108373" y="105630"/>
                  </a:cubicBezTo>
                  <a:cubicBezTo>
                    <a:pt x="83032" y="115788"/>
                    <a:pt x="60073" y="131119"/>
                    <a:pt x="41020" y="150692"/>
                  </a:cubicBezTo>
                  <a:cubicBezTo>
                    <a:pt x="27699" y="164423"/>
                    <a:pt x="17354" y="180982"/>
                    <a:pt x="88" y="189056"/>
                  </a:cubicBezTo>
                  <a:cubicBezTo>
                    <a:pt x="-2479" y="171418"/>
                    <a:pt x="9168" y="149650"/>
                    <a:pt x="18992" y="132049"/>
                  </a:cubicBezTo>
                  <a:cubicBezTo>
                    <a:pt x="50882" y="75116"/>
                    <a:pt x="112503" y="37905"/>
                    <a:pt x="177064" y="28342"/>
                  </a:cubicBezTo>
                  <a:cubicBezTo>
                    <a:pt x="193809" y="25886"/>
                    <a:pt x="210815" y="25105"/>
                    <a:pt x="227374" y="21607"/>
                  </a:cubicBezTo>
                  <a:cubicBezTo>
                    <a:pt x="243895" y="18407"/>
                    <a:pt x="259301" y="10927"/>
                    <a:pt x="272027" y="-50"/>
                  </a:cubicBezTo>
                  <a:cubicBezTo>
                    <a:pt x="272027" y="9997"/>
                    <a:pt x="262166" y="20900"/>
                    <a:pt x="257366" y="29719"/>
                  </a:cubicBezTo>
                  <a:cubicBezTo>
                    <a:pt x="250928" y="42259"/>
                    <a:pt x="241104" y="52790"/>
                    <a:pt x="229048" y="6008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78093A88-90CD-46D0-B6AC-36E6F5467844}"/>
                </a:ext>
              </a:extLst>
            </p:cNvPr>
            <p:cNvSpPr/>
            <p:nvPr/>
          </p:nvSpPr>
          <p:spPr>
            <a:xfrm>
              <a:off x="8658904" y="5702968"/>
              <a:ext cx="249031" cy="519086"/>
            </a:xfrm>
            <a:custGeom>
              <a:avLst/>
              <a:gdLst>
                <a:gd name="connsiteX0" fmla="*/ 187502 w 249031"/>
                <a:gd name="connsiteY0" fmla="*/ 515547 h 519086"/>
                <a:gd name="connsiteX1" fmla="*/ 232156 w 249031"/>
                <a:gd name="connsiteY1" fmla="*/ 503676 h 519086"/>
                <a:gd name="connsiteX2" fmla="*/ 242128 w 249031"/>
                <a:gd name="connsiteY2" fmla="*/ 449906 h 519086"/>
                <a:gd name="connsiteX3" fmla="*/ 201456 w 249031"/>
                <a:gd name="connsiteY3" fmla="*/ 394946 h 519086"/>
                <a:gd name="connsiteX4" fmla="*/ 188023 w 249031"/>
                <a:gd name="connsiteY4" fmla="*/ 361456 h 519086"/>
                <a:gd name="connsiteX5" fmla="*/ 168302 w 249031"/>
                <a:gd name="connsiteY5" fmla="*/ 270289 h 519086"/>
                <a:gd name="connsiteX6" fmla="*/ 129453 w 249031"/>
                <a:gd name="connsiteY6" fmla="*/ 79768 h 519086"/>
                <a:gd name="connsiteX7" fmla="*/ 100577 w 249031"/>
                <a:gd name="connsiteY7" fmla="*/ 42333 h 519086"/>
                <a:gd name="connsiteX8" fmla="*/ 6396 w 249031"/>
                <a:gd name="connsiteY8" fmla="*/ -50 h 519086"/>
                <a:gd name="connsiteX9" fmla="*/ -190 w 249031"/>
                <a:gd name="connsiteY9" fmla="*/ 3038 h 519086"/>
                <a:gd name="connsiteX10" fmla="*/ 4275 w 249031"/>
                <a:gd name="connsiteY10" fmla="*/ 8843 h 519086"/>
                <a:gd name="connsiteX11" fmla="*/ 66529 w 249031"/>
                <a:gd name="connsiteY11" fmla="*/ 56362 h 519086"/>
                <a:gd name="connsiteX12" fmla="*/ 92577 w 249031"/>
                <a:gd name="connsiteY12" fmla="*/ 91638 h 519086"/>
                <a:gd name="connsiteX13" fmla="*/ 106494 w 249031"/>
                <a:gd name="connsiteY13" fmla="*/ 128849 h 519086"/>
                <a:gd name="connsiteX14" fmla="*/ 116615 w 249031"/>
                <a:gd name="connsiteY14" fmla="*/ 382815 h 519086"/>
                <a:gd name="connsiteX15" fmla="*/ 187502 w 249031"/>
                <a:gd name="connsiteY15" fmla="*/ 515547 h 5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031" h="519086">
                  <a:moveTo>
                    <a:pt x="187502" y="515547"/>
                  </a:moveTo>
                  <a:cubicBezTo>
                    <a:pt x="201121" y="524924"/>
                    <a:pt x="218945" y="513500"/>
                    <a:pt x="232156" y="503676"/>
                  </a:cubicBezTo>
                  <a:cubicBezTo>
                    <a:pt x="250500" y="490094"/>
                    <a:pt x="253366" y="469777"/>
                    <a:pt x="242128" y="449906"/>
                  </a:cubicBezTo>
                  <a:cubicBezTo>
                    <a:pt x="230890" y="430035"/>
                    <a:pt x="212769" y="414779"/>
                    <a:pt x="201456" y="394946"/>
                  </a:cubicBezTo>
                  <a:cubicBezTo>
                    <a:pt x="195726" y="384303"/>
                    <a:pt x="191223" y="373103"/>
                    <a:pt x="188023" y="361456"/>
                  </a:cubicBezTo>
                  <a:cubicBezTo>
                    <a:pt x="178906" y="331687"/>
                    <a:pt x="172320" y="301173"/>
                    <a:pt x="168302" y="270289"/>
                  </a:cubicBezTo>
                  <a:cubicBezTo>
                    <a:pt x="159855" y="205504"/>
                    <a:pt x="161901" y="136329"/>
                    <a:pt x="129453" y="79768"/>
                  </a:cubicBezTo>
                  <a:cubicBezTo>
                    <a:pt x="121602" y="66037"/>
                    <a:pt x="111852" y="53422"/>
                    <a:pt x="100577" y="42333"/>
                  </a:cubicBezTo>
                  <a:cubicBezTo>
                    <a:pt x="75459" y="17625"/>
                    <a:pt x="41672" y="620"/>
                    <a:pt x="6396" y="-50"/>
                  </a:cubicBezTo>
                  <a:cubicBezTo>
                    <a:pt x="3754" y="-50"/>
                    <a:pt x="405" y="471"/>
                    <a:pt x="-190" y="3038"/>
                  </a:cubicBezTo>
                  <a:cubicBezTo>
                    <a:pt x="-786" y="5606"/>
                    <a:pt x="1967" y="7616"/>
                    <a:pt x="4275" y="8843"/>
                  </a:cubicBezTo>
                  <a:cubicBezTo>
                    <a:pt x="27495" y="21160"/>
                    <a:pt x="48519" y="37198"/>
                    <a:pt x="66529" y="56362"/>
                  </a:cubicBezTo>
                  <a:cubicBezTo>
                    <a:pt x="76725" y="66893"/>
                    <a:pt x="85507" y="78763"/>
                    <a:pt x="92577" y="91638"/>
                  </a:cubicBezTo>
                  <a:cubicBezTo>
                    <a:pt x="98679" y="103434"/>
                    <a:pt x="103330" y="115937"/>
                    <a:pt x="106494" y="128849"/>
                  </a:cubicBezTo>
                  <a:cubicBezTo>
                    <a:pt x="127816" y="211086"/>
                    <a:pt x="106158" y="298494"/>
                    <a:pt x="116615" y="382815"/>
                  </a:cubicBezTo>
                  <a:cubicBezTo>
                    <a:pt x="119778" y="408081"/>
                    <a:pt x="151147" y="490652"/>
                    <a:pt x="187502" y="51554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6B93B6B-E869-4898-80F7-80404CE69996}"/>
                </a:ext>
              </a:extLst>
            </p:cNvPr>
            <p:cNvSpPr/>
            <p:nvPr/>
          </p:nvSpPr>
          <p:spPr>
            <a:xfrm>
              <a:off x="8853579" y="6010116"/>
              <a:ext cx="386038" cy="619609"/>
            </a:xfrm>
            <a:custGeom>
              <a:avLst/>
              <a:gdLst>
                <a:gd name="connsiteX0" fmla="*/ 182491 w 386038"/>
                <a:gd name="connsiteY0" fmla="*/ 11626 h 619609"/>
                <a:gd name="connsiteX1" fmla="*/ 14149 w 386038"/>
                <a:gd name="connsiteY1" fmla="*/ 140748 h 619609"/>
                <a:gd name="connsiteX2" fmla="*/ 10427 w 386038"/>
                <a:gd name="connsiteY2" fmla="*/ 303621 h 619609"/>
                <a:gd name="connsiteX3" fmla="*/ 53890 w 386038"/>
                <a:gd name="connsiteY3" fmla="*/ 463405 h 619609"/>
                <a:gd name="connsiteX4" fmla="*/ 67844 w 386038"/>
                <a:gd name="connsiteY4" fmla="*/ 596063 h 619609"/>
                <a:gd name="connsiteX5" fmla="*/ 74170 w 386038"/>
                <a:gd name="connsiteY5" fmla="*/ 614296 h 619609"/>
                <a:gd name="connsiteX6" fmla="*/ 90469 w 386038"/>
                <a:gd name="connsiteY6" fmla="*/ 619357 h 619609"/>
                <a:gd name="connsiteX7" fmla="*/ 192724 w 386038"/>
                <a:gd name="connsiteY7" fmla="*/ 589923 h 619609"/>
                <a:gd name="connsiteX8" fmla="*/ 215832 w 386038"/>
                <a:gd name="connsiteY8" fmla="*/ 532655 h 619609"/>
                <a:gd name="connsiteX9" fmla="*/ 364975 w 386038"/>
                <a:gd name="connsiteY9" fmla="*/ 220082 h 619609"/>
                <a:gd name="connsiteX10" fmla="*/ 378073 w 386038"/>
                <a:gd name="connsiteY10" fmla="*/ 120431 h 619609"/>
                <a:gd name="connsiteX11" fmla="*/ 342872 w 386038"/>
                <a:gd name="connsiteY11" fmla="*/ 2361 h 619609"/>
                <a:gd name="connsiteX12" fmla="*/ 182491 w 386038"/>
                <a:gd name="connsiteY12" fmla="*/ 11626 h 61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038" h="619609">
                  <a:moveTo>
                    <a:pt x="182491" y="11626"/>
                  </a:moveTo>
                  <a:cubicBezTo>
                    <a:pt x="111009" y="28557"/>
                    <a:pt x="41945" y="72726"/>
                    <a:pt x="14149" y="140748"/>
                  </a:cubicBezTo>
                  <a:cubicBezTo>
                    <a:pt x="-6727" y="191839"/>
                    <a:pt x="-2187" y="249925"/>
                    <a:pt x="10427" y="303621"/>
                  </a:cubicBezTo>
                  <a:cubicBezTo>
                    <a:pt x="23042" y="357317"/>
                    <a:pt x="43545" y="409152"/>
                    <a:pt x="53890" y="463405"/>
                  </a:cubicBezTo>
                  <a:cubicBezTo>
                    <a:pt x="62262" y="507091"/>
                    <a:pt x="63937" y="551744"/>
                    <a:pt x="67844" y="596063"/>
                  </a:cubicBezTo>
                  <a:cubicBezTo>
                    <a:pt x="68403" y="602612"/>
                    <a:pt x="69333" y="609794"/>
                    <a:pt x="74170" y="614296"/>
                  </a:cubicBezTo>
                  <a:cubicBezTo>
                    <a:pt x="78858" y="617794"/>
                    <a:pt x="84626" y="619581"/>
                    <a:pt x="90469" y="619357"/>
                  </a:cubicBezTo>
                  <a:cubicBezTo>
                    <a:pt x="119977" y="621180"/>
                    <a:pt x="171626" y="610650"/>
                    <a:pt x="192724" y="589923"/>
                  </a:cubicBezTo>
                  <a:cubicBezTo>
                    <a:pt x="208241" y="574704"/>
                    <a:pt x="208688" y="553196"/>
                    <a:pt x="215832" y="532655"/>
                  </a:cubicBezTo>
                  <a:cubicBezTo>
                    <a:pt x="250737" y="432185"/>
                    <a:pt x="330033" y="320552"/>
                    <a:pt x="364975" y="220082"/>
                  </a:cubicBezTo>
                  <a:cubicBezTo>
                    <a:pt x="382575" y="169401"/>
                    <a:pt x="394222" y="170629"/>
                    <a:pt x="378073" y="120431"/>
                  </a:cubicBezTo>
                  <a:cubicBezTo>
                    <a:pt x="365942" y="82885"/>
                    <a:pt x="395786" y="7049"/>
                    <a:pt x="342872" y="2361"/>
                  </a:cubicBezTo>
                  <a:cubicBezTo>
                    <a:pt x="289958" y="-2328"/>
                    <a:pt x="234289" y="-654"/>
                    <a:pt x="182491" y="1162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4C4D800D-A58C-4CDA-8285-1D77A67B317B}"/>
                </a:ext>
              </a:extLst>
            </p:cNvPr>
            <p:cNvSpPr/>
            <p:nvPr/>
          </p:nvSpPr>
          <p:spPr>
            <a:xfrm>
              <a:off x="8939415" y="6145354"/>
              <a:ext cx="94307" cy="220803"/>
            </a:xfrm>
            <a:custGeom>
              <a:avLst/>
              <a:gdLst>
                <a:gd name="connsiteX0" fmla="*/ 280 w 94307"/>
                <a:gd name="connsiteY0" fmla="*/ 133852 h 220803"/>
                <a:gd name="connsiteX1" fmla="*/ 30048 w 94307"/>
                <a:gd name="connsiteY1" fmla="*/ 196329 h 220803"/>
                <a:gd name="connsiteX2" fmla="*/ 34141 w 94307"/>
                <a:gd name="connsiteY2" fmla="*/ 212888 h 220803"/>
                <a:gd name="connsiteX3" fmla="*/ 47724 w 94307"/>
                <a:gd name="connsiteY3" fmla="*/ 220330 h 220803"/>
                <a:gd name="connsiteX4" fmla="*/ 55947 w 94307"/>
                <a:gd name="connsiteY4" fmla="*/ 206600 h 220803"/>
                <a:gd name="connsiteX5" fmla="*/ 54533 w 94307"/>
                <a:gd name="connsiteY5" fmla="*/ 189743 h 220803"/>
                <a:gd name="connsiteX6" fmla="*/ 74255 w 94307"/>
                <a:gd name="connsiteY6" fmla="*/ 153276 h 220803"/>
                <a:gd name="connsiteX7" fmla="*/ 92860 w 94307"/>
                <a:gd name="connsiteY7" fmla="*/ 77961 h 220803"/>
                <a:gd name="connsiteX8" fmla="*/ 74068 w 94307"/>
                <a:gd name="connsiteY8" fmla="*/ 40415 h 220803"/>
                <a:gd name="connsiteX9" fmla="*/ 59668 w 94307"/>
                <a:gd name="connsiteY9" fmla="*/ 153 h 220803"/>
                <a:gd name="connsiteX10" fmla="*/ 41770 w 94307"/>
                <a:gd name="connsiteY10" fmla="*/ 39485 h 220803"/>
                <a:gd name="connsiteX11" fmla="*/ 16987 w 94307"/>
                <a:gd name="connsiteY11" fmla="*/ 83915 h 220803"/>
                <a:gd name="connsiteX12" fmla="*/ 280 w 94307"/>
                <a:gd name="connsiteY12" fmla="*/ 133852 h 22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307" h="220803">
                  <a:moveTo>
                    <a:pt x="280" y="133852"/>
                  </a:moveTo>
                  <a:cubicBezTo>
                    <a:pt x="4001" y="156997"/>
                    <a:pt x="24950" y="173556"/>
                    <a:pt x="30048" y="196329"/>
                  </a:cubicBezTo>
                  <a:cubicBezTo>
                    <a:pt x="30755" y="201986"/>
                    <a:pt x="32132" y="207530"/>
                    <a:pt x="34141" y="212888"/>
                  </a:cubicBezTo>
                  <a:cubicBezTo>
                    <a:pt x="36635" y="217986"/>
                    <a:pt x="42254" y="222116"/>
                    <a:pt x="47724" y="220330"/>
                  </a:cubicBezTo>
                  <a:cubicBezTo>
                    <a:pt x="53194" y="218544"/>
                    <a:pt x="55835" y="212256"/>
                    <a:pt x="55947" y="206600"/>
                  </a:cubicBezTo>
                  <a:cubicBezTo>
                    <a:pt x="56059" y="200944"/>
                    <a:pt x="54347" y="195436"/>
                    <a:pt x="54533" y="189743"/>
                  </a:cubicBezTo>
                  <a:cubicBezTo>
                    <a:pt x="54942" y="175789"/>
                    <a:pt x="66031" y="164700"/>
                    <a:pt x="74255" y="153276"/>
                  </a:cubicBezTo>
                  <a:cubicBezTo>
                    <a:pt x="90256" y="131657"/>
                    <a:pt x="96954" y="104530"/>
                    <a:pt x="92860" y="77961"/>
                  </a:cubicBezTo>
                  <a:cubicBezTo>
                    <a:pt x="90813" y="66574"/>
                    <a:pt x="82366" y="60918"/>
                    <a:pt x="74068" y="40415"/>
                  </a:cubicBezTo>
                  <a:cubicBezTo>
                    <a:pt x="70571" y="31745"/>
                    <a:pt x="71650" y="-3010"/>
                    <a:pt x="59668" y="153"/>
                  </a:cubicBezTo>
                  <a:cubicBezTo>
                    <a:pt x="52226" y="2125"/>
                    <a:pt x="44560" y="33308"/>
                    <a:pt x="41770" y="39485"/>
                  </a:cubicBezTo>
                  <a:cubicBezTo>
                    <a:pt x="33434" y="57830"/>
                    <a:pt x="28113" y="69663"/>
                    <a:pt x="16987" y="83915"/>
                  </a:cubicBezTo>
                  <a:cubicBezTo>
                    <a:pt x="5861" y="98167"/>
                    <a:pt x="-2549" y="115730"/>
                    <a:pt x="280" y="13385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584F86E5-EAA9-4C33-8C05-4A5A8B926449}"/>
                </a:ext>
              </a:extLst>
            </p:cNvPr>
            <p:cNvSpPr/>
            <p:nvPr/>
          </p:nvSpPr>
          <p:spPr>
            <a:xfrm>
              <a:off x="8958085" y="6212638"/>
              <a:ext cx="61560" cy="97378"/>
            </a:xfrm>
            <a:custGeom>
              <a:avLst/>
              <a:gdLst>
                <a:gd name="connsiteX0" fmla="*/ 19006 w 61560"/>
                <a:gd name="connsiteY0" fmla="*/ 13430 h 97378"/>
                <a:gd name="connsiteX1" fmla="*/ 1852 w 61560"/>
                <a:gd name="connsiteY1" fmla="*/ 44539 h 97378"/>
                <a:gd name="connsiteX2" fmla="*/ -232 w 61560"/>
                <a:gd name="connsiteY2" fmla="*/ 59907 h 97378"/>
                <a:gd name="connsiteX3" fmla="*/ 7842 w 61560"/>
                <a:gd name="connsiteY3" fmla="*/ 81713 h 97378"/>
                <a:gd name="connsiteX4" fmla="*/ 16848 w 61560"/>
                <a:gd name="connsiteY4" fmla="*/ 93323 h 97378"/>
                <a:gd name="connsiteX5" fmla="*/ 30541 w 61560"/>
                <a:gd name="connsiteY5" fmla="*/ 97044 h 97378"/>
                <a:gd name="connsiteX6" fmla="*/ 42747 w 61560"/>
                <a:gd name="connsiteY6" fmla="*/ 86848 h 97378"/>
                <a:gd name="connsiteX7" fmla="*/ 58934 w 61560"/>
                <a:gd name="connsiteY7" fmla="*/ 17040 h 97378"/>
                <a:gd name="connsiteX8" fmla="*/ 52905 w 61560"/>
                <a:gd name="connsiteY8" fmla="*/ 5207 h 97378"/>
                <a:gd name="connsiteX9" fmla="*/ 19006 w 61560"/>
                <a:gd name="connsiteY9" fmla="*/ 13430 h 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560" h="97378">
                  <a:moveTo>
                    <a:pt x="19006" y="13430"/>
                  </a:moveTo>
                  <a:cubicBezTo>
                    <a:pt x="11080" y="22436"/>
                    <a:pt x="5238" y="33041"/>
                    <a:pt x="1852" y="44539"/>
                  </a:cubicBezTo>
                  <a:cubicBezTo>
                    <a:pt x="252" y="49488"/>
                    <a:pt x="-456" y="54698"/>
                    <a:pt x="-232" y="59907"/>
                  </a:cubicBezTo>
                  <a:cubicBezTo>
                    <a:pt x="773" y="67684"/>
                    <a:pt x="3526" y="75164"/>
                    <a:pt x="7842" y="81713"/>
                  </a:cubicBezTo>
                  <a:cubicBezTo>
                    <a:pt x="10113" y="86104"/>
                    <a:pt x="13164" y="90011"/>
                    <a:pt x="16848" y="93323"/>
                  </a:cubicBezTo>
                  <a:cubicBezTo>
                    <a:pt x="20606" y="96597"/>
                    <a:pt x="25629" y="97974"/>
                    <a:pt x="30541" y="97044"/>
                  </a:cubicBezTo>
                  <a:cubicBezTo>
                    <a:pt x="35713" y="95220"/>
                    <a:pt x="40030" y="91611"/>
                    <a:pt x="42747" y="86848"/>
                  </a:cubicBezTo>
                  <a:cubicBezTo>
                    <a:pt x="56999" y="66642"/>
                    <a:pt x="65743" y="40781"/>
                    <a:pt x="58934" y="17040"/>
                  </a:cubicBezTo>
                  <a:cubicBezTo>
                    <a:pt x="57892" y="12686"/>
                    <a:pt x="55808" y="8630"/>
                    <a:pt x="52905" y="5207"/>
                  </a:cubicBezTo>
                  <a:cubicBezTo>
                    <a:pt x="41742" y="-6663"/>
                    <a:pt x="27378" y="3979"/>
                    <a:pt x="19006" y="1343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CD414269-BB79-4F6A-9667-216E3670E9C3}"/>
                </a:ext>
              </a:extLst>
            </p:cNvPr>
            <p:cNvSpPr/>
            <p:nvPr/>
          </p:nvSpPr>
          <p:spPr>
            <a:xfrm>
              <a:off x="8967444" y="6260910"/>
              <a:ext cx="24832" cy="29099"/>
            </a:xfrm>
            <a:custGeom>
              <a:avLst/>
              <a:gdLst>
                <a:gd name="connsiteX0" fmla="*/ 10354 w 24832"/>
                <a:gd name="connsiteY0" fmla="*/ 5570 h 29099"/>
                <a:gd name="connsiteX1" fmla="*/ 11396 w 24832"/>
                <a:gd name="connsiteY1" fmla="*/ 11338 h 29099"/>
                <a:gd name="connsiteX2" fmla="*/ 16680 w 24832"/>
                <a:gd name="connsiteY2" fmla="*/ 18296 h 29099"/>
                <a:gd name="connsiteX3" fmla="*/ 22633 w 24832"/>
                <a:gd name="connsiteY3" fmla="*/ 21645 h 29099"/>
                <a:gd name="connsiteX4" fmla="*/ 23936 w 24832"/>
                <a:gd name="connsiteY4" fmla="*/ 27673 h 29099"/>
                <a:gd name="connsiteX5" fmla="*/ 19024 w 24832"/>
                <a:gd name="connsiteY5" fmla="*/ 28901 h 29099"/>
                <a:gd name="connsiteX6" fmla="*/ 3470 w 24832"/>
                <a:gd name="connsiteY6" fmla="*/ 19859 h 29099"/>
                <a:gd name="connsiteX7" fmla="*/ 753 w 24832"/>
                <a:gd name="connsiteY7" fmla="*/ 3040 h 29099"/>
                <a:gd name="connsiteX8" fmla="*/ 10354 w 24832"/>
                <a:gd name="connsiteY8" fmla="*/ 5570 h 2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32" h="29099">
                  <a:moveTo>
                    <a:pt x="10354" y="5570"/>
                  </a:moveTo>
                  <a:cubicBezTo>
                    <a:pt x="10763" y="7468"/>
                    <a:pt x="10838" y="9291"/>
                    <a:pt x="11396" y="11338"/>
                  </a:cubicBezTo>
                  <a:cubicBezTo>
                    <a:pt x="12252" y="14240"/>
                    <a:pt x="14113" y="16696"/>
                    <a:pt x="16680" y="18296"/>
                  </a:cubicBezTo>
                  <a:cubicBezTo>
                    <a:pt x="18764" y="19264"/>
                    <a:pt x="20736" y="20380"/>
                    <a:pt x="22633" y="21645"/>
                  </a:cubicBezTo>
                  <a:cubicBezTo>
                    <a:pt x="24568" y="23022"/>
                    <a:pt x="25127" y="25627"/>
                    <a:pt x="23936" y="27673"/>
                  </a:cubicBezTo>
                  <a:cubicBezTo>
                    <a:pt x="22597" y="28864"/>
                    <a:pt x="20773" y="29310"/>
                    <a:pt x="19024" y="28901"/>
                  </a:cubicBezTo>
                  <a:cubicBezTo>
                    <a:pt x="12810" y="28194"/>
                    <a:pt x="7154" y="24920"/>
                    <a:pt x="3470" y="19859"/>
                  </a:cubicBezTo>
                  <a:cubicBezTo>
                    <a:pt x="493" y="15580"/>
                    <a:pt x="-1628" y="8100"/>
                    <a:pt x="753" y="3040"/>
                  </a:cubicBezTo>
                  <a:cubicBezTo>
                    <a:pt x="3433" y="-2616"/>
                    <a:pt x="9200" y="249"/>
                    <a:pt x="10354" y="557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01BA921A-D120-4AC6-8475-FDE76D87E845}"/>
                </a:ext>
              </a:extLst>
            </p:cNvPr>
            <p:cNvSpPr/>
            <p:nvPr/>
          </p:nvSpPr>
          <p:spPr>
            <a:xfrm>
              <a:off x="8846697" y="6178005"/>
              <a:ext cx="86547" cy="380259"/>
            </a:xfrm>
            <a:custGeom>
              <a:avLst/>
              <a:gdLst>
                <a:gd name="connsiteX0" fmla="*/ 57349 w 86547"/>
                <a:gd name="connsiteY0" fmla="*/ 30351 h 380259"/>
                <a:gd name="connsiteX1" fmla="*/ 55749 w 86547"/>
                <a:gd name="connsiteY1" fmla="*/ 66669 h 380259"/>
                <a:gd name="connsiteX2" fmla="*/ 59730 w 86547"/>
                <a:gd name="connsiteY2" fmla="*/ 221691 h 380259"/>
                <a:gd name="connsiteX3" fmla="*/ 70894 w 86547"/>
                <a:gd name="connsiteY3" fmla="*/ 380210 h 380259"/>
                <a:gd name="connsiteX4" fmla="*/ 25459 w 86547"/>
                <a:gd name="connsiteY4" fmla="*/ 175549 h 380259"/>
                <a:gd name="connsiteX5" fmla="*/ 1123 w 86547"/>
                <a:gd name="connsiteY5" fmla="*/ 93684 h 380259"/>
                <a:gd name="connsiteX6" fmla="*/ 12286 w 86547"/>
                <a:gd name="connsiteY6" fmla="*/ -50 h 380259"/>
                <a:gd name="connsiteX7" fmla="*/ 24492 w 86547"/>
                <a:gd name="connsiteY7" fmla="*/ 14834 h 380259"/>
                <a:gd name="connsiteX8" fmla="*/ 57349 w 86547"/>
                <a:gd name="connsiteY8" fmla="*/ 30351 h 38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547" h="380259">
                  <a:moveTo>
                    <a:pt x="57349" y="30351"/>
                  </a:moveTo>
                  <a:cubicBezTo>
                    <a:pt x="64791" y="40621"/>
                    <a:pt x="59730" y="54687"/>
                    <a:pt x="55749" y="66669"/>
                  </a:cubicBezTo>
                  <a:cubicBezTo>
                    <a:pt x="39190" y="116383"/>
                    <a:pt x="50912" y="170004"/>
                    <a:pt x="59730" y="221691"/>
                  </a:cubicBezTo>
                  <a:cubicBezTo>
                    <a:pt x="68550" y="273377"/>
                    <a:pt x="107435" y="327445"/>
                    <a:pt x="70894" y="380210"/>
                  </a:cubicBezTo>
                  <a:cubicBezTo>
                    <a:pt x="63043" y="317695"/>
                    <a:pt x="48939" y="241003"/>
                    <a:pt x="25459" y="175549"/>
                  </a:cubicBezTo>
                  <a:cubicBezTo>
                    <a:pt x="15859" y="148757"/>
                    <a:pt x="5960" y="121853"/>
                    <a:pt x="1123" y="93684"/>
                  </a:cubicBezTo>
                  <a:cubicBezTo>
                    <a:pt x="-2598" y="72549"/>
                    <a:pt x="1123" y="19672"/>
                    <a:pt x="12286" y="-50"/>
                  </a:cubicBezTo>
                  <a:cubicBezTo>
                    <a:pt x="12286" y="-50"/>
                    <a:pt x="15710" y="11857"/>
                    <a:pt x="24492" y="14834"/>
                  </a:cubicBezTo>
                  <a:cubicBezTo>
                    <a:pt x="35134" y="18593"/>
                    <a:pt x="50428" y="20602"/>
                    <a:pt x="57349" y="3035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2AE5AD9-D9A8-43B7-A5B6-009C1E27CA64}"/>
                </a:ext>
              </a:extLst>
            </p:cNvPr>
            <p:cNvSpPr/>
            <p:nvPr/>
          </p:nvSpPr>
          <p:spPr>
            <a:xfrm>
              <a:off x="8922629" y="6556347"/>
              <a:ext cx="66665" cy="76224"/>
            </a:xfrm>
            <a:custGeom>
              <a:avLst/>
              <a:gdLst>
                <a:gd name="connsiteX0" fmla="*/ 14981 w 66665"/>
                <a:gd name="connsiteY0" fmla="*/ 18724 h 76224"/>
                <a:gd name="connsiteX1" fmla="*/ 22721 w 66665"/>
                <a:gd name="connsiteY1" fmla="*/ 5440 h 76224"/>
                <a:gd name="connsiteX2" fmla="*/ 39429 w 66665"/>
                <a:gd name="connsiteY2" fmla="*/ 44 h 76224"/>
                <a:gd name="connsiteX3" fmla="*/ 53792 w 66665"/>
                <a:gd name="connsiteY3" fmla="*/ 8454 h 76224"/>
                <a:gd name="connsiteX4" fmla="*/ 54053 w 66665"/>
                <a:gd name="connsiteY4" fmla="*/ 21924 h 76224"/>
                <a:gd name="connsiteX5" fmla="*/ 52043 w 66665"/>
                <a:gd name="connsiteY5" fmla="*/ 45144 h 76224"/>
                <a:gd name="connsiteX6" fmla="*/ 63988 w 66665"/>
                <a:gd name="connsiteY6" fmla="*/ 64159 h 76224"/>
                <a:gd name="connsiteX7" fmla="*/ 66370 w 66665"/>
                <a:gd name="connsiteY7" fmla="*/ 66838 h 76224"/>
                <a:gd name="connsiteX8" fmla="*/ 64025 w 66665"/>
                <a:gd name="connsiteY8" fmla="*/ 68587 h 76224"/>
                <a:gd name="connsiteX9" fmla="*/ 24135 w 66665"/>
                <a:gd name="connsiteY9" fmla="*/ 75695 h 76224"/>
                <a:gd name="connsiteX10" fmla="*/ 6758 w 66665"/>
                <a:gd name="connsiteY10" fmla="*/ 73834 h 76224"/>
                <a:gd name="connsiteX11" fmla="*/ 14981 w 66665"/>
                <a:gd name="connsiteY11" fmla="*/ 18724 h 7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65" h="76224">
                  <a:moveTo>
                    <a:pt x="14981" y="18724"/>
                  </a:moveTo>
                  <a:cubicBezTo>
                    <a:pt x="16581" y="13775"/>
                    <a:pt x="19223" y="9273"/>
                    <a:pt x="22721" y="5440"/>
                  </a:cubicBezTo>
                  <a:cubicBezTo>
                    <a:pt x="27336" y="1421"/>
                    <a:pt x="33363" y="-514"/>
                    <a:pt x="39429" y="44"/>
                  </a:cubicBezTo>
                  <a:cubicBezTo>
                    <a:pt x="45382" y="82"/>
                    <a:pt x="50852" y="3282"/>
                    <a:pt x="53792" y="8454"/>
                  </a:cubicBezTo>
                  <a:cubicBezTo>
                    <a:pt x="55281" y="12808"/>
                    <a:pt x="55355" y="17534"/>
                    <a:pt x="54053" y="21924"/>
                  </a:cubicBezTo>
                  <a:cubicBezTo>
                    <a:pt x="52192" y="29516"/>
                    <a:pt x="51523" y="37330"/>
                    <a:pt x="52043" y="45144"/>
                  </a:cubicBezTo>
                  <a:cubicBezTo>
                    <a:pt x="52676" y="53070"/>
                    <a:pt x="57142" y="60140"/>
                    <a:pt x="63988" y="64159"/>
                  </a:cubicBezTo>
                  <a:cubicBezTo>
                    <a:pt x="65142" y="64717"/>
                    <a:pt x="66593" y="65573"/>
                    <a:pt x="66370" y="66838"/>
                  </a:cubicBezTo>
                  <a:cubicBezTo>
                    <a:pt x="66147" y="68104"/>
                    <a:pt x="65030" y="68327"/>
                    <a:pt x="64025" y="68587"/>
                  </a:cubicBezTo>
                  <a:cubicBezTo>
                    <a:pt x="50964" y="72085"/>
                    <a:pt x="37606" y="74466"/>
                    <a:pt x="24135" y="75695"/>
                  </a:cubicBezTo>
                  <a:cubicBezTo>
                    <a:pt x="18293" y="76736"/>
                    <a:pt x="12265" y="76067"/>
                    <a:pt x="6758" y="73834"/>
                  </a:cubicBezTo>
                  <a:cubicBezTo>
                    <a:pt x="-11141" y="64643"/>
                    <a:pt x="10218" y="30594"/>
                    <a:pt x="14981" y="187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1CA1101-EE4D-4689-B777-DFF79D6B34A9}"/>
                </a:ext>
              </a:extLst>
            </p:cNvPr>
            <p:cNvSpPr/>
            <p:nvPr/>
          </p:nvSpPr>
          <p:spPr>
            <a:xfrm>
              <a:off x="8985625" y="6407857"/>
              <a:ext cx="69174" cy="217044"/>
            </a:xfrm>
            <a:custGeom>
              <a:avLst/>
              <a:gdLst>
                <a:gd name="connsiteX0" fmla="*/ 15988 w 69174"/>
                <a:gd name="connsiteY0" fmla="*/ 191773 h 217044"/>
                <a:gd name="connsiteX1" fmla="*/ -273 w 69174"/>
                <a:gd name="connsiteY1" fmla="*/ 216593 h 217044"/>
                <a:gd name="connsiteX2" fmla="*/ 13867 w 69174"/>
                <a:gd name="connsiteY2" fmla="*/ 208220 h 217044"/>
                <a:gd name="connsiteX3" fmla="*/ 56995 w 69174"/>
                <a:gd name="connsiteY3" fmla="*/ 40472 h 217044"/>
                <a:gd name="connsiteX4" fmla="*/ 68902 w 69174"/>
                <a:gd name="connsiteY4" fmla="*/ -50 h 217044"/>
                <a:gd name="connsiteX5" fmla="*/ 56102 w 69174"/>
                <a:gd name="connsiteY5" fmla="*/ 28044 h 217044"/>
                <a:gd name="connsiteX6" fmla="*/ 48883 w 69174"/>
                <a:gd name="connsiteY6" fmla="*/ 69311 h 217044"/>
                <a:gd name="connsiteX7" fmla="*/ 30278 w 69174"/>
                <a:gd name="connsiteY7" fmla="*/ 149017 h 217044"/>
                <a:gd name="connsiteX8" fmla="*/ 15988 w 69174"/>
                <a:gd name="connsiteY8" fmla="*/ 191773 h 21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74" h="217044">
                  <a:moveTo>
                    <a:pt x="15988" y="191773"/>
                  </a:moveTo>
                  <a:cubicBezTo>
                    <a:pt x="12267" y="201038"/>
                    <a:pt x="8174" y="210378"/>
                    <a:pt x="-273" y="216593"/>
                  </a:cubicBezTo>
                  <a:cubicBezTo>
                    <a:pt x="6239" y="218528"/>
                    <a:pt x="10891" y="213095"/>
                    <a:pt x="13867" y="208220"/>
                  </a:cubicBezTo>
                  <a:cubicBezTo>
                    <a:pt x="42446" y="157948"/>
                    <a:pt x="51562" y="99006"/>
                    <a:pt x="56995" y="40472"/>
                  </a:cubicBezTo>
                  <a:cubicBezTo>
                    <a:pt x="58335" y="25998"/>
                    <a:pt x="59972" y="11597"/>
                    <a:pt x="68902" y="-50"/>
                  </a:cubicBezTo>
                  <a:cubicBezTo>
                    <a:pt x="58074" y="6387"/>
                    <a:pt x="57925" y="16955"/>
                    <a:pt x="56102" y="28044"/>
                  </a:cubicBezTo>
                  <a:cubicBezTo>
                    <a:pt x="53794" y="41850"/>
                    <a:pt x="51450" y="55580"/>
                    <a:pt x="48883" y="69311"/>
                  </a:cubicBezTo>
                  <a:cubicBezTo>
                    <a:pt x="43822" y="96215"/>
                    <a:pt x="38017" y="122895"/>
                    <a:pt x="30278" y="149017"/>
                  </a:cubicBezTo>
                  <a:cubicBezTo>
                    <a:pt x="26221" y="163492"/>
                    <a:pt x="21644" y="177744"/>
                    <a:pt x="15988" y="19177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A32F5ED-3311-44F0-952B-5171E18208DA}"/>
                </a:ext>
              </a:extLst>
            </p:cNvPr>
            <p:cNvSpPr/>
            <p:nvPr/>
          </p:nvSpPr>
          <p:spPr>
            <a:xfrm>
              <a:off x="9019598" y="5897409"/>
              <a:ext cx="138484" cy="179790"/>
            </a:xfrm>
            <a:custGeom>
              <a:avLst/>
              <a:gdLst>
                <a:gd name="connsiteX0" fmla="*/ -273 w 138484"/>
                <a:gd name="connsiteY0" fmla="*/ 179740 h 179790"/>
                <a:gd name="connsiteX1" fmla="*/ 90039 w 138484"/>
                <a:gd name="connsiteY1" fmla="*/ 7937 h 179790"/>
                <a:gd name="connsiteX2" fmla="*/ 128626 w 138484"/>
                <a:gd name="connsiteY2" fmla="*/ -26 h 179790"/>
                <a:gd name="connsiteX3" fmla="*/ -273 w 138484"/>
                <a:gd name="connsiteY3" fmla="*/ 179740 h 17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84" h="179790">
                  <a:moveTo>
                    <a:pt x="-273" y="179740"/>
                  </a:moveTo>
                  <a:cubicBezTo>
                    <a:pt x="20454" y="161432"/>
                    <a:pt x="73219" y="29408"/>
                    <a:pt x="90039" y="7937"/>
                  </a:cubicBezTo>
                  <a:cubicBezTo>
                    <a:pt x="96588" y="-436"/>
                    <a:pt x="118840" y="1462"/>
                    <a:pt x="128626" y="-26"/>
                  </a:cubicBezTo>
                  <a:cubicBezTo>
                    <a:pt x="140236" y="-1812"/>
                    <a:pt x="170005" y="98211"/>
                    <a:pt x="-273" y="17974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D953EE3-93FE-4385-A5EA-3A7C7BAB6B37}"/>
                </a:ext>
              </a:extLst>
            </p:cNvPr>
            <p:cNvSpPr/>
            <p:nvPr/>
          </p:nvSpPr>
          <p:spPr>
            <a:xfrm>
              <a:off x="8990997" y="5717382"/>
              <a:ext cx="127694" cy="403448"/>
            </a:xfrm>
            <a:custGeom>
              <a:avLst/>
              <a:gdLst>
                <a:gd name="connsiteX0" fmla="*/ 9984 w 127694"/>
                <a:gd name="connsiteY0" fmla="*/ 338260 h 403448"/>
                <a:gd name="connsiteX1" fmla="*/ 16161 w 127694"/>
                <a:gd name="connsiteY1" fmla="*/ 288136 h 403448"/>
                <a:gd name="connsiteX2" fmla="*/ 6114 w 127694"/>
                <a:gd name="connsiteY2" fmla="*/ 235446 h 403448"/>
                <a:gd name="connsiteX3" fmla="*/ 3174 w 127694"/>
                <a:gd name="connsiteY3" fmla="*/ 157005 h 403448"/>
                <a:gd name="connsiteX4" fmla="*/ 67289 w 127694"/>
                <a:gd name="connsiteY4" fmla="*/ 43027 h 403448"/>
                <a:gd name="connsiteX5" fmla="*/ 85337 w 127694"/>
                <a:gd name="connsiteY5" fmla="*/ 5556 h 403448"/>
                <a:gd name="connsiteX6" fmla="*/ 89244 w 127694"/>
                <a:gd name="connsiteY6" fmla="*/ 607 h 403448"/>
                <a:gd name="connsiteX7" fmla="*/ 101226 w 127694"/>
                <a:gd name="connsiteY7" fmla="*/ 6486 h 403448"/>
                <a:gd name="connsiteX8" fmla="*/ 124742 w 127694"/>
                <a:gd name="connsiteY8" fmla="*/ 75959 h 403448"/>
                <a:gd name="connsiteX9" fmla="*/ 111979 w 127694"/>
                <a:gd name="connsiteY9" fmla="*/ 213863 h 403448"/>
                <a:gd name="connsiteX10" fmla="*/ 36552 w 127694"/>
                <a:gd name="connsiteY10" fmla="*/ 380532 h 403448"/>
                <a:gd name="connsiteX11" fmla="*/ 28776 w 127694"/>
                <a:gd name="connsiteY11" fmla="*/ 397239 h 403448"/>
                <a:gd name="connsiteX12" fmla="*/ 6449 w 127694"/>
                <a:gd name="connsiteY12" fmla="*/ 385295 h 403448"/>
                <a:gd name="connsiteX13" fmla="*/ 9984 w 127694"/>
                <a:gd name="connsiteY13" fmla="*/ 338260 h 4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694" h="403448">
                  <a:moveTo>
                    <a:pt x="9984" y="338260"/>
                  </a:moveTo>
                  <a:cubicBezTo>
                    <a:pt x="10467" y="321403"/>
                    <a:pt x="16012" y="304993"/>
                    <a:pt x="16161" y="288136"/>
                  </a:cubicBezTo>
                  <a:cubicBezTo>
                    <a:pt x="16347" y="270201"/>
                    <a:pt x="10430" y="252860"/>
                    <a:pt x="6114" y="235446"/>
                  </a:cubicBezTo>
                  <a:cubicBezTo>
                    <a:pt x="-174" y="209807"/>
                    <a:pt x="-3003" y="182680"/>
                    <a:pt x="3174" y="157005"/>
                  </a:cubicBezTo>
                  <a:cubicBezTo>
                    <a:pt x="13444" y="114435"/>
                    <a:pt x="46562" y="81615"/>
                    <a:pt x="67289" y="43027"/>
                  </a:cubicBezTo>
                  <a:cubicBezTo>
                    <a:pt x="73838" y="30785"/>
                    <a:pt x="79159" y="17947"/>
                    <a:pt x="85337" y="5556"/>
                  </a:cubicBezTo>
                  <a:cubicBezTo>
                    <a:pt x="86081" y="3546"/>
                    <a:pt x="87457" y="1797"/>
                    <a:pt x="89244" y="607"/>
                  </a:cubicBezTo>
                  <a:cubicBezTo>
                    <a:pt x="93560" y="-1700"/>
                    <a:pt x="98398" y="2505"/>
                    <a:pt x="101226" y="6486"/>
                  </a:cubicBezTo>
                  <a:cubicBezTo>
                    <a:pt x="115440" y="26692"/>
                    <a:pt x="121580" y="51474"/>
                    <a:pt x="124742" y="75959"/>
                  </a:cubicBezTo>
                  <a:cubicBezTo>
                    <a:pt x="130846" y="122287"/>
                    <a:pt x="126492" y="169433"/>
                    <a:pt x="111979" y="213863"/>
                  </a:cubicBezTo>
                  <a:cubicBezTo>
                    <a:pt x="92704" y="271801"/>
                    <a:pt x="55791" y="322631"/>
                    <a:pt x="36552" y="380532"/>
                  </a:cubicBezTo>
                  <a:cubicBezTo>
                    <a:pt x="34990" y="386523"/>
                    <a:pt x="32385" y="392179"/>
                    <a:pt x="28776" y="397239"/>
                  </a:cubicBezTo>
                  <a:cubicBezTo>
                    <a:pt x="17389" y="410822"/>
                    <a:pt x="4291" y="399733"/>
                    <a:pt x="6449" y="385295"/>
                  </a:cubicBezTo>
                  <a:cubicBezTo>
                    <a:pt x="8681" y="369703"/>
                    <a:pt x="9872" y="354000"/>
                    <a:pt x="9984" y="33826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DFABE632-BA86-4511-9826-CCBA3E542126}"/>
                </a:ext>
              </a:extLst>
            </p:cNvPr>
            <p:cNvSpPr/>
            <p:nvPr/>
          </p:nvSpPr>
          <p:spPr>
            <a:xfrm>
              <a:off x="9015435" y="5761650"/>
              <a:ext cx="76924" cy="287790"/>
            </a:xfrm>
            <a:custGeom>
              <a:avLst/>
              <a:gdLst>
                <a:gd name="connsiteX0" fmla="*/ 12969 w 76924"/>
                <a:gd name="connsiteY0" fmla="*/ 205988 h 287790"/>
                <a:gd name="connsiteX1" fmla="*/ 690 w 76924"/>
                <a:gd name="connsiteY1" fmla="*/ 166470 h 287790"/>
                <a:gd name="connsiteX2" fmla="*/ 27222 w 76924"/>
                <a:gd name="connsiteY2" fmla="*/ 81814 h 287790"/>
                <a:gd name="connsiteX3" fmla="*/ 64656 w 76924"/>
                <a:gd name="connsiteY3" fmla="*/ -50 h 287790"/>
                <a:gd name="connsiteX4" fmla="*/ 71875 w 76924"/>
                <a:gd name="connsiteY4" fmla="*/ 16434 h 287790"/>
                <a:gd name="connsiteX5" fmla="*/ 76079 w 76924"/>
                <a:gd name="connsiteY5" fmla="*/ 107974 h 287790"/>
                <a:gd name="connsiteX6" fmla="*/ 22868 w 76924"/>
                <a:gd name="connsiteY6" fmla="*/ 264595 h 287790"/>
                <a:gd name="connsiteX7" fmla="*/ 5081 w 76924"/>
                <a:gd name="connsiteY7" fmla="*/ 287740 h 287790"/>
                <a:gd name="connsiteX8" fmla="*/ 14830 w 76924"/>
                <a:gd name="connsiteY8" fmla="*/ 248557 h 287790"/>
                <a:gd name="connsiteX9" fmla="*/ 12969 w 76924"/>
                <a:gd name="connsiteY9" fmla="*/ 205988 h 28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924" h="287790">
                  <a:moveTo>
                    <a:pt x="12969" y="205988"/>
                  </a:moveTo>
                  <a:cubicBezTo>
                    <a:pt x="9248" y="192666"/>
                    <a:pt x="2997" y="179940"/>
                    <a:pt x="690" y="166470"/>
                  </a:cubicBezTo>
                  <a:cubicBezTo>
                    <a:pt x="-4296" y="136701"/>
                    <a:pt x="10923" y="107341"/>
                    <a:pt x="27222" y="81814"/>
                  </a:cubicBezTo>
                  <a:cubicBezTo>
                    <a:pt x="43520" y="56288"/>
                    <a:pt x="62014" y="30314"/>
                    <a:pt x="64656" y="-50"/>
                  </a:cubicBezTo>
                  <a:cubicBezTo>
                    <a:pt x="70052" y="3076"/>
                    <a:pt x="71243" y="10220"/>
                    <a:pt x="71875" y="16434"/>
                  </a:cubicBezTo>
                  <a:cubicBezTo>
                    <a:pt x="74926" y="46873"/>
                    <a:pt x="77940" y="77460"/>
                    <a:pt x="76079" y="107974"/>
                  </a:cubicBezTo>
                  <a:cubicBezTo>
                    <a:pt x="72619" y="163790"/>
                    <a:pt x="52712" y="217523"/>
                    <a:pt x="22868" y="264595"/>
                  </a:cubicBezTo>
                  <a:cubicBezTo>
                    <a:pt x="17844" y="272968"/>
                    <a:pt x="11890" y="280745"/>
                    <a:pt x="5081" y="287740"/>
                  </a:cubicBezTo>
                  <a:cubicBezTo>
                    <a:pt x="690" y="277805"/>
                    <a:pt x="13007" y="258939"/>
                    <a:pt x="14830" y="248557"/>
                  </a:cubicBezTo>
                  <a:cubicBezTo>
                    <a:pt x="17287" y="234417"/>
                    <a:pt x="16653" y="219867"/>
                    <a:pt x="12969" y="20598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72056CED-54A6-47C6-B386-B465EBFD8EEE}"/>
                </a:ext>
              </a:extLst>
            </p:cNvPr>
            <p:cNvSpPr/>
            <p:nvPr/>
          </p:nvSpPr>
          <p:spPr>
            <a:xfrm>
              <a:off x="10844348" y="6084773"/>
              <a:ext cx="365270" cy="546047"/>
            </a:xfrm>
            <a:custGeom>
              <a:avLst/>
              <a:gdLst>
                <a:gd name="connsiteX0" fmla="*/ 166849 w 365270"/>
                <a:gd name="connsiteY0" fmla="*/ 222155 h 546047"/>
                <a:gd name="connsiteX1" fmla="*/ 208042 w 365270"/>
                <a:gd name="connsiteY1" fmla="*/ 310495 h 546047"/>
                <a:gd name="connsiteX2" fmla="*/ 241309 w 365270"/>
                <a:gd name="connsiteY2" fmla="*/ 396340 h 546047"/>
                <a:gd name="connsiteX3" fmla="*/ 292623 w 365270"/>
                <a:gd name="connsiteY3" fmla="*/ 529482 h 546047"/>
                <a:gd name="connsiteX4" fmla="*/ 364998 w 365270"/>
                <a:gd name="connsiteY4" fmla="*/ 484828 h 546047"/>
                <a:gd name="connsiteX5" fmla="*/ 289199 w 365270"/>
                <a:gd name="connsiteY5" fmla="*/ 373753 h 546047"/>
                <a:gd name="connsiteX6" fmla="*/ 206777 w 365270"/>
                <a:gd name="connsiteY6" fmla="*/ 43393 h 546047"/>
                <a:gd name="connsiteX7" fmla="*/ 163054 w 365270"/>
                <a:gd name="connsiteY7" fmla="*/ 2461 h 546047"/>
                <a:gd name="connsiteX8" fmla="*/ 100353 w 365270"/>
                <a:gd name="connsiteY8" fmla="*/ 5289 h 546047"/>
                <a:gd name="connsiteX9" fmla="*/ 15921 w 365270"/>
                <a:gd name="connsiteY9" fmla="*/ 79934 h 546047"/>
                <a:gd name="connsiteX10" fmla="*/ 166849 w 365270"/>
                <a:gd name="connsiteY10" fmla="*/ 222155 h 5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5270" h="546047">
                  <a:moveTo>
                    <a:pt x="166849" y="222155"/>
                  </a:moveTo>
                  <a:cubicBezTo>
                    <a:pt x="184413" y="249580"/>
                    <a:pt x="196283" y="280167"/>
                    <a:pt x="208042" y="310495"/>
                  </a:cubicBezTo>
                  <a:lnTo>
                    <a:pt x="241309" y="396340"/>
                  </a:lnTo>
                  <a:cubicBezTo>
                    <a:pt x="257756" y="438798"/>
                    <a:pt x="274092" y="487879"/>
                    <a:pt x="292623" y="529482"/>
                  </a:cubicBezTo>
                  <a:cubicBezTo>
                    <a:pt x="312977" y="575214"/>
                    <a:pt x="330727" y="514597"/>
                    <a:pt x="364998" y="484828"/>
                  </a:cubicBezTo>
                  <a:cubicBezTo>
                    <a:pt x="310707" y="463283"/>
                    <a:pt x="308846" y="429012"/>
                    <a:pt x="289199" y="373753"/>
                  </a:cubicBezTo>
                  <a:cubicBezTo>
                    <a:pt x="251095" y="266734"/>
                    <a:pt x="228508" y="154878"/>
                    <a:pt x="206777" y="43393"/>
                  </a:cubicBezTo>
                  <a:cubicBezTo>
                    <a:pt x="202720" y="22667"/>
                    <a:pt x="183520" y="7410"/>
                    <a:pt x="163054" y="2461"/>
                  </a:cubicBezTo>
                  <a:cubicBezTo>
                    <a:pt x="142588" y="-2488"/>
                    <a:pt x="120968" y="638"/>
                    <a:pt x="100353" y="5289"/>
                  </a:cubicBezTo>
                  <a:cubicBezTo>
                    <a:pt x="61691" y="13997"/>
                    <a:pt x="-39411" y="50389"/>
                    <a:pt x="15921" y="79934"/>
                  </a:cubicBezTo>
                  <a:cubicBezTo>
                    <a:pt x="79515" y="113945"/>
                    <a:pt x="132131" y="167976"/>
                    <a:pt x="166849" y="2221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D7C90CED-FDA8-43DC-9A0F-13A4174E04F1}"/>
                </a:ext>
              </a:extLst>
            </p:cNvPr>
            <p:cNvSpPr/>
            <p:nvPr/>
          </p:nvSpPr>
          <p:spPr>
            <a:xfrm>
              <a:off x="11109841" y="6534103"/>
              <a:ext cx="101475" cy="192318"/>
            </a:xfrm>
            <a:custGeom>
              <a:avLst/>
              <a:gdLst>
                <a:gd name="connsiteX0" fmla="*/ 23110 w 101475"/>
                <a:gd name="connsiteY0" fmla="*/ 117027 h 192318"/>
                <a:gd name="connsiteX1" fmla="*/ 77587 w 101475"/>
                <a:gd name="connsiteY1" fmla="*/ 192269 h 192318"/>
                <a:gd name="connsiteX2" fmla="*/ 100547 w 101475"/>
                <a:gd name="connsiteY2" fmla="*/ 96264 h 192318"/>
                <a:gd name="connsiteX3" fmla="*/ 100881 w 101475"/>
                <a:gd name="connsiteY3" fmla="*/ 88003 h 192318"/>
                <a:gd name="connsiteX4" fmla="*/ 94258 w 101475"/>
                <a:gd name="connsiteY4" fmla="*/ 79221 h 192318"/>
                <a:gd name="connsiteX5" fmla="*/ 60396 w 101475"/>
                <a:gd name="connsiteY5" fmla="*/ 14399 h 192318"/>
                <a:gd name="connsiteX6" fmla="*/ 45251 w 101475"/>
                <a:gd name="connsiteY6" fmla="*/ 1376 h 192318"/>
                <a:gd name="connsiteX7" fmla="*/ -258 w 101475"/>
                <a:gd name="connsiteY7" fmla="*/ 11348 h 192318"/>
                <a:gd name="connsiteX8" fmla="*/ 23110 w 101475"/>
                <a:gd name="connsiteY8" fmla="*/ 117027 h 19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475" h="192318">
                  <a:moveTo>
                    <a:pt x="23110" y="117027"/>
                  </a:moveTo>
                  <a:cubicBezTo>
                    <a:pt x="37474" y="141178"/>
                    <a:pt x="55372" y="174110"/>
                    <a:pt x="77587" y="192269"/>
                  </a:cubicBezTo>
                  <a:cubicBezTo>
                    <a:pt x="82313" y="168379"/>
                    <a:pt x="95821" y="120154"/>
                    <a:pt x="100547" y="96264"/>
                  </a:cubicBezTo>
                  <a:cubicBezTo>
                    <a:pt x="101291" y="93585"/>
                    <a:pt x="101402" y="90757"/>
                    <a:pt x="100881" y="88003"/>
                  </a:cubicBezTo>
                  <a:cubicBezTo>
                    <a:pt x="99467" y="84542"/>
                    <a:pt x="97197" y="81528"/>
                    <a:pt x="94258" y="79221"/>
                  </a:cubicBezTo>
                  <a:cubicBezTo>
                    <a:pt x="76880" y="61918"/>
                    <a:pt x="72564" y="35684"/>
                    <a:pt x="60396" y="14399"/>
                  </a:cubicBezTo>
                  <a:cubicBezTo>
                    <a:pt x="56935" y="8409"/>
                    <a:pt x="52098" y="2269"/>
                    <a:pt x="45251" y="1376"/>
                  </a:cubicBezTo>
                  <a:cubicBezTo>
                    <a:pt x="27799" y="-894"/>
                    <a:pt x="-1002" y="-2159"/>
                    <a:pt x="-258" y="11348"/>
                  </a:cubicBezTo>
                  <a:cubicBezTo>
                    <a:pt x="1751" y="47145"/>
                    <a:pt x="19984" y="111669"/>
                    <a:pt x="23110" y="1170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100108AE-80ED-4F97-81C8-0553561C451B}"/>
                </a:ext>
              </a:extLst>
            </p:cNvPr>
            <p:cNvSpPr/>
            <p:nvPr/>
          </p:nvSpPr>
          <p:spPr>
            <a:xfrm>
              <a:off x="11155336" y="6607620"/>
              <a:ext cx="72403" cy="158989"/>
            </a:xfrm>
            <a:custGeom>
              <a:avLst/>
              <a:gdLst>
                <a:gd name="connsiteX0" fmla="*/ 72131 w 72403"/>
                <a:gd name="connsiteY0" fmla="*/ 158939 h 158989"/>
                <a:gd name="connsiteX1" fmla="*/ 60335 w 72403"/>
                <a:gd name="connsiteY1" fmla="*/ 7304 h 158989"/>
                <a:gd name="connsiteX2" fmla="*/ 58475 w 72403"/>
                <a:gd name="connsiteY2" fmla="*/ 1499 h 158989"/>
                <a:gd name="connsiteX3" fmla="*/ 47125 w 72403"/>
                <a:gd name="connsiteY3" fmla="*/ 3434 h 158989"/>
                <a:gd name="connsiteX4" fmla="*/ 15980 w 72403"/>
                <a:gd name="connsiteY4" fmla="*/ 34245 h 158989"/>
                <a:gd name="connsiteX5" fmla="*/ 314 w 72403"/>
                <a:gd name="connsiteY5" fmla="*/ 78563 h 158989"/>
                <a:gd name="connsiteX6" fmla="*/ 72131 w 72403"/>
                <a:gd name="connsiteY6" fmla="*/ 158939 h 15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03" h="158989">
                  <a:moveTo>
                    <a:pt x="72131" y="158939"/>
                  </a:moveTo>
                  <a:cubicBezTo>
                    <a:pt x="70569" y="110565"/>
                    <a:pt x="65619" y="47306"/>
                    <a:pt x="60335" y="7304"/>
                  </a:cubicBezTo>
                  <a:cubicBezTo>
                    <a:pt x="60261" y="5220"/>
                    <a:pt x="59629" y="3211"/>
                    <a:pt x="58475" y="1499"/>
                  </a:cubicBezTo>
                  <a:cubicBezTo>
                    <a:pt x="55535" y="-1775"/>
                    <a:pt x="50475" y="755"/>
                    <a:pt x="47125" y="3434"/>
                  </a:cubicBezTo>
                  <a:cubicBezTo>
                    <a:pt x="35404" y="12253"/>
                    <a:pt x="24910" y="22598"/>
                    <a:pt x="15980" y="34245"/>
                  </a:cubicBezTo>
                  <a:cubicBezTo>
                    <a:pt x="8724" y="44329"/>
                    <a:pt x="-3035" y="64758"/>
                    <a:pt x="314" y="78563"/>
                  </a:cubicBezTo>
                  <a:cubicBezTo>
                    <a:pt x="5188" y="98620"/>
                    <a:pt x="47796" y="152167"/>
                    <a:pt x="72131" y="15893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D590EE1-258D-40FB-9FDB-7E84C77F188E}"/>
                </a:ext>
              </a:extLst>
            </p:cNvPr>
            <p:cNvSpPr/>
            <p:nvPr/>
          </p:nvSpPr>
          <p:spPr>
            <a:xfrm>
              <a:off x="9086355" y="5940449"/>
              <a:ext cx="357375" cy="534351"/>
            </a:xfrm>
            <a:custGeom>
              <a:avLst/>
              <a:gdLst>
                <a:gd name="connsiteX0" fmla="*/ 107826 w 357375"/>
                <a:gd name="connsiteY0" fmla="*/ 161744 h 534351"/>
                <a:gd name="connsiteX1" fmla="*/ 128441 w 357375"/>
                <a:gd name="connsiteY1" fmla="*/ 289118 h 534351"/>
                <a:gd name="connsiteX2" fmla="*/ 71284 w 357375"/>
                <a:gd name="connsiteY2" fmla="*/ 406928 h 534351"/>
                <a:gd name="connsiteX3" fmla="*/ -273 w 357375"/>
                <a:gd name="connsiteY3" fmla="*/ 534301 h 534351"/>
                <a:gd name="connsiteX4" fmla="*/ 123194 w 357375"/>
                <a:gd name="connsiteY4" fmla="*/ 344078 h 534351"/>
                <a:gd name="connsiteX5" fmla="*/ 152963 w 357375"/>
                <a:gd name="connsiteY5" fmla="*/ 272149 h 534351"/>
                <a:gd name="connsiteX6" fmla="*/ 162192 w 357375"/>
                <a:gd name="connsiteY6" fmla="*/ 183922 h 534351"/>
                <a:gd name="connsiteX7" fmla="*/ 236614 w 357375"/>
                <a:gd name="connsiteY7" fmla="*/ 108830 h 534351"/>
                <a:gd name="connsiteX8" fmla="*/ 357103 w 357375"/>
                <a:gd name="connsiteY8" fmla="*/ -50 h 534351"/>
                <a:gd name="connsiteX9" fmla="*/ 107826 w 357375"/>
                <a:gd name="connsiteY9" fmla="*/ 161744 h 53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375" h="534351">
                  <a:moveTo>
                    <a:pt x="107826" y="161744"/>
                  </a:moveTo>
                  <a:cubicBezTo>
                    <a:pt x="120850" y="203123"/>
                    <a:pt x="134060" y="246101"/>
                    <a:pt x="128441" y="289118"/>
                  </a:cubicBezTo>
                  <a:cubicBezTo>
                    <a:pt x="122710" y="333064"/>
                    <a:pt x="74336" y="402165"/>
                    <a:pt x="71284" y="406928"/>
                  </a:cubicBezTo>
                  <a:cubicBezTo>
                    <a:pt x="46092" y="446632"/>
                    <a:pt x="10221" y="488457"/>
                    <a:pt x="-273" y="534301"/>
                  </a:cubicBezTo>
                  <a:cubicBezTo>
                    <a:pt x="32287" y="468437"/>
                    <a:pt x="81927" y="404844"/>
                    <a:pt x="123194" y="344078"/>
                  </a:cubicBezTo>
                  <a:cubicBezTo>
                    <a:pt x="136813" y="324022"/>
                    <a:pt x="145298" y="295108"/>
                    <a:pt x="152963" y="272149"/>
                  </a:cubicBezTo>
                  <a:cubicBezTo>
                    <a:pt x="164127" y="238659"/>
                    <a:pt x="148385" y="216332"/>
                    <a:pt x="162192" y="183922"/>
                  </a:cubicBezTo>
                  <a:cubicBezTo>
                    <a:pt x="173875" y="156460"/>
                    <a:pt x="214808" y="129035"/>
                    <a:pt x="236614" y="108830"/>
                  </a:cubicBezTo>
                  <a:cubicBezTo>
                    <a:pt x="269099" y="79061"/>
                    <a:pt x="324618" y="29831"/>
                    <a:pt x="357103" y="-50"/>
                  </a:cubicBezTo>
                  <a:cubicBezTo>
                    <a:pt x="281862" y="47469"/>
                    <a:pt x="191178" y="144441"/>
                    <a:pt x="107826" y="16174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1C2966C1-06CD-4A15-8ADE-D383238BFFA1}"/>
                </a:ext>
              </a:extLst>
            </p:cNvPr>
            <p:cNvSpPr/>
            <p:nvPr/>
          </p:nvSpPr>
          <p:spPr>
            <a:xfrm>
              <a:off x="9451209" y="5714071"/>
              <a:ext cx="308968" cy="222768"/>
            </a:xfrm>
            <a:custGeom>
              <a:avLst/>
              <a:gdLst>
                <a:gd name="connsiteX0" fmla="*/ 107640 w 308968"/>
                <a:gd name="connsiteY0" fmla="*/ 84181 h 222768"/>
                <a:gd name="connsiteX1" fmla="*/ -273 w 308968"/>
                <a:gd name="connsiteY1" fmla="*/ 222718 h 222768"/>
                <a:gd name="connsiteX2" fmla="*/ 87880 w 308968"/>
                <a:gd name="connsiteY2" fmla="*/ 170400 h 222768"/>
                <a:gd name="connsiteX3" fmla="*/ 162973 w 308968"/>
                <a:gd name="connsiteY3" fmla="*/ 142156 h 222768"/>
                <a:gd name="connsiteX4" fmla="*/ 241116 w 308968"/>
                <a:gd name="connsiteY4" fmla="*/ 156817 h 222768"/>
                <a:gd name="connsiteX5" fmla="*/ 285769 w 308968"/>
                <a:gd name="connsiteY5" fmla="*/ 160538 h 222768"/>
                <a:gd name="connsiteX6" fmla="*/ 305975 w 308968"/>
                <a:gd name="connsiteY6" fmla="*/ 129021 h 222768"/>
                <a:gd name="connsiteX7" fmla="*/ 275647 w 308968"/>
                <a:gd name="connsiteY7" fmla="*/ 20141 h 222768"/>
                <a:gd name="connsiteX8" fmla="*/ 229580 w 308968"/>
                <a:gd name="connsiteY8" fmla="*/ 3954 h 222768"/>
                <a:gd name="connsiteX9" fmla="*/ 169038 w 308968"/>
                <a:gd name="connsiteY9" fmla="*/ 35174 h 222768"/>
                <a:gd name="connsiteX10" fmla="*/ 107640 w 308968"/>
                <a:gd name="connsiteY10" fmla="*/ 84181 h 22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968" h="222768">
                  <a:moveTo>
                    <a:pt x="107640" y="84181"/>
                  </a:moveTo>
                  <a:cubicBezTo>
                    <a:pt x="65219" y="124592"/>
                    <a:pt x="31245" y="173265"/>
                    <a:pt x="-273" y="222718"/>
                  </a:cubicBezTo>
                  <a:cubicBezTo>
                    <a:pt x="27971" y="203443"/>
                    <a:pt x="57442" y="185953"/>
                    <a:pt x="87880" y="170400"/>
                  </a:cubicBezTo>
                  <a:cubicBezTo>
                    <a:pt x="112030" y="157636"/>
                    <a:pt x="135734" y="144091"/>
                    <a:pt x="162973" y="142156"/>
                  </a:cubicBezTo>
                  <a:cubicBezTo>
                    <a:pt x="190211" y="140221"/>
                    <a:pt x="216036" y="147849"/>
                    <a:pt x="241116" y="156817"/>
                  </a:cubicBezTo>
                  <a:cubicBezTo>
                    <a:pt x="255665" y="162027"/>
                    <a:pt x="272187" y="167609"/>
                    <a:pt x="285769" y="160538"/>
                  </a:cubicBezTo>
                  <a:cubicBezTo>
                    <a:pt x="297230" y="154659"/>
                    <a:pt x="303072" y="141598"/>
                    <a:pt x="305975" y="129021"/>
                  </a:cubicBezTo>
                  <a:cubicBezTo>
                    <a:pt x="314384" y="89949"/>
                    <a:pt x="303035" y="49240"/>
                    <a:pt x="275647" y="20141"/>
                  </a:cubicBezTo>
                  <a:cubicBezTo>
                    <a:pt x="258717" y="2354"/>
                    <a:pt x="253656" y="-5423"/>
                    <a:pt x="229580" y="3954"/>
                  </a:cubicBezTo>
                  <a:cubicBezTo>
                    <a:pt x="208407" y="12327"/>
                    <a:pt x="188128" y="22783"/>
                    <a:pt x="169038" y="35174"/>
                  </a:cubicBezTo>
                  <a:cubicBezTo>
                    <a:pt x="147084" y="49538"/>
                    <a:pt x="126506" y="65948"/>
                    <a:pt x="107640" y="8418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926E6C3-ADC7-405B-B1A5-35F30BFDE60F}"/>
                </a:ext>
              </a:extLst>
            </p:cNvPr>
            <p:cNvSpPr/>
            <p:nvPr/>
          </p:nvSpPr>
          <p:spPr>
            <a:xfrm>
              <a:off x="9585224" y="5526697"/>
              <a:ext cx="288984" cy="777038"/>
            </a:xfrm>
            <a:custGeom>
              <a:avLst/>
              <a:gdLst>
                <a:gd name="connsiteX0" fmla="*/ 2203 w 288984"/>
                <a:gd name="connsiteY0" fmla="*/ 709120 h 777038"/>
                <a:gd name="connsiteX1" fmla="*/ 826 w 288984"/>
                <a:gd name="connsiteY1" fmla="*/ 746331 h 777038"/>
                <a:gd name="connsiteX2" fmla="*/ 21962 w 288984"/>
                <a:gd name="connsiteY2" fmla="*/ 775058 h 777038"/>
                <a:gd name="connsiteX3" fmla="*/ 59842 w 288984"/>
                <a:gd name="connsiteY3" fmla="*/ 765309 h 777038"/>
                <a:gd name="connsiteX4" fmla="*/ 81202 w 288984"/>
                <a:gd name="connsiteY4" fmla="*/ 730368 h 777038"/>
                <a:gd name="connsiteX5" fmla="*/ 169541 w 288984"/>
                <a:gd name="connsiteY5" fmla="*/ 489314 h 777038"/>
                <a:gd name="connsiteX6" fmla="*/ 288616 w 288984"/>
                <a:gd name="connsiteY6" fmla="*/ 161522 h 777038"/>
                <a:gd name="connsiteX7" fmla="*/ 280244 w 288984"/>
                <a:gd name="connsiteY7" fmla="*/ 107045 h 777038"/>
                <a:gd name="connsiteX8" fmla="*/ 173299 w 288984"/>
                <a:gd name="connsiteY8" fmla="*/ 956 h 777038"/>
                <a:gd name="connsiteX9" fmla="*/ 82802 w 288984"/>
                <a:gd name="connsiteY9" fmla="*/ 49852 h 777038"/>
                <a:gd name="connsiteX10" fmla="*/ 76885 w 288984"/>
                <a:gd name="connsiteY10" fmla="*/ 213580 h 777038"/>
                <a:gd name="connsiteX11" fmla="*/ 29330 w 288984"/>
                <a:gd name="connsiteY11" fmla="*/ 529279 h 77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8984" h="777038">
                  <a:moveTo>
                    <a:pt x="2203" y="709120"/>
                  </a:moveTo>
                  <a:cubicBezTo>
                    <a:pt x="342" y="721400"/>
                    <a:pt x="-1519" y="733977"/>
                    <a:pt x="826" y="746331"/>
                  </a:cubicBezTo>
                  <a:cubicBezTo>
                    <a:pt x="3170" y="758685"/>
                    <a:pt x="10427" y="770518"/>
                    <a:pt x="21962" y="775058"/>
                  </a:cubicBezTo>
                  <a:cubicBezTo>
                    <a:pt x="34799" y="780082"/>
                    <a:pt x="49833" y="774760"/>
                    <a:pt x="59842" y="765309"/>
                  </a:cubicBezTo>
                  <a:cubicBezTo>
                    <a:pt x="69853" y="755857"/>
                    <a:pt x="75806" y="742982"/>
                    <a:pt x="81202" y="730368"/>
                  </a:cubicBezTo>
                  <a:cubicBezTo>
                    <a:pt x="114692" y="651629"/>
                    <a:pt x="135642" y="567904"/>
                    <a:pt x="169541" y="489314"/>
                  </a:cubicBezTo>
                  <a:cubicBezTo>
                    <a:pt x="215944" y="381625"/>
                    <a:pt x="287835" y="278774"/>
                    <a:pt x="288616" y="161522"/>
                  </a:cubicBezTo>
                  <a:cubicBezTo>
                    <a:pt x="289287" y="142991"/>
                    <a:pt x="286421" y="124534"/>
                    <a:pt x="280244" y="107045"/>
                  </a:cubicBezTo>
                  <a:cubicBezTo>
                    <a:pt x="262568" y="61871"/>
                    <a:pt x="220706" y="-9351"/>
                    <a:pt x="173299" y="956"/>
                  </a:cubicBezTo>
                  <a:cubicBezTo>
                    <a:pt x="135047" y="9254"/>
                    <a:pt x="95156" y="12975"/>
                    <a:pt x="82802" y="49852"/>
                  </a:cubicBezTo>
                  <a:cubicBezTo>
                    <a:pt x="73015" y="79285"/>
                    <a:pt x="80011" y="183142"/>
                    <a:pt x="76885" y="213580"/>
                  </a:cubicBezTo>
                  <a:cubicBezTo>
                    <a:pt x="65946" y="319037"/>
                    <a:pt x="45144" y="424418"/>
                    <a:pt x="29330" y="52927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55F9883-771A-4F93-A805-3746DE17F838}"/>
                </a:ext>
              </a:extLst>
            </p:cNvPr>
            <p:cNvSpPr/>
            <p:nvPr/>
          </p:nvSpPr>
          <p:spPr>
            <a:xfrm>
              <a:off x="9691221" y="5495604"/>
              <a:ext cx="126408" cy="326141"/>
            </a:xfrm>
            <a:custGeom>
              <a:avLst/>
              <a:gdLst>
                <a:gd name="connsiteX0" fmla="*/ 44641 w 126408"/>
                <a:gd name="connsiteY0" fmla="*/ 37557 h 326141"/>
                <a:gd name="connsiteX1" fmla="*/ 32548 w 126408"/>
                <a:gd name="connsiteY1" fmla="*/ 103383 h 326141"/>
                <a:gd name="connsiteX2" fmla="*/ -273 w 126408"/>
                <a:gd name="connsiteY2" fmla="*/ 326091 h 326141"/>
                <a:gd name="connsiteX3" fmla="*/ 33217 w 126408"/>
                <a:gd name="connsiteY3" fmla="*/ 208057 h 326141"/>
                <a:gd name="connsiteX4" fmla="*/ 70428 w 126408"/>
                <a:gd name="connsiteY4" fmla="*/ 96945 h 326141"/>
                <a:gd name="connsiteX5" fmla="*/ 99565 w 126408"/>
                <a:gd name="connsiteY5" fmla="*/ 57353 h 326141"/>
                <a:gd name="connsiteX6" fmla="*/ 125613 w 126408"/>
                <a:gd name="connsiteY6" fmla="*/ 36105 h 326141"/>
                <a:gd name="connsiteX7" fmla="*/ 90076 w 126408"/>
                <a:gd name="connsiteY7" fmla="*/ 11 h 326141"/>
                <a:gd name="connsiteX8" fmla="*/ 44641 w 126408"/>
                <a:gd name="connsiteY8" fmla="*/ 37557 h 32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08" h="326141">
                  <a:moveTo>
                    <a:pt x="44641" y="37557"/>
                  </a:moveTo>
                  <a:cubicBezTo>
                    <a:pt x="35562" y="58060"/>
                    <a:pt x="34222" y="81019"/>
                    <a:pt x="32548" y="103383"/>
                  </a:cubicBezTo>
                  <a:cubicBezTo>
                    <a:pt x="26892" y="178289"/>
                    <a:pt x="15915" y="252711"/>
                    <a:pt x="-273" y="326091"/>
                  </a:cubicBezTo>
                  <a:cubicBezTo>
                    <a:pt x="10891" y="286722"/>
                    <a:pt x="22054" y="247390"/>
                    <a:pt x="33217" y="208057"/>
                  </a:cubicBezTo>
                  <a:cubicBezTo>
                    <a:pt x="43897" y="170437"/>
                    <a:pt x="54651" y="132668"/>
                    <a:pt x="70428" y="96945"/>
                  </a:cubicBezTo>
                  <a:cubicBezTo>
                    <a:pt x="77201" y="81763"/>
                    <a:pt x="85313" y="66246"/>
                    <a:pt x="99565" y="57353"/>
                  </a:cubicBezTo>
                  <a:cubicBezTo>
                    <a:pt x="109314" y="51176"/>
                    <a:pt x="122487" y="47194"/>
                    <a:pt x="125613" y="36105"/>
                  </a:cubicBezTo>
                  <a:cubicBezTo>
                    <a:pt x="130115" y="20142"/>
                    <a:pt x="104476" y="1127"/>
                    <a:pt x="90076" y="11"/>
                  </a:cubicBezTo>
                  <a:cubicBezTo>
                    <a:pt x="69759" y="-1366"/>
                    <a:pt x="52046" y="20961"/>
                    <a:pt x="44641" y="3755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17F65EE7-F63C-4DC6-8B81-97F434AECD5E}"/>
                </a:ext>
              </a:extLst>
            </p:cNvPr>
            <p:cNvSpPr/>
            <p:nvPr/>
          </p:nvSpPr>
          <p:spPr>
            <a:xfrm>
              <a:off x="8724842" y="5658910"/>
              <a:ext cx="249056" cy="519070"/>
            </a:xfrm>
            <a:custGeom>
              <a:avLst/>
              <a:gdLst>
                <a:gd name="connsiteX0" fmla="*/ 187502 w 249056"/>
                <a:gd name="connsiteY0" fmla="*/ 515546 h 519070"/>
                <a:gd name="connsiteX1" fmla="*/ 232156 w 249056"/>
                <a:gd name="connsiteY1" fmla="*/ 503676 h 519070"/>
                <a:gd name="connsiteX2" fmla="*/ 242165 w 249056"/>
                <a:gd name="connsiteY2" fmla="*/ 449906 h 519070"/>
                <a:gd name="connsiteX3" fmla="*/ 201456 w 249056"/>
                <a:gd name="connsiteY3" fmla="*/ 394946 h 519070"/>
                <a:gd name="connsiteX4" fmla="*/ 188023 w 249056"/>
                <a:gd name="connsiteY4" fmla="*/ 361456 h 519070"/>
                <a:gd name="connsiteX5" fmla="*/ 168302 w 249056"/>
                <a:gd name="connsiteY5" fmla="*/ 270289 h 519070"/>
                <a:gd name="connsiteX6" fmla="*/ 129453 w 249056"/>
                <a:gd name="connsiteY6" fmla="*/ 79768 h 519070"/>
                <a:gd name="connsiteX7" fmla="*/ 100614 w 249056"/>
                <a:gd name="connsiteY7" fmla="*/ 42333 h 519070"/>
                <a:gd name="connsiteX8" fmla="*/ 6396 w 249056"/>
                <a:gd name="connsiteY8" fmla="*/ -50 h 519070"/>
                <a:gd name="connsiteX9" fmla="*/ -190 w 249056"/>
                <a:gd name="connsiteY9" fmla="*/ 3038 h 519070"/>
                <a:gd name="connsiteX10" fmla="*/ 4275 w 249056"/>
                <a:gd name="connsiteY10" fmla="*/ 8843 h 519070"/>
                <a:gd name="connsiteX11" fmla="*/ 66529 w 249056"/>
                <a:gd name="connsiteY11" fmla="*/ 56362 h 519070"/>
                <a:gd name="connsiteX12" fmla="*/ 106456 w 249056"/>
                <a:gd name="connsiteY12" fmla="*/ 128775 h 519070"/>
                <a:gd name="connsiteX13" fmla="*/ 116578 w 249056"/>
                <a:gd name="connsiteY13" fmla="*/ 382740 h 519070"/>
                <a:gd name="connsiteX14" fmla="*/ 187502 w 249056"/>
                <a:gd name="connsiteY14" fmla="*/ 515546 h 51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9056" h="519070">
                  <a:moveTo>
                    <a:pt x="187502" y="515546"/>
                  </a:moveTo>
                  <a:cubicBezTo>
                    <a:pt x="201158" y="524886"/>
                    <a:pt x="218945" y="513500"/>
                    <a:pt x="232156" y="503676"/>
                  </a:cubicBezTo>
                  <a:cubicBezTo>
                    <a:pt x="250500" y="490094"/>
                    <a:pt x="253403" y="469777"/>
                    <a:pt x="242165" y="449906"/>
                  </a:cubicBezTo>
                  <a:cubicBezTo>
                    <a:pt x="230927" y="430035"/>
                    <a:pt x="212769" y="414742"/>
                    <a:pt x="201456" y="394946"/>
                  </a:cubicBezTo>
                  <a:cubicBezTo>
                    <a:pt x="195763" y="384303"/>
                    <a:pt x="191261" y="373065"/>
                    <a:pt x="188023" y="361456"/>
                  </a:cubicBezTo>
                  <a:cubicBezTo>
                    <a:pt x="178944" y="331650"/>
                    <a:pt x="172320" y="301173"/>
                    <a:pt x="168302" y="270289"/>
                  </a:cubicBezTo>
                  <a:cubicBezTo>
                    <a:pt x="159855" y="205504"/>
                    <a:pt x="161939" y="136329"/>
                    <a:pt x="129453" y="79768"/>
                  </a:cubicBezTo>
                  <a:cubicBezTo>
                    <a:pt x="121602" y="66037"/>
                    <a:pt x="111889" y="53460"/>
                    <a:pt x="100614" y="42333"/>
                  </a:cubicBezTo>
                  <a:cubicBezTo>
                    <a:pt x="75459" y="17625"/>
                    <a:pt x="41672" y="620"/>
                    <a:pt x="6396" y="-50"/>
                  </a:cubicBezTo>
                  <a:cubicBezTo>
                    <a:pt x="3754" y="-50"/>
                    <a:pt x="405" y="471"/>
                    <a:pt x="-190" y="3038"/>
                  </a:cubicBezTo>
                  <a:cubicBezTo>
                    <a:pt x="-786" y="5606"/>
                    <a:pt x="1967" y="7615"/>
                    <a:pt x="4275" y="8843"/>
                  </a:cubicBezTo>
                  <a:cubicBezTo>
                    <a:pt x="27495" y="21160"/>
                    <a:pt x="48519" y="37198"/>
                    <a:pt x="66529" y="56362"/>
                  </a:cubicBezTo>
                  <a:cubicBezTo>
                    <a:pt x="86288" y="76307"/>
                    <a:pt x="100131" y="101387"/>
                    <a:pt x="106456" y="128775"/>
                  </a:cubicBezTo>
                  <a:cubicBezTo>
                    <a:pt x="127778" y="211011"/>
                    <a:pt x="106122" y="298420"/>
                    <a:pt x="116578" y="382740"/>
                  </a:cubicBezTo>
                  <a:cubicBezTo>
                    <a:pt x="119816" y="408081"/>
                    <a:pt x="151296" y="490652"/>
                    <a:pt x="187502" y="51554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937CAC-8621-4CC6-80F4-DC836FA773E1}"/>
              </a:ext>
            </a:extLst>
          </p:cNvPr>
          <p:cNvGrpSpPr/>
          <p:nvPr/>
        </p:nvGrpSpPr>
        <p:grpSpPr>
          <a:xfrm>
            <a:off x="10780830" y="2998516"/>
            <a:ext cx="1270158" cy="3932945"/>
            <a:chOff x="10780830" y="2998516"/>
            <a:chExt cx="1270158" cy="3932945"/>
          </a:xfrm>
        </p:grpSpPr>
        <p:grpSp>
          <p:nvGrpSpPr>
            <p:cNvPr id="10" name="Graphic 4">
              <a:extLst>
                <a:ext uri="{FF2B5EF4-FFF2-40B4-BE49-F238E27FC236}">
                  <a16:creationId xmlns:a16="http://schemas.microsoft.com/office/drawing/2014/main" id="{449E95DD-8C5C-4669-A025-AD017DEB489C}"/>
                </a:ext>
              </a:extLst>
            </p:cNvPr>
            <p:cNvGrpSpPr/>
            <p:nvPr/>
          </p:nvGrpSpPr>
          <p:grpSpPr>
            <a:xfrm>
              <a:off x="10780830" y="2998516"/>
              <a:ext cx="1270158" cy="2456497"/>
              <a:chOff x="10841669" y="1627512"/>
              <a:chExt cx="1270158" cy="2456497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80ED62EA-A35E-4097-B91F-86775215D020}"/>
                  </a:ext>
                </a:extLst>
              </p:cNvPr>
              <p:cNvSpPr/>
              <p:nvPr/>
            </p:nvSpPr>
            <p:spPr>
              <a:xfrm>
                <a:off x="10841669" y="1627607"/>
                <a:ext cx="1270158" cy="2456402"/>
              </a:xfrm>
              <a:custGeom>
                <a:avLst/>
                <a:gdLst>
                  <a:gd name="connsiteX0" fmla="*/ 678670 w 1270158"/>
                  <a:gd name="connsiteY0" fmla="*/ 514900 h 2456402"/>
                  <a:gd name="connsiteX1" fmla="*/ 539415 w 1270158"/>
                  <a:gd name="connsiteY1" fmla="*/ 536141 h 2456402"/>
                  <a:gd name="connsiteX2" fmla="*/ 739440 w 1270158"/>
                  <a:gd name="connsiteY2" fmla="*/ 642154 h 2456402"/>
                  <a:gd name="connsiteX3" fmla="*/ 852787 w 1270158"/>
                  <a:gd name="connsiteY3" fmla="*/ 879041 h 2456402"/>
                  <a:gd name="connsiteX4" fmla="*/ 755728 w 1270158"/>
                  <a:gd name="connsiteY4" fmla="*/ 893900 h 2456402"/>
                  <a:gd name="connsiteX5" fmla="*/ 894888 w 1270158"/>
                  <a:gd name="connsiteY5" fmla="*/ 967433 h 2456402"/>
                  <a:gd name="connsiteX6" fmla="*/ 1270363 w 1270158"/>
                  <a:gd name="connsiteY6" fmla="*/ 1752674 h 2456402"/>
                  <a:gd name="connsiteX7" fmla="*/ 1082149 w 1270158"/>
                  <a:gd name="connsiteY7" fmla="*/ 2394659 h 2456402"/>
                  <a:gd name="connsiteX8" fmla="*/ 883458 w 1270158"/>
                  <a:gd name="connsiteY8" fmla="*/ 2415233 h 2456402"/>
                  <a:gd name="connsiteX9" fmla="*/ 485598 w 1270158"/>
                  <a:gd name="connsiteY9" fmla="*/ 2456476 h 2456402"/>
                  <a:gd name="connsiteX10" fmla="*/ 150890 w 1270158"/>
                  <a:gd name="connsiteY10" fmla="*/ 1190985 h 2456402"/>
                  <a:gd name="connsiteX11" fmla="*/ 184894 w 1270158"/>
                  <a:gd name="connsiteY11" fmla="*/ 1186222 h 2456402"/>
                  <a:gd name="connsiteX12" fmla="*/ 207278 w 1270158"/>
                  <a:gd name="connsiteY12" fmla="*/ 990198 h 2456402"/>
                  <a:gd name="connsiteX13" fmla="*/ 126220 w 1270158"/>
                  <a:gd name="connsiteY13" fmla="*/ 1076875 h 2456402"/>
                  <a:gd name="connsiteX14" fmla="*/ 46496 w 1270158"/>
                  <a:gd name="connsiteY14" fmla="*/ 684731 h 2456402"/>
                  <a:gd name="connsiteX15" fmla="*/ 145842 w 1270158"/>
                  <a:gd name="connsiteY15" fmla="*/ 618056 h 2456402"/>
                  <a:gd name="connsiteX16" fmla="*/ 32208 w 1270158"/>
                  <a:gd name="connsiteY16" fmla="*/ 612722 h 2456402"/>
                  <a:gd name="connsiteX17" fmla="*/ 204 w 1270158"/>
                  <a:gd name="connsiteY17" fmla="*/ 446606 h 2456402"/>
                  <a:gd name="connsiteX18" fmla="*/ 239377 w 1270158"/>
                  <a:gd name="connsiteY18" fmla="*/ 74 h 2456402"/>
                  <a:gd name="connsiteX19" fmla="*/ 602470 w 1270158"/>
                  <a:gd name="connsiteY19" fmla="*/ 356880 h 245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70158" h="2456402">
                    <a:moveTo>
                      <a:pt x="678670" y="514900"/>
                    </a:moveTo>
                    <a:lnTo>
                      <a:pt x="539415" y="536141"/>
                    </a:lnTo>
                    <a:lnTo>
                      <a:pt x="739440" y="642154"/>
                    </a:lnTo>
                    <a:lnTo>
                      <a:pt x="852787" y="879041"/>
                    </a:lnTo>
                    <a:lnTo>
                      <a:pt x="755728" y="893900"/>
                    </a:lnTo>
                    <a:lnTo>
                      <a:pt x="894888" y="967433"/>
                    </a:lnTo>
                    <a:lnTo>
                      <a:pt x="1270363" y="1752674"/>
                    </a:lnTo>
                    <a:lnTo>
                      <a:pt x="1082149" y="2394659"/>
                    </a:lnTo>
                    <a:lnTo>
                      <a:pt x="883458" y="2415233"/>
                    </a:lnTo>
                    <a:lnTo>
                      <a:pt x="485598" y="2456476"/>
                    </a:lnTo>
                    <a:cubicBezTo>
                      <a:pt x="385681" y="2234448"/>
                      <a:pt x="252426" y="1666758"/>
                      <a:pt x="150890" y="1190985"/>
                    </a:cubicBezTo>
                    <a:lnTo>
                      <a:pt x="184894" y="1186222"/>
                    </a:lnTo>
                    <a:lnTo>
                      <a:pt x="207278" y="990198"/>
                    </a:lnTo>
                    <a:lnTo>
                      <a:pt x="126220" y="1076875"/>
                    </a:lnTo>
                    <a:cubicBezTo>
                      <a:pt x="94978" y="927428"/>
                      <a:pt x="67546" y="791697"/>
                      <a:pt x="46496" y="684731"/>
                    </a:cubicBezTo>
                    <a:lnTo>
                      <a:pt x="145842" y="618056"/>
                    </a:lnTo>
                    <a:lnTo>
                      <a:pt x="32208" y="612722"/>
                    </a:lnTo>
                    <a:cubicBezTo>
                      <a:pt x="11920" y="509185"/>
                      <a:pt x="204" y="446606"/>
                      <a:pt x="204" y="446606"/>
                    </a:cubicBezTo>
                    <a:lnTo>
                      <a:pt x="239377" y="74"/>
                    </a:lnTo>
                    <a:lnTo>
                      <a:pt x="602470" y="356880"/>
                    </a:lnTo>
                    <a:close/>
                  </a:path>
                </a:pathLst>
              </a:custGeom>
              <a:solidFill>
                <a:srgbClr val="496F4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49D6294-9506-492D-835F-92BFE30E2819}"/>
                  </a:ext>
                </a:extLst>
              </p:cNvPr>
              <p:cNvSpPr/>
              <p:nvPr/>
            </p:nvSpPr>
            <p:spPr>
              <a:xfrm>
                <a:off x="11081222" y="1627512"/>
                <a:ext cx="1030605" cy="2415635"/>
              </a:xfrm>
              <a:custGeom>
                <a:avLst/>
                <a:gdLst>
                  <a:gd name="connsiteX0" fmla="*/ 438721 w 1030605"/>
                  <a:gd name="connsiteY0" fmla="*/ 514921 h 2415635"/>
                  <a:gd name="connsiteX1" fmla="*/ 299561 w 1030605"/>
                  <a:gd name="connsiteY1" fmla="*/ 536162 h 2415635"/>
                  <a:gd name="connsiteX2" fmla="*/ 499586 w 1030605"/>
                  <a:gd name="connsiteY2" fmla="*/ 642176 h 2415635"/>
                  <a:gd name="connsiteX3" fmla="*/ 612838 w 1030605"/>
                  <a:gd name="connsiteY3" fmla="*/ 879062 h 2415635"/>
                  <a:gd name="connsiteX4" fmla="*/ 515778 w 1030605"/>
                  <a:gd name="connsiteY4" fmla="*/ 893826 h 2415635"/>
                  <a:gd name="connsiteX5" fmla="*/ 655129 w 1030605"/>
                  <a:gd name="connsiteY5" fmla="*/ 967740 h 2415635"/>
                  <a:gd name="connsiteX6" fmla="*/ 1030605 w 1030605"/>
                  <a:gd name="connsiteY6" fmla="*/ 1752981 h 2415635"/>
                  <a:gd name="connsiteX7" fmla="*/ 842391 w 1030605"/>
                  <a:gd name="connsiteY7" fmla="*/ 2394966 h 2415635"/>
                  <a:gd name="connsiteX8" fmla="*/ 643699 w 1030605"/>
                  <a:gd name="connsiteY8" fmla="*/ 2415636 h 2415635"/>
                  <a:gd name="connsiteX9" fmla="*/ 0 w 1030605"/>
                  <a:gd name="connsiteY9" fmla="*/ 0 h 2415635"/>
                  <a:gd name="connsiteX10" fmla="*/ 363188 w 1030605"/>
                  <a:gd name="connsiteY10" fmla="*/ 356902 h 2415635"/>
                  <a:gd name="connsiteX11" fmla="*/ 438721 w 1030605"/>
                  <a:gd name="connsiteY11" fmla="*/ 514921 h 2415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0605" h="2415635">
                    <a:moveTo>
                      <a:pt x="438721" y="514921"/>
                    </a:moveTo>
                    <a:lnTo>
                      <a:pt x="299561" y="536162"/>
                    </a:lnTo>
                    <a:lnTo>
                      <a:pt x="499586" y="642176"/>
                    </a:lnTo>
                    <a:lnTo>
                      <a:pt x="612838" y="879062"/>
                    </a:lnTo>
                    <a:lnTo>
                      <a:pt x="515778" y="893826"/>
                    </a:lnTo>
                    <a:lnTo>
                      <a:pt x="655129" y="967740"/>
                    </a:lnTo>
                    <a:lnTo>
                      <a:pt x="1030605" y="1752981"/>
                    </a:lnTo>
                    <a:lnTo>
                      <a:pt x="842391" y="2394966"/>
                    </a:lnTo>
                    <a:lnTo>
                      <a:pt x="643699" y="2415636"/>
                    </a:lnTo>
                    <a:lnTo>
                      <a:pt x="0" y="0"/>
                    </a:lnTo>
                    <a:lnTo>
                      <a:pt x="363188" y="356902"/>
                    </a:lnTo>
                    <a:lnTo>
                      <a:pt x="438721" y="514921"/>
                    </a:lnTo>
                    <a:close/>
                  </a:path>
                </a:pathLst>
              </a:custGeom>
              <a:solidFill>
                <a:srgbClr val="2F47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20EAFD25-29A7-46D1-AB94-B1E744C84494}"/>
                </a:ext>
              </a:extLst>
            </p:cNvPr>
            <p:cNvSpPr/>
            <p:nvPr/>
          </p:nvSpPr>
          <p:spPr>
            <a:xfrm>
              <a:off x="11184301" y="6579473"/>
              <a:ext cx="351988" cy="3519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B49595-937B-4097-8E7C-7C90005E17FC}"/>
              </a:ext>
            </a:extLst>
          </p:cNvPr>
          <p:cNvSpPr/>
          <p:nvPr/>
        </p:nvSpPr>
        <p:spPr>
          <a:xfrm>
            <a:off x="7098764" y="2979641"/>
            <a:ext cx="1008983" cy="2112073"/>
          </a:xfrm>
          <a:custGeom>
            <a:avLst/>
            <a:gdLst>
              <a:gd name="connsiteX0" fmla="*/ 1009188 w 1008983"/>
              <a:gd name="connsiteY0" fmla="*/ 2112147 h 2112073"/>
              <a:gd name="connsiteX1" fmla="*/ 543510 w 1008983"/>
              <a:gd name="connsiteY1" fmla="*/ 290586 h 2112073"/>
              <a:gd name="connsiteX2" fmla="*/ 500648 w 1008983"/>
              <a:gd name="connsiteY2" fmla="*/ 74 h 2112073"/>
              <a:gd name="connsiteX3" fmla="*/ 549606 w 1008983"/>
              <a:gd name="connsiteY3" fmla="*/ 815604 h 2112073"/>
              <a:gd name="connsiteX4" fmla="*/ 604756 w 1008983"/>
              <a:gd name="connsiteY4" fmla="*/ 985911 h 2112073"/>
              <a:gd name="connsiteX5" fmla="*/ 329198 w 1008983"/>
              <a:gd name="connsiteY5" fmla="*/ 361357 h 2112073"/>
              <a:gd name="connsiteX6" fmla="*/ 341390 w 1008983"/>
              <a:gd name="connsiteY6" fmla="*/ 177620 h 2112073"/>
              <a:gd name="connsiteX7" fmla="*/ 408732 w 1008983"/>
              <a:gd name="connsiteY7" fmla="*/ 920570 h 2112073"/>
              <a:gd name="connsiteX8" fmla="*/ 519031 w 1008983"/>
              <a:gd name="connsiteY8" fmla="*/ 1078590 h 2112073"/>
              <a:gd name="connsiteX9" fmla="*/ 204 w 1008983"/>
              <a:gd name="connsiteY9" fmla="*/ 899805 h 2112073"/>
              <a:gd name="connsiteX10" fmla="*/ 421019 w 1008983"/>
              <a:gd name="connsiteY10" fmla="*/ 1402059 h 2112073"/>
              <a:gd name="connsiteX11" fmla="*/ 253474 w 1008983"/>
              <a:gd name="connsiteY11" fmla="*/ 1345575 h 2112073"/>
              <a:gd name="connsiteX12" fmla="*/ 469978 w 1008983"/>
              <a:gd name="connsiteY12" fmla="*/ 1658757 h 2112073"/>
              <a:gd name="connsiteX13" fmla="*/ 1009188 w 1008983"/>
              <a:gd name="connsiteY13" fmla="*/ 2112147 h 211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983" h="2112073">
                <a:moveTo>
                  <a:pt x="1009188" y="2112147"/>
                </a:moveTo>
                <a:cubicBezTo>
                  <a:pt x="1009188" y="2112147"/>
                  <a:pt x="586373" y="580718"/>
                  <a:pt x="543510" y="290586"/>
                </a:cubicBezTo>
                <a:lnTo>
                  <a:pt x="500648" y="74"/>
                </a:lnTo>
                <a:cubicBezTo>
                  <a:pt x="500648" y="74"/>
                  <a:pt x="494457" y="645297"/>
                  <a:pt x="549606" y="815604"/>
                </a:cubicBezTo>
                <a:lnTo>
                  <a:pt x="604756" y="985911"/>
                </a:lnTo>
                <a:cubicBezTo>
                  <a:pt x="604756" y="985911"/>
                  <a:pt x="316911" y="544999"/>
                  <a:pt x="329198" y="361357"/>
                </a:cubicBezTo>
                <a:lnTo>
                  <a:pt x="341390" y="177620"/>
                </a:lnTo>
                <a:cubicBezTo>
                  <a:pt x="341390" y="177620"/>
                  <a:pt x="218994" y="690351"/>
                  <a:pt x="408732" y="920570"/>
                </a:cubicBezTo>
                <a:cubicBezTo>
                  <a:pt x="598470" y="1150789"/>
                  <a:pt x="519031" y="1078590"/>
                  <a:pt x="519031" y="1078590"/>
                </a:cubicBezTo>
                <a:lnTo>
                  <a:pt x="204" y="899805"/>
                </a:lnTo>
                <a:lnTo>
                  <a:pt x="421019" y="1402059"/>
                </a:lnTo>
                <a:lnTo>
                  <a:pt x="253474" y="1345575"/>
                </a:lnTo>
                <a:cubicBezTo>
                  <a:pt x="253474" y="1345575"/>
                  <a:pt x="280144" y="1480735"/>
                  <a:pt x="469978" y="1658757"/>
                </a:cubicBezTo>
                <a:cubicBezTo>
                  <a:pt x="659811" y="1836779"/>
                  <a:pt x="1009188" y="2112147"/>
                  <a:pt x="1009188" y="2112147"/>
                </a:cubicBezTo>
                <a:close/>
              </a:path>
            </a:pathLst>
          </a:custGeom>
          <a:solidFill>
            <a:srgbClr val="D1C99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4EE4DECF-905C-4EA4-9014-7D9A357E5081}"/>
              </a:ext>
            </a:extLst>
          </p:cNvPr>
          <p:cNvSpPr/>
          <p:nvPr/>
        </p:nvSpPr>
        <p:spPr>
          <a:xfrm>
            <a:off x="8354435" y="3367935"/>
            <a:ext cx="2992659" cy="1864328"/>
          </a:xfrm>
          <a:custGeom>
            <a:avLst/>
            <a:gdLst>
              <a:gd name="connsiteX0" fmla="*/ 1971880 w 2992659"/>
              <a:gd name="connsiteY0" fmla="*/ 1081352 h 1864328"/>
              <a:gd name="connsiteX1" fmla="*/ 2295730 w 2992659"/>
              <a:gd name="connsiteY1" fmla="*/ 285728 h 1864328"/>
              <a:gd name="connsiteX2" fmla="*/ 1588879 w 2992659"/>
              <a:gd name="connsiteY2" fmla="*/ 751596 h 1864328"/>
              <a:gd name="connsiteX3" fmla="*/ 1556780 w 2992659"/>
              <a:gd name="connsiteY3" fmla="*/ 84846 h 1864328"/>
              <a:gd name="connsiteX4" fmla="*/ 1106533 w 2992659"/>
              <a:gd name="connsiteY4" fmla="*/ 690160 h 1864328"/>
              <a:gd name="connsiteX5" fmla="*/ 1056337 w 2992659"/>
              <a:gd name="connsiteY5" fmla="*/ 572145 h 1864328"/>
              <a:gd name="connsiteX6" fmla="*/ 1048431 w 2992659"/>
              <a:gd name="connsiteY6" fmla="*/ 555191 h 1864328"/>
              <a:gd name="connsiteX7" fmla="*/ 634570 w 2992659"/>
              <a:gd name="connsiteY7" fmla="*/ 74 h 1864328"/>
              <a:gd name="connsiteX8" fmla="*/ 634570 w 2992659"/>
              <a:gd name="connsiteY8" fmla="*/ 74 h 1864328"/>
              <a:gd name="connsiteX9" fmla="*/ 677051 w 2992659"/>
              <a:gd name="connsiteY9" fmla="*/ 1028012 h 1864328"/>
              <a:gd name="connsiteX10" fmla="*/ 204 w 2992659"/>
              <a:gd name="connsiteY10" fmla="*/ 626152 h 1864328"/>
              <a:gd name="connsiteX11" fmla="*/ 1193973 w 2992659"/>
              <a:gd name="connsiteY11" fmla="*/ 1864402 h 1864328"/>
              <a:gd name="connsiteX12" fmla="*/ 1143586 w 2992659"/>
              <a:gd name="connsiteY12" fmla="*/ 1725528 h 1864328"/>
              <a:gd name="connsiteX13" fmla="*/ 1200736 w 2992659"/>
              <a:gd name="connsiteY13" fmla="*/ 1653804 h 1864328"/>
              <a:gd name="connsiteX14" fmla="*/ 1223596 w 2992659"/>
              <a:gd name="connsiteY14" fmla="*/ 1667330 h 1864328"/>
              <a:gd name="connsiteX15" fmla="*/ 1223596 w 2992659"/>
              <a:gd name="connsiteY15" fmla="*/ 1667330 h 1864328"/>
              <a:gd name="connsiteX16" fmla="*/ 1225691 w 2992659"/>
              <a:gd name="connsiteY16" fmla="*/ 1647613 h 1864328"/>
              <a:gd name="connsiteX17" fmla="*/ 1228644 w 2992659"/>
              <a:gd name="connsiteY17" fmla="*/ 1616276 h 1864328"/>
              <a:gd name="connsiteX18" fmla="*/ 1275697 w 2992659"/>
              <a:gd name="connsiteY18" fmla="*/ 1549601 h 1864328"/>
              <a:gd name="connsiteX19" fmla="*/ 1276555 w 2992659"/>
              <a:gd name="connsiteY19" fmla="*/ 1670663 h 1864328"/>
              <a:gd name="connsiteX20" fmla="*/ 1418763 w 2992659"/>
              <a:gd name="connsiteY20" fmla="*/ 1589034 h 1864328"/>
              <a:gd name="connsiteX21" fmla="*/ 2992864 w 2992659"/>
              <a:gd name="connsiteY21" fmla="*/ 1072494 h 1864328"/>
              <a:gd name="connsiteX22" fmla="*/ 1971880 w 2992659"/>
              <a:gd name="connsiteY22" fmla="*/ 1081352 h 186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92659" h="1864328">
                <a:moveTo>
                  <a:pt x="1971880" y="1081352"/>
                </a:moveTo>
                <a:cubicBezTo>
                  <a:pt x="2269727" y="672920"/>
                  <a:pt x="2295730" y="285728"/>
                  <a:pt x="2295730" y="285728"/>
                </a:cubicBezTo>
                <a:cubicBezTo>
                  <a:pt x="1965022" y="403362"/>
                  <a:pt x="1740803" y="572145"/>
                  <a:pt x="1588879" y="751596"/>
                </a:cubicBezTo>
                <a:cubicBezTo>
                  <a:pt x="1646029" y="360595"/>
                  <a:pt x="1556780" y="84846"/>
                  <a:pt x="1556780" y="84846"/>
                </a:cubicBezTo>
                <a:cubicBezTo>
                  <a:pt x="1328180" y="286014"/>
                  <a:pt x="1188258" y="493183"/>
                  <a:pt x="1106533" y="690160"/>
                </a:cubicBezTo>
                <a:cubicBezTo>
                  <a:pt x="1090627" y="649012"/>
                  <a:pt x="1073767" y="609578"/>
                  <a:pt x="1056337" y="572145"/>
                </a:cubicBezTo>
                <a:cubicBezTo>
                  <a:pt x="1053765" y="566430"/>
                  <a:pt x="1051098" y="560810"/>
                  <a:pt x="1048431" y="555191"/>
                </a:cubicBezTo>
                <a:cubicBezTo>
                  <a:pt x="873647" y="190288"/>
                  <a:pt x="640380" y="4646"/>
                  <a:pt x="634570" y="74"/>
                </a:cubicBezTo>
                <a:lnTo>
                  <a:pt x="634570" y="74"/>
                </a:lnTo>
                <a:cubicBezTo>
                  <a:pt x="521603" y="432794"/>
                  <a:pt x="570180" y="771599"/>
                  <a:pt x="677051" y="1028012"/>
                </a:cubicBezTo>
                <a:cubicBezTo>
                  <a:pt x="340819" y="708353"/>
                  <a:pt x="204" y="626152"/>
                  <a:pt x="204" y="626152"/>
                </a:cubicBezTo>
                <a:cubicBezTo>
                  <a:pt x="204802" y="1798203"/>
                  <a:pt x="1193973" y="1864402"/>
                  <a:pt x="1193973" y="1864402"/>
                </a:cubicBezTo>
                <a:cubicBezTo>
                  <a:pt x="1178285" y="1816272"/>
                  <a:pt x="1161493" y="1769981"/>
                  <a:pt x="1143586" y="1725528"/>
                </a:cubicBezTo>
                <a:cubicBezTo>
                  <a:pt x="1163493" y="1701620"/>
                  <a:pt x="1182447" y="1677903"/>
                  <a:pt x="1200736" y="1653804"/>
                </a:cubicBezTo>
                <a:cubicBezTo>
                  <a:pt x="1214356" y="1662282"/>
                  <a:pt x="1222453" y="1666758"/>
                  <a:pt x="1223596" y="1667330"/>
                </a:cubicBezTo>
                <a:lnTo>
                  <a:pt x="1223596" y="1667330"/>
                </a:lnTo>
                <a:cubicBezTo>
                  <a:pt x="1224357" y="1660758"/>
                  <a:pt x="1225024" y="1654185"/>
                  <a:pt x="1225691" y="1647613"/>
                </a:cubicBezTo>
                <a:cubicBezTo>
                  <a:pt x="1226739" y="1637136"/>
                  <a:pt x="1227691" y="1626658"/>
                  <a:pt x="1228644" y="1616276"/>
                </a:cubicBezTo>
                <a:cubicBezTo>
                  <a:pt x="1244960" y="1593987"/>
                  <a:pt x="1260648" y="1571765"/>
                  <a:pt x="1275697" y="1549601"/>
                </a:cubicBezTo>
                <a:cubicBezTo>
                  <a:pt x="1273230" y="1589930"/>
                  <a:pt x="1273516" y="1630373"/>
                  <a:pt x="1276555" y="1670663"/>
                </a:cubicBezTo>
                <a:cubicBezTo>
                  <a:pt x="1326370" y="1644375"/>
                  <a:pt x="1373614" y="1617133"/>
                  <a:pt x="1418763" y="1589034"/>
                </a:cubicBezTo>
                <a:cubicBezTo>
                  <a:pt x="2446987" y="1714860"/>
                  <a:pt x="2992864" y="1072494"/>
                  <a:pt x="2992864" y="1072494"/>
                </a:cubicBezTo>
                <a:cubicBezTo>
                  <a:pt x="2565287" y="942382"/>
                  <a:pt x="2227054" y="981625"/>
                  <a:pt x="1971880" y="1081352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67" name="Graphic 4">
            <a:extLst>
              <a:ext uri="{FF2B5EF4-FFF2-40B4-BE49-F238E27FC236}">
                <a16:creationId xmlns:a16="http://schemas.microsoft.com/office/drawing/2014/main" id="{1144FD8C-40B9-463E-905C-420D0D547F9B}"/>
              </a:ext>
            </a:extLst>
          </p:cNvPr>
          <p:cNvGrpSpPr/>
          <p:nvPr/>
        </p:nvGrpSpPr>
        <p:grpSpPr>
          <a:xfrm rot="17246064">
            <a:off x="4032848" y="390398"/>
            <a:ext cx="1261905" cy="1942975"/>
            <a:chOff x="4976825" y="2099790"/>
            <a:chExt cx="1261905" cy="1942975"/>
          </a:xfrm>
          <a:solidFill>
            <a:srgbClr val="E5DEC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296019C-4E2E-4950-A4B8-DD9C7B2E90B3}"/>
                </a:ext>
              </a:extLst>
            </p:cNvPr>
            <p:cNvSpPr/>
            <p:nvPr/>
          </p:nvSpPr>
          <p:spPr>
            <a:xfrm>
              <a:off x="5408877" y="3742695"/>
              <a:ext cx="655891" cy="218818"/>
            </a:xfrm>
            <a:custGeom>
              <a:avLst/>
              <a:gdLst>
                <a:gd name="connsiteX0" fmla="*/ 642016 w 655891"/>
                <a:gd name="connsiteY0" fmla="*/ 108 h 218818"/>
                <a:gd name="connsiteX1" fmla="*/ 343693 w 655891"/>
                <a:gd name="connsiteY1" fmla="*/ 18205 h 218818"/>
                <a:gd name="connsiteX2" fmla="*/ 3555 w 655891"/>
                <a:gd name="connsiteY2" fmla="*/ 157270 h 218818"/>
                <a:gd name="connsiteX3" fmla="*/ 4527 w 655891"/>
                <a:gd name="connsiteY3" fmla="*/ 175701 h 218818"/>
                <a:gd name="connsiteX4" fmla="*/ 10699 w 655891"/>
                <a:gd name="connsiteY4" fmla="*/ 178797 h 218818"/>
                <a:gd name="connsiteX5" fmla="*/ 380840 w 655891"/>
                <a:gd name="connsiteY5" fmla="*/ 215944 h 218818"/>
                <a:gd name="connsiteX6" fmla="*/ 652970 w 655891"/>
                <a:gd name="connsiteY6" fmla="*/ 21729 h 218818"/>
                <a:gd name="connsiteX7" fmla="*/ 651465 w 655891"/>
                <a:gd name="connsiteY7" fmla="*/ 3203 h 218818"/>
                <a:gd name="connsiteX8" fmla="*/ 642016 w 655891"/>
                <a:gd name="connsiteY8" fmla="*/ 108 h 21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891" h="218818">
                  <a:moveTo>
                    <a:pt x="642016" y="108"/>
                  </a:moveTo>
                  <a:lnTo>
                    <a:pt x="343693" y="18205"/>
                  </a:lnTo>
                  <a:cubicBezTo>
                    <a:pt x="137858" y="30874"/>
                    <a:pt x="37369" y="119170"/>
                    <a:pt x="3555" y="157270"/>
                  </a:cubicBezTo>
                  <a:cubicBezTo>
                    <a:pt x="-1265" y="162623"/>
                    <a:pt x="-836" y="170881"/>
                    <a:pt x="4527" y="175701"/>
                  </a:cubicBezTo>
                  <a:cubicBezTo>
                    <a:pt x="6270" y="177263"/>
                    <a:pt x="8403" y="178340"/>
                    <a:pt x="10699" y="178797"/>
                  </a:cubicBezTo>
                  <a:cubicBezTo>
                    <a:pt x="72992" y="192322"/>
                    <a:pt x="261492" y="229565"/>
                    <a:pt x="380840" y="215944"/>
                  </a:cubicBezTo>
                  <a:cubicBezTo>
                    <a:pt x="495140" y="202895"/>
                    <a:pt x="609440" y="75069"/>
                    <a:pt x="652970" y="21729"/>
                  </a:cubicBezTo>
                  <a:cubicBezTo>
                    <a:pt x="657665" y="16195"/>
                    <a:pt x="656999" y="7899"/>
                    <a:pt x="651465" y="3203"/>
                  </a:cubicBezTo>
                  <a:cubicBezTo>
                    <a:pt x="648836" y="975"/>
                    <a:pt x="645445" y="-140"/>
                    <a:pt x="642016" y="10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8E65904-78B0-4D1C-9A57-9F656C70C115}"/>
                </a:ext>
              </a:extLst>
            </p:cNvPr>
            <p:cNvSpPr/>
            <p:nvPr/>
          </p:nvSpPr>
          <p:spPr>
            <a:xfrm>
              <a:off x="5510607" y="3442091"/>
              <a:ext cx="655728" cy="218712"/>
            </a:xfrm>
            <a:custGeom>
              <a:avLst/>
              <a:gdLst>
                <a:gd name="connsiteX0" fmla="*/ 641918 w 655728"/>
                <a:gd name="connsiteY0" fmla="*/ 102 h 218712"/>
                <a:gd name="connsiteX1" fmla="*/ 343690 w 655728"/>
                <a:gd name="connsiteY1" fmla="*/ 18295 h 218712"/>
                <a:gd name="connsiteX2" fmla="*/ 3457 w 655728"/>
                <a:gd name="connsiteY2" fmla="*/ 157074 h 218712"/>
                <a:gd name="connsiteX3" fmla="*/ 4752 w 655728"/>
                <a:gd name="connsiteY3" fmla="*/ 175753 h 218712"/>
                <a:gd name="connsiteX4" fmla="*/ 10601 w 655728"/>
                <a:gd name="connsiteY4" fmla="*/ 178696 h 218712"/>
                <a:gd name="connsiteX5" fmla="*/ 380838 w 655728"/>
                <a:gd name="connsiteY5" fmla="*/ 215844 h 218712"/>
                <a:gd name="connsiteX6" fmla="*/ 652967 w 655728"/>
                <a:gd name="connsiteY6" fmla="*/ 21534 h 218712"/>
                <a:gd name="connsiteX7" fmla="*/ 651100 w 655728"/>
                <a:gd name="connsiteY7" fmla="*/ 3036 h 218712"/>
                <a:gd name="connsiteX8" fmla="*/ 641918 w 655728"/>
                <a:gd name="connsiteY8" fmla="*/ 102 h 218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728" h="218712">
                  <a:moveTo>
                    <a:pt x="641918" y="102"/>
                  </a:moveTo>
                  <a:lnTo>
                    <a:pt x="343690" y="18295"/>
                  </a:lnTo>
                  <a:cubicBezTo>
                    <a:pt x="137855" y="30868"/>
                    <a:pt x="37366" y="119355"/>
                    <a:pt x="3457" y="157074"/>
                  </a:cubicBezTo>
                  <a:cubicBezTo>
                    <a:pt x="-1344" y="162589"/>
                    <a:pt x="-763" y="170952"/>
                    <a:pt x="4752" y="175753"/>
                  </a:cubicBezTo>
                  <a:cubicBezTo>
                    <a:pt x="6429" y="177210"/>
                    <a:pt x="8439" y="178220"/>
                    <a:pt x="10601" y="178696"/>
                  </a:cubicBezTo>
                  <a:cubicBezTo>
                    <a:pt x="72894" y="192126"/>
                    <a:pt x="261489" y="229464"/>
                    <a:pt x="380838" y="215844"/>
                  </a:cubicBezTo>
                  <a:cubicBezTo>
                    <a:pt x="495138" y="202794"/>
                    <a:pt x="609438" y="74874"/>
                    <a:pt x="652967" y="21534"/>
                  </a:cubicBezTo>
                  <a:cubicBezTo>
                    <a:pt x="657558" y="15914"/>
                    <a:pt x="656729" y="7627"/>
                    <a:pt x="651100" y="3036"/>
                  </a:cubicBezTo>
                  <a:cubicBezTo>
                    <a:pt x="648519" y="931"/>
                    <a:pt x="645242" y="-117"/>
                    <a:pt x="641918" y="10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E579F8F-C37D-4BEC-9997-F010020BF72C}"/>
                </a:ext>
              </a:extLst>
            </p:cNvPr>
            <p:cNvSpPr/>
            <p:nvPr/>
          </p:nvSpPr>
          <p:spPr>
            <a:xfrm>
              <a:off x="5602050" y="3054900"/>
              <a:ext cx="636680" cy="255438"/>
            </a:xfrm>
            <a:custGeom>
              <a:avLst/>
              <a:gdLst>
                <a:gd name="connsiteX0" fmla="*/ 621246 w 636680"/>
                <a:gd name="connsiteY0" fmla="*/ 292 h 255438"/>
                <a:gd name="connsiteX1" fmla="*/ 326447 w 636680"/>
                <a:gd name="connsiteY1" fmla="*/ 49251 h 255438"/>
                <a:gd name="connsiteX2" fmla="*/ 2597 w 636680"/>
                <a:gd name="connsiteY2" fmla="*/ 222415 h 255438"/>
                <a:gd name="connsiteX3" fmla="*/ 5855 w 636680"/>
                <a:gd name="connsiteY3" fmla="*/ 240856 h 255438"/>
                <a:gd name="connsiteX4" fmla="*/ 12122 w 636680"/>
                <a:gd name="connsiteY4" fmla="*/ 243180 h 255438"/>
                <a:gd name="connsiteX5" fmla="*/ 384169 w 636680"/>
                <a:gd name="connsiteY5" fmla="*/ 241846 h 255438"/>
                <a:gd name="connsiteX6" fmla="*/ 634771 w 636680"/>
                <a:gd name="connsiteY6" fmla="*/ 20485 h 255438"/>
                <a:gd name="connsiteX7" fmla="*/ 630818 w 636680"/>
                <a:gd name="connsiteY7" fmla="*/ 2188 h 255438"/>
                <a:gd name="connsiteX8" fmla="*/ 621246 w 636680"/>
                <a:gd name="connsiteY8" fmla="*/ 292 h 25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680" h="255438">
                  <a:moveTo>
                    <a:pt x="621246" y="292"/>
                  </a:moveTo>
                  <a:lnTo>
                    <a:pt x="326447" y="49251"/>
                  </a:lnTo>
                  <a:cubicBezTo>
                    <a:pt x="123088" y="83065"/>
                    <a:pt x="32315" y="181458"/>
                    <a:pt x="2597" y="222415"/>
                  </a:cubicBezTo>
                  <a:cubicBezTo>
                    <a:pt x="-1594" y="228407"/>
                    <a:pt x="-137" y="236665"/>
                    <a:pt x="5855" y="240856"/>
                  </a:cubicBezTo>
                  <a:cubicBezTo>
                    <a:pt x="7712" y="242151"/>
                    <a:pt x="9864" y="242951"/>
                    <a:pt x="12122" y="243180"/>
                  </a:cubicBezTo>
                  <a:cubicBezTo>
                    <a:pt x="75463" y="250133"/>
                    <a:pt x="266916" y="267754"/>
                    <a:pt x="384169" y="241846"/>
                  </a:cubicBezTo>
                  <a:cubicBezTo>
                    <a:pt x="496373" y="217081"/>
                    <a:pt x="597243" y="78016"/>
                    <a:pt x="634771" y="20485"/>
                  </a:cubicBezTo>
                  <a:cubicBezTo>
                    <a:pt x="638734" y="14342"/>
                    <a:pt x="636962" y="6141"/>
                    <a:pt x="630818" y="2188"/>
                  </a:cubicBezTo>
                  <a:cubicBezTo>
                    <a:pt x="627980" y="359"/>
                    <a:pt x="624560" y="-317"/>
                    <a:pt x="621246" y="29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5CF8EB5-ED0F-4C2E-AEEB-883558DC223B}"/>
                </a:ext>
              </a:extLst>
            </p:cNvPr>
            <p:cNvSpPr/>
            <p:nvPr/>
          </p:nvSpPr>
          <p:spPr>
            <a:xfrm>
              <a:off x="5715508" y="2593788"/>
              <a:ext cx="523222" cy="440517"/>
            </a:xfrm>
            <a:custGeom>
              <a:avLst/>
              <a:gdLst>
                <a:gd name="connsiteX0" fmla="*/ 16298 w 523222"/>
                <a:gd name="connsiteY0" fmla="*/ 440259 h 440517"/>
                <a:gd name="connsiteX1" fmla="*/ 364818 w 523222"/>
                <a:gd name="connsiteY1" fmla="*/ 310338 h 440517"/>
                <a:gd name="connsiteX2" fmla="*/ 523123 w 523222"/>
                <a:gd name="connsiteY2" fmla="*/ 16015 h 440517"/>
                <a:gd name="connsiteX3" fmla="*/ 513075 w 523222"/>
                <a:gd name="connsiteY3" fmla="*/ 375 h 440517"/>
                <a:gd name="connsiteX4" fmla="*/ 504073 w 523222"/>
                <a:gd name="connsiteY4" fmla="*/ 1633 h 440517"/>
                <a:gd name="connsiteX5" fmla="*/ 244517 w 523222"/>
                <a:gd name="connsiteY5" fmla="*/ 149461 h 440517"/>
                <a:gd name="connsiteX6" fmla="*/ 677 w 523222"/>
                <a:gd name="connsiteY6" fmla="*/ 423971 h 440517"/>
                <a:gd name="connsiteX7" fmla="*/ 9878 w 523222"/>
                <a:gd name="connsiteY7" fmla="*/ 440125 h 440517"/>
                <a:gd name="connsiteX8" fmla="*/ 16298 w 523222"/>
                <a:gd name="connsiteY8" fmla="*/ 440259 h 44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222" h="440517">
                  <a:moveTo>
                    <a:pt x="16298" y="440259"/>
                  </a:moveTo>
                  <a:cubicBezTo>
                    <a:pt x="78115" y="424828"/>
                    <a:pt x="263948" y="375203"/>
                    <a:pt x="364818" y="310338"/>
                  </a:cubicBezTo>
                  <a:cubicBezTo>
                    <a:pt x="461497" y="248330"/>
                    <a:pt x="507693" y="82976"/>
                    <a:pt x="523123" y="16015"/>
                  </a:cubicBezTo>
                  <a:cubicBezTo>
                    <a:pt x="524666" y="8919"/>
                    <a:pt x="520171" y="1918"/>
                    <a:pt x="513075" y="375"/>
                  </a:cubicBezTo>
                  <a:cubicBezTo>
                    <a:pt x="510017" y="-291"/>
                    <a:pt x="506826" y="156"/>
                    <a:pt x="504073" y="1633"/>
                  </a:cubicBezTo>
                  <a:lnTo>
                    <a:pt x="244517" y="149461"/>
                  </a:lnTo>
                  <a:cubicBezTo>
                    <a:pt x="65352" y="251473"/>
                    <a:pt x="14298" y="375298"/>
                    <a:pt x="677" y="423971"/>
                  </a:cubicBezTo>
                  <a:cubicBezTo>
                    <a:pt x="-1247" y="430972"/>
                    <a:pt x="2877" y="438201"/>
                    <a:pt x="9878" y="440125"/>
                  </a:cubicBezTo>
                  <a:cubicBezTo>
                    <a:pt x="11974" y="440697"/>
                    <a:pt x="14184" y="440745"/>
                    <a:pt x="16298" y="440259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1EE5CCD-F8CA-4986-BB6E-442E43B6205A}"/>
                </a:ext>
              </a:extLst>
            </p:cNvPr>
            <p:cNvSpPr/>
            <p:nvPr/>
          </p:nvSpPr>
          <p:spPr>
            <a:xfrm>
              <a:off x="5365079" y="2099790"/>
              <a:ext cx="623484" cy="1942975"/>
            </a:xfrm>
            <a:custGeom>
              <a:avLst/>
              <a:gdLst>
                <a:gd name="connsiteX0" fmla="*/ 414256 w 623484"/>
                <a:gd name="connsiteY0" fmla="*/ 751377 h 1942975"/>
                <a:gd name="connsiteX1" fmla="*/ 418161 w 623484"/>
                <a:gd name="connsiteY1" fmla="*/ 661270 h 1942975"/>
                <a:gd name="connsiteX2" fmla="*/ 426067 w 623484"/>
                <a:gd name="connsiteY2" fmla="*/ 656318 h 1942975"/>
                <a:gd name="connsiteX3" fmla="*/ 613710 w 623484"/>
                <a:gd name="connsiteY3" fmla="*/ 335515 h 1942975"/>
                <a:gd name="connsiteX4" fmla="*/ 549892 w 623484"/>
                <a:gd name="connsiteY4" fmla="*/ 7474 h 1942975"/>
                <a:gd name="connsiteX5" fmla="*/ 532328 w 623484"/>
                <a:gd name="connsiteY5" fmla="*/ 1397 h 1942975"/>
                <a:gd name="connsiteX6" fmla="*/ 525794 w 623484"/>
                <a:gd name="connsiteY6" fmla="*/ 8522 h 1942975"/>
                <a:gd name="connsiteX7" fmla="*/ 418447 w 623484"/>
                <a:gd name="connsiteY7" fmla="*/ 287128 h 1942975"/>
                <a:gd name="connsiteX8" fmla="*/ 403493 w 623484"/>
                <a:gd name="connsiteY8" fmla="*/ 653841 h 1942975"/>
                <a:gd name="connsiteX9" fmla="*/ 413018 w 623484"/>
                <a:gd name="connsiteY9" fmla="*/ 661270 h 1942975"/>
                <a:gd name="connsiteX10" fmla="*/ 204 w 623484"/>
                <a:gd name="connsiteY10" fmla="*/ 1943050 h 1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3484" h="1942975">
                  <a:moveTo>
                    <a:pt x="414256" y="751377"/>
                  </a:moveTo>
                  <a:lnTo>
                    <a:pt x="418161" y="661270"/>
                  </a:lnTo>
                  <a:cubicBezTo>
                    <a:pt x="421333" y="660690"/>
                    <a:pt x="424162" y="658918"/>
                    <a:pt x="426067" y="656318"/>
                  </a:cubicBezTo>
                  <a:cubicBezTo>
                    <a:pt x="464167" y="605359"/>
                    <a:pt x="576562" y="449625"/>
                    <a:pt x="613710" y="335515"/>
                  </a:cubicBezTo>
                  <a:cubicBezTo>
                    <a:pt x="649333" y="226359"/>
                    <a:pt x="580467" y="68815"/>
                    <a:pt x="549892" y="7474"/>
                  </a:cubicBezTo>
                  <a:cubicBezTo>
                    <a:pt x="546720" y="950"/>
                    <a:pt x="538853" y="-1774"/>
                    <a:pt x="532328" y="1397"/>
                  </a:cubicBezTo>
                  <a:cubicBezTo>
                    <a:pt x="529318" y="2855"/>
                    <a:pt x="526985" y="5408"/>
                    <a:pt x="525794" y="8522"/>
                  </a:cubicBezTo>
                  <a:cubicBezTo>
                    <a:pt x="511506" y="45765"/>
                    <a:pt x="480074" y="127109"/>
                    <a:pt x="418447" y="287128"/>
                  </a:cubicBezTo>
                  <a:cubicBezTo>
                    <a:pt x="344438" y="479343"/>
                    <a:pt x="383205" y="607454"/>
                    <a:pt x="403493" y="653841"/>
                  </a:cubicBezTo>
                  <a:cubicBezTo>
                    <a:pt x="405265" y="657727"/>
                    <a:pt x="408817" y="660499"/>
                    <a:pt x="413018" y="661270"/>
                  </a:cubicBezTo>
                  <a:lnTo>
                    <a:pt x="204" y="1943050"/>
                  </a:ln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2B2B6D4-2D39-401C-981C-D309A38F4CD1}"/>
                </a:ext>
              </a:extLst>
            </p:cNvPr>
            <p:cNvSpPr/>
            <p:nvPr/>
          </p:nvSpPr>
          <p:spPr>
            <a:xfrm>
              <a:off x="4976825" y="3394052"/>
              <a:ext cx="440755" cy="523592"/>
            </a:xfrm>
            <a:custGeom>
              <a:avLst/>
              <a:gdLst>
                <a:gd name="connsiteX0" fmla="*/ 440942 w 440755"/>
                <a:gd name="connsiteY0" fmla="*/ 509819 h 523592"/>
                <a:gd name="connsiteX1" fmla="*/ 250442 w 440755"/>
                <a:gd name="connsiteY1" fmla="*/ 195494 h 523592"/>
                <a:gd name="connsiteX2" fmla="*/ 21842 w 440755"/>
                <a:gd name="connsiteY2" fmla="*/ 3184 h 523592"/>
                <a:gd name="connsiteX3" fmla="*/ 3316 w 440755"/>
                <a:gd name="connsiteY3" fmla="*/ 4727 h 523592"/>
                <a:gd name="connsiteX4" fmla="*/ 220 w 440755"/>
                <a:gd name="connsiteY4" fmla="*/ 13852 h 523592"/>
                <a:gd name="connsiteX5" fmla="*/ 102804 w 440755"/>
                <a:gd name="connsiteY5" fmla="*/ 331892 h 523592"/>
                <a:gd name="connsiteX6" fmla="*/ 422177 w 440755"/>
                <a:gd name="connsiteY6" fmla="*/ 522392 h 523592"/>
                <a:gd name="connsiteX7" fmla="*/ 439694 w 440755"/>
                <a:gd name="connsiteY7" fmla="*/ 516153 h 523592"/>
                <a:gd name="connsiteX8" fmla="*/ 440942 w 440755"/>
                <a:gd name="connsiteY8" fmla="*/ 509819 h 523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755" h="523592">
                  <a:moveTo>
                    <a:pt x="440942" y="509819"/>
                  </a:moveTo>
                  <a:cubicBezTo>
                    <a:pt x="436274" y="459336"/>
                    <a:pt x="408366" y="328844"/>
                    <a:pt x="250442" y="195494"/>
                  </a:cubicBezTo>
                  <a:lnTo>
                    <a:pt x="21842" y="3184"/>
                  </a:lnTo>
                  <a:cubicBezTo>
                    <a:pt x="16301" y="-1502"/>
                    <a:pt x="8007" y="-817"/>
                    <a:pt x="3316" y="4727"/>
                  </a:cubicBezTo>
                  <a:cubicBezTo>
                    <a:pt x="1166" y="7261"/>
                    <a:pt x="59" y="10528"/>
                    <a:pt x="220" y="13852"/>
                  </a:cubicBezTo>
                  <a:cubicBezTo>
                    <a:pt x="3077" y="82432"/>
                    <a:pt x="19270" y="253406"/>
                    <a:pt x="102804" y="331892"/>
                  </a:cubicBezTo>
                  <a:cubicBezTo>
                    <a:pt x="190434" y="413997"/>
                    <a:pt x="364075" y="496293"/>
                    <a:pt x="422177" y="522392"/>
                  </a:cubicBezTo>
                  <a:cubicBezTo>
                    <a:pt x="428731" y="525506"/>
                    <a:pt x="436579" y="522716"/>
                    <a:pt x="439694" y="516153"/>
                  </a:cubicBezTo>
                  <a:cubicBezTo>
                    <a:pt x="440627" y="514181"/>
                    <a:pt x="441056" y="512000"/>
                    <a:pt x="440942" y="509819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32E99F6-B791-4ED2-ACDA-B47C127579A0}"/>
                </a:ext>
              </a:extLst>
            </p:cNvPr>
            <p:cNvSpPr/>
            <p:nvPr/>
          </p:nvSpPr>
          <p:spPr>
            <a:xfrm>
              <a:off x="5075218" y="3092585"/>
              <a:ext cx="440805" cy="524231"/>
            </a:xfrm>
            <a:custGeom>
              <a:avLst/>
              <a:gdLst>
                <a:gd name="connsiteX0" fmla="*/ 102518 w 440805"/>
                <a:gd name="connsiteY0" fmla="*/ 332368 h 524231"/>
                <a:gd name="connsiteX1" fmla="*/ 421892 w 440805"/>
                <a:gd name="connsiteY1" fmla="*/ 522868 h 524231"/>
                <a:gd name="connsiteX2" fmla="*/ 439570 w 440805"/>
                <a:gd name="connsiteY2" fmla="*/ 517134 h 524231"/>
                <a:gd name="connsiteX3" fmla="*/ 440942 w 440805"/>
                <a:gd name="connsiteY3" fmla="*/ 509819 h 524231"/>
                <a:gd name="connsiteX4" fmla="*/ 250442 w 440805"/>
                <a:gd name="connsiteY4" fmla="*/ 195494 h 524231"/>
                <a:gd name="connsiteX5" fmla="*/ 21842 w 440805"/>
                <a:gd name="connsiteY5" fmla="*/ 3184 h 524231"/>
                <a:gd name="connsiteX6" fmla="*/ 3316 w 440805"/>
                <a:gd name="connsiteY6" fmla="*/ 4727 h 524231"/>
                <a:gd name="connsiteX7" fmla="*/ 220 w 440805"/>
                <a:gd name="connsiteY7" fmla="*/ 13852 h 524231"/>
                <a:gd name="connsiteX8" fmla="*/ 102518 w 440805"/>
                <a:gd name="connsiteY8" fmla="*/ 332368 h 52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805" h="524231">
                  <a:moveTo>
                    <a:pt x="102518" y="332368"/>
                  </a:moveTo>
                  <a:cubicBezTo>
                    <a:pt x="190148" y="414473"/>
                    <a:pt x="363789" y="496770"/>
                    <a:pt x="421892" y="522868"/>
                  </a:cubicBezTo>
                  <a:cubicBezTo>
                    <a:pt x="428359" y="526164"/>
                    <a:pt x="436274" y="523601"/>
                    <a:pt x="439570" y="517134"/>
                  </a:cubicBezTo>
                  <a:cubicBezTo>
                    <a:pt x="440722" y="514876"/>
                    <a:pt x="441199" y="512333"/>
                    <a:pt x="440942" y="509819"/>
                  </a:cubicBezTo>
                  <a:cubicBezTo>
                    <a:pt x="436274" y="459431"/>
                    <a:pt x="408366" y="328844"/>
                    <a:pt x="250442" y="195494"/>
                  </a:cubicBezTo>
                  <a:lnTo>
                    <a:pt x="21842" y="3184"/>
                  </a:lnTo>
                  <a:cubicBezTo>
                    <a:pt x="16301" y="-1502"/>
                    <a:pt x="8007" y="-817"/>
                    <a:pt x="3316" y="4727"/>
                  </a:cubicBezTo>
                  <a:cubicBezTo>
                    <a:pt x="1166" y="7260"/>
                    <a:pt x="59" y="10528"/>
                    <a:pt x="220" y="13852"/>
                  </a:cubicBezTo>
                  <a:cubicBezTo>
                    <a:pt x="2792" y="82908"/>
                    <a:pt x="18603" y="253977"/>
                    <a:pt x="102518" y="33236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31F1D1B-982F-417E-8521-786B1D391726}"/>
                </a:ext>
              </a:extLst>
            </p:cNvPr>
            <p:cNvSpPr/>
            <p:nvPr/>
          </p:nvSpPr>
          <p:spPr>
            <a:xfrm>
              <a:off x="5222644" y="2734385"/>
              <a:ext cx="388763" cy="564285"/>
            </a:xfrm>
            <a:custGeom>
              <a:avLst/>
              <a:gdLst>
                <a:gd name="connsiteX0" fmla="*/ 71107 w 388763"/>
                <a:gd name="connsiteY0" fmla="*/ 339858 h 564285"/>
                <a:gd name="connsiteX1" fmla="*/ 369049 w 388763"/>
                <a:gd name="connsiteY1" fmla="*/ 562552 h 564285"/>
                <a:gd name="connsiteX2" fmla="*/ 387156 w 388763"/>
                <a:gd name="connsiteY2" fmla="*/ 557790 h 564285"/>
                <a:gd name="connsiteX3" fmla="*/ 388957 w 388763"/>
                <a:gd name="connsiteY3" fmla="*/ 551408 h 564285"/>
                <a:gd name="connsiteX4" fmla="*/ 232175 w 388763"/>
                <a:gd name="connsiteY4" fmla="*/ 219367 h 564285"/>
                <a:gd name="connsiteX5" fmla="*/ 24720 w 388763"/>
                <a:gd name="connsiteY5" fmla="*/ 4578 h 564285"/>
                <a:gd name="connsiteX6" fmla="*/ 6174 w 388763"/>
                <a:gd name="connsiteY6" fmla="*/ 3311 h 564285"/>
                <a:gd name="connsiteX7" fmla="*/ 1670 w 388763"/>
                <a:gd name="connsiteY7" fmla="*/ 13055 h 564285"/>
                <a:gd name="connsiteX8" fmla="*/ 71107 w 388763"/>
                <a:gd name="connsiteY8" fmla="*/ 339858 h 56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763" h="564285">
                  <a:moveTo>
                    <a:pt x="71107" y="339858"/>
                  </a:moveTo>
                  <a:cubicBezTo>
                    <a:pt x="149879" y="430536"/>
                    <a:pt x="314090" y="530358"/>
                    <a:pt x="369049" y="562552"/>
                  </a:cubicBezTo>
                  <a:cubicBezTo>
                    <a:pt x="375364" y="566239"/>
                    <a:pt x="383470" y="564105"/>
                    <a:pt x="387156" y="557790"/>
                  </a:cubicBezTo>
                  <a:cubicBezTo>
                    <a:pt x="388290" y="555847"/>
                    <a:pt x="388909" y="553656"/>
                    <a:pt x="388957" y="551408"/>
                  </a:cubicBezTo>
                  <a:cubicBezTo>
                    <a:pt x="389433" y="500830"/>
                    <a:pt x="375336" y="367671"/>
                    <a:pt x="232175" y="219367"/>
                  </a:cubicBezTo>
                  <a:lnTo>
                    <a:pt x="24720" y="4578"/>
                  </a:lnTo>
                  <a:cubicBezTo>
                    <a:pt x="19949" y="-890"/>
                    <a:pt x="11647" y="-1461"/>
                    <a:pt x="6174" y="3311"/>
                  </a:cubicBezTo>
                  <a:cubicBezTo>
                    <a:pt x="3354" y="5768"/>
                    <a:pt x="1716" y="9312"/>
                    <a:pt x="1670" y="13055"/>
                  </a:cubicBezTo>
                  <a:cubicBezTo>
                    <a:pt x="-2140" y="81445"/>
                    <a:pt x="-4140" y="253180"/>
                    <a:pt x="71107" y="33985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DCDA6B1-6668-4930-8200-754F9E481EAA}"/>
                </a:ext>
              </a:extLst>
            </p:cNvPr>
            <p:cNvSpPr/>
            <p:nvPr/>
          </p:nvSpPr>
          <p:spPr>
            <a:xfrm>
              <a:off x="5425846" y="2248110"/>
              <a:ext cx="303803" cy="764578"/>
            </a:xfrm>
            <a:custGeom>
              <a:avLst/>
              <a:gdLst>
                <a:gd name="connsiteX0" fmla="*/ 252334 w 303803"/>
                <a:gd name="connsiteY0" fmla="*/ 758982 h 764578"/>
                <a:gd name="connsiteX1" fmla="*/ 273908 w 303803"/>
                <a:gd name="connsiteY1" fmla="*/ 761220 h 764578"/>
                <a:gd name="connsiteX2" fmla="*/ 278528 w 303803"/>
                <a:gd name="connsiteY2" fmla="*/ 754886 h 764578"/>
                <a:gd name="connsiteX3" fmla="*/ 241190 w 303803"/>
                <a:gd name="connsiteY3" fmla="*/ 328547 h 764578"/>
                <a:gd name="connsiteX4" fmla="*/ 101077 w 303803"/>
                <a:gd name="connsiteY4" fmla="*/ 9841 h 764578"/>
                <a:gd name="connsiteX5" fmla="*/ 81217 w 303803"/>
                <a:gd name="connsiteY5" fmla="*/ 1125 h 764578"/>
                <a:gd name="connsiteX6" fmla="*/ 72502 w 303803"/>
                <a:gd name="connsiteY6" fmla="*/ 9841 h 764578"/>
                <a:gd name="connsiteX7" fmla="*/ 15923 w 303803"/>
                <a:gd name="connsiteY7" fmla="*/ 395317 h 764578"/>
                <a:gd name="connsiteX8" fmla="*/ 252334 w 303803"/>
                <a:gd name="connsiteY8" fmla="*/ 758982 h 76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803" h="764578">
                  <a:moveTo>
                    <a:pt x="252334" y="758982"/>
                  </a:moveTo>
                  <a:cubicBezTo>
                    <a:pt x="257668" y="765554"/>
                    <a:pt x="267326" y="766564"/>
                    <a:pt x="273908" y="761220"/>
                  </a:cubicBezTo>
                  <a:cubicBezTo>
                    <a:pt x="275965" y="759544"/>
                    <a:pt x="277566" y="757363"/>
                    <a:pt x="278528" y="754886"/>
                  </a:cubicBezTo>
                  <a:cubicBezTo>
                    <a:pt x="299578" y="699736"/>
                    <a:pt x="337869" y="548384"/>
                    <a:pt x="241190" y="328547"/>
                  </a:cubicBezTo>
                  <a:cubicBezTo>
                    <a:pt x="160703" y="145477"/>
                    <a:pt x="119746" y="52322"/>
                    <a:pt x="101077" y="9841"/>
                  </a:cubicBezTo>
                  <a:cubicBezTo>
                    <a:pt x="98000" y="1954"/>
                    <a:pt x="89114" y="-1951"/>
                    <a:pt x="81217" y="1125"/>
                  </a:cubicBezTo>
                  <a:cubicBezTo>
                    <a:pt x="77226" y="2687"/>
                    <a:pt x="74064" y="5840"/>
                    <a:pt x="72502" y="9841"/>
                  </a:cubicBezTo>
                  <a:cubicBezTo>
                    <a:pt x="40212" y="83088"/>
                    <a:pt x="-31416" y="270159"/>
                    <a:pt x="15923" y="395317"/>
                  </a:cubicBezTo>
                  <a:cubicBezTo>
                    <a:pt x="65834" y="526191"/>
                    <a:pt x="205090" y="701641"/>
                    <a:pt x="252334" y="75898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F1D4C791-27A9-43C9-84A4-49499447E029}"/>
              </a:ext>
            </a:extLst>
          </p:cNvPr>
          <p:cNvGrpSpPr/>
          <p:nvPr/>
        </p:nvGrpSpPr>
        <p:grpSpPr>
          <a:xfrm>
            <a:off x="1132097" y="-599818"/>
            <a:ext cx="4654867" cy="5791013"/>
            <a:chOff x="5198392" y="-271871"/>
            <a:chExt cx="4654867" cy="5791013"/>
          </a:xfrm>
          <a:solidFill>
            <a:srgbClr val="E5DEC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7872369-5EF6-474F-8012-B7752296DCC7}"/>
                </a:ext>
              </a:extLst>
            </p:cNvPr>
            <p:cNvSpPr/>
            <p:nvPr/>
          </p:nvSpPr>
          <p:spPr>
            <a:xfrm>
              <a:off x="5198392" y="-271871"/>
              <a:ext cx="380904" cy="5494595"/>
            </a:xfrm>
            <a:custGeom>
              <a:avLst/>
              <a:gdLst>
                <a:gd name="connsiteX0" fmla="*/ 77452 w 380904"/>
                <a:gd name="connsiteY0" fmla="*/ 73610 h 5494595"/>
                <a:gd name="connsiteX1" fmla="*/ 83072 w 380904"/>
                <a:gd name="connsiteY1" fmla="*/ 5200537 h 5494595"/>
                <a:gd name="connsiteX2" fmla="*/ 204 w 380904"/>
                <a:gd name="connsiteY2" fmla="*/ 5494669 h 5494595"/>
                <a:gd name="connsiteX3" fmla="*/ 281668 w 380904"/>
                <a:gd name="connsiteY3" fmla="*/ 5311027 h 5494595"/>
                <a:gd name="connsiteX4" fmla="*/ 243568 w 380904"/>
                <a:gd name="connsiteY4" fmla="*/ 2151394 h 5494595"/>
                <a:gd name="connsiteX5" fmla="*/ 381109 w 380904"/>
                <a:gd name="connsiteY5" fmla="*/ 57037 h 5494595"/>
                <a:gd name="connsiteX6" fmla="*/ 77452 w 380904"/>
                <a:gd name="connsiteY6" fmla="*/ 73610 h 549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904" h="5494595">
                  <a:moveTo>
                    <a:pt x="77452" y="73610"/>
                  </a:moveTo>
                  <a:cubicBezTo>
                    <a:pt x="77452" y="73610"/>
                    <a:pt x="165749" y="4906881"/>
                    <a:pt x="83072" y="5200537"/>
                  </a:cubicBezTo>
                  <a:lnTo>
                    <a:pt x="204" y="5494669"/>
                  </a:lnTo>
                  <a:lnTo>
                    <a:pt x="281668" y="5311027"/>
                  </a:lnTo>
                  <a:cubicBezTo>
                    <a:pt x="281668" y="5311027"/>
                    <a:pt x="258046" y="2745945"/>
                    <a:pt x="243568" y="2151394"/>
                  </a:cubicBezTo>
                  <a:cubicBezTo>
                    <a:pt x="229090" y="1556843"/>
                    <a:pt x="381109" y="57037"/>
                    <a:pt x="381109" y="57037"/>
                  </a:cubicBezTo>
                  <a:cubicBezTo>
                    <a:pt x="381109" y="57037"/>
                    <a:pt x="127173" y="-81552"/>
                    <a:pt x="77452" y="73610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DB58AF-6007-4F90-9E78-E8317B72F68E}"/>
                </a:ext>
              </a:extLst>
            </p:cNvPr>
            <p:cNvSpPr/>
            <p:nvPr/>
          </p:nvSpPr>
          <p:spPr>
            <a:xfrm>
              <a:off x="9215084" y="24386"/>
              <a:ext cx="638175" cy="5494754"/>
            </a:xfrm>
            <a:custGeom>
              <a:avLst/>
              <a:gdLst>
                <a:gd name="connsiteX0" fmla="*/ 129744 w 638175"/>
                <a:gd name="connsiteY0" fmla="*/ 73484 h 5494754"/>
                <a:gd name="connsiteX1" fmla="*/ 139269 w 638175"/>
                <a:gd name="connsiteY1" fmla="*/ 5200697 h 5494754"/>
                <a:gd name="connsiteX2" fmla="*/ 204 w 638175"/>
                <a:gd name="connsiteY2" fmla="*/ 5494829 h 5494754"/>
                <a:gd name="connsiteX3" fmla="*/ 471787 w 638175"/>
                <a:gd name="connsiteY3" fmla="*/ 5311092 h 5494754"/>
                <a:gd name="connsiteX4" fmla="*/ 407112 w 638175"/>
                <a:gd name="connsiteY4" fmla="*/ 2151554 h 5494754"/>
                <a:gd name="connsiteX5" fmla="*/ 638380 w 638175"/>
                <a:gd name="connsiteY5" fmla="*/ 57197 h 5494754"/>
                <a:gd name="connsiteX6" fmla="*/ 129744 w 638175"/>
                <a:gd name="connsiteY6" fmla="*/ 73484 h 549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5" h="5494754">
                  <a:moveTo>
                    <a:pt x="129744" y="73484"/>
                  </a:moveTo>
                  <a:cubicBezTo>
                    <a:pt x="129744" y="73484"/>
                    <a:pt x="277763" y="4906755"/>
                    <a:pt x="139269" y="5200697"/>
                  </a:cubicBezTo>
                  <a:lnTo>
                    <a:pt x="204" y="5494829"/>
                  </a:lnTo>
                  <a:lnTo>
                    <a:pt x="471787" y="5311092"/>
                  </a:lnTo>
                  <a:cubicBezTo>
                    <a:pt x="471787" y="5311092"/>
                    <a:pt x="432258" y="2746009"/>
                    <a:pt x="407112" y="2151554"/>
                  </a:cubicBezTo>
                  <a:cubicBezTo>
                    <a:pt x="381967" y="1557098"/>
                    <a:pt x="638380" y="57197"/>
                    <a:pt x="638380" y="57197"/>
                  </a:cubicBezTo>
                  <a:cubicBezTo>
                    <a:pt x="638380" y="57197"/>
                    <a:pt x="212993" y="-81583"/>
                    <a:pt x="129744" y="73484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45" name="Body">
            <a:extLst>
              <a:ext uri="{FF2B5EF4-FFF2-40B4-BE49-F238E27FC236}">
                <a16:creationId xmlns:a16="http://schemas.microsoft.com/office/drawing/2014/main" id="{58D58BE3-7CFE-4C11-8D22-6D959643937C}"/>
              </a:ext>
            </a:extLst>
          </p:cNvPr>
          <p:cNvGrpSpPr/>
          <p:nvPr/>
        </p:nvGrpSpPr>
        <p:grpSpPr>
          <a:xfrm>
            <a:off x="1575738" y="2356925"/>
            <a:ext cx="1607790" cy="4466699"/>
            <a:chOff x="6220273" y="2356925"/>
            <a:chExt cx="1607790" cy="4466699"/>
          </a:xfrm>
        </p:grpSpPr>
        <p:grpSp>
          <p:nvGrpSpPr>
            <p:cNvPr id="44" name="Body">
              <a:extLst>
                <a:ext uri="{FF2B5EF4-FFF2-40B4-BE49-F238E27FC236}">
                  <a16:creationId xmlns:a16="http://schemas.microsoft.com/office/drawing/2014/main" id="{E32D29C2-78BC-47D1-B44E-2EE80DD73527}"/>
                </a:ext>
              </a:extLst>
            </p:cNvPr>
            <p:cNvGrpSpPr/>
            <p:nvPr/>
          </p:nvGrpSpPr>
          <p:grpSpPr>
            <a:xfrm>
              <a:off x="6220273" y="2541867"/>
              <a:ext cx="1607790" cy="4281757"/>
              <a:chOff x="6220273" y="2541867"/>
              <a:chExt cx="1607790" cy="4281757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568D1FA-B41A-430A-B794-8824A7FE9FEC}"/>
                  </a:ext>
                </a:extLst>
              </p:cNvPr>
              <p:cNvSpPr/>
              <p:nvPr/>
            </p:nvSpPr>
            <p:spPr>
              <a:xfrm>
                <a:off x="7118457" y="5359385"/>
                <a:ext cx="709606" cy="1464239"/>
              </a:xfrm>
              <a:custGeom>
                <a:avLst/>
                <a:gdLst>
                  <a:gd name="connsiteX0" fmla="*/ 0 w 403860"/>
                  <a:gd name="connsiteY0" fmla="*/ 345440 h 1016000"/>
                  <a:gd name="connsiteX1" fmla="*/ 314960 w 403860"/>
                  <a:gd name="connsiteY1" fmla="*/ 1016000 h 1016000"/>
                  <a:gd name="connsiteX2" fmla="*/ 403860 w 403860"/>
                  <a:gd name="connsiteY2" fmla="*/ 960120 h 1016000"/>
                  <a:gd name="connsiteX3" fmla="*/ 167640 w 403860"/>
                  <a:gd name="connsiteY3" fmla="*/ 0 h 1016000"/>
                  <a:gd name="connsiteX4" fmla="*/ 0 w 403860"/>
                  <a:gd name="connsiteY4" fmla="*/ 345440 h 1016000"/>
                  <a:gd name="connsiteX0" fmla="*/ 0 w 403860"/>
                  <a:gd name="connsiteY0" fmla="*/ 127000 h 797560"/>
                  <a:gd name="connsiteX1" fmla="*/ 314960 w 403860"/>
                  <a:gd name="connsiteY1" fmla="*/ 797560 h 797560"/>
                  <a:gd name="connsiteX2" fmla="*/ 403860 w 403860"/>
                  <a:gd name="connsiteY2" fmla="*/ 741680 h 797560"/>
                  <a:gd name="connsiteX3" fmla="*/ 208280 w 403860"/>
                  <a:gd name="connsiteY3" fmla="*/ 0 h 797560"/>
                  <a:gd name="connsiteX4" fmla="*/ 0 w 403860"/>
                  <a:gd name="connsiteY4" fmla="*/ 127000 h 797560"/>
                  <a:gd name="connsiteX0" fmla="*/ 0 w 408125"/>
                  <a:gd name="connsiteY0" fmla="*/ 127000 h 860503"/>
                  <a:gd name="connsiteX1" fmla="*/ 314960 w 408125"/>
                  <a:gd name="connsiteY1" fmla="*/ 797560 h 860503"/>
                  <a:gd name="connsiteX2" fmla="*/ 403860 w 408125"/>
                  <a:gd name="connsiteY2" fmla="*/ 741680 h 860503"/>
                  <a:gd name="connsiteX3" fmla="*/ 208280 w 408125"/>
                  <a:gd name="connsiteY3" fmla="*/ 0 h 860503"/>
                  <a:gd name="connsiteX4" fmla="*/ 0 w 408125"/>
                  <a:gd name="connsiteY4" fmla="*/ 127000 h 860503"/>
                  <a:gd name="connsiteX0" fmla="*/ 0 w 406935"/>
                  <a:gd name="connsiteY0" fmla="*/ 127000 h 831470"/>
                  <a:gd name="connsiteX1" fmla="*/ 292100 w 406935"/>
                  <a:gd name="connsiteY1" fmla="*/ 744220 h 831470"/>
                  <a:gd name="connsiteX2" fmla="*/ 403860 w 406935"/>
                  <a:gd name="connsiteY2" fmla="*/ 741680 h 831470"/>
                  <a:gd name="connsiteX3" fmla="*/ 208280 w 406935"/>
                  <a:gd name="connsiteY3" fmla="*/ 0 h 831470"/>
                  <a:gd name="connsiteX4" fmla="*/ 0 w 406935"/>
                  <a:gd name="connsiteY4" fmla="*/ 127000 h 831470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702" h="814449">
                    <a:moveTo>
                      <a:pt x="0" y="127000"/>
                    </a:moveTo>
                    <a:cubicBezTo>
                      <a:pt x="88900" y="231987"/>
                      <a:pt x="226907" y="646853"/>
                      <a:pt x="292100" y="744220"/>
                    </a:cubicBezTo>
                    <a:cubicBezTo>
                      <a:pt x="357293" y="841587"/>
                      <a:pt x="408940" y="844127"/>
                      <a:pt x="391160" y="711200"/>
                    </a:cubicBezTo>
                    <a:lnTo>
                      <a:pt x="208280" y="0"/>
                    </a:lnTo>
                    <a:lnTo>
                      <a:pt x="0" y="127000"/>
                    </a:lnTo>
                    <a:close/>
                  </a:path>
                </a:pathLst>
              </a:custGeom>
              <a:solidFill>
                <a:srgbClr val="4245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C27400A-6E7C-44E4-B747-E7DFCF48C475}"/>
                  </a:ext>
                </a:extLst>
              </p:cNvPr>
              <p:cNvSpPr/>
              <p:nvPr/>
            </p:nvSpPr>
            <p:spPr>
              <a:xfrm>
                <a:off x="6285646" y="4021406"/>
                <a:ext cx="1397106" cy="2018056"/>
              </a:xfrm>
              <a:custGeom>
                <a:avLst/>
                <a:gdLst>
                  <a:gd name="connsiteX0" fmla="*/ 0 w 779780"/>
                  <a:gd name="connsiteY0" fmla="*/ 0 h 1125220"/>
                  <a:gd name="connsiteX1" fmla="*/ 302260 w 779780"/>
                  <a:gd name="connsiteY1" fmla="*/ 711200 h 1125220"/>
                  <a:gd name="connsiteX2" fmla="*/ 335280 w 779780"/>
                  <a:gd name="connsiteY2" fmla="*/ 627380 h 1125220"/>
                  <a:gd name="connsiteX3" fmla="*/ 492760 w 779780"/>
                  <a:gd name="connsiteY3" fmla="*/ 975360 h 1125220"/>
                  <a:gd name="connsiteX4" fmla="*/ 523240 w 779780"/>
                  <a:gd name="connsiteY4" fmla="*/ 876300 h 1125220"/>
                  <a:gd name="connsiteX5" fmla="*/ 614680 w 779780"/>
                  <a:gd name="connsiteY5" fmla="*/ 1008380 h 1125220"/>
                  <a:gd name="connsiteX6" fmla="*/ 629920 w 779780"/>
                  <a:gd name="connsiteY6" fmla="*/ 810260 h 1125220"/>
                  <a:gd name="connsiteX7" fmla="*/ 726440 w 779780"/>
                  <a:gd name="connsiteY7" fmla="*/ 1084580 h 1125220"/>
                  <a:gd name="connsiteX8" fmla="*/ 779780 w 779780"/>
                  <a:gd name="connsiteY8" fmla="*/ 1125220 h 1125220"/>
                  <a:gd name="connsiteX9" fmla="*/ 637540 w 779780"/>
                  <a:gd name="connsiteY9" fmla="*/ 269240 h 1125220"/>
                  <a:gd name="connsiteX10" fmla="*/ 0 w 779780"/>
                  <a:gd name="connsiteY10" fmla="*/ 0 h 1125220"/>
                  <a:gd name="connsiteX0" fmla="*/ 6858 w 786638"/>
                  <a:gd name="connsiteY0" fmla="*/ 0 h 1125220"/>
                  <a:gd name="connsiteX1" fmla="*/ 309118 w 786638"/>
                  <a:gd name="connsiteY1" fmla="*/ 711200 h 1125220"/>
                  <a:gd name="connsiteX2" fmla="*/ 342138 w 786638"/>
                  <a:gd name="connsiteY2" fmla="*/ 627380 h 1125220"/>
                  <a:gd name="connsiteX3" fmla="*/ 499618 w 786638"/>
                  <a:gd name="connsiteY3" fmla="*/ 975360 h 1125220"/>
                  <a:gd name="connsiteX4" fmla="*/ 530098 w 786638"/>
                  <a:gd name="connsiteY4" fmla="*/ 876300 h 1125220"/>
                  <a:gd name="connsiteX5" fmla="*/ 621538 w 786638"/>
                  <a:gd name="connsiteY5" fmla="*/ 1008380 h 1125220"/>
                  <a:gd name="connsiteX6" fmla="*/ 636778 w 786638"/>
                  <a:gd name="connsiteY6" fmla="*/ 810260 h 1125220"/>
                  <a:gd name="connsiteX7" fmla="*/ 733298 w 786638"/>
                  <a:gd name="connsiteY7" fmla="*/ 1084580 h 1125220"/>
                  <a:gd name="connsiteX8" fmla="*/ 786638 w 786638"/>
                  <a:gd name="connsiteY8" fmla="*/ 1125220 h 1125220"/>
                  <a:gd name="connsiteX9" fmla="*/ 644398 w 786638"/>
                  <a:gd name="connsiteY9" fmla="*/ 269240 h 1125220"/>
                  <a:gd name="connsiteX10" fmla="*/ 6858 w 786638"/>
                  <a:gd name="connsiteY10" fmla="*/ 0 h 1125220"/>
                  <a:gd name="connsiteX0" fmla="*/ 6908 w 786688"/>
                  <a:gd name="connsiteY0" fmla="*/ 0 h 1125220"/>
                  <a:gd name="connsiteX1" fmla="*/ 309168 w 786688"/>
                  <a:gd name="connsiteY1" fmla="*/ 711200 h 1125220"/>
                  <a:gd name="connsiteX2" fmla="*/ 342188 w 786688"/>
                  <a:gd name="connsiteY2" fmla="*/ 627380 h 1125220"/>
                  <a:gd name="connsiteX3" fmla="*/ 499668 w 786688"/>
                  <a:gd name="connsiteY3" fmla="*/ 975360 h 1125220"/>
                  <a:gd name="connsiteX4" fmla="*/ 530148 w 786688"/>
                  <a:gd name="connsiteY4" fmla="*/ 876300 h 1125220"/>
                  <a:gd name="connsiteX5" fmla="*/ 621588 w 786688"/>
                  <a:gd name="connsiteY5" fmla="*/ 1008380 h 1125220"/>
                  <a:gd name="connsiteX6" fmla="*/ 636828 w 786688"/>
                  <a:gd name="connsiteY6" fmla="*/ 810260 h 1125220"/>
                  <a:gd name="connsiteX7" fmla="*/ 733348 w 786688"/>
                  <a:gd name="connsiteY7" fmla="*/ 1084580 h 1125220"/>
                  <a:gd name="connsiteX8" fmla="*/ 786688 w 786688"/>
                  <a:gd name="connsiteY8" fmla="*/ 1125220 h 1125220"/>
                  <a:gd name="connsiteX9" fmla="*/ 644448 w 786688"/>
                  <a:gd name="connsiteY9" fmla="*/ 269240 h 1125220"/>
                  <a:gd name="connsiteX10" fmla="*/ 6908 w 786688"/>
                  <a:gd name="connsiteY10" fmla="*/ 0 h 1125220"/>
                  <a:gd name="connsiteX0" fmla="*/ 865 w 780645"/>
                  <a:gd name="connsiteY0" fmla="*/ 0 h 1125220"/>
                  <a:gd name="connsiteX1" fmla="*/ 303125 w 780645"/>
                  <a:gd name="connsiteY1" fmla="*/ 711200 h 1125220"/>
                  <a:gd name="connsiteX2" fmla="*/ 336145 w 780645"/>
                  <a:gd name="connsiteY2" fmla="*/ 627380 h 1125220"/>
                  <a:gd name="connsiteX3" fmla="*/ 493625 w 780645"/>
                  <a:gd name="connsiteY3" fmla="*/ 975360 h 1125220"/>
                  <a:gd name="connsiteX4" fmla="*/ 524105 w 780645"/>
                  <a:gd name="connsiteY4" fmla="*/ 876300 h 1125220"/>
                  <a:gd name="connsiteX5" fmla="*/ 615545 w 780645"/>
                  <a:gd name="connsiteY5" fmla="*/ 1008380 h 1125220"/>
                  <a:gd name="connsiteX6" fmla="*/ 630785 w 780645"/>
                  <a:gd name="connsiteY6" fmla="*/ 810260 h 1125220"/>
                  <a:gd name="connsiteX7" fmla="*/ 727305 w 780645"/>
                  <a:gd name="connsiteY7" fmla="*/ 1084580 h 1125220"/>
                  <a:gd name="connsiteX8" fmla="*/ 780645 w 780645"/>
                  <a:gd name="connsiteY8" fmla="*/ 1125220 h 1125220"/>
                  <a:gd name="connsiteX9" fmla="*/ 638405 w 780645"/>
                  <a:gd name="connsiteY9" fmla="*/ 269240 h 1125220"/>
                  <a:gd name="connsiteX10" fmla="*/ 865 w 780645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93711 w 780731"/>
                  <a:gd name="connsiteY3" fmla="*/ 97536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93711 w 780731"/>
                  <a:gd name="connsiteY3" fmla="*/ 97536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4165"/>
                  <a:gd name="connsiteY0" fmla="*/ 0 h 1196189"/>
                  <a:gd name="connsiteX1" fmla="*/ 303211 w 784165"/>
                  <a:gd name="connsiteY1" fmla="*/ 711200 h 1196189"/>
                  <a:gd name="connsiteX2" fmla="*/ 336231 w 784165"/>
                  <a:gd name="connsiteY2" fmla="*/ 627380 h 1196189"/>
                  <a:gd name="connsiteX3" fmla="*/ 473391 w 784165"/>
                  <a:gd name="connsiteY3" fmla="*/ 944880 h 1196189"/>
                  <a:gd name="connsiteX4" fmla="*/ 524191 w 784165"/>
                  <a:gd name="connsiteY4" fmla="*/ 876300 h 1196189"/>
                  <a:gd name="connsiteX5" fmla="*/ 615631 w 784165"/>
                  <a:gd name="connsiteY5" fmla="*/ 1008380 h 1196189"/>
                  <a:gd name="connsiteX6" fmla="*/ 630871 w 784165"/>
                  <a:gd name="connsiteY6" fmla="*/ 810260 h 1196189"/>
                  <a:gd name="connsiteX7" fmla="*/ 727391 w 784165"/>
                  <a:gd name="connsiteY7" fmla="*/ 1084580 h 1196189"/>
                  <a:gd name="connsiteX8" fmla="*/ 780731 w 784165"/>
                  <a:gd name="connsiteY8" fmla="*/ 1125220 h 1196189"/>
                  <a:gd name="connsiteX9" fmla="*/ 638491 w 784165"/>
                  <a:gd name="connsiteY9" fmla="*/ 269240 h 1196189"/>
                  <a:gd name="connsiteX10" fmla="*/ 951 w 784165"/>
                  <a:gd name="connsiteY10" fmla="*/ 0 h 1196189"/>
                  <a:gd name="connsiteX0" fmla="*/ 951 w 783080"/>
                  <a:gd name="connsiteY0" fmla="*/ 0 h 1176610"/>
                  <a:gd name="connsiteX1" fmla="*/ 303211 w 783080"/>
                  <a:gd name="connsiteY1" fmla="*/ 711200 h 1176610"/>
                  <a:gd name="connsiteX2" fmla="*/ 336231 w 783080"/>
                  <a:gd name="connsiteY2" fmla="*/ 627380 h 1176610"/>
                  <a:gd name="connsiteX3" fmla="*/ 473391 w 783080"/>
                  <a:gd name="connsiteY3" fmla="*/ 944880 h 1176610"/>
                  <a:gd name="connsiteX4" fmla="*/ 524191 w 783080"/>
                  <a:gd name="connsiteY4" fmla="*/ 876300 h 1176610"/>
                  <a:gd name="connsiteX5" fmla="*/ 615631 w 783080"/>
                  <a:gd name="connsiteY5" fmla="*/ 1008380 h 1176610"/>
                  <a:gd name="connsiteX6" fmla="*/ 630871 w 783080"/>
                  <a:gd name="connsiteY6" fmla="*/ 810260 h 1176610"/>
                  <a:gd name="connsiteX7" fmla="*/ 704531 w 783080"/>
                  <a:gd name="connsiteY7" fmla="*/ 1003300 h 1176610"/>
                  <a:gd name="connsiteX8" fmla="*/ 780731 w 783080"/>
                  <a:gd name="connsiteY8" fmla="*/ 1125220 h 1176610"/>
                  <a:gd name="connsiteX9" fmla="*/ 638491 w 783080"/>
                  <a:gd name="connsiteY9" fmla="*/ 269240 h 1176610"/>
                  <a:gd name="connsiteX10" fmla="*/ 951 w 783080"/>
                  <a:gd name="connsiteY10" fmla="*/ 0 h 1176610"/>
                  <a:gd name="connsiteX0" fmla="*/ 951 w 782509"/>
                  <a:gd name="connsiteY0" fmla="*/ 0 h 1167800"/>
                  <a:gd name="connsiteX1" fmla="*/ 303211 w 782509"/>
                  <a:gd name="connsiteY1" fmla="*/ 711200 h 1167800"/>
                  <a:gd name="connsiteX2" fmla="*/ 336231 w 782509"/>
                  <a:gd name="connsiteY2" fmla="*/ 627380 h 1167800"/>
                  <a:gd name="connsiteX3" fmla="*/ 473391 w 782509"/>
                  <a:gd name="connsiteY3" fmla="*/ 944880 h 1167800"/>
                  <a:gd name="connsiteX4" fmla="*/ 524191 w 782509"/>
                  <a:gd name="connsiteY4" fmla="*/ 876300 h 1167800"/>
                  <a:gd name="connsiteX5" fmla="*/ 615631 w 782509"/>
                  <a:gd name="connsiteY5" fmla="*/ 1008380 h 1167800"/>
                  <a:gd name="connsiteX6" fmla="*/ 630871 w 782509"/>
                  <a:gd name="connsiteY6" fmla="*/ 810260 h 1167800"/>
                  <a:gd name="connsiteX7" fmla="*/ 681671 w 782509"/>
                  <a:gd name="connsiteY7" fmla="*/ 944880 h 1167800"/>
                  <a:gd name="connsiteX8" fmla="*/ 780731 w 782509"/>
                  <a:gd name="connsiteY8" fmla="*/ 1125220 h 1167800"/>
                  <a:gd name="connsiteX9" fmla="*/ 638491 w 782509"/>
                  <a:gd name="connsiteY9" fmla="*/ 269240 h 1167800"/>
                  <a:gd name="connsiteX10" fmla="*/ 951 w 782509"/>
                  <a:gd name="connsiteY10" fmla="*/ 0 h 1167800"/>
                  <a:gd name="connsiteX0" fmla="*/ 951 w 782225"/>
                  <a:gd name="connsiteY0" fmla="*/ 0 h 1167800"/>
                  <a:gd name="connsiteX1" fmla="*/ 303211 w 782225"/>
                  <a:gd name="connsiteY1" fmla="*/ 711200 h 1167800"/>
                  <a:gd name="connsiteX2" fmla="*/ 336231 w 782225"/>
                  <a:gd name="connsiteY2" fmla="*/ 627380 h 1167800"/>
                  <a:gd name="connsiteX3" fmla="*/ 473391 w 782225"/>
                  <a:gd name="connsiteY3" fmla="*/ 944880 h 1167800"/>
                  <a:gd name="connsiteX4" fmla="*/ 524191 w 782225"/>
                  <a:gd name="connsiteY4" fmla="*/ 876300 h 1167800"/>
                  <a:gd name="connsiteX5" fmla="*/ 615631 w 782225"/>
                  <a:gd name="connsiteY5" fmla="*/ 1008380 h 1167800"/>
                  <a:gd name="connsiteX6" fmla="*/ 630871 w 782225"/>
                  <a:gd name="connsiteY6" fmla="*/ 810260 h 1167800"/>
                  <a:gd name="connsiteX7" fmla="*/ 663891 w 782225"/>
                  <a:gd name="connsiteY7" fmla="*/ 944880 h 1167800"/>
                  <a:gd name="connsiteX8" fmla="*/ 780731 w 782225"/>
                  <a:gd name="connsiteY8" fmla="*/ 1125220 h 1167800"/>
                  <a:gd name="connsiteX9" fmla="*/ 638491 w 782225"/>
                  <a:gd name="connsiteY9" fmla="*/ 269240 h 1167800"/>
                  <a:gd name="connsiteX10" fmla="*/ 951 w 782225"/>
                  <a:gd name="connsiteY10" fmla="*/ 0 h 1167800"/>
                  <a:gd name="connsiteX0" fmla="*/ 951 w 777108"/>
                  <a:gd name="connsiteY0" fmla="*/ 0 h 1122497"/>
                  <a:gd name="connsiteX1" fmla="*/ 303211 w 777108"/>
                  <a:gd name="connsiteY1" fmla="*/ 711200 h 1122497"/>
                  <a:gd name="connsiteX2" fmla="*/ 336231 w 777108"/>
                  <a:gd name="connsiteY2" fmla="*/ 627380 h 1122497"/>
                  <a:gd name="connsiteX3" fmla="*/ 473391 w 777108"/>
                  <a:gd name="connsiteY3" fmla="*/ 944880 h 1122497"/>
                  <a:gd name="connsiteX4" fmla="*/ 524191 w 777108"/>
                  <a:gd name="connsiteY4" fmla="*/ 876300 h 1122497"/>
                  <a:gd name="connsiteX5" fmla="*/ 615631 w 777108"/>
                  <a:gd name="connsiteY5" fmla="*/ 1008380 h 1122497"/>
                  <a:gd name="connsiteX6" fmla="*/ 630871 w 777108"/>
                  <a:gd name="connsiteY6" fmla="*/ 810260 h 1122497"/>
                  <a:gd name="connsiteX7" fmla="*/ 663891 w 777108"/>
                  <a:gd name="connsiteY7" fmla="*/ 944880 h 1122497"/>
                  <a:gd name="connsiteX8" fmla="*/ 775651 w 777108"/>
                  <a:gd name="connsiteY8" fmla="*/ 1079500 h 1122497"/>
                  <a:gd name="connsiteX9" fmla="*/ 638491 w 777108"/>
                  <a:gd name="connsiteY9" fmla="*/ 269240 h 1122497"/>
                  <a:gd name="connsiteX10" fmla="*/ 951 w 777108"/>
                  <a:gd name="connsiteY10" fmla="*/ 0 h 1122497"/>
                  <a:gd name="connsiteX0" fmla="*/ 951 w 777108"/>
                  <a:gd name="connsiteY0" fmla="*/ 0 h 1122497"/>
                  <a:gd name="connsiteX1" fmla="*/ 303211 w 777108"/>
                  <a:gd name="connsiteY1" fmla="*/ 711200 h 1122497"/>
                  <a:gd name="connsiteX2" fmla="*/ 336231 w 777108"/>
                  <a:gd name="connsiteY2" fmla="*/ 627380 h 1122497"/>
                  <a:gd name="connsiteX3" fmla="*/ 473391 w 777108"/>
                  <a:gd name="connsiteY3" fmla="*/ 944880 h 1122497"/>
                  <a:gd name="connsiteX4" fmla="*/ 524191 w 777108"/>
                  <a:gd name="connsiteY4" fmla="*/ 876300 h 1122497"/>
                  <a:gd name="connsiteX5" fmla="*/ 615631 w 777108"/>
                  <a:gd name="connsiteY5" fmla="*/ 1008380 h 1122497"/>
                  <a:gd name="connsiteX6" fmla="*/ 630871 w 777108"/>
                  <a:gd name="connsiteY6" fmla="*/ 810260 h 1122497"/>
                  <a:gd name="connsiteX7" fmla="*/ 663891 w 777108"/>
                  <a:gd name="connsiteY7" fmla="*/ 944880 h 1122497"/>
                  <a:gd name="connsiteX8" fmla="*/ 775651 w 777108"/>
                  <a:gd name="connsiteY8" fmla="*/ 1079500 h 1122497"/>
                  <a:gd name="connsiteX9" fmla="*/ 628331 w 777108"/>
                  <a:gd name="connsiteY9" fmla="*/ 274320 h 1122497"/>
                  <a:gd name="connsiteX10" fmla="*/ 951 w 777108"/>
                  <a:gd name="connsiteY10" fmla="*/ 0 h 112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7108" h="1122497">
                    <a:moveTo>
                      <a:pt x="951" y="0"/>
                    </a:moveTo>
                    <a:cubicBezTo>
                      <a:pt x="-16829" y="86360"/>
                      <a:pt x="219391" y="606637"/>
                      <a:pt x="303211" y="711200"/>
                    </a:cubicBezTo>
                    <a:cubicBezTo>
                      <a:pt x="387031" y="815763"/>
                      <a:pt x="304481" y="583353"/>
                      <a:pt x="336231" y="627380"/>
                    </a:cubicBezTo>
                    <a:cubicBezTo>
                      <a:pt x="381951" y="733213"/>
                      <a:pt x="394651" y="851747"/>
                      <a:pt x="473391" y="944880"/>
                    </a:cubicBezTo>
                    <a:cubicBezTo>
                      <a:pt x="552131" y="1038013"/>
                      <a:pt x="503871" y="870797"/>
                      <a:pt x="524191" y="876300"/>
                    </a:cubicBezTo>
                    <a:lnTo>
                      <a:pt x="615631" y="1008380"/>
                    </a:lnTo>
                    <a:cubicBezTo>
                      <a:pt x="646111" y="1052407"/>
                      <a:pt x="612244" y="797560"/>
                      <a:pt x="630871" y="810260"/>
                    </a:cubicBezTo>
                    <a:cubicBezTo>
                      <a:pt x="641878" y="855133"/>
                      <a:pt x="639761" y="900007"/>
                      <a:pt x="663891" y="944880"/>
                    </a:cubicBezTo>
                    <a:cubicBezTo>
                      <a:pt x="688021" y="989753"/>
                      <a:pt x="790468" y="1215390"/>
                      <a:pt x="775651" y="1079500"/>
                    </a:cubicBezTo>
                    <a:lnTo>
                      <a:pt x="628331" y="274320"/>
                    </a:lnTo>
                    <a:lnTo>
                      <a:pt x="951" y="0"/>
                    </a:lnTo>
                    <a:close/>
                  </a:path>
                </a:pathLst>
              </a:custGeom>
              <a:solidFill>
                <a:srgbClr val="F5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50CF637-3E25-426A-B5A0-FCD45286CBEE}"/>
                  </a:ext>
                </a:extLst>
              </p:cNvPr>
              <p:cNvSpPr/>
              <p:nvPr/>
            </p:nvSpPr>
            <p:spPr>
              <a:xfrm>
                <a:off x="6220273" y="2541867"/>
                <a:ext cx="1258934" cy="2306074"/>
              </a:xfrm>
              <a:custGeom>
                <a:avLst/>
                <a:gdLst>
                  <a:gd name="connsiteX0" fmla="*/ 106680 w 657860"/>
                  <a:gd name="connsiteY0" fmla="*/ 76200 h 1282700"/>
                  <a:gd name="connsiteX1" fmla="*/ 0 w 657860"/>
                  <a:gd name="connsiteY1" fmla="*/ 853440 h 1282700"/>
                  <a:gd name="connsiteX2" fmla="*/ 657860 w 657860"/>
                  <a:gd name="connsiteY2" fmla="*/ 1282700 h 1282700"/>
                  <a:gd name="connsiteX3" fmla="*/ 528320 w 657860"/>
                  <a:gd name="connsiteY3" fmla="*/ 0 h 1282700"/>
                  <a:gd name="connsiteX4" fmla="*/ 106680 w 657860"/>
                  <a:gd name="connsiteY4" fmla="*/ 76200 h 1282700"/>
                  <a:gd name="connsiteX0" fmla="*/ 140344 w 691524"/>
                  <a:gd name="connsiteY0" fmla="*/ 76200 h 1282700"/>
                  <a:gd name="connsiteX1" fmla="*/ 33664 w 691524"/>
                  <a:gd name="connsiteY1" fmla="*/ 853440 h 1282700"/>
                  <a:gd name="connsiteX2" fmla="*/ 691524 w 691524"/>
                  <a:gd name="connsiteY2" fmla="*/ 1282700 h 1282700"/>
                  <a:gd name="connsiteX3" fmla="*/ 561984 w 691524"/>
                  <a:gd name="connsiteY3" fmla="*/ 0 h 1282700"/>
                  <a:gd name="connsiteX4" fmla="*/ 140344 w 691524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253" h="1282700">
                    <a:moveTo>
                      <a:pt x="149073" y="76200"/>
                    </a:moveTo>
                    <a:cubicBezTo>
                      <a:pt x="52553" y="231140"/>
                      <a:pt x="-64287" y="416560"/>
                      <a:pt x="42393" y="853440"/>
                    </a:cubicBezTo>
                    <a:cubicBezTo>
                      <a:pt x="200720" y="1032087"/>
                      <a:pt x="404766" y="1198033"/>
                      <a:pt x="700253" y="1282700"/>
                    </a:cubicBezTo>
                    <a:lnTo>
                      <a:pt x="570713" y="0"/>
                    </a:lnTo>
                    <a:lnTo>
                      <a:pt x="149073" y="76200"/>
                    </a:lnTo>
                    <a:close/>
                  </a:path>
                </a:pathLst>
              </a:custGeom>
              <a:solidFill>
                <a:srgbClr val="C6C8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AB65B31-12A2-4446-A0A4-F8FC70911746}"/>
                </a:ext>
              </a:extLst>
            </p:cNvPr>
            <p:cNvSpPr/>
            <p:nvPr/>
          </p:nvSpPr>
          <p:spPr>
            <a:xfrm>
              <a:off x="6462023" y="2356925"/>
              <a:ext cx="955536" cy="371180"/>
            </a:xfrm>
            <a:custGeom>
              <a:avLst/>
              <a:gdLst>
                <a:gd name="connsiteX0" fmla="*/ 0 w 678180"/>
                <a:gd name="connsiteY0" fmla="*/ 194310 h 205740"/>
                <a:gd name="connsiteX1" fmla="*/ 22479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2479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36220 w 678180"/>
                <a:gd name="connsiteY1" fmla="*/ 1524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2860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80085"/>
                <a:gd name="connsiteY0" fmla="*/ 205740 h 205740"/>
                <a:gd name="connsiteX1" fmla="*/ 230505 w 680085"/>
                <a:gd name="connsiteY1" fmla="*/ 7620 h 205740"/>
                <a:gd name="connsiteX2" fmla="*/ 436245 w 680085"/>
                <a:gd name="connsiteY2" fmla="*/ 0 h 205740"/>
                <a:gd name="connsiteX3" fmla="*/ 680085 w 680085"/>
                <a:gd name="connsiteY3" fmla="*/ 205740 h 205740"/>
                <a:gd name="connsiteX4" fmla="*/ 352425 w 680085"/>
                <a:gd name="connsiteY4" fmla="*/ 175260 h 205740"/>
                <a:gd name="connsiteX5" fmla="*/ 0 w 680085"/>
                <a:gd name="connsiteY5" fmla="*/ 205740 h 205740"/>
                <a:gd name="connsiteX0" fmla="*/ 0 w 680085"/>
                <a:gd name="connsiteY0" fmla="*/ 205740 h 205740"/>
                <a:gd name="connsiteX1" fmla="*/ 230505 w 680085"/>
                <a:gd name="connsiteY1" fmla="*/ 7620 h 205740"/>
                <a:gd name="connsiteX2" fmla="*/ 436245 w 680085"/>
                <a:gd name="connsiteY2" fmla="*/ 0 h 205740"/>
                <a:gd name="connsiteX3" fmla="*/ 680085 w 680085"/>
                <a:gd name="connsiteY3" fmla="*/ 205740 h 205740"/>
                <a:gd name="connsiteX4" fmla="*/ 352425 w 680085"/>
                <a:gd name="connsiteY4" fmla="*/ 175260 h 205740"/>
                <a:gd name="connsiteX5" fmla="*/ 0 w 680085"/>
                <a:gd name="connsiteY5" fmla="*/ 205740 h 205740"/>
                <a:gd name="connsiteX0" fmla="*/ 0 w 630555"/>
                <a:gd name="connsiteY0" fmla="*/ 205740 h 205740"/>
                <a:gd name="connsiteX1" fmla="*/ 230505 w 630555"/>
                <a:gd name="connsiteY1" fmla="*/ 7620 h 205740"/>
                <a:gd name="connsiteX2" fmla="*/ 436245 w 630555"/>
                <a:gd name="connsiteY2" fmla="*/ 0 h 205740"/>
                <a:gd name="connsiteX3" fmla="*/ 630555 w 630555"/>
                <a:gd name="connsiteY3" fmla="*/ 169545 h 205740"/>
                <a:gd name="connsiteX4" fmla="*/ 352425 w 630555"/>
                <a:gd name="connsiteY4" fmla="*/ 175260 h 205740"/>
                <a:gd name="connsiteX5" fmla="*/ 0 w 630555"/>
                <a:gd name="connsiteY5" fmla="*/ 205740 h 205740"/>
                <a:gd name="connsiteX0" fmla="*/ 0 w 565785"/>
                <a:gd name="connsiteY0" fmla="*/ 205740 h 205740"/>
                <a:gd name="connsiteX1" fmla="*/ 230505 w 565785"/>
                <a:gd name="connsiteY1" fmla="*/ 7620 h 205740"/>
                <a:gd name="connsiteX2" fmla="*/ 436245 w 565785"/>
                <a:gd name="connsiteY2" fmla="*/ 0 h 205740"/>
                <a:gd name="connsiteX3" fmla="*/ 565785 w 565785"/>
                <a:gd name="connsiteY3" fmla="*/ 192405 h 205740"/>
                <a:gd name="connsiteX4" fmla="*/ 352425 w 565785"/>
                <a:gd name="connsiteY4" fmla="*/ 175260 h 205740"/>
                <a:gd name="connsiteX5" fmla="*/ 0 w 565785"/>
                <a:gd name="connsiteY5" fmla="*/ 205740 h 205740"/>
                <a:gd name="connsiteX0" fmla="*/ 0 w 531495"/>
                <a:gd name="connsiteY0" fmla="*/ 205740 h 205740"/>
                <a:gd name="connsiteX1" fmla="*/ 230505 w 531495"/>
                <a:gd name="connsiteY1" fmla="*/ 7620 h 205740"/>
                <a:gd name="connsiteX2" fmla="*/ 436245 w 531495"/>
                <a:gd name="connsiteY2" fmla="*/ 0 h 205740"/>
                <a:gd name="connsiteX3" fmla="*/ 531495 w 531495"/>
                <a:gd name="connsiteY3" fmla="*/ 125730 h 205740"/>
                <a:gd name="connsiteX4" fmla="*/ 352425 w 531495"/>
                <a:gd name="connsiteY4" fmla="*/ 175260 h 205740"/>
                <a:gd name="connsiteX5" fmla="*/ 0 w 531495"/>
                <a:gd name="connsiteY5" fmla="*/ 205740 h 205740"/>
                <a:gd name="connsiteX0" fmla="*/ 0 w 531495"/>
                <a:gd name="connsiteY0" fmla="*/ 205740 h 205740"/>
                <a:gd name="connsiteX1" fmla="*/ 230505 w 531495"/>
                <a:gd name="connsiteY1" fmla="*/ 7620 h 205740"/>
                <a:gd name="connsiteX2" fmla="*/ 436245 w 531495"/>
                <a:gd name="connsiteY2" fmla="*/ 0 h 205740"/>
                <a:gd name="connsiteX3" fmla="*/ 531495 w 531495"/>
                <a:gd name="connsiteY3" fmla="*/ 125730 h 205740"/>
                <a:gd name="connsiteX4" fmla="*/ 352425 w 531495"/>
                <a:gd name="connsiteY4" fmla="*/ 175260 h 205740"/>
                <a:gd name="connsiteX5" fmla="*/ 0 w 531495"/>
                <a:gd name="connsiteY5" fmla="*/ 205740 h 205740"/>
                <a:gd name="connsiteX0" fmla="*/ 0 w 531495"/>
                <a:gd name="connsiteY0" fmla="*/ 205740 h 206868"/>
                <a:gd name="connsiteX1" fmla="*/ 230505 w 531495"/>
                <a:gd name="connsiteY1" fmla="*/ 7620 h 206868"/>
                <a:gd name="connsiteX2" fmla="*/ 436245 w 531495"/>
                <a:gd name="connsiteY2" fmla="*/ 0 h 206868"/>
                <a:gd name="connsiteX3" fmla="*/ 531495 w 531495"/>
                <a:gd name="connsiteY3" fmla="*/ 125730 h 206868"/>
                <a:gd name="connsiteX4" fmla="*/ 352425 w 531495"/>
                <a:gd name="connsiteY4" fmla="*/ 175260 h 206868"/>
                <a:gd name="connsiteX5" fmla="*/ 0 w 531495"/>
                <a:gd name="connsiteY5" fmla="*/ 205740 h 206868"/>
                <a:gd name="connsiteX0" fmla="*/ 0 w 531495"/>
                <a:gd name="connsiteY0" fmla="*/ 205740 h 206460"/>
                <a:gd name="connsiteX1" fmla="*/ 230505 w 531495"/>
                <a:gd name="connsiteY1" fmla="*/ 7620 h 206460"/>
                <a:gd name="connsiteX2" fmla="*/ 436245 w 531495"/>
                <a:gd name="connsiteY2" fmla="*/ 0 h 206460"/>
                <a:gd name="connsiteX3" fmla="*/ 531495 w 531495"/>
                <a:gd name="connsiteY3" fmla="*/ 125730 h 206460"/>
                <a:gd name="connsiteX4" fmla="*/ 352425 w 531495"/>
                <a:gd name="connsiteY4" fmla="*/ 175260 h 206460"/>
                <a:gd name="connsiteX5" fmla="*/ 0 w 531495"/>
                <a:gd name="connsiteY5" fmla="*/ 205740 h 20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495" h="206460">
                  <a:moveTo>
                    <a:pt x="0" y="205740"/>
                  </a:moveTo>
                  <a:cubicBezTo>
                    <a:pt x="57785" y="130175"/>
                    <a:pt x="140335" y="58420"/>
                    <a:pt x="230505" y="7620"/>
                  </a:cubicBezTo>
                  <a:lnTo>
                    <a:pt x="436245" y="0"/>
                  </a:lnTo>
                  <a:lnTo>
                    <a:pt x="531495" y="125730"/>
                  </a:lnTo>
                  <a:lnTo>
                    <a:pt x="352425" y="175260"/>
                  </a:lnTo>
                  <a:cubicBezTo>
                    <a:pt x="236855" y="166370"/>
                    <a:pt x="125095" y="212725"/>
                    <a:pt x="0" y="205740"/>
                  </a:cubicBezTo>
                  <a:close/>
                </a:path>
              </a:pathLst>
            </a:custGeom>
            <a:solidFill>
              <a:srgbClr val="424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7" name="Tree">
            <a:extLst>
              <a:ext uri="{FF2B5EF4-FFF2-40B4-BE49-F238E27FC236}">
                <a16:creationId xmlns:a16="http://schemas.microsoft.com/office/drawing/2014/main" id="{AA260541-EB27-45E9-9866-661454A5C344}"/>
              </a:ext>
            </a:extLst>
          </p:cNvPr>
          <p:cNvGrpSpPr/>
          <p:nvPr/>
        </p:nvGrpSpPr>
        <p:grpSpPr>
          <a:xfrm>
            <a:off x="-727182" y="403786"/>
            <a:ext cx="2210177" cy="6147451"/>
            <a:chOff x="3917353" y="403786"/>
            <a:chExt cx="2210177" cy="614745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E8EEA2-905A-4AE2-85DE-E3DB00720E04}"/>
                </a:ext>
              </a:extLst>
            </p:cNvPr>
            <p:cNvSpPr/>
            <p:nvPr/>
          </p:nvSpPr>
          <p:spPr>
            <a:xfrm>
              <a:off x="3917353" y="403786"/>
              <a:ext cx="2210177" cy="6147451"/>
            </a:xfrm>
            <a:custGeom>
              <a:avLst/>
              <a:gdLst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9377 h 3419377"/>
                <a:gd name="connsiteX1" fmla="*/ 320040 w 1229360"/>
                <a:gd name="connsiteY1" fmla="*/ 3190777 h 3419377"/>
                <a:gd name="connsiteX2" fmla="*/ 0 w 1229360"/>
                <a:gd name="connsiteY2" fmla="*/ 10697 h 3419377"/>
                <a:gd name="connsiteX3" fmla="*/ 127000 w 1229360"/>
                <a:gd name="connsiteY3" fmla="*/ 152937 h 3419377"/>
                <a:gd name="connsiteX4" fmla="*/ 243840 w 1229360"/>
                <a:gd name="connsiteY4" fmla="*/ 537 h 3419377"/>
                <a:gd name="connsiteX5" fmla="*/ 375920 w 1229360"/>
                <a:gd name="connsiteY5" fmla="*/ 218977 h 3419377"/>
                <a:gd name="connsiteX6" fmla="*/ 452120 w 1229360"/>
                <a:gd name="connsiteY6" fmla="*/ 203737 h 3419377"/>
                <a:gd name="connsiteX7" fmla="*/ 518160 w 1229360"/>
                <a:gd name="connsiteY7" fmla="*/ 112297 h 3419377"/>
                <a:gd name="connsiteX8" fmla="*/ 589280 w 1229360"/>
                <a:gd name="connsiteY8" fmla="*/ 152937 h 3419377"/>
                <a:gd name="connsiteX9" fmla="*/ 680720 w 1229360"/>
                <a:gd name="connsiteY9" fmla="*/ 371377 h 3419377"/>
                <a:gd name="connsiteX10" fmla="*/ 883920 w 1229360"/>
                <a:gd name="connsiteY10" fmla="*/ 61497 h 3419377"/>
                <a:gd name="connsiteX11" fmla="*/ 975360 w 1229360"/>
                <a:gd name="connsiteY11" fmla="*/ 122457 h 3419377"/>
                <a:gd name="connsiteX12" fmla="*/ 934720 w 1229360"/>
                <a:gd name="connsiteY12" fmla="*/ 1011457 h 3419377"/>
                <a:gd name="connsiteX13" fmla="*/ 1087120 w 1229360"/>
                <a:gd name="connsiteY13" fmla="*/ 1676937 h 3419377"/>
                <a:gd name="connsiteX14" fmla="*/ 1229360 w 1229360"/>
                <a:gd name="connsiteY14" fmla="*/ 2601497 h 3419377"/>
                <a:gd name="connsiteX15" fmla="*/ 1143000 w 1229360"/>
                <a:gd name="connsiteY15" fmla="*/ 2977417 h 3419377"/>
                <a:gd name="connsiteX16" fmla="*/ 883920 w 1229360"/>
                <a:gd name="connsiteY16" fmla="*/ 2825017 h 3419377"/>
                <a:gd name="connsiteX17" fmla="*/ 797560 w 1229360"/>
                <a:gd name="connsiteY17" fmla="*/ 2931697 h 3419377"/>
                <a:gd name="connsiteX18" fmla="*/ 838200 w 1229360"/>
                <a:gd name="connsiteY18" fmla="*/ 3170457 h 3419377"/>
                <a:gd name="connsiteX19" fmla="*/ 767080 w 1229360"/>
                <a:gd name="connsiteY19" fmla="*/ 3221257 h 3419377"/>
                <a:gd name="connsiteX20" fmla="*/ 614680 w 1229360"/>
                <a:gd name="connsiteY20" fmla="*/ 3195857 h 3419377"/>
                <a:gd name="connsiteX21" fmla="*/ 472440 w 1229360"/>
                <a:gd name="connsiteY21" fmla="*/ 3399057 h 3419377"/>
                <a:gd name="connsiteX22" fmla="*/ 401320 w 1229360"/>
                <a:gd name="connsiteY22" fmla="*/ 3419377 h 341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9360" h="3419377">
                  <a:moveTo>
                    <a:pt x="401320" y="3419377"/>
                  </a:moveTo>
                  <a:lnTo>
                    <a:pt x="320040" y="3190777"/>
                  </a:lnTo>
                  <a:cubicBezTo>
                    <a:pt x="335280" y="2135830"/>
                    <a:pt x="177800" y="1096124"/>
                    <a:pt x="0" y="10697"/>
                  </a:cubicBezTo>
                  <a:lnTo>
                    <a:pt x="127000" y="152937"/>
                  </a:lnTo>
                  <a:cubicBezTo>
                    <a:pt x="167640" y="151244"/>
                    <a:pt x="202353" y="-10470"/>
                    <a:pt x="243840" y="537"/>
                  </a:cubicBezTo>
                  <a:cubicBezTo>
                    <a:pt x="285327" y="11544"/>
                    <a:pt x="341207" y="185110"/>
                    <a:pt x="375920" y="218977"/>
                  </a:cubicBezTo>
                  <a:lnTo>
                    <a:pt x="452120" y="203737"/>
                  </a:lnTo>
                  <a:lnTo>
                    <a:pt x="518160" y="112297"/>
                  </a:lnTo>
                  <a:lnTo>
                    <a:pt x="589280" y="152937"/>
                  </a:lnTo>
                  <a:lnTo>
                    <a:pt x="680720" y="371377"/>
                  </a:lnTo>
                  <a:lnTo>
                    <a:pt x="883920" y="61497"/>
                  </a:lnTo>
                  <a:lnTo>
                    <a:pt x="975360" y="122457"/>
                  </a:lnTo>
                  <a:lnTo>
                    <a:pt x="934720" y="1011457"/>
                  </a:lnTo>
                  <a:lnTo>
                    <a:pt x="1087120" y="1676937"/>
                  </a:lnTo>
                  <a:lnTo>
                    <a:pt x="1229360" y="2601497"/>
                  </a:lnTo>
                  <a:lnTo>
                    <a:pt x="1143000" y="2977417"/>
                  </a:lnTo>
                  <a:lnTo>
                    <a:pt x="883920" y="2825017"/>
                  </a:lnTo>
                  <a:lnTo>
                    <a:pt x="797560" y="2931697"/>
                  </a:lnTo>
                  <a:lnTo>
                    <a:pt x="838200" y="3170457"/>
                  </a:lnTo>
                  <a:lnTo>
                    <a:pt x="767080" y="3221257"/>
                  </a:lnTo>
                  <a:lnTo>
                    <a:pt x="614680" y="3195857"/>
                  </a:lnTo>
                  <a:lnTo>
                    <a:pt x="472440" y="3399057"/>
                  </a:lnTo>
                  <a:lnTo>
                    <a:pt x="401320" y="3419377"/>
                  </a:lnTo>
                  <a:close/>
                </a:path>
              </a:pathLst>
            </a:custGeom>
            <a:solidFill>
              <a:srgbClr val="AB8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7621B0B-FE00-4B47-9005-533243A7242E}"/>
                </a:ext>
              </a:extLst>
            </p:cNvPr>
            <p:cNvSpPr/>
            <p:nvPr/>
          </p:nvSpPr>
          <p:spPr>
            <a:xfrm>
              <a:off x="5444841" y="2589815"/>
              <a:ext cx="678123" cy="2527548"/>
            </a:xfrm>
            <a:custGeom>
              <a:avLst/>
              <a:gdLst>
                <a:gd name="connsiteX0" fmla="*/ 148590 w 377190"/>
                <a:gd name="connsiteY0" fmla="*/ 68580 h 1405890"/>
                <a:gd name="connsiteX1" fmla="*/ 68580 w 377190"/>
                <a:gd name="connsiteY1" fmla="*/ 0 h 1405890"/>
                <a:gd name="connsiteX2" fmla="*/ 0 w 377190"/>
                <a:gd name="connsiteY2" fmla="*/ 41910 h 1405890"/>
                <a:gd name="connsiteX3" fmla="*/ 3810 w 377190"/>
                <a:gd name="connsiteY3" fmla="*/ 636270 h 1405890"/>
                <a:gd name="connsiteX4" fmla="*/ 114300 w 377190"/>
                <a:gd name="connsiteY4" fmla="*/ 1173480 h 1405890"/>
                <a:gd name="connsiteX5" fmla="*/ 285750 w 377190"/>
                <a:gd name="connsiteY5" fmla="*/ 1405890 h 1405890"/>
                <a:gd name="connsiteX6" fmla="*/ 377190 w 377190"/>
                <a:gd name="connsiteY6" fmla="*/ 1344930 h 1405890"/>
                <a:gd name="connsiteX7" fmla="*/ 148590 w 377190"/>
                <a:gd name="connsiteY7" fmla="*/ 68580 h 140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190" h="1405890">
                  <a:moveTo>
                    <a:pt x="148590" y="68580"/>
                  </a:moveTo>
                  <a:lnTo>
                    <a:pt x="68580" y="0"/>
                  </a:lnTo>
                  <a:lnTo>
                    <a:pt x="0" y="41910"/>
                  </a:lnTo>
                  <a:lnTo>
                    <a:pt x="3810" y="636270"/>
                  </a:lnTo>
                  <a:lnTo>
                    <a:pt x="114300" y="1173480"/>
                  </a:lnTo>
                  <a:lnTo>
                    <a:pt x="285750" y="1405890"/>
                  </a:lnTo>
                  <a:lnTo>
                    <a:pt x="377190" y="1344930"/>
                  </a:lnTo>
                  <a:lnTo>
                    <a:pt x="148590" y="68580"/>
                  </a:lnTo>
                  <a:close/>
                </a:path>
              </a:pathLst>
            </a:custGeom>
            <a:solidFill>
              <a:srgbClr val="9F765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90FF08E-A18C-4D98-BB43-CEDA69871D59}"/>
                </a:ext>
              </a:extLst>
            </p:cNvPr>
            <p:cNvSpPr/>
            <p:nvPr/>
          </p:nvSpPr>
          <p:spPr>
            <a:xfrm>
              <a:off x="3917353" y="432152"/>
              <a:ext cx="1232950" cy="6100821"/>
            </a:xfrm>
            <a:custGeom>
              <a:avLst/>
              <a:gdLst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800" h="3393440">
                  <a:moveTo>
                    <a:pt x="685800" y="3200400"/>
                  </a:moveTo>
                  <a:lnTo>
                    <a:pt x="665480" y="2189480"/>
                  </a:lnTo>
                  <a:lnTo>
                    <a:pt x="462280" y="1422400"/>
                  </a:lnTo>
                  <a:lnTo>
                    <a:pt x="477520" y="1178560"/>
                  </a:lnTo>
                  <a:lnTo>
                    <a:pt x="492760" y="731520"/>
                  </a:lnTo>
                  <a:lnTo>
                    <a:pt x="436880" y="670560"/>
                  </a:lnTo>
                  <a:lnTo>
                    <a:pt x="208280" y="5080"/>
                  </a:lnTo>
                  <a:lnTo>
                    <a:pt x="162560" y="121920"/>
                  </a:lnTo>
                  <a:lnTo>
                    <a:pt x="0" y="0"/>
                  </a:lnTo>
                  <a:cubicBezTo>
                    <a:pt x="171027" y="1063413"/>
                    <a:pt x="301413" y="2101427"/>
                    <a:pt x="330200" y="3159760"/>
                  </a:cubicBezTo>
                  <a:lnTo>
                    <a:pt x="421640" y="3393440"/>
                  </a:lnTo>
                  <a:lnTo>
                    <a:pt x="487680" y="3393440"/>
                  </a:lnTo>
                  <a:lnTo>
                    <a:pt x="594360" y="3200400"/>
                  </a:lnTo>
                  <a:lnTo>
                    <a:pt x="685800" y="3200400"/>
                  </a:lnTo>
                  <a:close/>
                </a:path>
              </a:pathLst>
            </a:custGeom>
            <a:solidFill>
              <a:srgbClr val="9F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809244-69D9-4588-A0BB-BAA2B75C161C}"/>
                </a:ext>
              </a:extLst>
            </p:cNvPr>
            <p:cNvSpPr/>
            <p:nvPr/>
          </p:nvSpPr>
          <p:spPr>
            <a:xfrm>
              <a:off x="4620591" y="1062327"/>
              <a:ext cx="502313" cy="2064050"/>
            </a:xfrm>
            <a:custGeom>
              <a:avLst/>
              <a:gdLst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9400" h="1148080">
                  <a:moveTo>
                    <a:pt x="147320" y="0"/>
                  </a:moveTo>
                  <a:lnTo>
                    <a:pt x="147320" y="0"/>
                  </a:lnTo>
                  <a:cubicBezTo>
                    <a:pt x="137160" y="16933"/>
                    <a:pt x="127794" y="34369"/>
                    <a:pt x="116840" y="50800"/>
                  </a:cubicBezTo>
                  <a:cubicBezTo>
                    <a:pt x="107447" y="64889"/>
                    <a:pt x="96684" y="78018"/>
                    <a:pt x="86360" y="91440"/>
                  </a:cubicBezTo>
                  <a:cubicBezTo>
                    <a:pt x="79749" y="100034"/>
                    <a:pt x="70889" y="107142"/>
                    <a:pt x="66040" y="116840"/>
                  </a:cubicBezTo>
                  <a:cubicBezTo>
                    <a:pt x="62653" y="123613"/>
                    <a:pt x="58539" y="130069"/>
                    <a:pt x="55880" y="137160"/>
                  </a:cubicBezTo>
                  <a:cubicBezTo>
                    <a:pt x="53181" y="144358"/>
                    <a:pt x="50186" y="164905"/>
                    <a:pt x="45720" y="172720"/>
                  </a:cubicBezTo>
                  <a:cubicBezTo>
                    <a:pt x="41519" y="180071"/>
                    <a:pt x="34592" y="185639"/>
                    <a:pt x="30480" y="193040"/>
                  </a:cubicBezTo>
                  <a:cubicBezTo>
                    <a:pt x="22547" y="207319"/>
                    <a:pt x="15917" y="234528"/>
                    <a:pt x="10160" y="248920"/>
                  </a:cubicBezTo>
                  <a:cubicBezTo>
                    <a:pt x="7348" y="255951"/>
                    <a:pt x="3387" y="262467"/>
                    <a:pt x="0" y="269240"/>
                  </a:cubicBezTo>
                  <a:cubicBezTo>
                    <a:pt x="3387" y="367453"/>
                    <a:pt x="4030" y="465800"/>
                    <a:pt x="10160" y="563880"/>
                  </a:cubicBezTo>
                  <a:cubicBezTo>
                    <a:pt x="12026" y="593731"/>
                    <a:pt x="25498" y="597048"/>
                    <a:pt x="40640" y="619760"/>
                  </a:cubicBezTo>
                  <a:cubicBezTo>
                    <a:pt x="44841" y="626061"/>
                    <a:pt x="47817" y="633119"/>
                    <a:pt x="50800" y="640080"/>
                  </a:cubicBezTo>
                  <a:cubicBezTo>
                    <a:pt x="67780" y="679701"/>
                    <a:pt x="39176" y="627968"/>
                    <a:pt x="71120" y="670560"/>
                  </a:cubicBezTo>
                  <a:cubicBezTo>
                    <a:pt x="77044" y="678459"/>
                    <a:pt x="80436" y="688061"/>
                    <a:pt x="86360" y="695960"/>
                  </a:cubicBezTo>
                  <a:cubicBezTo>
                    <a:pt x="90671" y="701707"/>
                    <a:pt x="97743" y="705139"/>
                    <a:pt x="101600" y="711200"/>
                  </a:cubicBezTo>
                  <a:cubicBezTo>
                    <a:pt x="109731" y="723978"/>
                    <a:pt x="117131" y="737472"/>
                    <a:pt x="121920" y="751840"/>
                  </a:cubicBezTo>
                  <a:cubicBezTo>
                    <a:pt x="125449" y="762427"/>
                    <a:pt x="130185" y="779030"/>
                    <a:pt x="137160" y="787400"/>
                  </a:cubicBezTo>
                  <a:cubicBezTo>
                    <a:pt x="212089" y="877314"/>
                    <a:pt x="157622" y="797772"/>
                    <a:pt x="187960" y="843280"/>
                  </a:cubicBezTo>
                  <a:cubicBezTo>
                    <a:pt x="189653" y="851747"/>
                    <a:pt x="190768" y="860350"/>
                    <a:pt x="193040" y="868680"/>
                  </a:cubicBezTo>
                  <a:cubicBezTo>
                    <a:pt x="195858" y="879012"/>
                    <a:pt x="202865" y="888456"/>
                    <a:pt x="203200" y="899160"/>
                  </a:cubicBezTo>
                  <a:cubicBezTo>
                    <a:pt x="204576" y="943198"/>
                    <a:pt x="202654" y="987415"/>
                    <a:pt x="198120" y="1031240"/>
                  </a:cubicBezTo>
                  <a:cubicBezTo>
                    <a:pt x="197492" y="1037313"/>
                    <a:pt x="192277" y="1042163"/>
                    <a:pt x="187960" y="1046480"/>
                  </a:cubicBezTo>
                  <a:cubicBezTo>
                    <a:pt x="181973" y="1052467"/>
                    <a:pt x="174413" y="1056640"/>
                    <a:pt x="167640" y="1061720"/>
                  </a:cubicBezTo>
                  <a:cubicBezTo>
                    <a:pt x="164253" y="1068493"/>
                    <a:pt x="160463" y="1075079"/>
                    <a:pt x="157480" y="1082040"/>
                  </a:cubicBezTo>
                  <a:cubicBezTo>
                    <a:pt x="155371" y="1086962"/>
                    <a:pt x="155370" y="1092825"/>
                    <a:pt x="152400" y="1097280"/>
                  </a:cubicBezTo>
                  <a:cubicBezTo>
                    <a:pt x="148415" y="1103258"/>
                    <a:pt x="141759" y="1107001"/>
                    <a:pt x="137160" y="1112520"/>
                  </a:cubicBezTo>
                  <a:cubicBezTo>
                    <a:pt x="128291" y="1123162"/>
                    <a:pt x="125193" y="1129908"/>
                    <a:pt x="121920" y="1143000"/>
                  </a:cubicBezTo>
                  <a:cubicBezTo>
                    <a:pt x="121509" y="1144643"/>
                    <a:pt x="121920" y="1146387"/>
                    <a:pt x="121920" y="1148080"/>
                  </a:cubicBezTo>
                  <a:lnTo>
                    <a:pt x="279400" y="1076960"/>
                  </a:lnTo>
                </a:path>
              </a:pathLst>
            </a:custGeom>
            <a:noFill/>
            <a:ln w="28575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C35918-6997-45E2-A0AA-554DFD5E3681}"/>
                </a:ext>
              </a:extLst>
            </p:cNvPr>
            <p:cNvSpPr/>
            <p:nvPr/>
          </p:nvSpPr>
          <p:spPr>
            <a:xfrm>
              <a:off x="5058974" y="1372758"/>
              <a:ext cx="484047" cy="1625758"/>
            </a:xfrm>
            <a:custGeom>
              <a:avLst/>
              <a:gdLst>
                <a:gd name="connsiteX0" fmla="*/ 0 w 269240"/>
                <a:gd name="connsiteY0" fmla="*/ 20370 h 904290"/>
                <a:gd name="connsiteX1" fmla="*/ 0 w 269240"/>
                <a:gd name="connsiteY1" fmla="*/ 20370 h 904290"/>
                <a:gd name="connsiteX2" fmla="*/ 50800 w 269240"/>
                <a:gd name="connsiteY2" fmla="*/ 50 h 904290"/>
                <a:gd name="connsiteX3" fmla="*/ 91440 w 269240"/>
                <a:gd name="connsiteY3" fmla="*/ 25450 h 904290"/>
                <a:gd name="connsiteX4" fmla="*/ 111760 w 269240"/>
                <a:gd name="connsiteY4" fmla="*/ 40690 h 904290"/>
                <a:gd name="connsiteX5" fmla="*/ 147320 w 269240"/>
                <a:gd name="connsiteY5" fmla="*/ 66090 h 904290"/>
                <a:gd name="connsiteX6" fmla="*/ 167640 w 269240"/>
                <a:gd name="connsiteY6" fmla="*/ 86410 h 904290"/>
                <a:gd name="connsiteX7" fmla="*/ 187960 w 269240"/>
                <a:gd name="connsiteY7" fmla="*/ 121970 h 904290"/>
                <a:gd name="connsiteX8" fmla="*/ 213360 w 269240"/>
                <a:gd name="connsiteY8" fmla="*/ 157530 h 904290"/>
                <a:gd name="connsiteX9" fmla="*/ 223520 w 269240"/>
                <a:gd name="connsiteY9" fmla="*/ 731570 h 904290"/>
                <a:gd name="connsiteX10" fmla="*/ 238760 w 269240"/>
                <a:gd name="connsiteY10" fmla="*/ 767130 h 904290"/>
                <a:gd name="connsiteX11" fmla="*/ 254000 w 269240"/>
                <a:gd name="connsiteY11" fmla="*/ 777290 h 904290"/>
                <a:gd name="connsiteX12" fmla="*/ 264160 w 269240"/>
                <a:gd name="connsiteY12" fmla="*/ 792530 h 904290"/>
                <a:gd name="connsiteX13" fmla="*/ 269240 w 269240"/>
                <a:gd name="connsiteY13" fmla="*/ 904290 h 904290"/>
                <a:gd name="connsiteX14" fmla="*/ 269240 w 269240"/>
                <a:gd name="connsiteY14" fmla="*/ 904290 h 90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240" h="904290">
                  <a:moveTo>
                    <a:pt x="0" y="20370"/>
                  </a:moveTo>
                  <a:lnTo>
                    <a:pt x="0" y="20370"/>
                  </a:lnTo>
                  <a:cubicBezTo>
                    <a:pt x="16933" y="13597"/>
                    <a:pt x="32590" y="-962"/>
                    <a:pt x="50800" y="50"/>
                  </a:cubicBezTo>
                  <a:cubicBezTo>
                    <a:pt x="66750" y="936"/>
                    <a:pt x="78148" y="16589"/>
                    <a:pt x="91440" y="25450"/>
                  </a:cubicBezTo>
                  <a:cubicBezTo>
                    <a:pt x="98485" y="30146"/>
                    <a:pt x="104870" y="35769"/>
                    <a:pt x="111760" y="40690"/>
                  </a:cubicBezTo>
                  <a:cubicBezTo>
                    <a:pt x="126511" y="51227"/>
                    <a:pt x="132563" y="53177"/>
                    <a:pt x="147320" y="66090"/>
                  </a:cubicBezTo>
                  <a:cubicBezTo>
                    <a:pt x="154529" y="72398"/>
                    <a:pt x="160867" y="79637"/>
                    <a:pt x="167640" y="86410"/>
                  </a:cubicBezTo>
                  <a:cubicBezTo>
                    <a:pt x="177620" y="116351"/>
                    <a:pt x="165992" y="86822"/>
                    <a:pt x="187960" y="121970"/>
                  </a:cubicBezTo>
                  <a:cubicBezTo>
                    <a:pt x="210248" y="157631"/>
                    <a:pt x="184307" y="128477"/>
                    <a:pt x="213360" y="157530"/>
                  </a:cubicBezTo>
                  <a:cubicBezTo>
                    <a:pt x="277490" y="349919"/>
                    <a:pt x="213358" y="152314"/>
                    <a:pt x="223520" y="731570"/>
                  </a:cubicBezTo>
                  <a:cubicBezTo>
                    <a:pt x="223728" y="743437"/>
                    <a:pt x="230282" y="758652"/>
                    <a:pt x="238760" y="767130"/>
                  </a:cubicBezTo>
                  <a:cubicBezTo>
                    <a:pt x="243077" y="771447"/>
                    <a:pt x="248920" y="773903"/>
                    <a:pt x="254000" y="777290"/>
                  </a:cubicBezTo>
                  <a:cubicBezTo>
                    <a:pt x="257387" y="782370"/>
                    <a:pt x="263370" y="786476"/>
                    <a:pt x="264160" y="792530"/>
                  </a:cubicBezTo>
                  <a:cubicBezTo>
                    <a:pt x="269409" y="832773"/>
                    <a:pt x="269240" y="866687"/>
                    <a:pt x="269240" y="904290"/>
                  </a:cubicBezTo>
                  <a:lnTo>
                    <a:pt x="269240" y="90429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43B1DE9-EEFC-441D-9C4C-1343B7DDEDDB}"/>
                </a:ext>
              </a:extLst>
            </p:cNvPr>
            <p:cNvSpPr/>
            <p:nvPr/>
          </p:nvSpPr>
          <p:spPr>
            <a:xfrm>
              <a:off x="4100012" y="797471"/>
              <a:ext cx="573031" cy="5333652"/>
            </a:xfrm>
            <a:custGeom>
              <a:avLst/>
              <a:gdLst>
                <a:gd name="connsiteX0" fmla="*/ 0 w 318735"/>
                <a:gd name="connsiteY0" fmla="*/ 0 h 2966720"/>
                <a:gd name="connsiteX1" fmla="*/ 274320 w 318735"/>
                <a:gd name="connsiteY1" fmla="*/ 1717040 h 2966720"/>
                <a:gd name="connsiteX2" fmla="*/ 314960 w 318735"/>
                <a:gd name="connsiteY2" fmla="*/ 2966720 h 296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8735" h="2966720">
                  <a:moveTo>
                    <a:pt x="0" y="0"/>
                  </a:moveTo>
                  <a:cubicBezTo>
                    <a:pt x="110913" y="611293"/>
                    <a:pt x="221827" y="1222587"/>
                    <a:pt x="274320" y="1717040"/>
                  </a:cubicBezTo>
                  <a:cubicBezTo>
                    <a:pt x="326813" y="2211493"/>
                    <a:pt x="320886" y="2589106"/>
                    <a:pt x="314960" y="2966720"/>
                  </a:cubicBezTo>
                </a:path>
              </a:pathLst>
            </a:custGeom>
            <a:noFill/>
            <a:ln w="5715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6036666-3A31-4E54-8929-A49A0DD91FC0}"/>
                </a:ext>
              </a:extLst>
            </p:cNvPr>
            <p:cNvSpPr/>
            <p:nvPr/>
          </p:nvSpPr>
          <p:spPr>
            <a:xfrm>
              <a:off x="5084170" y="3491695"/>
              <a:ext cx="350972" cy="1727385"/>
            </a:xfrm>
            <a:custGeom>
              <a:avLst/>
              <a:gdLst>
                <a:gd name="connsiteX0" fmla="*/ 168865 w 195220"/>
                <a:gd name="connsiteY0" fmla="*/ 0 h 960818"/>
                <a:gd name="connsiteX1" fmla="*/ 168865 w 195220"/>
                <a:gd name="connsiteY1" fmla="*/ 0 h 960818"/>
                <a:gd name="connsiteX2" fmla="*/ 194265 w 195220"/>
                <a:gd name="connsiteY2" fmla="*/ 50800 h 960818"/>
                <a:gd name="connsiteX3" fmla="*/ 173945 w 195220"/>
                <a:gd name="connsiteY3" fmla="*/ 91440 h 960818"/>
                <a:gd name="connsiteX4" fmla="*/ 153625 w 195220"/>
                <a:gd name="connsiteY4" fmla="*/ 101600 h 960818"/>
                <a:gd name="connsiteX5" fmla="*/ 118065 w 195220"/>
                <a:gd name="connsiteY5" fmla="*/ 127000 h 960818"/>
                <a:gd name="connsiteX6" fmla="*/ 92665 w 195220"/>
                <a:gd name="connsiteY6" fmla="*/ 137160 h 960818"/>
                <a:gd name="connsiteX7" fmla="*/ 77425 w 195220"/>
                <a:gd name="connsiteY7" fmla="*/ 152400 h 960818"/>
                <a:gd name="connsiteX8" fmla="*/ 57105 w 195220"/>
                <a:gd name="connsiteY8" fmla="*/ 162560 h 960818"/>
                <a:gd name="connsiteX9" fmla="*/ 46945 w 195220"/>
                <a:gd name="connsiteY9" fmla="*/ 177800 h 960818"/>
                <a:gd name="connsiteX10" fmla="*/ 16465 w 195220"/>
                <a:gd name="connsiteY10" fmla="*/ 218440 h 960818"/>
                <a:gd name="connsiteX11" fmla="*/ 16465 w 195220"/>
                <a:gd name="connsiteY11" fmla="*/ 574040 h 960818"/>
                <a:gd name="connsiteX12" fmla="*/ 31705 w 195220"/>
                <a:gd name="connsiteY12" fmla="*/ 635000 h 960818"/>
                <a:gd name="connsiteX13" fmla="*/ 41865 w 195220"/>
                <a:gd name="connsiteY13" fmla="*/ 695960 h 960818"/>
                <a:gd name="connsiteX14" fmla="*/ 46945 w 195220"/>
                <a:gd name="connsiteY14" fmla="*/ 777240 h 960818"/>
                <a:gd name="connsiteX15" fmla="*/ 57105 w 195220"/>
                <a:gd name="connsiteY15" fmla="*/ 797560 h 960818"/>
                <a:gd name="connsiteX16" fmla="*/ 77425 w 195220"/>
                <a:gd name="connsiteY16" fmla="*/ 868680 h 960818"/>
                <a:gd name="connsiteX17" fmla="*/ 87585 w 195220"/>
                <a:gd name="connsiteY17" fmla="*/ 904240 h 960818"/>
                <a:gd name="connsiteX18" fmla="*/ 97745 w 195220"/>
                <a:gd name="connsiteY18" fmla="*/ 960120 h 960818"/>
                <a:gd name="connsiteX19" fmla="*/ 102825 w 195220"/>
                <a:gd name="connsiteY19" fmla="*/ 960120 h 960818"/>
                <a:gd name="connsiteX20" fmla="*/ 102825 w 195220"/>
                <a:gd name="connsiteY20" fmla="*/ 960120 h 96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5220" h="960818">
                  <a:moveTo>
                    <a:pt x="168865" y="0"/>
                  </a:moveTo>
                  <a:lnTo>
                    <a:pt x="168865" y="0"/>
                  </a:lnTo>
                  <a:cubicBezTo>
                    <a:pt x="177332" y="16933"/>
                    <a:pt x="189387" y="32507"/>
                    <a:pt x="194265" y="50800"/>
                  </a:cubicBezTo>
                  <a:cubicBezTo>
                    <a:pt x="198853" y="68003"/>
                    <a:pt x="186074" y="82776"/>
                    <a:pt x="173945" y="91440"/>
                  </a:cubicBezTo>
                  <a:cubicBezTo>
                    <a:pt x="167783" y="95842"/>
                    <a:pt x="160014" y="97534"/>
                    <a:pt x="153625" y="101600"/>
                  </a:cubicBezTo>
                  <a:cubicBezTo>
                    <a:pt x="141336" y="109420"/>
                    <a:pt x="130647" y="119660"/>
                    <a:pt x="118065" y="127000"/>
                  </a:cubicBezTo>
                  <a:cubicBezTo>
                    <a:pt x="110188" y="131595"/>
                    <a:pt x="101132" y="133773"/>
                    <a:pt x="92665" y="137160"/>
                  </a:cubicBezTo>
                  <a:cubicBezTo>
                    <a:pt x="87585" y="142240"/>
                    <a:pt x="83271" y="148224"/>
                    <a:pt x="77425" y="152400"/>
                  </a:cubicBezTo>
                  <a:cubicBezTo>
                    <a:pt x="71263" y="156802"/>
                    <a:pt x="62923" y="157712"/>
                    <a:pt x="57105" y="162560"/>
                  </a:cubicBezTo>
                  <a:cubicBezTo>
                    <a:pt x="52415" y="166469"/>
                    <a:pt x="50608" y="172916"/>
                    <a:pt x="46945" y="177800"/>
                  </a:cubicBezTo>
                  <a:cubicBezTo>
                    <a:pt x="10744" y="226068"/>
                    <a:pt x="39434" y="183986"/>
                    <a:pt x="16465" y="218440"/>
                  </a:cubicBezTo>
                  <a:cubicBezTo>
                    <a:pt x="-15474" y="346195"/>
                    <a:pt x="7275" y="247796"/>
                    <a:pt x="16465" y="574040"/>
                  </a:cubicBezTo>
                  <a:cubicBezTo>
                    <a:pt x="16883" y="588871"/>
                    <a:pt x="29281" y="623487"/>
                    <a:pt x="31705" y="635000"/>
                  </a:cubicBezTo>
                  <a:cubicBezTo>
                    <a:pt x="35949" y="655158"/>
                    <a:pt x="38478" y="675640"/>
                    <a:pt x="41865" y="695960"/>
                  </a:cubicBezTo>
                  <a:cubicBezTo>
                    <a:pt x="43558" y="723053"/>
                    <a:pt x="42918" y="750394"/>
                    <a:pt x="46945" y="777240"/>
                  </a:cubicBezTo>
                  <a:cubicBezTo>
                    <a:pt x="48068" y="784729"/>
                    <a:pt x="54387" y="790492"/>
                    <a:pt x="57105" y="797560"/>
                  </a:cubicBezTo>
                  <a:cubicBezTo>
                    <a:pt x="80879" y="859372"/>
                    <a:pt x="66075" y="823281"/>
                    <a:pt x="77425" y="868680"/>
                  </a:cubicBezTo>
                  <a:cubicBezTo>
                    <a:pt x="80415" y="880640"/>
                    <a:pt x="84813" y="892228"/>
                    <a:pt x="87585" y="904240"/>
                  </a:cubicBezTo>
                  <a:cubicBezTo>
                    <a:pt x="88443" y="907959"/>
                    <a:pt x="95374" y="954192"/>
                    <a:pt x="97745" y="960120"/>
                  </a:cubicBezTo>
                  <a:cubicBezTo>
                    <a:pt x="98374" y="961692"/>
                    <a:pt x="101132" y="960120"/>
                    <a:pt x="102825" y="960120"/>
                  </a:cubicBezTo>
                  <a:lnTo>
                    <a:pt x="102825" y="96012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AAD0E8A-6FB0-4F5D-9B41-6600FDA0DF8C}"/>
                </a:ext>
              </a:extLst>
            </p:cNvPr>
            <p:cNvSpPr/>
            <p:nvPr/>
          </p:nvSpPr>
          <p:spPr>
            <a:xfrm>
              <a:off x="5699603" y="4044867"/>
              <a:ext cx="109596" cy="748903"/>
            </a:xfrm>
            <a:custGeom>
              <a:avLst/>
              <a:gdLst>
                <a:gd name="connsiteX0" fmla="*/ 60960 w 60960"/>
                <a:gd name="connsiteY0" fmla="*/ 416560 h 416560"/>
                <a:gd name="connsiteX1" fmla="*/ 0 w 60960"/>
                <a:gd name="connsiteY1" fmla="*/ 213360 h 416560"/>
                <a:gd name="connsiteX2" fmla="*/ 45720 w 60960"/>
                <a:gd name="connsiteY2" fmla="*/ 0 h 41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60" h="416560">
                  <a:moveTo>
                    <a:pt x="60960" y="416560"/>
                  </a:moveTo>
                  <a:lnTo>
                    <a:pt x="0" y="213360"/>
                  </a:lnTo>
                  <a:lnTo>
                    <a:pt x="45720" y="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F379A68-8027-40EE-B92D-1E4DFFBD0FE6}"/>
                </a:ext>
              </a:extLst>
            </p:cNvPr>
            <p:cNvSpPr/>
            <p:nvPr/>
          </p:nvSpPr>
          <p:spPr>
            <a:xfrm>
              <a:off x="4885449" y="1635219"/>
              <a:ext cx="410982" cy="723989"/>
            </a:xfrm>
            <a:prstGeom prst="ellipse">
              <a:avLst/>
            </a:prstGeom>
            <a:solidFill>
              <a:srgbClr val="4427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6" name="Legs">
            <a:extLst>
              <a:ext uri="{FF2B5EF4-FFF2-40B4-BE49-F238E27FC236}">
                <a16:creationId xmlns:a16="http://schemas.microsoft.com/office/drawing/2014/main" id="{A1327E58-DCCB-4133-9E50-FA581DE2571D}"/>
              </a:ext>
            </a:extLst>
          </p:cNvPr>
          <p:cNvGrpSpPr/>
          <p:nvPr/>
        </p:nvGrpSpPr>
        <p:grpSpPr>
          <a:xfrm>
            <a:off x="895640" y="3558264"/>
            <a:ext cx="1131346" cy="947935"/>
            <a:chOff x="5540175" y="3558264"/>
            <a:chExt cx="1131346" cy="9479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93A19DA-6827-4841-89CE-43D4DC3D842A}"/>
                </a:ext>
              </a:extLst>
            </p:cNvPr>
            <p:cNvSpPr/>
            <p:nvPr/>
          </p:nvSpPr>
          <p:spPr>
            <a:xfrm>
              <a:off x="5550300" y="3558264"/>
              <a:ext cx="964669" cy="645016"/>
            </a:xfrm>
            <a:custGeom>
              <a:avLst/>
              <a:gdLst>
                <a:gd name="connsiteX0" fmla="*/ 454660 w 454660"/>
                <a:gd name="connsiteY0" fmla="*/ 299720 h 353060"/>
                <a:gd name="connsiteX1" fmla="*/ 205740 w 454660"/>
                <a:gd name="connsiteY1" fmla="*/ 256540 h 353060"/>
                <a:gd name="connsiteX2" fmla="*/ 187960 w 454660"/>
                <a:gd name="connsiteY2" fmla="*/ 99060 h 353060"/>
                <a:gd name="connsiteX3" fmla="*/ 149860 w 454660"/>
                <a:gd name="connsiteY3" fmla="*/ 0 h 353060"/>
                <a:gd name="connsiteX4" fmla="*/ 119380 w 454660"/>
                <a:gd name="connsiteY4" fmla="*/ 20320 h 353060"/>
                <a:gd name="connsiteX5" fmla="*/ 193040 w 454660"/>
                <a:gd name="connsiteY5" fmla="*/ 248920 h 353060"/>
                <a:gd name="connsiteX6" fmla="*/ 137160 w 454660"/>
                <a:gd name="connsiteY6" fmla="*/ 93980 h 353060"/>
                <a:gd name="connsiteX7" fmla="*/ 93980 w 454660"/>
                <a:gd name="connsiteY7" fmla="*/ 71120 h 353060"/>
                <a:gd name="connsiteX8" fmla="*/ 63500 w 454660"/>
                <a:gd name="connsiteY8" fmla="*/ 88900 h 353060"/>
                <a:gd name="connsiteX9" fmla="*/ 154940 w 454660"/>
                <a:gd name="connsiteY9" fmla="*/ 210820 h 353060"/>
                <a:gd name="connsiteX10" fmla="*/ 22860 w 454660"/>
                <a:gd name="connsiteY10" fmla="*/ 147320 h 353060"/>
                <a:gd name="connsiteX11" fmla="*/ 0 w 454660"/>
                <a:gd name="connsiteY11" fmla="*/ 170180 h 353060"/>
                <a:gd name="connsiteX12" fmla="*/ 106680 w 454660"/>
                <a:gd name="connsiteY12" fmla="*/ 241300 h 353060"/>
                <a:gd name="connsiteX13" fmla="*/ 185420 w 454660"/>
                <a:gd name="connsiteY13" fmla="*/ 314960 h 353060"/>
                <a:gd name="connsiteX14" fmla="*/ 226060 w 454660"/>
                <a:gd name="connsiteY14" fmla="*/ 304800 h 353060"/>
                <a:gd name="connsiteX15" fmla="*/ 429260 w 454660"/>
                <a:gd name="connsiteY15" fmla="*/ 353060 h 353060"/>
                <a:gd name="connsiteX16" fmla="*/ 454660 w 454660"/>
                <a:gd name="connsiteY16" fmla="*/ 299720 h 353060"/>
                <a:gd name="connsiteX0" fmla="*/ 536575 w 536575"/>
                <a:gd name="connsiteY0" fmla="*/ 303530 h 353060"/>
                <a:gd name="connsiteX1" fmla="*/ 205740 w 536575"/>
                <a:gd name="connsiteY1" fmla="*/ 256540 h 353060"/>
                <a:gd name="connsiteX2" fmla="*/ 187960 w 536575"/>
                <a:gd name="connsiteY2" fmla="*/ 99060 h 353060"/>
                <a:gd name="connsiteX3" fmla="*/ 149860 w 536575"/>
                <a:gd name="connsiteY3" fmla="*/ 0 h 353060"/>
                <a:gd name="connsiteX4" fmla="*/ 119380 w 536575"/>
                <a:gd name="connsiteY4" fmla="*/ 20320 h 353060"/>
                <a:gd name="connsiteX5" fmla="*/ 193040 w 536575"/>
                <a:gd name="connsiteY5" fmla="*/ 248920 h 353060"/>
                <a:gd name="connsiteX6" fmla="*/ 137160 w 536575"/>
                <a:gd name="connsiteY6" fmla="*/ 93980 h 353060"/>
                <a:gd name="connsiteX7" fmla="*/ 93980 w 536575"/>
                <a:gd name="connsiteY7" fmla="*/ 71120 h 353060"/>
                <a:gd name="connsiteX8" fmla="*/ 63500 w 536575"/>
                <a:gd name="connsiteY8" fmla="*/ 88900 h 353060"/>
                <a:gd name="connsiteX9" fmla="*/ 154940 w 536575"/>
                <a:gd name="connsiteY9" fmla="*/ 210820 h 353060"/>
                <a:gd name="connsiteX10" fmla="*/ 22860 w 536575"/>
                <a:gd name="connsiteY10" fmla="*/ 147320 h 353060"/>
                <a:gd name="connsiteX11" fmla="*/ 0 w 536575"/>
                <a:gd name="connsiteY11" fmla="*/ 170180 h 353060"/>
                <a:gd name="connsiteX12" fmla="*/ 106680 w 536575"/>
                <a:gd name="connsiteY12" fmla="*/ 241300 h 353060"/>
                <a:gd name="connsiteX13" fmla="*/ 185420 w 536575"/>
                <a:gd name="connsiteY13" fmla="*/ 314960 h 353060"/>
                <a:gd name="connsiteX14" fmla="*/ 226060 w 536575"/>
                <a:gd name="connsiteY14" fmla="*/ 304800 h 353060"/>
                <a:gd name="connsiteX15" fmla="*/ 429260 w 536575"/>
                <a:gd name="connsiteY15" fmla="*/ 353060 h 353060"/>
                <a:gd name="connsiteX16" fmla="*/ 536575 w 536575"/>
                <a:gd name="connsiteY16" fmla="*/ 303530 h 353060"/>
                <a:gd name="connsiteX0" fmla="*/ 536575 w 536575"/>
                <a:gd name="connsiteY0" fmla="*/ 303530 h 368300"/>
                <a:gd name="connsiteX1" fmla="*/ 205740 w 536575"/>
                <a:gd name="connsiteY1" fmla="*/ 256540 h 368300"/>
                <a:gd name="connsiteX2" fmla="*/ 187960 w 536575"/>
                <a:gd name="connsiteY2" fmla="*/ 99060 h 368300"/>
                <a:gd name="connsiteX3" fmla="*/ 149860 w 536575"/>
                <a:gd name="connsiteY3" fmla="*/ 0 h 368300"/>
                <a:gd name="connsiteX4" fmla="*/ 119380 w 536575"/>
                <a:gd name="connsiteY4" fmla="*/ 20320 h 368300"/>
                <a:gd name="connsiteX5" fmla="*/ 193040 w 536575"/>
                <a:gd name="connsiteY5" fmla="*/ 248920 h 368300"/>
                <a:gd name="connsiteX6" fmla="*/ 137160 w 536575"/>
                <a:gd name="connsiteY6" fmla="*/ 93980 h 368300"/>
                <a:gd name="connsiteX7" fmla="*/ 93980 w 536575"/>
                <a:gd name="connsiteY7" fmla="*/ 71120 h 368300"/>
                <a:gd name="connsiteX8" fmla="*/ 63500 w 536575"/>
                <a:gd name="connsiteY8" fmla="*/ 88900 h 368300"/>
                <a:gd name="connsiteX9" fmla="*/ 154940 w 536575"/>
                <a:gd name="connsiteY9" fmla="*/ 210820 h 368300"/>
                <a:gd name="connsiteX10" fmla="*/ 22860 w 536575"/>
                <a:gd name="connsiteY10" fmla="*/ 147320 h 368300"/>
                <a:gd name="connsiteX11" fmla="*/ 0 w 536575"/>
                <a:gd name="connsiteY11" fmla="*/ 170180 h 368300"/>
                <a:gd name="connsiteX12" fmla="*/ 106680 w 536575"/>
                <a:gd name="connsiteY12" fmla="*/ 241300 h 368300"/>
                <a:gd name="connsiteX13" fmla="*/ 185420 w 536575"/>
                <a:gd name="connsiteY13" fmla="*/ 314960 h 368300"/>
                <a:gd name="connsiteX14" fmla="*/ 226060 w 536575"/>
                <a:gd name="connsiteY14" fmla="*/ 304800 h 368300"/>
                <a:gd name="connsiteX15" fmla="*/ 528320 w 536575"/>
                <a:gd name="connsiteY15" fmla="*/ 368300 h 368300"/>
                <a:gd name="connsiteX16" fmla="*/ 536575 w 536575"/>
                <a:gd name="connsiteY16" fmla="*/ 303530 h 368300"/>
                <a:gd name="connsiteX0" fmla="*/ 536575 w 536575"/>
                <a:gd name="connsiteY0" fmla="*/ 303530 h 358775"/>
                <a:gd name="connsiteX1" fmla="*/ 205740 w 536575"/>
                <a:gd name="connsiteY1" fmla="*/ 256540 h 358775"/>
                <a:gd name="connsiteX2" fmla="*/ 187960 w 536575"/>
                <a:gd name="connsiteY2" fmla="*/ 99060 h 358775"/>
                <a:gd name="connsiteX3" fmla="*/ 149860 w 536575"/>
                <a:gd name="connsiteY3" fmla="*/ 0 h 358775"/>
                <a:gd name="connsiteX4" fmla="*/ 119380 w 536575"/>
                <a:gd name="connsiteY4" fmla="*/ 20320 h 358775"/>
                <a:gd name="connsiteX5" fmla="*/ 193040 w 536575"/>
                <a:gd name="connsiteY5" fmla="*/ 248920 h 358775"/>
                <a:gd name="connsiteX6" fmla="*/ 137160 w 536575"/>
                <a:gd name="connsiteY6" fmla="*/ 93980 h 358775"/>
                <a:gd name="connsiteX7" fmla="*/ 93980 w 536575"/>
                <a:gd name="connsiteY7" fmla="*/ 71120 h 358775"/>
                <a:gd name="connsiteX8" fmla="*/ 63500 w 536575"/>
                <a:gd name="connsiteY8" fmla="*/ 88900 h 358775"/>
                <a:gd name="connsiteX9" fmla="*/ 154940 w 536575"/>
                <a:gd name="connsiteY9" fmla="*/ 210820 h 358775"/>
                <a:gd name="connsiteX10" fmla="*/ 22860 w 536575"/>
                <a:gd name="connsiteY10" fmla="*/ 147320 h 358775"/>
                <a:gd name="connsiteX11" fmla="*/ 0 w 536575"/>
                <a:gd name="connsiteY11" fmla="*/ 170180 h 358775"/>
                <a:gd name="connsiteX12" fmla="*/ 106680 w 536575"/>
                <a:gd name="connsiteY12" fmla="*/ 241300 h 358775"/>
                <a:gd name="connsiteX13" fmla="*/ 185420 w 536575"/>
                <a:gd name="connsiteY13" fmla="*/ 314960 h 358775"/>
                <a:gd name="connsiteX14" fmla="*/ 226060 w 536575"/>
                <a:gd name="connsiteY14" fmla="*/ 304800 h 358775"/>
                <a:gd name="connsiteX15" fmla="*/ 528320 w 536575"/>
                <a:gd name="connsiteY15" fmla="*/ 358775 h 358775"/>
                <a:gd name="connsiteX16" fmla="*/ 536575 w 536575"/>
                <a:gd name="connsiteY16" fmla="*/ 303530 h 35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6575" h="358775">
                  <a:moveTo>
                    <a:pt x="536575" y="303530"/>
                  </a:moveTo>
                  <a:lnTo>
                    <a:pt x="205740" y="256540"/>
                  </a:lnTo>
                  <a:lnTo>
                    <a:pt x="187960" y="99060"/>
                  </a:lnTo>
                  <a:lnTo>
                    <a:pt x="149860" y="0"/>
                  </a:lnTo>
                  <a:lnTo>
                    <a:pt x="119380" y="20320"/>
                  </a:lnTo>
                  <a:lnTo>
                    <a:pt x="193040" y="248920"/>
                  </a:lnTo>
                  <a:lnTo>
                    <a:pt x="137160" y="93980"/>
                  </a:lnTo>
                  <a:lnTo>
                    <a:pt x="93980" y="71120"/>
                  </a:lnTo>
                  <a:lnTo>
                    <a:pt x="63500" y="88900"/>
                  </a:lnTo>
                  <a:lnTo>
                    <a:pt x="154940" y="210820"/>
                  </a:lnTo>
                  <a:lnTo>
                    <a:pt x="22860" y="147320"/>
                  </a:lnTo>
                  <a:lnTo>
                    <a:pt x="0" y="170180"/>
                  </a:lnTo>
                  <a:lnTo>
                    <a:pt x="106680" y="241300"/>
                  </a:lnTo>
                  <a:lnTo>
                    <a:pt x="185420" y="314960"/>
                  </a:lnTo>
                  <a:lnTo>
                    <a:pt x="226060" y="304800"/>
                  </a:lnTo>
                  <a:lnTo>
                    <a:pt x="528320" y="358775"/>
                  </a:lnTo>
                  <a:lnTo>
                    <a:pt x="536575" y="303530"/>
                  </a:lnTo>
                  <a:close/>
                </a:path>
              </a:pathLst>
            </a:custGeom>
            <a:solidFill>
              <a:srgbClr val="434444"/>
            </a:solidFill>
            <a:ln>
              <a:solidFill>
                <a:srgbClr val="4445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ABAA3A8-3E58-4F2C-BD72-7682BB3CC8E4}"/>
                </a:ext>
              </a:extLst>
            </p:cNvPr>
            <p:cNvSpPr/>
            <p:nvPr/>
          </p:nvSpPr>
          <p:spPr>
            <a:xfrm>
              <a:off x="5540175" y="3670533"/>
              <a:ext cx="1131346" cy="835666"/>
            </a:xfrm>
            <a:custGeom>
              <a:avLst/>
              <a:gdLst>
                <a:gd name="connsiteX0" fmla="*/ 612140 w 612140"/>
                <a:gd name="connsiteY0" fmla="*/ 365760 h 464820"/>
                <a:gd name="connsiteX1" fmla="*/ 220980 w 612140"/>
                <a:gd name="connsiteY1" fmla="*/ 284480 h 464820"/>
                <a:gd name="connsiteX2" fmla="*/ 190500 w 612140"/>
                <a:gd name="connsiteY2" fmla="*/ 43180 h 464820"/>
                <a:gd name="connsiteX3" fmla="*/ 149860 w 612140"/>
                <a:gd name="connsiteY3" fmla="*/ 0 h 464820"/>
                <a:gd name="connsiteX4" fmla="*/ 139700 w 612140"/>
                <a:gd name="connsiteY4" fmla="*/ 20320 h 464820"/>
                <a:gd name="connsiteX5" fmla="*/ 170180 w 612140"/>
                <a:gd name="connsiteY5" fmla="*/ 185420 h 464820"/>
                <a:gd name="connsiteX6" fmla="*/ 88900 w 612140"/>
                <a:gd name="connsiteY6" fmla="*/ 71120 h 464820"/>
                <a:gd name="connsiteX7" fmla="*/ 48260 w 612140"/>
                <a:gd name="connsiteY7" fmla="*/ 96520 h 464820"/>
                <a:gd name="connsiteX8" fmla="*/ 142240 w 612140"/>
                <a:gd name="connsiteY8" fmla="*/ 220980 h 464820"/>
                <a:gd name="connsiteX9" fmla="*/ 22860 w 612140"/>
                <a:gd name="connsiteY9" fmla="*/ 175260 h 464820"/>
                <a:gd name="connsiteX10" fmla="*/ 0 w 612140"/>
                <a:gd name="connsiteY10" fmla="*/ 210820 h 464820"/>
                <a:gd name="connsiteX11" fmla="*/ 157480 w 612140"/>
                <a:gd name="connsiteY11" fmla="*/ 281940 h 464820"/>
                <a:gd name="connsiteX12" fmla="*/ 193040 w 612140"/>
                <a:gd name="connsiteY12" fmla="*/ 462280 h 464820"/>
                <a:gd name="connsiteX13" fmla="*/ 238760 w 612140"/>
                <a:gd name="connsiteY13" fmla="*/ 464820 h 464820"/>
                <a:gd name="connsiteX14" fmla="*/ 220980 w 612140"/>
                <a:gd name="connsiteY14" fmla="*/ 342900 h 464820"/>
                <a:gd name="connsiteX15" fmla="*/ 612140 w 612140"/>
                <a:gd name="connsiteY15" fmla="*/ 36576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29285 w 629285"/>
                <a:gd name="connsiteY15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442273 w 629285"/>
                <a:gd name="connsiteY15" fmla="*/ 3666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9285" h="464820">
                  <a:moveTo>
                    <a:pt x="629285" y="392430"/>
                  </a:moveTo>
                  <a:cubicBezTo>
                    <a:pt x="500803" y="345017"/>
                    <a:pt x="357082" y="320463"/>
                    <a:pt x="220980" y="284480"/>
                  </a:cubicBezTo>
                  <a:lnTo>
                    <a:pt x="190500" y="43180"/>
                  </a:lnTo>
                  <a:lnTo>
                    <a:pt x="149860" y="0"/>
                  </a:lnTo>
                  <a:lnTo>
                    <a:pt x="139700" y="20320"/>
                  </a:lnTo>
                  <a:lnTo>
                    <a:pt x="170180" y="185420"/>
                  </a:lnTo>
                  <a:lnTo>
                    <a:pt x="88900" y="71120"/>
                  </a:lnTo>
                  <a:lnTo>
                    <a:pt x="48260" y="96520"/>
                  </a:lnTo>
                  <a:lnTo>
                    <a:pt x="142240" y="220980"/>
                  </a:lnTo>
                  <a:lnTo>
                    <a:pt x="22860" y="175260"/>
                  </a:lnTo>
                  <a:lnTo>
                    <a:pt x="0" y="210820"/>
                  </a:lnTo>
                  <a:lnTo>
                    <a:pt x="157480" y="281940"/>
                  </a:lnTo>
                  <a:lnTo>
                    <a:pt x="193040" y="462280"/>
                  </a:lnTo>
                  <a:lnTo>
                    <a:pt x="238760" y="464820"/>
                  </a:lnTo>
                  <a:lnTo>
                    <a:pt x="220980" y="342900"/>
                  </a:lnTo>
                  <a:cubicBezTo>
                    <a:pt x="340464" y="389540"/>
                    <a:pt x="478999" y="409511"/>
                    <a:pt x="608008" y="442816"/>
                  </a:cubicBezTo>
                  <a:lnTo>
                    <a:pt x="629285" y="392430"/>
                  </a:lnTo>
                  <a:close/>
                </a:path>
              </a:pathLst>
            </a:custGeom>
            <a:solidFill>
              <a:srgbClr val="63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A3D8ED5-F8CC-4DCE-A4B2-462D91FB398A}"/>
              </a:ext>
            </a:extLst>
          </p:cNvPr>
          <p:cNvGrpSpPr/>
          <p:nvPr/>
        </p:nvGrpSpPr>
        <p:grpSpPr>
          <a:xfrm>
            <a:off x="1052201" y="1354655"/>
            <a:ext cx="3785432" cy="1375273"/>
            <a:chOff x="8205963" y="1354655"/>
            <a:chExt cx="3785432" cy="1375273"/>
          </a:xfrm>
        </p:grpSpPr>
        <p:grpSp>
          <p:nvGrpSpPr>
            <p:cNvPr id="48" name="Head">
              <a:extLst>
                <a:ext uri="{FF2B5EF4-FFF2-40B4-BE49-F238E27FC236}">
                  <a16:creationId xmlns:a16="http://schemas.microsoft.com/office/drawing/2014/main" id="{3CC1362D-31A9-42B4-88A3-A0FF8DFA32D8}"/>
                </a:ext>
              </a:extLst>
            </p:cNvPr>
            <p:cNvGrpSpPr/>
            <p:nvPr/>
          </p:nvGrpSpPr>
          <p:grpSpPr>
            <a:xfrm>
              <a:off x="8205963" y="1354655"/>
              <a:ext cx="1890906" cy="1375273"/>
              <a:chOff x="5821578" y="1354655"/>
              <a:chExt cx="1890906" cy="1375273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8CF3DEA-9D4B-4284-82EA-59C5DFEFFF30}"/>
                  </a:ext>
                </a:extLst>
              </p:cNvPr>
              <p:cNvSpPr/>
              <p:nvPr/>
            </p:nvSpPr>
            <p:spPr>
              <a:xfrm>
                <a:off x="5821578" y="1843195"/>
                <a:ext cx="863065" cy="308238"/>
              </a:xfrm>
              <a:custGeom>
                <a:avLst/>
                <a:gdLst>
                  <a:gd name="connsiteX0" fmla="*/ 0 w 485775"/>
                  <a:gd name="connsiteY0" fmla="*/ 30480 h 171450"/>
                  <a:gd name="connsiteX1" fmla="*/ 320040 w 485775"/>
                  <a:gd name="connsiteY1" fmla="*/ 15240 h 171450"/>
                  <a:gd name="connsiteX2" fmla="*/ 327660 w 485775"/>
                  <a:gd name="connsiteY2" fmla="*/ 3810 h 171450"/>
                  <a:gd name="connsiteX3" fmla="*/ 485775 w 485775"/>
                  <a:gd name="connsiteY3" fmla="*/ 0 h 171450"/>
                  <a:gd name="connsiteX4" fmla="*/ 455295 w 485775"/>
                  <a:gd name="connsiteY4" fmla="*/ 171450 h 171450"/>
                  <a:gd name="connsiteX5" fmla="*/ 0 w 485775"/>
                  <a:gd name="connsiteY5" fmla="*/ 30480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0 w 470535"/>
                  <a:gd name="connsiteY5" fmla="*/ 13335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62865 w 470535"/>
                  <a:gd name="connsiteY5" fmla="*/ 38100 h 171450"/>
                  <a:gd name="connsiteX6" fmla="*/ 0 w 470535"/>
                  <a:gd name="connsiteY6" fmla="*/ 13335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13335 w 470535"/>
                  <a:gd name="connsiteY5" fmla="*/ 139065 h 171450"/>
                  <a:gd name="connsiteX6" fmla="*/ 0 w 470535"/>
                  <a:gd name="connsiteY6" fmla="*/ 13335 h 171450"/>
                  <a:gd name="connsiteX0" fmla="*/ 41910 w 457200"/>
                  <a:gd name="connsiteY0" fmla="*/ 49530 h 171450"/>
                  <a:gd name="connsiteX1" fmla="*/ 291465 w 457200"/>
                  <a:gd name="connsiteY1" fmla="*/ 15240 h 171450"/>
                  <a:gd name="connsiteX2" fmla="*/ 299085 w 457200"/>
                  <a:gd name="connsiteY2" fmla="*/ 3810 h 171450"/>
                  <a:gd name="connsiteX3" fmla="*/ 457200 w 457200"/>
                  <a:gd name="connsiteY3" fmla="*/ 0 h 171450"/>
                  <a:gd name="connsiteX4" fmla="*/ 426720 w 457200"/>
                  <a:gd name="connsiteY4" fmla="*/ 171450 h 171450"/>
                  <a:gd name="connsiteX5" fmla="*/ 0 w 457200"/>
                  <a:gd name="connsiteY5" fmla="*/ 139065 h 171450"/>
                  <a:gd name="connsiteX6" fmla="*/ 41910 w 457200"/>
                  <a:gd name="connsiteY6" fmla="*/ 49530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2860 w 480060"/>
                  <a:gd name="connsiteY5" fmla="*/ 139065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060" h="171450">
                    <a:moveTo>
                      <a:pt x="0" y="5715"/>
                    </a:moveTo>
                    <a:lnTo>
                      <a:pt x="314325" y="15240"/>
                    </a:lnTo>
                    <a:lnTo>
                      <a:pt x="321945" y="3810"/>
                    </a:lnTo>
                    <a:lnTo>
                      <a:pt x="480060" y="0"/>
                    </a:lnTo>
                    <a:cubicBezTo>
                      <a:pt x="445135" y="38100"/>
                      <a:pt x="398780" y="87630"/>
                      <a:pt x="449580" y="171450"/>
                    </a:cubicBezTo>
                    <a:lnTo>
                      <a:pt x="26670" y="38100"/>
                    </a:lnTo>
                    <a:lnTo>
                      <a:pt x="0" y="5715"/>
                    </a:ln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0" name="Oval 10">
                <a:extLst>
                  <a:ext uri="{FF2B5EF4-FFF2-40B4-BE49-F238E27FC236}">
                    <a16:creationId xmlns:a16="http://schemas.microsoft.com/office/drawing/2014/main" id="{00D8EF28-E0AE-427B-8B3A-10D7F1992EA5}"/>
                  </a:ext>
                </a:extLst>
              </p:cNvPr>
              <p:cNvSpPr/>
              <p:nvPr/>
            </p:nvSpPr>
            <p:spPr>
              <a:xfrm>
                <a:off x="6537115" y="1355143"/>
                <a:ext cx="1175369" cy="1374785"/>
              </a:xfrm>
              <a:custGeom>
                <a:avLst/>
                <a:gdLst>
                  <a:gd name="connsiteX0" fmla="*/ 0 w 653627"/>
                  <a:gd name="connsiteY0" fmla="*/ 392790 h 785580"/>
                  <a:gd name="connsiteX1" fmla="*/ 326814 w 653627"/>
                  <a:gd name="connsiteY1" fmla="*/ 0 h 785580"/>
                  <a:gd name="connsiteX2" fmla="*/ 653628 w 653627"/>
                  <a:gd name="connsiteY2" fmla="*/ 392790 h 785580"/>
                  <a:gd name="connsiteX3" fmla="*/ 326814 w 653627"/>
                  <a:gd name="connsiteY3" fmla="*/ 785580 h 785580"/>
                  <a:gd name="connsiteX4" fmla="*/ 0 w 653627"/>
                  <a:gd name="connsiteY4" fmla="*/ 392790 h 785580"/>
                  <a:gd name="connsiteX0" fmla="*/ 0 w 653628"/>
                  <a:gd name="connsiteY0" fmla="*/ 392790 h 785580"/>
                  <a:gd name="connsiteX1" fmla="*/ 326814 w 653628"/>
                  <a:gd name="connsiteY1" fmla="*/ 0 h 785580"/>
                  <a:gd name="connsiteX2" fmla="*/ 653628 w 653628"/>
                  <a:gd name="connsiteY2" fmla="*/ 392790 h 785580"/>
                  <a:gd name="connsiteX3" fmla="*/ 326814 w 653628"/>
                  <a:gd name="connsiteY3" fmla="*/ 785580 h 785580"/>
                  <a:gd name="connsiteX4" fmla="*/ 0 w 653628"/>
                  <a:gd name="connsiteY4" fmla="*/ 392790 h 785580"/>
                  <a:gd name="connsiteX0" fmla="*/ 2 w 653630"/>
                  <a:gd name="connsiteY0" fmla="*/ 368025 h 760815"/>
                  <a:gd name="connsiteX1" fmla="*/ 330626 w 653630"/>
                  <a:gd name="connsiteY1" fmla="*/ 0 h 760815"/>
                  <a:gd name="connsiteX2" fmla="*/ 653630 w 653630"/>
                  <a:gd name="connsiteY2" fmla="*/ 368025 h 760815"/>
                  <a:gd name="connsiteX3" fmla="*/ 326816 w 653630"/>
                  <a:gd name="connsiteY3" fmla="*/ 760815 h 760815"/>
                  <a:gd name="connsiteX4" fmla="*/ 2 w 653630"/>
                  <a:gd name="connsiteY4" fmla="*/ 368025 h 760815"/>
                  <a:gd name="connsiteX0" fmla="*/ 2569 w 656197"/>
                  <a:gd name="connsiteY0" fmla="*/ 368025 h 760815"/>
                  <a:gd name="connsiteX1" fmla="*/ 333193 w 656197"/>
                  <a:gd name="connsiteY1" fmla="*/ 0 h 760815"/>
                  <a:gd name="connsiteX2" fmla="*/ 656197 w 656197"/>
                  <a:gd name="connsiteY2" fmla="*/ 368025 h 760815"/>
                  <a:gd name="connsiteX3" fmla="*/ 329383 w 656197"/>
                  <a:gd name="connsiteY3" fmla="*/ 760815 h 760815"/>
                  <a:gd name="connsiteX4" fmla="*/ 2569 w 656197"/>
                  <a:gd name="connsiteY4" fmla="*/ 368025 h 760815"/>
                  <a:gd name="connsiteX0" fmla="*/ 122 w 653750"/>
                  <a:gd name="connsiteY0" fmla="*/ 368025 h 760815"/>
                  <a:gd name="connsiteX1" fmla="*/ 330746 w 653750"/>
                  <a:gd name="connsiteY1" fmla="*/ 0 h 760815"/>
                  <a:gd name="connsiteX2" fmla="*/ 653750 w 653750"/>
                  <a:gd name="connsiteY2" fmla="*/ 368025 h 760815"/>
                  <a:gd name="connsiteX3" fmla="*/ 326936 w 653750"/>
                  <a:gd name="connsiteY3" fmla="*/ 760815 h 760815"/>
                  <a:gd name="connsiteX4" fmla="*/ 122 w 653750"/>
                  <a:gd name="connsiteY4" fmla="*/ 368025 h 760815"/>
                  <a:gd name="connsiteX0" fmla="*/ 153 w 653781"/>
                  <a:gd name="connsiteY0" fmla="*/ 370888 h 763678"/>
                  <a:gd name="connsiteX1" fmla="*/ 330777 w 653781"/>
                  <a:gd name="connsiteY1" fmla="*/ 2863 h 763678"/>
                  <a:gd name="connsiteX2" fmla="*/ 653781 w 653781"/>
                  <a:gd name="connsiteY2" fmla="*/ 370888 h 763678"/>
                  <a:gd name="connsiteX3" fmla="*/ 326967 w 653781"/>
                  <a:gd name="connsiteY3" fmla="*/ 763678 h 763678"/>
                  <a:gd name="connsiteX4" fmla="*/ 153 w 653781"/>
                  <a:gd name="connsiteY4" fmla="*/ 370888 h 763678"/>
                  <a:gd name="connsiteX0" fmla="*/ 144 w 653772"/>
                  <a:gd name="connsiteY0" fmla="*/ 370888 h 763678"/>
                  <a:gd name="connsiteX1" fmla="*/ 330768 w 653772"/>
                  <a:gd name="connsiteY1" fmla="*/ 2863 h 763678"/>
                  <a:gd name="connsiteX2" fmla="*/ 653772 w 653772"/>
                  <a:gd name="connsiteY2" fmla="*/ 370888 h 763678"/>
                  <a:gd name="connsiteX3" fmla="*/ 326958 w 653772"/>
                  <a:gd name="connsiteY3" fmla="*/ 763678 h 763678"/>
                  <a:gd name="connsiteX4" fmla="*/ 144 w 653772"/>
                  <a:gd name="connsiteY4" fmla="*/ 370888 h 763678"/>
                  <a:gd name="connsiteX0" fmla="*/ 144 w 653772"/>
                  <a:gd name="connsiteY0" fmla="*/ 370888 h 763678"/>
                  <a:gd name="connsiteX1" fmla="*/ 330768 w 653772"/>
                  <a:gd name="connsiteY1" fmla="*/ 2863 h 763678"/>
                  <a:gd name="connsiteX2" fmla="*/ 653772 w 653772"/>
                  <a:gd name="connsiteY2" fmla="*/ 370888 h 763678"/>
                  <a:gd name="connsiteX3" fmla="*/ 326958 w 653772"/>
                  <a:gd name="connsiteY3" fmla="*/ 763678 h 763678"/>
                  <a:gd name="connsiteX4" fmla="*/ 144 w 653772"/>
                  <a:gd name="connsiteY4" fmla="*/ 370888 h 763678"/>
                  <a:gd name="connsiteX0" fmla="*/ 144 w 653772"/>
                  <a:gd name="connsiteY0" fmla="*/ 370888 h 764692"/>
                  <a:gd name="connsiteX1" fmla="*/ 330768 w 653772"/>
                  <a:gd name="connsiteY1" fmla="*/ 2863 h 764692"/>
                  <a:gd name="connsiteX2" fmla="*/ 653772 w 653772"/>
                  <a:gd name="connsiteY2" fmla="*/ 370888 h 764692"/>
                  <a:gd name="connsiteX3" fmla="*/ 326958 w 653772"/>
                  <a:gd name="connsiteY3" fmla="*/ 763678 h 764692"/>
                  <a:gd name="connsiteX4" fmla="*/ 144 w 653772"/>
                  <a:gd name="connsiteY4" fmla="*/ 370888 h 76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772" h="764692">
                    <a:moveTo>
                      <a:pt x="144" y="370888"/>
                    </a:moveTo>
                    <a:cubicBezTo>
                      <a:pt x="-4936" y="164076"/>
                      <a:pt x="125509" y="-25712"/>
                      <a:pt x="330768" y="2863"/>
                    </a:cubicBezTo>
                    <a:cubicBezTo>
                      <a:pt x="536027" y="31438"/>
                      <a:pt x="653772" y="153956"/>
                      <a:pt x="653772" y="370888"/>
                    </a:cubicBezTo>
                    <a:cubicBezTo>
                      <a:pt x="653772" y="576390"/>
                      <a:pt x="490307" y="746533"/>
                      <a:pt x="326958" y="763678"/>
                    </a:cubicBezTo>
                    <a:cubicBezTo>
                      <a:pt x="163609" y="780823"/>
                      <a:pt x="5224" y="577700"/>
                      <a:pt x="144" y="370888"/>
                    </a:cubicBez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5B9ED7E-1520-4609-90F6-783015C5FE52}"/>
                  </a:ext>
                </a:extLst>
              </p:cNvPr>
              <p:cNvSpPr/>
              <p:nvPr/>
            </p:nvSpPr>
            <p:spPr>
              <a:xfrm>
                <a:off x="6780539" y="1354655"/>
                <a:ext cx="925096" cy="646085"/>
              </a:xfrm>
              <a:custGeom>
                <a:avLst/>
                <a:gdLst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70535 w 510540"/>
                  <a:gd name="connsiteY2" fmla="*/ 251460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283845 w 510540"/>
                  <a:gd name="connsiteY6" fmla="*/ 17145 h 348615"/>
                  <a:gd name="connsiteX7" fmla="*/ 118110 w 510540"/>
                  <a:gd name="connsiteY7" fmla="*/ 0 h 348615"/>
                  <a:gd name="connsiteX8" fmla="*/ 0 w 510540"/>
                  <a:gd name="connsiteY8" fmla="*/ 55245 h 34861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285750 w 510540"/>
                  <a:gd name="connsiteY6" fmla="*/ 24765 h 348615"/>
                  <a:gd name="connsiteX7" fmla="*/ 118110 w 510540"/>
                  <a:gd name="connsiteY7" fmla="*/ 0 h 348615"/>
                  <a:gd name="connsiteX8" fmla="*/ 0 w 510540"/>
                  <a:gd name="connsiteY8" fmla="*/ 55245 h 34861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118110 w 510540"/>
                  <a:gd name="connsiteY6" fmla="*/ 0 h 348615"/>
                  <a:gd name="connsiteX7" fmla="*/ 0 w 510540"/>
                  <a:gd name="connsiteY7" fmla="*/ 55245 h 348615"/>
                  <a:gd name="connsiteX0" fmla="*/ 0 w 510540"/>
                  <a:gd name="connsiteY0" fmla="*/ 0 h 293370"/>
                  <a:gd name="connsiteX1" fmla="*/ 310515 w 510540"/>
                  <a:gd name="connsiteY1" fmla="*/ 80010 h 293370"/>
                  <a:gd name="connsiteX2" fmla="*/ 470535 w 510540"/>
                  <a:gd name="connsiteY2" fmla="*/ 192405 h 293370"/>
                  <a:gd name="connsiteX3" fmla="*/ 495300 w 510540"/>
                  <a:gd name="connsiteY3" fmla="*/ 293370 h 293370"/>
                  <a:gd name="connsiteX4" fmla="*/ 510540 w 510540"/>
                  <a:gd name="connsiteY4" fmla="*/ 226695 h 293370"/>
                  <a:gd name="connsiteX5" fmla="*/ 428625 w 510540"/>
                  <a:gd name="connsiteY5" fmla="*/ 45720 h 293370"/>
                  <a:gd name="connsiteX6" fmla="*/ 0 w 510540"/>
                  <a:gd name="connsiteY6" fmla="*/ 0 h 293370"/>
                  <a:gd name="connsiteX0" fmla="*/ 0 w 510540"/>
                  <a:gd name="connsiteY0" fmla="*/ 45266 h 338636"/>
                  <a:gd name="connsiteX1" fmla="*/ 310515 w 510540"/>
                  <a:gd name="connsiteY1" fmla="*/ 125276 h 338636"/>
                  <a:gd name="connsiteX2" fmla="*/ 470535 w 510540"/>
                  <a:gd name="connsiteY2" fmla="*/ 237671 h 338636"/>
                  <a:gd name="connsiteX3" fmla="*/ 495300 w 510540"/>
                  <a:gd name="connsiteY3" fmla="*/ 338636 h 338636"/>
                  <a:gd name="connsiteX4" fmla="*/ 510540 w 510540"/>
                  <a:gd name="connsiteY4" fmla="*/ 271961 h 338636"/>
                  <a:gd name="connsiteX5" fmla="*/ 428625 w 510540"/>
                  <a:gd name="connsiteY5" fmla="*/ 90986 h 338636"/>
                  <a:gd name="connsiteX6" fmla="*/ 0 w 510540"/>
                  <a:gd name="connsiteY6" fmla="*/ 45266 h 338636"/>
                  <a:gd name="connsiteX0" fmla="*/ 0 w 510540"/>
                  <a:gd name="connsiteY0" fmla="*/ 54612 h 347982"/>
                  <a:gd name="connsiteX1" fmla="*/ 310515 w 510540"/>
                  <a:gd name="connsiteY1" fmla="*/ 134622 h 347982"/>
                  <a:gd name="connsiteX2" fmla="*/ 470535 w 510540"/>
                  <a:gd name="connsiteY2" fmla="*/ 247017 h 347982"/>
                  <a:gd name="connsiteX3" fmla="*/ 495300 w 510540"/>
                  <a:gd name="connsiteY3" fmla="*/ 347982 h 347982"/>
                  <a:gd name="connsiteX4" fmla="*/ 510540 w 510540"/>
                  <a:gd name="connsiteY4" fmla="*/ 281307 h 347982"/>
                  <a:gd name="connsiteX5" fmla="*/ 428625 w 510540"/>
                  <a:gd name="connsiteY5" fmla="*/ 100332 h 347982"/>
                  <a:gd name="connsiteX6" fmla="*/ 0 w 510540"/>
                  <a:gd name="connsiteY6" fmla="*/ 54612 h 347982"/>
                  <a:gd name="connsiteX0" fmla="*/ 0 w 510540"/>
                  <a:gd name="connsiteY0" fmla="*/ 56360 h 349730"/>
                  <a:gd name="connsiteX1" fmla="*/ 310515 w 510540"/>
                  <a:gd name="connsiteY1" fmla="*/ 136370 h 349730"/>
                  <a:gd name="connsiteX2" fmla="*/ 470535 w 510540"/>
                  <a:gd name="connsiteY2" fmla="*/ 248765 h 349730"/>
                  <a:gd name="connsiteX3" fmla="*/ 495300 w 510540"/>
                  <a:gd name="connsiteY3" fmla="*/ 349730 h 349730"/>
                  <a:gd name="connsiteX4" fmla="*/ 510540 w 510540"/>
                  <a:gd name="connsiteY4" fmla="*/ 283055 h 349730"/>
                  <a:gd name="connsiteX5" fmla="*/ 428625 w 510540"/>
                  <a:gd name="connsiteY5" fmla="*/ 102080 h 349730"/>
                  <a:gd name="connsiteX6" fmla="*/ 0 w 510540"/>
                  <a:gd name="connsiteY6" fmla="*/ 56360 h 349730"/>
                  <a:gd name="connsiteX0" fmla="*/ 0 w 510540"/>
                  <a:gd name="connsiteY0" fmla="*/ 56360 h 349730"/>
                  <a:gd name="connsiteX1" fmla="*/ 310515 w 510540"/>
                  <a:gd name="connsiteY1" fmla="*/ 136370 h 349730"/>
                  <a:gd name="connsiteX2" fmla="*/ 470535 w 510540"/>
                  <a:gd name="connsiteY2" fmla="*/ 248765 h 349730"/>
                  <a:gd name="connsiteX3" fmla="*/ 495300 w 510540"/>
                  <a:gd name="connsiteY3" fmla="*/ 349730 h 349730"/>
                  <a:gd name="connsiteX4" fmla="*/ 510540 w 510540"/>
                  <a:gd name="connsiteY4" fmla="*/ 283055 h 349730"/>
                  <a:gd name="connsiteX5" fmla="*/ 428625 w 510540"/>
                  <a:gd name="connsiteY5" fmla="*/ 102080 h 349730"/>
                  <a:gd name="connsiteX6" fmla="*/ 0 w 510540"/>
                  <a:gd name="connsiteY6" fmla="*/ 56360 h 349730"/>
                  <a:gd name="connsiteX0" fmla="*/ 0 w 495300"/>
                  <a:gd name="connsiteY0" fmla="*/ 56360 h 349730"/>
                  <a:gd name="connsiteX1" fmla="*/ 310515 w 495300"/>
                  <a:gd name="connsiteY1" fmla="*/ 136370 h 349730"/>
                  <a:gd name="connsiteX2" fmla="*/ 470535 w 495300"/>
                  <a:gd name="connsiteY2" fmla="*/ 248765 h 349730"/>
                  <a:gd name="connsiteX3" fmla="*/ 495300 w 495300"/>
                  <a:gd name="connsiteY3" fmla="*/ 349730 h 349730"/>
                  <a:gd name="connsiteX4" fmla="*/ 428625 w 495300"/>
                  <a:gd name="connsiteY4" fmla="*/ 102080 h 349730"/>
                  <a:gd name="connsiteX5" fmla="*/ 0 w 495300"/>
                  <a:gd name="connsiteY5" fmla="*/ 56360 h 349730"/>
                  <a:gd name="connsiteX0" fmla="*/ 0 w 506855"/>
                  <a:gd name="connsiteY0" fmla="*/ 56360 h 349730"/>
                  <a:gd name="connsiteX1" fmla="*/ 310515 w 506855"/>
                  <a:gd name="connsiteY1" fmla="*/ 136370 h 349730"/>
                  <a:gd name="connsiteX2" fmla="*/ 470535 w 506855"/>
                  <a:gd name="connsiteY2" fmla="*/ 248765 h 349730"/>
                  <a:gd name="connsiteX3" fmla="*/ 495300 w 506855"/>
                  <a:gd name="connsiteY3" fmla="*/ 349730 h 349730"/>
                  <a:gd name="connsiteX4" fmla="*/ 428625 w 506855"/>
                  <a:gd name="connsiteY4" fmla="*/ 102080 h 349730"/>
                  <a:gd name="connsiteX5" fmla="*/ 0 w 506855"/>
                  <a:gd name="connsiteY5" fmla="*/ 56360 h 349730"/>
                  <a:gd name="connsiteX0" fmla="*/ 0 w 512010"/>
                  <a:gd name="connsiteY0" fmla="*/ 56360 h 349730"/>
                  <a:gd name="connsiteX1" fmla="*/ 310515 w 512010"/>
                  <a:gd name="connsiteY1" fmla="*/ 136370 h 349730"/>
                  <a:gd name="connsiteX2" fmla="*/ 470535 w 512010"/>
                  <a:gd name="connsiteY2" fmla="*/ 248765 h 349730"/>
                  <a:gd name="connsiteX3" fmla="*/ 495300 w 512010"/>
                  <a:gd name="connsiteY3" fmla="*/ 349730 h 349730"/>
                  <a:gd name="connsiteX4" fmla="*/ 428625 w 512010"/>
                  <a:gd name="connsiteY4" fmla="*/ 102080 h 349730"/>
                  <a:gd name="connsiteX5" fmla="*/ 0 w 512010"/>
                  <a:gd name="connsiteY5" fmla="*/ 56360 h 349730"/>
                  <a:gd name="connsiteX0" fmla="*/ 0 w 495300"/>
                  <a:gd name="connsiteY0" fmla="*/ 0 h 293370"/>
                  <a:gd name="connsiteX1" fmla="*/ 310515 w 495300"/>
                  <a:gd name="connsiteY1" fmla="*/ 80010 h 293370"/>
                  <a:gd name="connsiteX2" fmla="*/ 470535 w 495300"/>
                  <a:gd name="connsiteY2" fmla="*/ 192405 h 293370"/>
                  <a:gd name="connsiteX3" fmla="*/ 495300 w 495300"/>
                  <a:gd name="connsiteY3" fmla="*/ 293370 h 293370"/>
                  <a:gd name="connsiteX4" fmla="*/ 0 w 495300"/>
                  <a:gd name="connsiteY4" fmla="*/ 0 h 293370"/>
                  <a:gd name="connsiteX0" fmla="*/ 0 w 499109"/>
                  <a:gd name="connsiteY0" fmla="*/ 6972 h 300342"/>
                  <a:gd name="connsiteX1" fmla="*/ 310515 w 499109"/>
                  <a:gd name="connsiteY1" fmla="*/ 86982 h 300342"/>
                  <a:gd name="connsiteX2" fmla="*/ 470535 w 499109"/>
                  <a:gd name="connsiteY2" fmla="*/ 199377 h 300342"/>
                  <a:gd name="connsiteX3" fmla="*/ 495300 w 499109"/>
                  <a:gd name="connsiteY3" fmla="*/ 300342 h 300342"/>
                  <a:gd name="connsiteX4" fmla="*/ 0 w 499109"/>
                  <a:gd name="connsiteY4" fmla="*/ 6972 h 300342"/>
                  <a:gd name="connsiteX0" fmla="*/ 0 w 499122"/>
                  <a:gd name="connsiteY0" fmla="*/ 55883 h 349253"/>
                  <a:gd name="connsiteX1" fmla="*/ 310515 w 499122"/>
                  <a:gd name="connsiteY1" fmla="*/ 135893 h 349253"/>
                  <a:gd name="connsiteX2" fmla="*/ 470535 w 499122"/>
                  <a:gd name="connsiteY2" fmla="*/ 248288 h 349253"/>
                  <a:gd name="connsiteX3" fmla="*/ 495300 w 499122"/>
                  <a:gd name="connsiteY3" fmla="*/ 349253 h 349253"/>
                  <a:gd name="connsiteX4" fmla="*/ 0 w 499122"/>
                  <a:gd name="connsiteY4" fmla="*/ 55883 h 349253"/>
                  <a:gd name="connsiteX0" fmla="*/ 0 w 499640"/>
                  <a:gd name="connsiteY0" fmla="*/ 46518 h 339888"/>
                  <a:gd name="connsiteX1" fmla="*/ 310515 w 499640"/>
                  <a:gd name="connsiteY1" fmla="*/ 126528 h 339888"/>
                  <a:gd name="connsiteX2" fmla="*/ 470535 w 499640"/>
                  <a:gd name="connsiteY2" fmla="*/ 238923 h 339888"/>
                  <a:gd name="connsiteX3" fmla="*/ 495300 w 499640"/>
                  <a:gd name="connsiteY3" fmla="*/ 339888 h 339888"/>
                  <a:gd name="connsiteX4" fmla="*/ 0 w 499640"/>
                  <a:gd name="connsiteY4" fmla="*/ 46518 h 339888"/>
                  <a:gd name="connsiteX0" fmla="*/ 0 w 499555"/>
                  <a:gd name="connsiteY0" fmla="*/ 57521 h 350891"/>
                  <a:gd name="connsiteX1" fmla="*/ 310515 w 499555"/>
                  <a:gd name="connsiteY1" fmla="*/ 137531 h 350891"/>
                  <a:gd name="connsiteX2" fmla="*/ 470535 w 499555"/>
                  <a:gd name="connsiteY2" fmla="*/ 249926 h 350891"/>
                  <a:gd name="connsiteX3" fmla="*/ 495300 w 499555"/>
                  <a:gd name="connsiteY3" fmla="*/ 350891 h 350891"/>
                  <a:gd name="connsiteX4" fmla="*/ 0 w 499555"/>
                  <a:gd name="connsiteY4" fmla="*/ 57521 h 350891"/>
                  <a:gd name="connsiteX0" fmla="*/ 0 w 516576"/>
                  <a:gd name="connsiteY0" fmla="*/ 54570 h 359370"/>
                  <a:gd name="connsiteX1" fmla="*/ 310515 w 516576"/>
                  <a:gd name="connsiteY1" fmla="*/ 134580 h 359370"/>
                  <a:gd name="connsiteX2" fmla="*/ 470535 w 516576"/>
                  <a:gd name="connsiteY2" fmla="*/ 246975 h 359370"/>
                  <a:gd name="connsiteX3" fmla="*/ 512445 w 516576"/>
                  <a:gd name="connsiteY3" fmla="*/ 359370 h 359370"/>
                  <a:gd name="connsiteX4" fmla="*/ 0 w 516576"/>
                  <a:gd name="connsiteY4" fmla="*/ 54570 h 359370"/>
                  <a:gd name="connsiteX0" fmla="*/ 0 w 514563"/>
                  <a:gd name="connsiteY0" fmla="*/ 54570 h 359370"/>
                  <a:gd name="connsiteX1" fmla="*/ 310515 w 514563"/>
                  <a:gd name="connsiteY1" fmla="*/ 134580 h 359370"/>
                  <a:gd name="connsiteX2" fmla="*/ 470535 w 514563"/>
                  <a:gd name="connsiteY2" fmla="*/ 246975 h 359370"/>
                  <a:gd name="connsiteX3" fmla="*/ 512445 w 514563"/>
                  <a:gd name="connsiteY3" fmla="*/ 359370 h 359370"/>
                  <a:gd name="connsiteX4" fmla="*/ 0 w 514563"/>
                  <a:gd name="connsiteY4" fmla="*/ 54570 h 359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563" h="359370">
                    <a:moveTo>
                      <a:pt x="0" y="54570"/>
                    </a:moveTo>
                    <a:cubicBezTo>
                      <a:pt x="71120" y="128865"/>
                      <a:pt x="214630" y="75525"/>
                      <a:pt x="310515" y="134580"/>
                    </a:cubicBezTo>
                    <a:lnTo>
                      <a:pt x="470535" y="246975"/>
                    </a:lnTo>
                    <a:lnTo>
                      <a:pt x="512445" y="359370"/>
                    </a:lnTo>
                    <a:cubicBezTo>
                      <a:pt x="552133" y="-38457"/>
                      <a:pt x="21272" y="-47030"/>
                      <a:pt x="0" y="54570"/>
                    </a:cubicBezTo>
                    <a:close/>
                  </a:path>
                </a:pathLst>
              </a:custGeom>
              <a:solidFill>
                <a:srgbClr val="F5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6C712FA-6372-404A-8FD1-2BC80D7A4630}"/>
                  </a:ext>
                </a:extLst>
              </p:cNvPr>
              <p:cNvSpPr/>
              <p:nvPr/>
            </p:nvSpPr>
            <p:spPr>
              <a:xfrm>
                <a:off x="6544224" y="1635219"/>
                <a:ext cx="860498" cy="937472"/>
              </a:xfrm>
              <a:custGeom>
                <a:avLst/>
                <a:gdLst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125730 w 481965"/>
                  <a:gd name="connsiteY6" fmla="*/ 11430 h 516255"/>
                  <a:gd name="connsiteX7" fmla="*/ 41910 w 481965"/>
                  <a:gd name="connsiteY7" fmla="*/ 74295 h 516255"/>
                  <a:gd name="connsiteX8" fmla="*/ 30480 w 481965"/>
                  <a:gd name="connsiteY8" fmla="*/ 36195 h 516255"/>
                  <a:gd name="connsiteX9" fmla="*/ 0 w 481965"/>
                  <a:gd name="connsiteY9" fmla="*/ 129540 h 516255"/>
                  <a:gd name="connsiteX10" fmla="*/ 1905 w 481965"/>
                  <a:gd name="connsiteY10" fmla="*/ 274320 h 516255"/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125730 w 481965"/>
                  <a:gd name="connsiteY6" fmla="*/ 11430 h 516255"/>
                  <a:gd name="connsiteX7" fmla="*/ 41910 w 481965"/>
                  <a:gd name="connsiteY7" fmla="*/ 74295 h 516255"/>
                  <a:gd name="connsiteX8" fmla="*/ 30480 w 481965"/>
                  <a:gd name="connsiteY8" fmla="*/ 36195 h 516255"/>
                  <a:gd name="connsiteX9" fmla="*/ 0 w 481965"/>
                  <a:gd name="connsiteY9" fmla="*/ 129540 h 516255"/>
                  <a:gd name="connsiteX10" fmla="*/ 1905 w 481965"/>
                  <a:gd name="connsiteY10" fmla="*/ 274320 h 516255"/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41910 w 481965"/>
                  <a:gd name="connsiteY6" fmla="*/ 74295 h 516255"/>
                  <a:gd name="connsiteX7" fmla="*/ 30480 w 481965"/>
                  <a:gd name="connsiteY7" fmla="*/ 36195 h 516255"/>
                  <a:gd name="connsiteX8" fmla="*/ 0 w 481965"/>
                  <a:gd name="connsiteY8" fmla="*/ 129540 h 516255"/>
                  <a:gd name="connsiteX9" fmla="*/ 1905 w 481965"/>
                  <a:gd name="connsiteY9" fmla="*/ 274320 h 516255"/>
                  <a:gd name="connsiteX0" fmla="*/ 1905 w 481965"/>
                  <a:gd name="connsiteY0" fmla="*/ 238125 h 480060"/>
                  <a:gd name="connsiteX1" fmla="*/ 116205 w 481965"/>
                  <a:gd name="connsiteY1" fmla="*/ 480060 h 480060"/>
                  <a:gd name="connsiteX2" fmla="*/ 407670 w 481965"/>
                  <a:gd name="connsiteY2" fmla="*/ 381000 h 480060"/>
                  <a:gd name="connsiteX3" fmla="*/ 481965 w 481965"/>
                  <a:gd name="connsiteY3" fmla="*/ 203835 h 480060"/>
                  <a:gd name="connsiteX4" fmla="*/ 382905 w 481965"/>
                  <a:gd name="connsiteY4" fmla="*/ 5715 h 480060"/>
                  <a:gd name="connsiteX5" fmla="*/ 41910 w 481965"/>
                  <a:gd name="connsiteY5" fmla="*/ 38100 h 480060"/>
                  <a:gd name="connsiteX6" fmla="*/ 30480 w 481965"/>
                  <a:gd name="connsiteY6" fmla="*/ 0 h 480060"/>
                  <a:gd name="connsiteX7" fmla="*/ 0 w 481965"/>
                  <a:gd name="connsiteY7" fmla="*/ 93345 h 480060"/>
                  <a:gd name="connsiteX8" fmla="*/ 1905 w 481965"/>
                  <a:gd name="connsiteY8" fmla="*/ 238125 h 480060"/>
                  <a:gd name="connsiteX0" fmla="*/ 1905 w 481965"/>
                  <a:gd name="connsiteY0" fmla="*/ 238125 h 480060"/>
                  <a:gd name="connsiteX1" fmla="*/ 116205 w 481965"/>
                  <a:gd name="connsiteY1" fmla="*/ 480060 h 480060"/>
                  <a:gd name="connsiteX2" fmla="*/ 407670 w 481965"/>
                  <a:gd name="connsiteY2" fmla="*/ 381000 h 480060"/>
                  <a:gd name="connsiteX3" fmla="*/ 481965 w 481965"/>
                  <a:gd name="connsiteY3" fmla="*/ 203835 h 480060"/>
                  <a:gd name="connsiteX4" fmla="*/ 41910 w 481965"/>
                  <a:gd name="connsiteY4" fmla="*/ 38100 h 480060"/>
                  <a:gd name="connsiteX5" fmla="*/ 30480 w 481965"/>
                  <a:gd name="connsiteY5" fmla="*/ 0 h 480060"/>
                  <a:gd name="connsiteX6" fmla="*/ 0 w 481965"/>
                  <a:gd name="connsiteY6" fmla="*/ 93345 h 480060"/>
                  <a:gd name="connsiteX7" fmla="*/ 1905 w 481965"/>
                  <a:gd name="connsiteY7" fmla="*/ 238125 h 480060"/>
                  <a:gd name="connsiteX0" fmla="*/ 1905 w 407670"/>
                  <a:gd name="connsiteY0" fmla="*/ 238125 h 480060"/>
                  <a:gd name="connsiteX1" fmla="*/ 116205 w 407670"/>
                  <a:gd name="connsiteY1" fmla="*/ 480060 h 480060"/>
                  <a:gd name="connsiteX2" fmla="*/ 407670 w 407670"/>
                  <a:gd name="connsiteY2" fmla="*/ 381000 h 480060"/>
                  <a:gd name="connsiteX3" fmla="*/ 41910 w 407670"/>
                  <a:gd name="connsiteY3" fmla="*/ 38100 h 480060"/>
                  <a:gd name="connsiteX4" fmla="*/ 30480 w 407670"/>
                  <a:gd name="connsiteY4" fmla="*/ 0 h 480060"/>
                  <a:gd name="connsiteX5" fmla="*/ 0 w 407670"/>
                  <a:gd name="connsiteY5" fmla="*/ 93345 h 480060"/>
                  <a:gd name="connsiteX6" fmla="*/ 1905 w 407670"/>
                  <a:gd name="connsiteY6" fmla="*/ 238125 h 480060"/>
                  <a:gd name="connsiteX0" fmla="*/ 1905 w 485229"/>
                  <a:gd name="connsiteY0" fmla="*/ 238125 h 480060"/>
                  <a:gd name="connsiteX1" fmla="*/ 116205 w 485229"/>
                  <a:gd name="connsiteY1" fmla="*/ 480060 h 480060"/>
                  <a:gd name="connsiteX2" fmla="*/ 407670 w 485229"/>
                  <a:gd name="connsiteY2" fmla="*/ 381000 h 480060"/>
                  <a:gd name="connsiteX3" fmla="*/ 41910 w 485229"/>
                  <a:gd name="connsiteY3" fmla="*/ 38100 h 480060"/>
                  <a:gd name="connsiteX4" fmla="*/ 30480 w 485229"/>
                  <a:gd name="connsiteY4" fmla="*/ 0 h 480060"/>
                  <a:gd name="connsiteX5" fmla="*/ 0 w 485229"/>
                  <a:gd name="connsiteY5" fmla="*/ 93345 h 480060"/>
                  <a:gd name="connsiteX6" fmla="*/ 1905 w 485229"/>
                  <a:gd name="connsiteY6" fmla="*/ 238125 h 480060"/>
                  <a:gd name="connsiteX0" fmla="*/ 1905 w 484668"/>
                  <a:gd name="connsiteY0" fmla="*/ 274984 h 516919"/>
                  <a:gd name="connsiteX1" fmla="*/ 116205 w 484668"/>
                  <a:gd name="connsiteY1" fmla="*/ 516919 h 516919"/>
                  <a:gd name="connsiteX2" fmla="*/ 407670 w 484668"/>
                  <a:gd name="connsiteY2" fmla="*/ 417859 h 516919"/>
                  <a:gd name="connsiteX3" fmla="*/ 41910 w 484668"/>
                  <a:gd name="connsiteY3" fmla="*/ 74959 h 516919"/>
                  <a:gd name="connsiteX4" fmla="*/ 30480 w 484668"/>
                  <a:gd name="connsiteY4" fmla="*/ 36859 h 516919"/>
                  <a:gd name="connsiteX5" fmla="*/ 0 w 484668"/>
                  <a:gd name="connsiteY5" fmla="*/ 130204 h 516919"/>
                  <a:gd name="connsiteX6" fmla="*/ 1905 w 484668"/>
                  <a:gd name="connsiteY6" fmla="*/ 274984 h 516919"/>
                  <a:gd name="connsiteX0" fmla="*/ 1905 w 466640"/>
                  <a:gd name="connsiteY0" fmla="*/ 266138 h 508073"/>
                  <a:gd name="connsiteX1" fmla="*/ 116205 w 466640"/>
                  <a:gd name="connsiteY1" fmla="*/ 508073 h 508073"/>
                  <a:gd name="connsiteX2" fmla="*/ 407670 w 466640"/>
                  <a:gd name="connsiteY2" fmla="*/ 409013 h 508073"/>
                  <a:gd name="connsiteX3" fmla="*/ 41910 w 466640"/>
                  <a:gd name="connsiteY3" fmla="*/ 66113 h 508073"/>
                  <a:gd name="connsiteX4" fmla="*/ 30480 w 466640"/>
                  <a:gd name="connsiteY4" fmla="*/ 28013 h 508073"/>
                  <a:gd name="connsiteX5" fmla="*/ 0 w 466640"/>
                  <a:gd name="connsiteY5" fmla="*/ 121358 h 508073"/>
                  <a:gd name="connsiteX6" fmla="*/ 1905 w 466640"/>
                  <a:gd name="connsiteY6" fmla="*/ 266138 h 508073"/>
                  <a:gd name="connsiteX0" fmla="*/ 1905 w 478095"/>
                  <a:gd name="connsiteY0" fmla="*/ 258816 h 500751"/>
                  <a:gd name="connsiteX1" fmla="*/ 116205 w 478095"/>
                  <a:gd name="connsiteY1" fmla="*/ 500751 h 500751"/>
                  <a:gd name="connsiteX2" fmla="*/ 407670 w 478095"/>
                  <a:gd name="connsiteY2" fmla="*/ 401691 h 500751"/>
                  <a:gd name="connsiteX3" fmla="*/ 41910 w 478095"/>
                  <a:gd name="connsiteY3" fmla="*/ 58791 h 500751"/>
                  <a:gd name="connsiteX4" fmla="*/ 30480 w 478095"/>
                  <a:gd name="connsiteY4" fmla="*/ 20691 h 500751"/>
                  <a:gd name="connsiteX5" fmla="*/ 0 w 478095"/>
                  <a:gd name="connsiteY5" fmla="*/ 114036 h 500751"/>
                  <a:gd name="connsiteX6" fmla="*/ 1905 w 478095"/>
                  <a:gd name="connsiteY6" fmla="*/ 258816 h 500751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22860 w 478632"/>
                  <a:gd name="connsiteY4" fmla="*/ 35672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8632" h="521447">
                    <a:moveTo>
                      <a:pt x="1905" y="279512"/>
                    </a:moveTo>
                    <a:cubicBezTo>
                      <a:pt x="20955" y="360157"/>
                      <a:pt x="30480" y="438897"/>
                      <a:pt x="116205" y="521447"/>
                    </a:cubicBezTo>
                    <a:lnTo>
                      <a:pt x="407670" y="422387"/>
                    </a:lnTo>
                    <a:cubicBezTo>
                      <a:pt x="661035" y="60437"/>
                      <a:pt x="163830" y="-112918"/>
                      <a:pt x="41910" y="79487"/>
                    </a:cubicBezTo>
                    <a:lnTo>
                      <a:pt x="22860" y="35672"/>
                    </a:lnTo>
                    <a:lnTo>
                      <a:pt x="0" y="134732"/>
                    </a:lnTo>
                    <a:lnTo>
                      <a:pt x="1905" y="279512"/>
                    </a:lnTo>
                    <a:close/>
                  </a:path>
                </a:pathLst>
              </a:custGeom>
              <a:solidFill>
                <a:srgbClr val="C8CA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75A338ED-85C6-4994-ABC6-8D03A47016D3}"/>
                  </a:ext>
                </a:extLst>
              </p:cNvPr>
              <p:cNvSpPr/>
              <p:nvPr/>
            </p:nvSpPr>
            <p:spPr>
              <a:xfrm>
                <a:off x="6866159" y="1737025"/>
                <a:ext cx="205492" cy="267139"/>
              </a:xfrm>
              <a:prstGeom prst="ellipse">
                <a:avLst/>
              </a:prstGeom>
              <a:solidFill>
                <a:srgbClr val="211D1E"/>
              </a:solidFill>
              <a:ln>
                <a:solidFill>
                  <a:srgbClr val="211D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5122EC1-9F3E-4E60-8A2F-E32AE005EB20}"/>
                  </a:ext>
                </a:extLst>
              </p:cNvPr>
              <p:cNvSpPr/>
              <p:nvPr/>
            </p:nvSpPr>
            <p:spPr>
              <a:xfrm rot="21203188">
                <a:off x="6893554" y="1779834"/>
                <a:ext cx="119868" cy="99321"/>
              </a:xfrm>
              <a:custGeom>
                <a:avLst/>
                <a:gdLst>
                  <a:gd name="connsiteX0" fmla="*/ 43814 w 66674"/>
                  <a:gd name="connsiteY0" fmla="*/ 0 h 55245"/>
                  <a:gd name="connsiteX1" fmla="*/ 66674 w 66674"/>
                  <a:gd name="connsiteY1" fmla="*/ 22860 h 55245"/>
                  <a:gd name="connsiteX2" fmla="*/ 43814 w 66674"/>
                  <a:gd name="connsiteY2" fmla="*/ 45720 h 55245"/>
                  <a:gd name="connsiteX3" fmla="*/ 40726 w 66674"/>
                  <a:gd name="connsiteY3" fmla="*/ 44441 h 55245"/>
                  <a:gd name="connsiteX4" fmla="*/ 39025 w 66674"/>
                  <a:gd name="connsiteY4" fmla="*/ 48550 h 55245"/>
                  <a:gd name="connsiteX5" fmla="*/ 22860 w 66674"/>
                  <a:gd name="connsiteY5" fmla="*/ 55245 h 55245"/>
                  <a:gd name="connsiteX6" fmla="*/ 0 w 66674"/>
                  <a:gd name="connsiteY6" fmla="*/ 32385 h 55245"/>
                  <a:gd name="connsiteX7" fmla="*/ 22860 w 66674"/>
                  <a:gd name="connsiteY7" fmla="*/ 9525 h 55245"/>
                  <a:gd name="connsiteX8" fmla="*/ 25948 w 66674"/>
                  <a:gd name="connsiteY8" fmla="*/ 10804 h 55245"/>
                  <a:gd name="connsiteX9" fmla="*/ 27650 w 66674"/>
                  <a:gd name="connsiteY9" fmla="*/ 6696 h 55245"/>
                  <a:gd name="connsiteX10" fmla="*/ 43814 w 66674"/>
                  <a:gd name="connsiteY10" fmla="*/ 0 h 55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74" h="55245">
                    <a:moveTo>
                      <a:pt x="43814" y="0"/>
                    </a:moveTo>
                    <a:cubicBezTo>
                      <a:pt x="56439" y="0"/>
                      <a:pt x="66674" y="10235"/>
                      <a:pt x="66674" y="22860"/>
                    </a:cubicBezTo>
                    <a:cubicBezTo>
                      <a:pt x="66674" y="35485"/>
                      <a:pt x="56439" y="45720"/>
                      <a:pt x="43814" y="45720"/>
                    </a:cubicBezTo>
                    <a:lnTo>
                      <a:pt x="40726" y="44441"/>
                    </a:lnTo>
                    <a:lnTo>
                      <a:pt x="39025" y="48550"/>
                    </a:lnTo>
                    <a:cubicBezTo>
                      <a:pt x="34888" y="52686"/>
                      <a:pt x="29173" y="55245"/>
                      <a:pt x="22860" y="55245"/>
                    </a:cubicBezTo>
                    <a:cubicBezTo>
                      <a:pt x="10235" y="55245"/>
                      <a:pt x="0" y="45010"/>
                      <a:pt x="0" y="32385"/>
                    </a:cubicBezTo>
                    <a:cubicBezTo>
                      <a:pt x="0" y="19760"/>
                      <a:pt x="10235" y="9525"/>
                      <a:pt x="22860" y="9525"/>
                    </a:cubicBezTo>
                    <a:lnTo>
                      <a:pt x="25948" y="10804"/>
                    </a:lnTo>
                    <a:lnTo>
                      <a:pt x="27650" y="6696"/>
                    </a:lnTo>
                    <a:cubicBezTo>
                      <a:pt x="31787" y="2559"/>
                      <a:pt x="37502" y="0"/>
                      <a:pt x="438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6713F16-DAC8-49EF-A264-0439004139AB}"/>
                </a:ext>
              </a:extLst>
            </p:cNvPr>
            <p:cNvSpPr/>
            <p:nvPr/>
          </p:nvSpPr>
          <p:spPr>
            <a:xfrm>
              <a:off x="11709745" y="1896758"/>
              <a:ext cx="281650" cy="2816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52A332-EE67-44FB-95A2-6C366A576F01}"/>
              </a:ext>
            </a:extLst>
          </p:cNvPr>
          <p:cNvGrpSpPr/>
          <p:nvPr/>
        </p:nvGrpSpPr>
        <p:grpSpPr>
          <a:xfrm>
            <a:off x="2630235" y="5202350"/>
            <a:ext cx="1794850" cy="3421386"/>
            <a:chOff x="2630235" y="5202350"/>
            <a:chExt cx="1794850" cy="3421386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DEDAE13-62D6-45F9-A797-05F143B904DC}"/>
                </a:ext>
              </a:extLst>
            </p:cNvPr>
            <p:cNvSpPr/>
            <p:nvPr/>
          </p:nvSpPr>
          <p:spPr>
            <a:xfrm>
              <a:off x="2630235" y="5202350"/>
              <a:ext cx="1024359" cy="1583235"/>
            </a:xfrm>
            <a:custGeom>
              <a:avLst/>
              <a:gdLst>
                <a:gd name="connsiteX0" fmla="*/ 504216 w 1024359"/>
                <a:gd name="connsiteY0" fmla="*/ 221063 h 1583235"/>
                <a:gd name="connsiteX1" fmla="*/ 338195 w 1024359"/>
                <a:gd name="connsiteY1" fmla="*/ 42374 h 1583235"/>
                <a:gd name="connsiteX2" fmla="*/ 104928 w 1024359"/>
                <a:gd name="connsiteY2" fmla="*/ 23324 h 1583235"/>
                <a:gd name="connsiteX3" fmla="*/ 1581 w 1024359"/>
                <a:gd name="connsiteY3" fmla="*/ 255639 h 1583235"/>
                <a:gd name="connsiteX4" fmla="*/ 98451 w 1024359"/>
                <a:gd name="connsiteY4" fmla="*/ 504622 h 1583235"/>
                <a:gd name="connsiteX5" fmla="*/ 827590 w 1024359"/>
                <a:gd name="connsiteY5" fmla="*/ 1504747 h 1583235"/>
                <a:gd name="connsiteX6" fmla="*/ 913315 w 1024359"/>
                <a:gd name="connsiteY6" fmla="*/ 1574566 h 1583235"/>
                <a:gd name="connsiteX7" fmla="*/ 1016280 w 1024359"/>
                <a:gd name="connsiteY7" fmla="*/ 1558944 h 1583235"/>
                <a:gd name="connsiteX8" fmla="*/ 960273 w 1024359"/>
                <a:gd name="connsiteY8" fmla="*/ 1265289 h 1583235"/>
                <a:gd name="connsiteX9" fmla="*/ 504311 w 1024359"/>
                <a:gd name="connsiteY9" fmla="*/ 221634 h 158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4359" h="1583235">
                  <a:moveTo>
                    <a:pt x="504216" y="221063"/>
                  </a:moveTo>
                  <a:cubicBezTo>
                    <a:pt x="458019" y="153435"/>
                    <a:pt x="407442" y="86094"/>
                    <a:pt x="338195" y="42374"/>
                  </a:cubicBezTo>
                  <a:cubicBezTo>
                    <a:pt x="268948" y="-1346"/>
                    <a:pt x="176270" y="-16872"/>
                    <a:pt x="104928" y="23324"/>
                  </a:cubicBezTo>
                  <a:cubicBezTo>
                    <a:pt x="26537" y="66948"/>
                    <a:pt x="-7277" y="166199"/>
                    <a:pt x="1581" y="255639"/>
                  </a:cubicBezTo>
                  <a:cubicBezTo>
                    <a:pt x="10440" y="345078"/>
                    <a:pt x="53969" y="427089"/>
                    <a:pt x="98451" y="504622"/>
                  </a:cubicBezTo>
                  <a:cubicBezTo>
                    <a:pt x="303724" y="863962"/>
                    <a:pt x="548269" y="1199395"/>
                    <a:pt x="827590" y="1504747"/>
                  </a:cubicBezTo>
                  <a:cubicBezTo>
                    <a:pt x="852640" y="1532179"/>
                    <a:pt x="879024" y="1560087"/>
                    <a:pt x="913315" y="1574566"/>
                  </a:cubicBezTo>
                  <a:cubicBezTo>
                    <a:pt x="947605" y="1589043"/>
                    <a:pt x="991610" y="1586662"/>
                    <a:pt x="1016280" y="1558944"/>
                  </a:cubicBezTo>
                  <a:cubicBezTo>
                    <a:pt x="1049617" y="1521607"/>
                    <a:pt x="972369" y="1317867"/>
                    <a:pt x="960273" y="1265289"/>
                  </a:cubicBezTo>
                  <a:cubicBezTo>
                    <a:pt x="874319" y="892137"/>
                    <a:pt x="719700" y="538236"/>
                    <a:pt x="504311" y="221634"/>
                  </a:cubicBezTo>
                  <a:close/>
                </a:path>
              </a:pathLst>
            </a:custGeom>
            <a:solidFill>
              <a:srgbClr val="4B77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8BDEE693-37C8-42C0-80FD-9F861A81878A}"/>
                </a:ext>
              </a:extLst>
            </p:cNvPr>
            <p:cNvSpPr/>
            <p:nvPr/>
          </p:nvSpPr>
          <p:spPr>
            <a:xfrm>
              <a:off x="4073097" y="8271748"/>
              <a:ext cx="351988" cy="3519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E4B8800-819D-416A-8288-27D2FFF371D1}"/>
              </a:ext>
            </a:extLst>
          </p:cNvPr>
          <p:cNvGrpSpPr/>
          <p:nvPr/>
        </p:nvGrpSpPr>
        <p:grpSpPr>
          <a:xfrm>
            <a:off x="1665654" y="-691469"/>
            <a:ext cx="1977284" cy="6368673"/>
            <a:chOff x="6310189" y="-691469"/>
            <a:chExt cx="1977284" cy="6368673"/>
          </a:xfrm>
        </p:grpSpPr>
        <p:grpSp>
          <p:nvGrpSpPr>
            <p:cNvPr id="43" name="Wings">
              <a:extLst>
                <a:ext uri="{FF2B5EF4-FFF2-40B4-BE49-F238E27FC236}">
                  <a16:creationId xmlns:a16="http://schemas.microsoft.com/office/drawing/2014/main" id="{99B09F36-A9C8-40E9-B537-5AD78AB65521}"/>
                </a:ext>
              </a:extLst>
            </p:cNvPr>
            <p:cNvGrpSpPr/>
            <p:nvPr/>
          </p:nvGrpSpPr>
          <p:grpSpPr>
            <a:xfrm>
              <a:off x="6756945" y="2537301"/>
              <a:ext cx="1530528" cy="3139903"/>
              <a:chOff x="6756945" y="2537301"/>
              <a:chExt cx="1530528" cy="3139903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4423D33-BCC9-4B8B-96CA-AE64928FC220}"/>
                  </a:ext>
                </a:extLst>
              </p:cNvPr>
              <p:cNvSpPr/>
              <p:nvPr/>
            </p:nvSpPr>
            <p:spPr>
              <a:xfrm>
                <a:off x="6756945" y="2537301"/>
                <a:ext cx="1530528" cy="3139903"/>
              </a:xfrm>
              <a:custGeom>
                <a:avLst/>
                <a:gdLst>
                  <a:gd name="connsiteX0" fmla="*/ 171450 w 845820"/>
                  <a:gd name="connsiteY0" fmla="*/ 76200 h 1741170"/>
                  <a:gd name="connsiteX1" fmla="*/ 19050 w 845820"/>
                  <a:gd name="connsiteY1" fmla="*/ 251460 h 1741170"/>
                  <a:gd name="connsiteX2" fmla="*/ 0 w 845820"/>
                  <a:gd name="connsiteY2" fmla="*/ 605790 h 1741170"/>
                  <a:gd name="connsiteX3" fmla="*/ 68580 w 845820"/>
                  <a:gd name="connsiteY3" fmla="*/ 861060 h 1741170"/>
                  <a:gd name="connsiteX4" fmla="*/ 228600 w 845820"/>
                  <a:gd name="connsiteY4" fmla="*/ 1131570 h 1741170"/>
                  <a:gd name="connsiteX5" fmla="*/ 297180 w 845820"/>
                  <a:gd name="connsiteY5" fmla="*/ 1101090 h 1741170"/>
                  <a:gd name="connsiteX6" fmla="*/ 312420 w 845820"/>
                  <a:gd name="connsiteY6" fmla="*/ 1032510 h 1741170"/>
                  <a:gd name="connsiteX7" fmla="*/ 567690 w 845820"/>
                  <a:gd name="connsiteY7" fmla="*/ 1535430 h 1741170"/>
                  <a:gd name="connsiteX8" fmla="*/ 628650 w 845820"/>
                  <a:gd name="connsiteY8" fmla="*/ 1455420 h 1741170"/>
                  <a:gd name="connsiteX9" fmla="*/ 792480 w 845820"/>
                  <a:gd name="connsiteY9" fmla="*/ 1741170 h 1741170"/>
                  <a:gd name="connsiteX10" fmla="*/ 845820 w 845820"/>
                  <a:gd name="connsiteY10" fmla="*/ 1699260 h 1741170"/>
                  <a:gd name="connsiteX11" fmla="*/ 556260 w 845820"/>
                  <a:gd name="connsiteY11" fmla="*/ 198120 h 1741170"/>
                  <a:gd name="connsiteX12" fmla="*/ 361950 w 845820"/>
                  <a:gd name="connsiteY12" fmla="*/ 0 h 1741170"/>
                  <a:gd name="connsiteX13" fmla="*/ 171450 w 845820"/>
                  <a:gd name="connsiteY13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49530 w 826770"/>
                  <a:gd name="connsiteY2" fmla="*/ 861060 h 1741170"/>
                  <a:gd name="connsiteX3" fmla="*/ 209550 w 826770"/>
                  <a:gd name="connsiteY3" fmla="*/ 1131570 h 1741170"/>
                  <a:gd name="connsiteX4" fmla="*/ 278130 w 826770"/>
                  <a:gd name="connsiteY4" fmla="*/ 1101090 h 1741170"/>
                  <a:gd name="connsiteX5" fmla="*/ 293370 w 826770"/>
                  <a:gd name="connsiteY5" fmla="*/ 1032510 h 1741170"/>
                  <a:gd name="connsiteX6" fmla="*/ 548640 w 826770"/>
                  <a:gd name="connsiteY6" fmla="*/ 1535430 h 1741170"/>
                  <a:gd name="connsiteX7" fmla="*/ 609600 w 826770"/>
                  <a:gd name="connsiteY7" fmla="*/ 1455420 h 1741170"/>
                  <a:gd name="connsiteX8" fmla="*/ 773430 w 826770"/>
                  <a:gd name="connsiteY8" fmla="*/ 1741170 h 1741170"/>
                  <a:gd name="connsiteX9" fmla="*/ 826770 w 826770"/>
                  <a:gd name="connsiteY9" fmla="*/ 1699260 h 1741170"/>
                  <a:gd name="connsiteX10" fmla="*/ 537210 w 826770"/>
                  <a:gd name="connsiteY10" fmla="*/ 198120 h 1741170"/>
                  <a:gd name="connsiteX11" fmla="*/ 342900 w 826770"/>
                  <a:gd name="connsiteY11" fmla="*/ 0 h 1741170"/>
                  <a:gd name="connsiteX12" fmla="*/ 152400 w 826770"/>
                  <a:gd name="connsiteY12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209550 w 826770"/>
                  <a:gd name="connsiteY2" fmla="*/ 1131570 h 1741170"/>
                  <a:gd name="connsiteX3" fmla="*/ 278130 w 826770"/>
                  <a:gd name="connsiteY3" fmla="*/ 1101090 h 1741170"/>
                  <a:gd name="connsiteX4" fmla="*/ 293370 w 826770"/>
                  <a:gd name="connsiteY4" fmla="*/ 1032510 h 1741170"/>
                  <a:gd name="connsiteX5" fmla="*/ 548640 w 826770"/>
                  <a:gd name="connsiteY5" fmla="*/ 1535430 h 1741170"/>
                  <a:gd name="connsiteX6" fmla="*/ 609600 w 826770"/>
                  <a:gd name="connsiteY6" fmla="*/ 1455420 h 1741170"/>
                  <a:gd name="connsiteX7" fmla="*/ 773430 w 826770"/>
                  <a:gd name="connsiteY7" fmla="*/ 1741170 h 1741170"/>
                  <a:gd name="connsiteX8" fmla="*/ 826770 w 826770"/>
                  <a:gd name="connsiteY8" fmla="*/ 1699260 h 1741170"/>
                  <a:gd name="connsiteX9" fmla="*/ 537210 w 826770"/>
                  <a:gd name="connsiteY9" fmla="*/ 198120 h 1741170"/>
                  <a:gd name="connsiteX10" fmla="*/ 342900 w 826770"/>
                  <a:gd name="connsiteY10" fmla="*/ 0 h 1741170"/>
                  <a:gd name="connsiteX11" fmla="*/ 152400 w 826770"/>
                  <a:gd name="connsiteY11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209550 w 826770"/>
                  <a:gd name="connsiteY2" fmla="*/ 1131570 h 1741170"/>
                  <a:gd name="connsiteX3" fmla="*/ 278130 w 826770"/>
                  <a:gd name="connsiteY3" fmla="*/ 1101090 h 1741170"/>
                  <a:gd name="connsiteX4" fmla="*/ 293370 w 826770"/>
                  <a:gd name="connsiteY4" fmla="*/ 1032510 h 1741170"/>
                  <a:gd name="connsiteX5" fmla="*/ 548640 w 826770"/>
                  <a:gd name="connsiteY5" fmla="*/ 1535430 h 1741170"/>
                  <a:gd name="connsiteX6" fmla="*/ 609600 w 826770"/>
                  <a:gd name="connsiteY6" fmla="*/ 1455420 h 1741170"/>
                  <a:gd name="connsiteX7" fmla="*/ 773430 w 826770"/>
                  <a:gd name="connsiteY7" fmla="*/ 1741170 h 1741170"/>
                  <a:gd name="connsiteX8" fmla="*/ 826770 w 826770"/>
                  <a:gd name="connsiteY8" fmla="*/ 1699260 h 1741170"/>
                  <a:gd name="connsiteX9" fmla="*/ 537210 w 826770"/>
                  <a:gd name="connsiteY9" fmla="*/ 198120 h 1741170"/>
                  <a:gd name="connsiteX10" fmla="*/ 342900 w 826770"/>
                  <a:gd name="connsiteY10" fmla="*/ 0 h 1741170"/>
                  <a:gd name="connsiteX11" fmla="*/ 152400 w 826770"/>
                  <a:gd name="connsiteY11" fmla="*/ 76200 h 1741170"/>
                  <a:gd name="connsiteX0" fmla="*/ 176951 w 851321"/>
                  <a:gd name="connsiteY0" fmla="*/ 7620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11" fmla="*/ 176951 w 851321"/>
                  <a:gd name="connsiteY11" fmla="*/ 7620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80560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66449"/>
                  <a:gd name="connsiteY0" fmla="*/ 0 h 1846994"/>
                  <a:gd name="connsiteX1" fmla="*/ 24551 w 866449"/>
                  <a:gd name="connsiteY1" fmla="*/ 261620 h 1846994"/>
                  <a:gd name="connsiteX2" fmla="*/ 234101 w 866449"/>
                  <a:gd name="connsiteY2" fmla="*/ 1141730 h 1846994"/>
                  <a:gd name="connsiteX3" fmla="*/ 302681 w 866449"/>
                  <a:gd name="connsiteY3" fmla="*/ 1111250 h 1846994"/>
                  <a:gd name="connsiteX4" fmla="*/ 317921 w 866449"/>
                  <a:gd name="connsiteY4" fmla="*/ 1042670 h 1846994"/>
                  <a:gd name="connsiteX5" fmla="*/ 573191 w 866449"/>
                  <a:gd name="connsiteY5" fmla="*/ 1545590 h 1846994"/>
                  <a:gd name="connsiteX6" fmla="*/ 634151 w 866449"/>
                  <a:gd name="connsiteY6" fmla="*/ 1465580 h 1846994"/>
                  <a:gd name="connsiteX7" fmla="*/ 805601 w 866449"/>
                  <a:gd name="connsiteY7" fmla="*/ 1751330 h 1846994"/>
                  <a:gd name="connsiteX8" fmla="*/ 851321 w 866449"/>
                  <a:gd name="connsiteY8" fmla="*/ 1709420 h 1846994"/>
                  <a:gd name="connsiteX9" fmla="*/ 561761 w 866449"/>
                  <a:gd name="connsiteY9" fmla="*/ 208280 h 1846994"/>
                  <a:gd name="connsiteX10" fmla="*/ 405551 w 866449"/>
                  <a:gd name="connsiteY10" fmla="*/ 0 h 1846994"/>
                  <a:gd name="connsiteX0" fmla="*/ 405551 w 858274"/>
                  <a:gd name="connsiteY0" fmla="*/ 0 h 1822428"/>
                  <a:gd name="connsiteX1" fmla="*/ 24551 w 858274"/>
                  <a:gd name="connsiteY1" fmla="*/ 261620 h 1822428"/>
                  <a:gd name="connsiteX2" fmla="*/ 234101 w 858274"/>
                  <a:gd name="connsiteY2" fmla="*/ 1141730 h 1822428"/>
                  <a:gd name="connsiteX3" fmla="*/ 302681 w 858274"/>
                  <a:gd name="connsiteY3" fmla="*/ 1111250 h 1822428"/>
                  <a:gd name="connsiteX4" fmla="*/ 317921 w 858274"/>
                  <a:gd name="connsiteY4" fmla="*/ 1042670 h 1822428"/>
                  <a:gd name="connsiteX5" fmla="*/ 573191 w 858274"/>
                  <a:gd name="connsiteY5" fmla="*/ 1545590 h 1822428"/>
                  <a:gd name="connsiteX6" fmla="*/ 634151 w 858274"/>
                  <a:gd name="connsiteY6" fmla="*/ 1465580 h 1822428"/>
                  <a:gd name="connsiteX7" fmla="*/ 706541 w 858274"/>
                  <a:gd name="connsiteY7" fmla="*/ 1669415 h 1822428"/>
                  <a:gd name="connsiteX8" fmla="*/ 851321 w 858274"/>
                  <a:gd name="connsiteY8" fmla="*/ 1709420 h 1822428"/>
                  <a:gd name="connsiteX9" fmla="*/ 561761 w 858274"/>
                  <a:gd name="connsiteY9" fmla="*/ 208280 h 1822428"/>
                  <a:gd name="connsiteX10" fmla="*/ 405551 w 858274"/>
                  <a:gd name="connsiteY10" fmla="*/ 0 h 1822428"/>
                  <a:gd name="connsiteX0" fmla="*/ 405551 w 851891"/>
                  <a:gd name="connsiteY0" fmla="*/ 0 h 1767168"/>
                  <a:gd name="connsiteX1" fmla="*/ 24551 w 851891"/>
                  <a:gd name="connsiteY1" fmla="*/ 261620 h 1767168"/>
                  <a:gd name="connsiteX2" fmla="*/ 234101 w 851891"/>
                  <a:gd name="connsiteY2" fmla="*/ 1141730 h 1767168"/>
                  <a:gd name="connsiteX3" fmla="*/ 302681 w 851891"/>
                  <a:gd name="connsiteY3" fmla="*/ 1111250 h 1767168"/>
                  <a:gd name="connsiteX4" fmla="*/ 317921 w 851891"/>
                  <a:gd name="connsiteY4" fmla="*/ 1042670 h 1767168"/>
                  <a:gd name="connsiteX5" fmla="*/ 573191 w 851891"/>
                  <a:gd name="connsiteY5" fmla="*/ 1545590 h 1767168"/>
                  <a:gd name="connsiteX6" fmla="*/ 634151 w 851891"/>
                  <a:gd name="connsiteY6" fmla="*/ 1465580 h 1767168"/>
                  <a:gd name="connsiteX7" fmla="*/ 851321 w 851891"/>
                  <a:gd name="connsiteY7" fmla="*/ 1709420 h 1767168"/>
                  <a:gd name="connsiteX8" fmla="*/ 561761 w 851891"/>
                  <a:gd name="connsiteY8" fmla="*/ 208280 h 1767168"/>
                  <a:gd name="connsiteX9" fmla="*/ 405551 w 851891"/>
                  <a:gd name="connsiteY9" fmla="*/ 0 h 1767168"/>
                  <a:gd name="connsiteX0" fmla="*/ 405551 w 851321"/>
                  <a:gd name="connsiteY0" fmla="*/ 0 h 1744849"/>
                  <a:gd name="connsiteX1" fmla="*/ 24551 w 851321"/>
                  <a:gd name="connsiteY1" fmla="*/ 261620 h 1744849"/>
                  <a:gd name="connsiteX2" fmla="*/ 234101 w 851321"/>
                  <a:gd name="connsiteY2" fmla="*/ 1141730 h 1744849"/>
                  <a:gd name="connsiteX3" fmla="*/ 302681 w 851321"/>
                  <a:gd name="connsiteY3" fmla="*/ 1111250 h 1744849"/>
                  <a:gd name="connsiteX4" fmla="*/ 317921 w 851321"/>
                  <a:gd name="connsiteY4" fmla="*/ 1042670 h 1744849"/>
                  <a:gd name="connsiteX5" fmla="*/ 573191 w 851321"/>
                  <a:gd name="connsiteY5" fmla="*/ 1545590 h 1744849"/>
                  <a:gd name="connsiteX6" fmla="*/ 634151 w 851321"/>
                  <a:gd name="connsiteY6" fmla="*/ 1465580 h 1744849"/>
                  <a:gd name="connsiteX7" fmla="*/ 851321 w 851321"/>
                  <a:gd name="connsiteY7" fmla="*/ 1709420 h 1744849"/>
                  <a:gd name="connsiteX8" fmla="*/ 561761 w 851321"/>
                  <a:gd name="connsiteY8" fmla="*/ 208280 h 1744849"/>
                  <a:gd name="connsiteX9" fmla="*/ 405551 w 851321"/>
                  <a:gd name="connsiteY9" fmla="*/ 0 h 1744849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573191 w 851321"/>
                  <a:gd name="connsiteY5" fmla="*/ 1545590 h 1746972"/>
                  <a:gd name="connsiteX6" fmla="*/ 634151 w 851321"/>
                  <a:gd name="connsiteY6" fmla="*/ 1465580 h 1746972"/>
                  <a:gd name="connsiteX7" fmla="*/ 851321 w 851321"/>
                  <a:gd name="connsiteY7" fmla="*/ 1709420 h 1746972"/>
                  <a:gd name="connsiteX8" fmla="*/ 561761 w 851321"/>
                  <a:gd name="connsiteY8" fmla="*/ 208280 h 1746972"/>
                  <a:gd name="connsiteX9" fmla="*/ 405551 w 851321"/>
                  <a:gd name="connsiteY9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498"/>
                  <a:gd name="connsiteX1" fmla="*/ 24551 w 851321"/>
                  <a:gd name="connsiteY1" fmla="*/ 261620 h 1746498"/>
                  <a:gd name="connsiteX2" fmla="*/ 234101 w 851321"/>
                  <a:gd name="connsiteY2" fmla="*/ 1141730 h 1746498"/>
                  <a:gd name="connsiteX3" fmla="*/ 302681 w 851321"/>
                  <a:gd name="connsiteY3" fmla="*/ 1111250 h 1746498"/>
                  <a:gd name="connsiteX4" fmla="*/ 317921 w 851321"/>
                  <a:gd name="connsiteY4" fmla="*/ 1042670 h 1746498"/>
                  <a:gd name="connsiteX5" fmla="*/ 636056 w 851321"/>
                  <a:gd name="connsiteY5" fmla="*/ 1459865 h 1746498"/>
                  <a:gd name="connsiteX6" fmla="*/ 851321 w 851321"/>
                  <a:gd name="connsiteY6" fmla="*/ 1709420 h 1746498"/>
                  <a:gd name="connsiteX7" fmla="*/ 561761 w 851321"/>
                  <a:gd name="connsiteY7" fmla="*/ 208280 h 1746498"/>
                  <a:gd name="connsiteX8" fmla="*/ 405551 w 851321"/>
                  <a:gd name="connsiteY8" fmla="*/ 0 h 1746498"/>
                  <a:gd name="connsiteX0" fmla="*/ 405551 w 851321"/>
                  <a:gd name="connsiteY0" fmla="*/ 0 h 1746498"/>
                  <a:gd name="connsiteX1" fmla="*/ 24551 w 851321"/>
                  <a:gd name="connsiteY1" fmla="*/ 261620 h 1746498"/>
                  <a:gd name="connsiteX2" fmla="*/ 234101 w 851321"/>
                  <a:gd name="connsiteY2" fmla="*/ 1141730 h 1746498"/>
                  <a:gd name="connsiteX3" fmla="*/ 302681 w 851321"/>
                  <a:gd name="connsiteY3" fmla="*/ 1111250 h 1746498"/>
                  <a:gd name="connsiteX4" fmla="*/ 317921 w 851321"/>
                  <a:gd name="connsiteY4" fmla="*/ 1042670 h 1746498"/>
                  <a:gd name="connsiteX5" fmla="*/ 636056 w 851321"/>
                  <a:gd name="connsiteY5" fmla="*/ 1459865 h 1746498"/>
                  <a:gd name="connsiteX6" fmla="*/ 851321 w 851321"/>
                  <a:gd name="connsiteY6" fmla="*/ 1709420 h 1746498"/>
                  <a:gd name="connsiteX7" fmla="*/ 561761 w 851321"/>
                  <a:gd name="connsiteY7" fmla="*/ 208280 h 1746498"/>
                  <a:gd name="connsiteX8" fmla="*/ 405551 w 851321"/>
                  <a:gd name="connsiteY8" fmla="*/ 0 h 174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1321" h="1746498">
                    <a:moveTo>
                      <a:pt x="405551" y="0"/>
                    </a:moveTo>
                    <a:cubicBezTo>
                      <a:pt x="179491" y="43180"/>
                      <a:pt x="90591" y="116840"/>
                      <a:pt x="24551" y="261620"/>
                    </a:cubicBezTo>
                    <a:cubicBezTo>
                      <a:pt x="-27519" y="557530"/>
                      <a:pt x="-13549" y="855980"/>
                      <a:pt x="234101" y="1141730"/>
                    </a:cubicBezTo>
                    <a:lnTo>
                      <a:pt x="302681" y="1111250"/>
                    </a:lnTo>
                    <a:lnTo>
                      <a:pt x="317921" y="1042670"/>
                    </a:lnTo>
                    <a:cubicBezTo>
                      <a:pt x="305221" y="1202690"/>
                      <a:pt x="557316" y="1697990"/>
                      <a:pt x="636056" y="1459865"/>
                    </a:cubicBezTo>
                    <a:cubicBezTo>
                      <a:pt x="632881" y="1515745"/>
                      <a:pt x="779566" y="1858010"/>
                      <a:pt x="851321" y="1709420"/>
                    </a:cubicBezTo>
                    <a:cubicBezTo>
                      <a:pt x="785281" y="1196340"/>
                      <a:pt x="696381" y="708660"/>
                      <a:pt x="561761" y="208280"/>
                    </a:cubicBezTo>
                    <a:cubicBezTo>
                      <a:pt x="550331" y="121073"/>
                      <a:pt x="457621" y="69427"/>
                      <a:pt x="405551" y="0"/>
                    </a:cubicBez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B876462-514C-4256-9B09-DB970034715F}"/>
                  </a:ext>
                </a:extLst>
              </p:cNvPr>
              <p:cNvSpPr/>
              <p:nvPr/>
            </p:nvSpPr>
            <p:spPr>
              <a:xfrm>
                <a:off x="6908399" y="3500828"/>
                <a:ext cx="1042055" cy="721650"/>
              </a:xfrm>
              <a:custGeom>
                <a:avLst/>
                <a:gdLst>
                  <a:gd name="connsiteX0" fmla="*/ 0 w 579619"/>
                  <a:gd name="connsiteY0" fmla="*/ 0 h 401401"/>
                  <a:gd name="connsiteX1" fmla="*/ 2540 w 579619"/>
                  <a:gd name="connsiteY1" fmla="*/ 129540 h 401401"/>
                  <a:gd name="connsiteX2" fmla="*/ 5080 w 579619"/>
                  <a:gd name="connsiteY2" fmla="*/ 144780 h 401401"/>
                  <a:gd name="connsiteX3" fmla="*/ 7620 w 579619"/>
                  <a:gd name="connsiteY3" fmla="*/ 175260 h 401401"/>
                  <a:gd name="connsiteX4" fmla="*/ 17780 w 579619"/>
                  <a:gd name="connsiteY4" fmla="*/ 200660 h 401401"/>
                  <a:gd name="connsiteX5" fmla="*/ 20320 w 579619"/>
                  <a:gd name="connsiteY5" fmla="*/ 208280 h 401401"/>
                  <a:gd name="connsiteX6" fmla="*/ 27940 w 579619"/>
                  <a:gd name="connsiteY6" fmla="*/ 213360 h 401401"/>
                  <a:gd name="connsiteX7" fmla="*/ 38100 w 579619"/>
                  <a:gd name="connsiteY7" fmla="*/ 223520 h 401401"/>
                  <a:gd name="connsiteX8" fmla="*/ 88900 w 579619"/>
                  <a:gd name="connsiteY8" fmla="*/ 218440 h 401401"/>
                  <a:gd name="connsiteX9" fmla="*/ 101600 w 579619"/>
                  <a:gd name="connsiteY9" fmla="*/ 203200 h 401401"/>
                  <a:gd name="connsiteX10" fmla="*/ 116840 w 579619"/>
                  <a:gd name="connsiteY10" fmla="*/ 152400 h 401401"/>
                  <a:gd name="connsiteX11" fmla="*/ 119380 w 579619"/>
                  <a:gd name="connsiteY11" fmla="*/ 119380 h 401401"/>
                  <a:gd name="connsiteX12" fmla="*/ 121920 w 579619"/>
                  <a:gd name="connsiteY12" fmla="*/ 106680 h 401401"/>
                  <a:gd name="connsiteX13" fmla="*/ 124460 w 579619"/>
                  <a:gd name="connsiteY13" fmla="*/ 172720 h 401401"/>
                  <a:gd name="connsiteX14" fmla="*/ 134620 w 579619"/>
                  <a:gd name="connsiteY14" fmla="*/ 226060 h 401401"/>
                  <a:gd name="connsiteX15" fmla="*/ 137160 w 579619"/>
                  <a:gd name="connsiteY15" fmla="*/ 233680 h 401401"/>
                  <a:gd name="connsiteX16" fmla="*/ 142240 w 579619"/>
                  <a:gd name="connsiteY16" fmla="*/ 243840 h 401401"/>
                  <a:gd name="connsiteX17" fmla="*/ 154940 w 579619"/>
                  <a:gd name="connsiteY17" fmla="*/ 261620 h 401401"/>
                  <a:gd name="connsiteX18" fmla="*/ 226060 w 579619"/>
                  <a:gd name="connsiteY18" fmla="*/ 231140 h 401401"/>
                  <a:gd name="connsiteX19" fmla="*/ 241300 w 579619"/>
                  <a:gd name="connsiteY19" fmla="*/ 193040 h 401401"/>
                  <a:gd name="connsiteX20" fmla="*/ 246380 w 579619"/>
                  <a:gd name="connsiteY20" fmla="*/ 167640 h 401401"/>
                  <a:gd name="connsiteX21" fmla="*/ 251460 w 579619"/>
                  <a:gd name="connsiteY21" fmla="*/ 228600 h 401401"/>
                  <a:gd name="connsiteX22" fmla="*/ 256540 w 579619"/>
                  <a:gd name="connsiteY22" fmla="*/ 238760 h 401401"/>
                  <a:gd name="connsiteX23" fmla="*/ 269240 w 579619"/>
                  <a:gd name="connsiteY23" fmla="*/ 274320 h 401401"/>
                  <a:gd name="connsiteX24" fmla="*/ 281940 w 579619"/>
                  <a:gd name="connsiteY24" fmla="*/ 284480 h 401401"/>
                  <a:gd name="connsiteX25" fmla="*/ 299720 w 579619"/>
                  <a:gd name="connsiteY25" fmla="*/ 302260 h 401401"/>
                  <a:gd name="connsiteX26" fmla="*/ 335280 w 579619"/>
                  <a:gd name="connsiteY26" fmla="*/ 294640 h 401401"/>
                  <a:gd name="connsiteX27" fmla="*/ 345440 w 579619"/>
                  <a:gd name="connsiteY27" fmla="*/ 292100 h 401401"/>
                  <a:gd name="connsiteX28" fmla="*/ 353060 w 579619"/>
                  <a:gd name="connsiteY28" fmla="*/ 284480 h 401401"/>
                  <a:gd name="connsiteX29" fmla="*/ 363220 w 579619"/>
                  <a:gd name="connsiteY29" fmla="*/ 279400 h 401401"/>
                  <a:gd name="connsiteX30" fmla="*/ 365760 w 579619"/>
                  <a:gd name="connsiteY30" fmla="*/ 269240 h 401401"/>
                  <a:gd name="connsiteX31" fmla="*/ 368300 w 579619"/>
                  <a:gd name="connsiteY31" fmla="*/ 248920 h 401401"/>
                  <a:gd name="connsiteX32" fmla="*/ 370840 w 579619"/>
                  <a:gd name="connsiteY32" fmla="*/ 233680 h 401401"/>
                  <a:gd name="connsiteX33" fmla="*/ 373380 w 579619"/>
                  <a:gd name="connsiteY33" fmla="*/ 264160 h 401401"/>
                  <a:gd name="connsiteX34" fmla="*/ 378460 w 579619"/>
                  <a:gd name="connsiteY34" fmla="*/ 276860 h 401401"/>
                  <a:gd name="connsiteX35" fmla="*/ 381000 w 579619"/>
                  <a:gd name="connsiteY35" fmla="*/ 294640 h 401401"/>
                  <a:gd name="connsiteX36" fmla="*/ 391160 w 579619"/>
                  <a:gd name="connsiteY36" fmla="*/ 317500 h 401401"/>
                  <a:gd name="connsiteX37" fmla="*/ 398780 w 579619"/>
                  <a:gd name="connsiteY37" fmla="*/ 325120 h 401401"/>
                  <a:gd name="connsiteX38" fmla="*/ 403860 w 579619"/>
                  <a:gd name="connsiteY38" fmla="*/ 332740 h 401401"/>
                  <a:gd name="connsiteX39" fmla="*/ 416560 w 579619"/>
                  <a:gd name="connsiteY39" fmla="*/ 340360 h 401401"/>
                  <a:gd name="connsiteX40" fmla="*/ 477520 w 579619"/>
                  <a:gd name="connsiteY40" fmla="*/ 330200 h 401401"/>
                  <a:gd name="connsiteX41" fmla="*/ 485140 w 579619"/>
                  <a:gd name="connsiteY41" fmla="*/ 320040 h 401401"/>
                  <a:gd name="connsiteX42" fmla="*/ 487680 w 579619"/>
                  <a:gd name="connsiteY42" fmla="*/ 251460 h 401401"/>
                  <a:gd name="connsiteX43" fmla="*/ 490220 w 579619"/>
                  <a:gd name="connsiteY43" fmla="*/ 269240 h 401401"/>
                  <a:gd name="connsiteX44" fmla="*/ 492760 w 579619"/>
                  <a:gd name="connsiteY44" fmla="*/ 302260 h 401401"/>
                  <a:gd name="connsiteX45" fmla="*/ 508000 w 579619"/>
                  <a:gd name="connsiteY45" fmla="*/ 347980 h 401401"/>
                  <a:gd name="connsiteX46" fmla="*/ 518160 w 579619"/>
                  <a:gd name="connsiteY46" fmla="*/ 363220 h 401401"/>
                  <a:gd name="connsiteX47" fmla="*/ 523240 w 579619"/>
                  <a:gd name="connsiteY47" fmla="*/ 370840 h 401401"/>
                  <a:gd name="connsiteX48" fmla="*/ 528320 w 579619"/>
                  <a:gd name="connsiteY48" fmla="*/ 381000 h 401401"/>
                  <a:gd name="connsiteX49" fmla="*/ 535940 w 579619"/>
                  <a:gd name="connsiteY49" fmla="*/ 386080 h 401401"/>
                  <a:gd name="connsiteX50" fmla="*/ 541020 w 579619"/>
                  <a:gd name="connsiteY50" fmla="*/ 393700 h 401401"/>
                  <a:gd name="connsiteX51" fmla="*/ 561340 w 579619"/>
                  <a:gd name="connsiteY51" fmla="*/ 401320 h 401401"/>
                  <a:gd name="connsiteX52" fmla="*/ 576580 w 579619"/>
                  <a:gd name="connsiteY52" fmla="*/ 398780 h 401401"/>
                  <a:gd name="connsiteX53" fmla="*/ 579120 w 579619"/>
                  <a:gd name="connsiteY53" fmla="*/ 370840 h 401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579619" h="401401">
                    <a:moveTo>
                      <a:pt x="0" y="0"/>
                    </a:moveTo>
                    <a:cubicBezTo>
                      <a:pt x="847" y="43180"/>
                      <a:pt x="1026" y="86378"/>
                      <a:pt x="2540" y="129540"/>
                    </a:cubicBezTo>
                    <a:cubicBezTo>
                      <a:pt x="2721" y="134687"/>
                      <a:pt x="4511" y="139661"/>
                      <a:pt x="5080" y="144780"/>
                    </a:cubicBezTo>
                    <a:cubicBezTo>
                      <a:pt x="6206" y="154913"/>
                      <a:pt x="5361" y="165318"/>
                      <a:pt x="7620" y="175260"/>
                    </a:cubicBezTo>
                    <a:cubicBezTo>
                      <a:pt x="9641" y="184152"/>
                      <a:pt x="14896" y="192009"/>
                      <a:pt x="17780" y="200660"/>
                    </a:cubicBezTo>
                    <a:cubicBezTo>
                      <a:pt x="18627" y="203200"/>
                      <a:pt x="18647" y="206189"/>
                      <a:pt x="20320" y="208280"/>
                    </a:cubicBezTo>
                    <a:cubicBezTo>
                      <a:pt x="22227" y="210664"/>
                      <a:pt x="25622" y="211373"/>
                      <a:pt x="27940" y="213360"/>
                    </a:cubicBezTo>
                    <a:cubicBezTo>
                      <a:pt x="31576" y="216477"/>
                      <a:pt x="34713" y="220133"/>
                      <a:pt x="38100" y="223520"/>
                    </a:cubicBezTo>
                    <a:cubicBezTo>
                      <a:pt x="55033" y="221827"/>
                      <a:pt x="72692" y="223627"/>
                      <a:pt x="88900" y="218440"/>
                    </a:cubicBezTo>
                    <a:cubicBezTo>
                      <a:pt x="95198" y="216425"/>
                      <a:pt x="98319" y="208941"/>
                      <a:pt x="101600" y="203200"/>
                    </a:cubicBezTo>
                    <a:cubicBezTo>
                      <a:pt x="108295" y="191484"/>
                      <a:pt x="114129" y="163245"/>
                      <a:pt x="116840" y="152400"/>
                    </a:cubicBezTo>
                    <a:cubicBezTo>
                      <a:pt x="117687" y="141393"/>
                      <a:pt x="118161" y="130352"/>
                      <a:pt x="119380" y="119380"/>
                    </a:cubicBezTo>
                    <a:cubicBezTo>
                      <a:pt x="119857" y="115089"/>
                      <a:pt x="121511" y="102382"/>
                      <a:pt x="121920" y="106680"/>
                    </a:cubicBezTo>
                    <a:cubicBezTo>
                      <a:pt x="124009" y="128610"/>
                      <a:pt x="122726" y="150759"/>
                      <a:pt x="124460" y="172720"/>
                    </a:cubicBezTo>
                    <a:cubicBezTo>
                      <a:pt x="125372" y="184267"/>
                      <a:pt x="131437" y="213328"/>
                      <a:pt x="134620" y="226060"/>
                    </a:cubicBezTo>
                    <a:cubicBezTo>
                      <a:pt x="135269" y="228657"/>
                      <a:pt x="136105" y="231219"/>
                      <a:pt x="137160" y="233680"/>
                    </a:cubicBezTo>
                    <a:cubicBezTo>
                      <a:pt x="138652" y="237160"/>
                      <a:pt x="140702" y="240380"/>
                      <a:pt x="142240" y="243840"/>
                    </a:cubicBezTo>
                    <a:cubicBezTo>
                      <a:pt x="149435" y="260028"/>
                      <a:pt x="142869" y="253573"/>
                      <a:pt x="154940" y="261620"/>
                    </a:cubicBezTo>
                    <a:cubicBezTo>
                      <a:pt x="193310" y="256139"/>
                      <a:pt x="210436" y="266294"/>
                      <a:pt x="226060" y="231140"/>
                    </a:cubicBezTo>
                    <a:cubicBezTo>
                      <a:pt x="231528" y="218837"/>
                      <a:pt x="237993" y="206269"/>
                      <a:pt x="241300" y="193040"/>
                    </a:cubicBezTo>
                    <a:cubicBezTo>
                      <a:pt x="243394" y="184663"/>
                      <a:pt x="246380" y="167640"/>
                      <a:pt x="246380" y="167640"/>
                    </a:cubicBezTo>
                    <a:cubicBezTo>
                      <a:pt x="252116" y="87338"/>
                      <a:pt x="246162" y="154432"/>
                      <a:pt x="251460" y="228600"/>
                    </a:cubicBezTo>
                    <a:cubicBezTo>
                      <a:pt x="251730" y="232377"/>
                      <a:pt x="254847" y="235373"/>
                      <a:pt x="256540" y="238760"/>
                    </a:cubicBezTo>
                    <a:cubicBezTo>
                      <a:pt x="258369" y="249734"/>
                      <a:pt x="259653" y="266650"/>
                      <a:pt x="269240" y="274320"/>
                    </a:cubicBezTo>
                    <a:cubicBezTo>
                      <a:pt x="273473" y="277707"/>
                      <a:pt x="277944" y="280817"/>
                      <a:pt x="281940" y="284480"/>
                    </a:cubicBezTo>
                    <a:cubicBezTo>
                      <a:pt x="288119" y="290144"/>
                      <a:pt x="299720" y="302260"/>
                      <a:pt x="299720" y="302260"/>
                    </a:cubicBezTo>
                    <a:lnTo>
                      <a:pt x="335280" y="294640"/>
                    </a:lnTo>
                    <a:cubicBezTo>
                      <a:pt x="338688" y="293883"/>
                      <a:pt x="342409" y="293832"/>
                      <a:pt x="345440" y="292100"/>
                    </a:cubicBezTo>
                    <a:cubicBezTo>
                      <a:pt x="348559" y="290318"/>
                      <a:pt x="350137" y="286568"/>
                      <a:pt x="353060" y="284480"/>
                    </a:cubicBezTo>
                    <a:cubicBezTo>
                      <a:pt x="356141" y="282279"/>
                      <a:pt x="359833" y="281093"/>
                      <a:pt x="363220" y="279400"/>
                    </a:cubicBezTo>
                    <a:cubicBezTo>
                      <a:pt x="364067" y="276013"/>
                      <a:pt x="365186" y="272683"/>
                      <a:pt x="365760" y="269240"/>
                    </a:cubicBezTo>
                    <a:cubicBezTo>
                      <a:pt x="366882" y="262507"/>
                      <a:pt x="367335" y="255677"/>
                      <a:pt x="368300" y="248920"/>
                    </a:cubicBezTo>
                    <a:cubicBezTo>
                      <a:pt x="369028" y="243822"/>
                      <a:pt x="369993" y="238760"/>
                      <a:pt x="370840" y="233680"/>
                    </a:cubicBezTo>
                    <a:cubicBezTo>
                      <a:pt x="371687" y="243840"/>
                      <a:pt x="371608" y="254120"/>
                      <a:pt x="373380" y="264160"/>
                    </a:cubicBezTo>
                    <a:cubicBezTo>
                      <a:pt x="374172" y="268650"/>
                      <a:pt x="377354" y="272437"/>
                      <a:pt x="378460" y="276860"/>
                    </a:cubicBezTo>
                    <a:cubicBezTo>
                      <a:pt x="379912" y="282668"/>
                      <a:pt x="379548" y="288832"/>
                      <a:pt x="381000" y="294640"/>
                    </a:cubicBezTo>
                    <a:cubicBezTo>
                      <a:pt x="381766" y="297704"/>
                      <a:pt x="388791" y="314184"/>
                      <a:pt x="391160" y="317500"/>
                    </a:cubicBezTo>
                    <a:cubicBezTo>
                      <a:pt x="393248" y="320423"/>
                      <a:pt x="396480" y="322360"/>
                      <a:pt x="398780" y="325120"/>
                    </a:cubicBezTo>
                    <a:cubicBezTo>
                      <a:pt x="400734" y="327465"/>
                      <a:pt x="401542" y="330753"/>
                      <a:pt x="403860" y="332740"/>
                    </a:cubicBezTo>
                    <a:cubicBezTo>
                      <a:pt x="407608" y="335953"/>
                      <a:pt x="412327" y="337820"/>
                      <a:pt x="416560" y="340360"/>
                    </a:cubicBezTo>
                    <a:cubicBezTo>
                      <a:pt x="446585" y="338859"/>
                      <a:pt x="460039" y="347681"/>
                      <a:pt x="477520" y="330200"/>
                    </a:cubicBezTo>
                    <a:cubicBezTo>
                      <a:pt x="480513" y="327207"/>
                      <a:pt x="482600" y="323427"/>
                      <a:pt x="485140" y="320040"/>
                    </a:cubicBezTo>
                    <a:cubicBezTo>
                      <a:pt x="485987" y="297180"/>
                      <a:pt x="485404" y="274222"/>
                      <a:pt x="487680" y="251460"/>
                    </a:cubicBezTo>
                    <a:cubicBezTo>
                      <a:pt x="488276" y="245503"/>
                      <a:pt x="489624" y="263283"/>
                      <a:pt x="490220" y="269240"/>
                    </a:cubicBezTo>
                    <a:cubicBezTo>
                      <a:pt x="491318" y="280224"/>
                      <a:pt x="491541" y="291288"/>
                      <a:pt x="492760" y="302260"/>
                    </a:cubicBezTo>
                    <a:cubicBezTo>
                      <a:pt x="495191" y="324141"/>
                      <a:pt x="500365" y="317439"/>
                      <a:pt x="508000" y="347980"/>
                    </a:cubicBezTo>
                    <a:cubicBezTo>
                      <a:pt x="511280" y="361102"/>
                      <a:pt x="507635" y="356204"/>
                      <a:pt x="518160" y="363220"/>
                    </a:cubicBezTo>
                    <a:cubicBezTo>
                      <a:pt x="519853" y="365760"/>
                      <a:pt x="521725" y="368190"/>
                      <a:pt x="523240" y="370840"/>
                    </a:cubicBezTo>
                    <a:cubicBezTo>
                      <a:pt x="525119" y="374128"/>
                      <a:pt x="525896" y="378091"/>
                      <a:pt x="528320" y="381000"/>
                    </a:cubicBezTo>
                    <a:cubicBezTo>
                      <a:pt x="530274" y="383345"/>
                      <a:pt x="533400" y="384387"/>
                      <a:pt x="535940" y="386080"/>
                    </a:cubicBezTo>
                    <a:cubicBezTo>
                      <a:pt x="537633" y="388620"/>
                      <a:pt x="538536" y="391926"/>
                      <a:pt x="541020" y="393700"/>
                    </a:cubicBezTo>
                    <a:cubicBezTo>
                      <a:pt x="543678" y="395598"/>
                      <a:pt x="556751" y="399790"/>
                      <a:pt x="561340" y="401320"/>
                    </a:cubicBezTo>
                    <a:cubicBezTo>
                      <a:pt x="566420" y="400473"/>
                      <a:pt x="573985" y="403229"/>
                      <a:pt x="576580" y="398780"/>
                    </a:cubicBezTo>
                    <a:cubicBezTo>
                      <a:pt x="581292" y="390702"/>
                      <a:pt x="579120" y="370840"/>
                      <a:pt x="579120" y="37084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7595673-93A3-4009-B901-240A45D3A2C7}"/>
                  </a:ext>
                </a:extLst>
              </p:cNvPr>
              <p:cNvSpPr/>
              <p:nvPr/>
            </p:nvSpPr>
            <p:spPr>
              <a:xfrm>
                <a:off x="6954064" y="4048806"/>
                <a:ext cx="1073123" cy="625608"/>
              </a:xfrm>
              <a:custGeom>
                <a:avLst/>
                <a:gdLst>
                  <a:gd name="connsiteX0" fmla="*/ 0 w 596900"/>
                  <a:gd name="connsiteY0" fmla="*/ 0 h 347980"/>
                  <a:gd name="connsiteX1" fmla="*/ 7620 w 596900"/>
                  <a:gd name="connsiteY1" fmla="*/ 15240 h 347980"/>
                  <a:gd name="connsiteX2" fmla="*/ 12700 w 596900"/>
                  <a:gd name="connsiteY2" fmla="*/ 38100 h 347980"/>
                  <a:gd name="connsiteX3" fmla="*/ 17780 w 596900"/>
                  <a:gd name="connsiteY3" fmla="*/ 53340 h 347980"/>
                  <a:gd name="connsiteX4" fmla="*/ 25400 w 596900"/>
                  <a:gd name="connsiteY4" fmla="*/ 99060 h 347980"/>
                  <a:gd name="connsiteX5" fmla="*/ 30480 w 596900"/>
                  <a:gd name="connsiteY5" fmla="*/ 116840 h 347980"/>
                  <a:gd name="connsiteX6" fmla="*/ 35560 w 596900"/>
                  <a:gd name="connsiteY6" fmla="*/ 124460 h 347980"/>
                  <a:gd name="connsiteX7" fmla="*/ 43180 w 596900"/>
                  <a:gd name="connsiteY7" fmla="*/ 137160 h 347980"/>
                  <a:gd name="connsiteX8" fmla="*/ 55880 w 596900"/>
                  <a:gd name="connsiteY8" fmla="*/ 154940 h 347980"/>
                  <a:gd name="connsiteX9" fmla="*/ 73660 w 596900"/>
                  <a:gd name="connsiteY9" fmla="*/ 157480 h 347980"/>
                  <a:gd name="connsiteX10" fmla="*/ 99060 w 596900"/>
                  <a:gd name="connsiteY10" fmla="*/ 154940 h 347980"/>
                  <a:gd name="connsiteX11" fmla="*/ 106680 w 596900"/>
                  <a:gd name="connsiteY11" fmla="*/ 139700 h 347980"/>
                  <a:gd name="connsiteX12" fmla="*/ 109220 w 596900"/>
                  <a:gd name="connsiteY12" fmla="*/ 124460 h 347980"/>
                  <a:gd name="connsiteX13" fmla="*/ 111760 w 596900"/>
                  <a:gd name="connsiteY13" fmla="*/ 83820 h 347980"/>
                  <a:gd name="connsiteX14" fmla="*/ 116840 w 596900"/>
                  <a:gd name="connsiteY14" fmla="*/ 99060 h 347980"/>
                  <a:gd name="connsiteX15" fmla="*/ 132080 w 596900"/>
                  <a:gd name="connsiteY15" fmla="*/ 121920 h 347980"/>
                  <a:gd name="connsiteX16" fmla="*/ 142240 w 596900"/>
                  <a:gd name="connsiteY16" fmla="*/ 147320 h 347980"/>
                  <a:gd name="connsiteX17" fmla="*/ 157480 w 596900"/>
                  <a:gd name="connsiteY17" fmla="*/ 167640 h 347980"/>
                  <a:gd name="connsiteX18" fmla="*/ 165100 w 596900"/>
                  <a:gd name="connsiteY18" fmla="*/ 170180 h 347980"/>
                  <a:gd name="connsiteX19" fmla="*/ 208280 w 596900"/>
                  <a:gd name="connsiteY19" fmla="*/ 162560 h 347980"/>
                  <a:gd name="connsiteX20" fmla="*/ 223520 w 596900"/>
                  <a:gd name="connsiteY20" fmla="*/ 137160 h 347980"/>
                  <a:gd name="connsiteX21" fmla="*/ 226060 w 596900"/>
                  <a:gd name="connsiteY21" fmla="*/ 124460 h 347980"/>
                  <a:gd name="connsiteX22" fmla="*/ 231140 w 596900"/>
                  <a:gd name="connsiteY22" fmla="*/ 86360 h 347980"/>
                  <a:gd name="connsiteX23" fmla="*/ 243840 w 596900"/>
                  <a:gd name="connsiteY23" fmla="*/ 106680 h 347980"/>
                  <a:gd name="connsiteX24" fmla="*/ 251460 w 596900"/>
                  <a:gd name="connsiteY24" fmla="*/ 127000 h 347980"/>
                  <a:gd name="connsiteX25" fmla="*/ 259080 w 596900"/>
                  <a:gd name="connsiteY25" fmla="*/ 137160 h 347980"/>
                  <a:gd name="connsiteX26" fmla="*/ 266700 w 596900"/>
                  <a:gd name="connsiteY26" fmla="*/ 152400 h 347980"/>
                  <a:gd name="connsiteX27" fmla="*/ 269240 w 596900"/>
                  <a:gd name="connsiteY27" fmla="*/ 162560 h 347980"/>
                  <a:gd name="connsiteX28" fmla="*/ 279400 w 596900"/>
                  <a:gd name="connsiteY28" fmla="*/ 170180 h 347980"/>
                  <a:gd name="connsiteX29" fmla="*/ 287020 w 596900"/>
                  <a:gd name="connsiteY29" fmla="*/ 187960 h 347980"/>
                  <a:gd name="connsiteX30" fmla="*/ 307340 w 596900"/>
                  <a:gd name="connsiteY30" fmla="*/ 213360 h 347980"/>
                  <a:gd name="connsiteX31" fmla="*/ 325120 w 596900"/>
                  <a:gd name="connsiteY31" fmla="*/ 226060 h 347980"/>
                  <a:gd name="connsiteX32" fmla="*/ 383540 w 596900"/>
                  <a:gd name="connsiteY32" fmla="*/ 210820 h 347980"/>
                  <a:gd name="connsiteX33" fmla="*/ 391160 w 596900"/>
                  <a:gd name="connsiteY33" fmla="*/ 200660 h 347980"/>
                  <a:gd name="connsiteX34" fmla="*/ 393700 w 596900"/>
                  <a:gd name="connsiteY34" fmla="*/ 185420 h 347980"/>
                  <a:gd name="connsiteX35" fmla="*/ 396240 w 596900"/>
                  <a:gd name="connsiteY35" fmla="*/ 177800 h 347980"/>
                  <a:gd name="connsiteX36" fmla="*/ 403860 w 596900"/>
                  <a:gd name="connsiteY36" fmla="*/ 220980 h 347980"/>
                  <a:gd name="connsiteX37" fmla="*/ 426720 w 596900"/>
                  <a:gd name="connsiteY37" fmla="*/ 269240 h 347980"/>
                  <a:gd name="connsiteX38" fmla="*/ 436880 w 596900"/>
                  <a:gd name="connsiteY38" fmla="*/ 274320 h 347980"/>
                  <a:gd name="connsiteX39" fmla="*/ 441960 w 596900"/>
                  <a:gd name="connsiteY39" fmla="*/ 281940 h 347980"/>
                  <a:gd name="connsiteX40" fmla="*/ 467360 w 596900"/>
                  <a:gd name="connsiteY40" fmla="*/ 289560 h 347980"/>
                  <a:gd name="connsiteX41" fmla="*/ 490220 w 596900"/>
                  <a:gd name="connsiteY41" fmla="*/ 279400 h 347980"/>
                  <a:gd name="connsiteX42" fmla="*/ 495300 w 596900"/>
                  <a:gd name="connsiteY42" fmla="*/ 261620 h 347980"/>
                  <a:gd name="connsiteX43" fmla="*/ 497840 w 596900"/>
                  <a:gd name="connsiteY43" fmla="*/ 226060 h 347980"/>
                  <a:gd name="connsiteX44" fmla="*/ 510540 w 596900"/>
                  <a:gd name="connsiteY44" fmla="*/ 256540 h 347980"/>
                  <a:gd name="connsiteX45" fmla="*/ 520700 w 596900"/>
                  <a:gd name="connsiteY45" fmla="*/ 292100 h 347980"/>
                  <a:gd name="connsiteX46" fmla="*/ 525780 w 596900"/>
                  <a:gd name="connsiteY46" fmla="*/ 302260 h 347980"/>
                  <a:gd name="connsiteX47" fmla="*/ 538480 w 596900"/>
                  <a:gd name="connsiteY47" fmla="*/ 320040 h 347980"/>
                  <a:gd name="connsiteX48" fmla="*/ 553720 w 596900"/>
                  <a:gd name="connsiteY48" fmla="*/ 335280 h 347980"/>
                  <a:gd name="connsiteX49" fmla="*/ 568960 w 596900"/>
                  <a:gd name="connsiteY49" fmla="*/ 347980 h 347980"/>
                  <a:gd name="connsiteX50" fmla="*/ 589280 w 596900"/>
                  <a:gd name="connsiteY50" fmla="*/ 345440 h 347980"/>
                  <a:gd name="connsiteX51" fmla="*/ 596900 w 596900"/>
                  <a:gd name="connsiteY51" fmla="*/ 327660 h 347980"/>
                  <a:gd name="connsiteX52" fmla="*/ 594360 w 596900"/>
                  <a:gd name="connsiteY52" fmla="*/ 302260 h 347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596900" h="347980">
                    <a:moveTo>
                      <a:pt x="0" y="0"/>
                    </a:moveTo>
                    <a:cubicBezTo>
                      <a:pt x="2540" y="5080"/>
                      <a:pt x="5511" y="9967"/>
                      <a:pt x="7620" y="15240"/>
                    </a:cubicBezTo>
                    <a:cubicBezTo>
                      <a:pt x="9575" y="20128"/>
                      <a:pt x="11494" y="33677"/>
                      <a:pt x="12700" y="38100"/>
                    </a:cubicBezTo>
                    <a:cubicBezTo>
                      <a:pt x="14109" y="43266"/>
                      <a:pt x="16087" y="48260"/>
                      <a:pt x="17780" y="53340"/>
                    </a:cubicBezTo>
                    <a:cubicBezTo>
                      <a:pt x="21486" y="79285"/>
                      <a:pt x="20500" y="81095"/>
                      <a:pt x="25400" y="99060"/>
                    </a:cubicBezTo>
                    <a:cubicBezTo>
                      <a:pt x="27022" y="105007"/>
                      <a:pt x="28191" y="111117"/>
                      <a:pt x="30480" y="116840"/>
                    </a:cubicBezTo>
                    <a:cubicBezTo>
                      <a:pt x="31614" y="119674"/>
                      <a:pt x="33942" y="121871"/>
                      <a:pt x="35560" y="124460"/>
                    </a:cubicBezTo>
                    <a:cubicBezTo>
                      <a:pt x="38177" y="128646"/>
                      <a:pt x="40782" y="132844"/>
                      <a:pt x="43180" y="137160"/>
                    </a:cubicBezTo>
                    <a:cubicBezTo>
                      <a:pt x="46170" y="142542"/>
                      <a:pt x="49090" y="152224"/>
                      <a:pt x="55880" y="154940"/>
                    </a:cubicBezTo>
                    <a:cubicBezTo>
                      <a:pt x="61439" y="157163"/>
                      <a:pt x="67733" y="156633"/>
                      <a:pt x="73660" y="157480"/>
                    </a:cubicBezTo>
                    <a:cubicBezTo>
                      <a:pt x="83115" y="160632"/>
                      <a:pt x="87942" y="163834"/>
                      <a:pt x="99060" y="154940"/>
                    </a:cubicBezTo>
                    <a:cubicBezTo>
                      <a:pt x="103495" y="151392"/>
                      <a:pt x="104140" y="144780"/>
                      <a:pt x="106680" y="139700"/>
                    </a:cubicBezTo>
                    <a:cubicBezTo>
                      <a:pt x="107527" y="134620"/>
                      <a:pt x="108754" y="129589"/>
                      <a:pt x="109220" y="124460"/>
                    </a:cubicBezTo>
                    <a:cubicBezTo>
                      <a:pt x="110449" y="110943"/>
                      <a:pt x="107860" y="96821"/>
                      <a:pt x="111760" y="83820"/>
                    </a:cubicBezTo>
                    <a:cubicBezTo>
                      <a:pt x="113299" y="78691"/>
                      <a:pt x="114624" y="94185"/>
                      <a:pt x="116840" y="99060"/>
                    </a:cubicBezTo>
                    <a:cubicBezTo>
                      <a:pt x="120608" y="107351"/>
                      <a:pt x="126668" y="114704"/>
                      <a:pt x="132080" y="121920"/>
                    </a:cubicBezTo>
                    <a:cubicBezTo>
                      <a:pt x="135458" y="132055"/>
                      <a:pt x="136457" y="135754"/>
                      <a:pt x="142240" y="147320"/>
                    </a:cubicBezTo>
                    <a:cubicBezTo>
                      <a:pt x="145523" y="153887"/>
                      <a:pt x="150869" y="163233"/>
                      <a:pt x="157480" y="167640"/>
                    </a:cubicBezTo>
                    <a:cubicBezTo>
                      <a:pt x="159708" y="169125"/>
                      <a:pt x="162560" y="169333"/>
                      <a:pt x="165100" y="170180"/>
                    </a:cubicBezTo>
                    <a:cubicBezTo>
                      <a:pt x="179493" y="167640"/>
                      <a:pt x="195556" y="169752"/>
                      <a:pt x="208280" y="162560"/>
                    </a:cubicBezTo>
                    <a:cubicBezTo>
                      <a:pt x="216876" y="157702"/>
                      <a:pt x="223520" y="137160"/>
                      <a:pt x="223520" y="137160"/>
                    </a:cubicBezTo>
                    <a:cubicBezTo>
                      <a:pt x="224367" y="132927"/>
                      <a:pt x="225420" y="128729"/>
                      <a:pt x="226060" y="124460"/>
                    </a:cubicBezTo>
                    <a:cubicBezTo>
                      <a:pt x="227961" y="111789"/>
                      <a:pt x="222080" y="95420"/>
                      <a:pt x="231140" y="86360"/>
                    </a:cubicBezTo>
                    <a:cubicBezTo>
                      <a:pt x="236788" y="80712"/>
                      <a:pt x="240268" y="99536"/>
                      <a:pt x="243840" y="106680"/>
                    </a:cubicBezTo>
                    <a:cubicBezTo>
                      <a:pt x="247075" y="113150"/>
                      <a:pt x="248225" y="120530"/>
                      <a:pt x="251460" y="127000"/>
                    </a:cubicBezTo>
                    <a:cubicBezTo>
                      <a:pt x="253353" y="130786"/>
                      <a:pt x="256902" y="133530"/>
                      <a:pt x="259080" y="137160"/>
                    </a:cubicBezTo>
                    <a:cubicBezTo>
                      <a:pt x="262002" y="142030"/>
                      <a:pt x="264591" y="147127"/>
                      <a:pt x="266700" y="152400"/>
                    </a:cubicBezTo>
                    <a:cubicBezTo>
                      <a:pt x="267996" y="155641"/>
                      <a:pt x="267211" y="159719"/>
                      <a:pt x="269240" y="162560"/>
                    </a:cubicBezTo>
                    <a:cubicBezTo>
                      <a:pt x="271701" y="166005"/>
                      <a:pt x="276013" y="167640"/>
                      <a:pt x="279400" y="170180"/>
                    </a:cubicBezTo>
                    <a:cubicBezTo>
                      <a:pt x="281940" y="176107"/>
                      <a:pt x="283963" y="182283"/>
                      <a:pt x="287020" y="187960"/>
                    </a:cubicBezTo>
                    <a:cubicBezTo>
                      <a:pt x="292827" y="198745"/>
                      <a:pt x="298361" y="205504"/>
                      <a:pt x="307340" y="213360"/>
                    </a:cubicBezTo>
                    <a:cubicBezTo>
                      <a:pt x="312381" y="217771"/>
                      <a:pt x="319430" y="222267"/>
                      <a:pt x="325120" y="226060"/>
                    </a:cubicBezTo>
                    <a:cubicBezTo>
                      <a:pt x="398614" y="219061"/>
                      <a:pt x="366999" y="237286"/>
                      <a:pt x="383540" y="210820"/>
                    </a:cubicBezTo>
                    <a:cubicBezTo>
                      <a:pt x="385784" y="207230"/>
                      <a:pt x="388620" y="204047"/>
                      <a:pt x="391160" y="200660"/>
                    </a:cubicBezTo>
                    <a:cubicBezTo>
                      <a:pt x="392007" y="195580"/>
                      <a:pt x="392583" y="190447"/>
                      <a:pt x="393700" y="185420"/>
                    </a:cubicBezTo>
                    <a:cubicBezTo>
                      <a:pt x="394281" y="182806"/>
                      <a:pt x="395504" y="175226"/>
                      <a:pt x="396240" y="177800"/>
                    </a:cubicBezTo>
                    <a:cubicBezTo>
                      <a:pt x="400255" y="191853"/>
                      <a:pt x="399903" y="206910"/>
                      <a:pt x="403860" y="220980"/>
                    </a:cubicBezTo>
                    <a:cubicBezTo>
                      <a:pt x="405071" y="225287"/>
                      <a:pt x="415721" y="259813"/>
                      <a:pt x="426720" y="269240"/>
                    </a:cubicBezTo>
                    <a:cubicBezTo>
                      <a:pt x="429595" y="271704"/>
                      <a:pt x="433493" y="272627"/>
                      <a:pt x="436880" y="274320"/>
                    </a:cubicBezTo>
                    <a:cubicBezTo>
                      <a:pt x="438573" y="276860"/>
                      <a:pt x="439476" y="280166"/>
                      <a:pt x="441960" y="281940"/>
                    </a:cubicBezTo>
                    <a:cubicBezTo>
                      <a:pt x="448458" y="286581"/>
                      <a:pt x="459857" y="288059"/>
                      <a:pt x="467360" y="289560"/>
                    </a:cubicBezTo>
                    <a:cubicBezTo>
                      <a:pt x="474980" y="286173"/>
                      <a:pt x="484324" y="285296"/>
                      <a:pt x="490220" y="279400"/>
                    </a:cubicBezTo>
                    <a:cubicBezTo>
                      <a:pt x="494578" y="275042"/>
                      <a:pt x="494428" y="267722"/>
                      <a:pt x="495300" y="261620"/>
                    </a:cubicBezTo>
                    <a:cubicBezTo>
                      <a:pt x="496981" y="249856"/>
                      <a:pt x="496993" y="237913"/>
                      <a:pt x="497840" y="226060"/>
                    </a:cubicBezTo>
                    <a:cubicBezTo>
                      <a:pt x="506853" y="239580"/>
                      <a:pt x="503328" y="232844"/>
                      <a:pt x="510540" y="256540"/>
                    </a:cubicBezTo>
                    <a:cubicBezTo>
                      <a:pt x="514129" y="268334"/>
                      <a:pt x="515187" y="281074"/>
                      <a:pt x="520700" y="292100"/>
                    </a:cubicBezTo>
                    <a:cubicBezTo>
                      <a:pt x="522393" y="295487"/>
                      <a:pt x="523901" y="298972"/>
                      <a:pt x="525780" y="302260"/>
                    </a:cubicBezTo>
                    <a:cubicBezTo>
                      <a:pt x="527931" y="306024"/>
                      <a:pt x="536347" y="317670"/>
                      <a:pt x="538480" y="320040"/>
                    </a:cubicBezTo>
                    <a:cubicBezTo>
                      <a:pt x="543286" y="325380"/>
                      <a:pt x="548640" y="330200"/>
                      <a:pt x="553720" y="335280"/>
                    </a:cubicBezTo>
                    <a:cubicBezTo>
                      <a:pt x="563499" y="345059"/>
                      <a:pt x="558351" y="340907"/>
                      <a:pt x="568960" y="347980"/>
                    </a:cubicBezTo>
                    <a:cubicBezTo>
                      <a:pt x="575733" y="347133"/>
                      <a:pt x="582942" y="347975"/>
                      <a:pt x="589280" y="345440"/>
                    </a:cubicBezTo>
                    <a:cubicBezTo>
                      <a:pt x="594153" y="343491"/>
                      <a:pt x="596071" y="330975"/>
                      <a:pt x="596900" y="327660"/>
                    </a:cubicBezTo>
                    <a:lnTo>
                      <a:pt x="594360" y="302260"/>
                    </a:ln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F1108B7-07D1-4AF0-907D-6F7C6AE8B87D}"/>
                  </a:ext>
                </a:extLst>
              </p:cNvPr>
              <p:cNvSpPr/>
              <p:nvPr/>
            </p:nvSpPr>
            <p:spPr>
              <a:xfrm>
                <a:off x="7524874" y="4583085"/>
                <a:ext cx="494155" cy="360752"/>
              </a:xfrm>
              <a:custGeom>
                <a:avLst/>
                <a:gdLst>
                  <a:gd name="connsiteX0" fmla="*/ 0 w 274862"/>
                  <a:gd name="connsiteY0" fmla="*/ 0 h 200660"/>
                  <a:gd name="connsiteX1" fmla="*/ 10160 w 274862"/>
                  <a:gd name="connsiteY1" fmla="*/ 25400 h 200660"/>
                  <a:gd name="connsiteX2" fmla="*/ 12700 w 274862"/>
                  <a:gd name="connsiteY2" fmla="*/ 55880 h 200660"/>
                  <a:gd name="connsiteX3" fmla="*/ 15240 w 274862"/>
                  <a:gd name="connsiteY3" fmla="*/ 78740 h 200660"/>
                  <a:gd name="connsiteX4" fmla="*/ 25400 w 274862"/>
                  <a:gd name="connsiteY4" fmla="*/ 96520 h 200660"/>
                  <a:gd name="connsiteX5" fmla="*/ 33020 w 274862"/>
                  <a:gd name="connsiteY5" fmla="*/ 116840 h 200660"/>
                  <a:gd name="connsiteX6" fmla="*/ 40640 w 274862"/>
                  <a:gd name="connsiteY6" fmla="*/ 134620 h 200660"/>
                  <a:gd name="connsiteX7" fmla="*/ 45720 w 274862"/>
                  <a:gd name="connsiteY7" fmla="*/ 147320 h 200660"/>
                  <a:gd name="connsiteX8" fmla="*/ 55880 w 274862"/>
                  <a:gd name="connsiteY8" fmla="*/ 152400 h 200660"/>
                  <a:gd name="connsiteX9" fmla="*/ 68580 w 274862"/>
                  <a:gd name="connsiteY9" fmla="*/ 149860 h 200660"/>
                  <a:gd name="connsiteX10" fmla="*/ 86360 w 274862"/>
                  <a:gd name="connsiteY10" fmla="*/ 127000 h 200660"/>
                  <a:gd name="connsiteX11" fmla="*/ 88900 w 274862"/>
                  <a:gd name="connsiteY11" fmla="*/ 91440 h 200660"/>
                  <a:gd name="connsiteX12" fmla="*/ 99060 w 274862"/>
                  <a:gd name="connsiteY12" fmla="*/ 106680 h 200660"/>
                  <a:gd name="connsiteX13" fmla="*/ 104140 w 274862"/>
                  <a:gd name="connsiteY13" fmla="*/ 129540 h 200660"/>
                  <a:gd name="connsiteX14" fmla="*/ 114300 w 274862"/>
                  <a:gd name="connsiteY14" fmla="*/ 144780 h 200660"/>
                  <a:gd name="connsiteX15" fmla="*/ 119380 w 274862"/>
                  <a:gd name="connsiteY15" fmla="*/ 160020 h 200660"/>
                  <a:gd name="connsiteX16" fmla="*/ 132080 w 274862"/>
                  <a:gd name="connsiteY16" fmla="*/ 177800 h 200660"/>
                  <a:gd name="connsiteX17" fmla="*/ 144780 w 274862"/>
                  <a:gd name="connsiteY17" fmla="*/ 195580 h 200660"/>
                  <a:gd name="connsiteX18" fmla="*/ 170180 w 274862"/>
                  <a:gd name="connsiteY18" fmla="*/ 193040 h 200660"/>
                  <a:gd name="connsiteX19" fmla="*/ 175260 w 274862"/>
                  <a:gd name="connsiteY19" fmla="*/ 185420 h 200660"/>
                  <a:gd name="connsiteX20" fmla="*/ 180340 w 274862"/>
                  <a:gd name="connsiteY20" fmla="*/ 165100 h 200660"/>
                  <a:gd name="connsiteX21" fmla="*/ 185420 w 274862"/>
                  <a:gd name="connsiteY21" fmla="*/ 137160 h 200660"/>
                  <a:gd name="connsiteX22" fmla="*/ 198120 w 274862"/>
                  <a:gd name="connsiteY22" fmla="*/ 162560 h 200660"/>
                  <a:gd name="connsiteX23" fmla="*/ 205740 w 274862"/>
                  <a:gd name="connsiteY23" fmla="*/ 175260 h 200660"/>
                  <a:gd name="connsiteX24" fmla="*/ 210820 w 274862"/>
                  <a:gd name="connsiteY24" fmla="*/ 182880 h 200660"/>
                  <a:gd name="connsiteX25" fmla="*/ 220980 w 274862"/>
                  <a:gd name="connsiteY25" fmla="*/ 187960 h 200660"/>
                  <a:gd name="connsiteX26" fmla="*/ 228600 w 274862"/>
                  <a:gd name="connsiteY26" fmla="*/ 193040 h 200660"/>
                  <a:gd name="connsiteX27" fmla="*/ 254000 w 274862"/>
                  <a:gd name="connsiteY27" fmla="*/ 200660 h 200660"/>
                  <a:gd name="connsiteX28" fmla="*/ 274320 w 274862"/>
                  <a:gd name="connsiteY28" fmla="*/ 167640 h 200660"/>
                  <a:gd name="connsiteX29" fmla="*/ 271780 w 274862"/>
                  <a:gd name="connsiteY29" fmla="*/ 139700 h 20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4862" h="200660">
                    <a:moveTo>
                      <a:pt x="0" y="0"/>
                    </a:moveTo>
                    <a:cubicBezTo>
                      <a:pt x="3387" y="8467"/>
                      <a:pt x="8139" y="16508"/>
                      <a:pt x="10160" y="25400"/>
                    </a:cubicBezTo>
                    <a:cubicBezTo>
                      <a:pt x="12419" y="35342"/>
                      <a:pt x="11733" y="45731"/>
                      <a:pt x="12700" y="55880"/>
                    </a:cubicBezTo>
                    <a:cubicBezTo>
                      <a:pt x="13427" y="63512"/>
                      <a:pt x="12953" y="71422"/>
                      <a:pt x="15240" y="78740"/>
                    </a:cubicBezTo>
                    <a:cubicBezTo>
                      <a:pt x="17276" y="85255"/>
                      <a:pt x="22513" y="90334"/>
                      <a:pt x="25400" y="96520"/>
                    </a:cubicBezTo>
                    <a:cubicBezTo>
                      <a:pt x="28459" y="103075"/>
                      <a:pt x="30732" y="109977"/>
                      <a:pt x="33020" y="116840"/>
                    </a:cubicBezTo>
                    <a:cubicBezTo>
                      <a:pt x="43593" y="148558"/>
                      <a:pt x="27247" y="107834"/>
                      <a:pt x="40640" y="134620"/>
                    </a:cubicBezTo>
                    <a:cubicBezTo>
                      <a:pt x="42679" y="138698"/>
                      <a:pt x="42753" y="143858"/>
                      <a:pt x="45720" y="147320"/>
                    </a:cubicBezTo>
                    <a:cubicBezTo>
                      <a:pt x="48184" y="150195"/>
                      <a:pt x="52493" y="150707"/>
                      <a:pt x="55880" y="152400"/>
                    </a:cubicBezTo>
                    <a:cubicBezTo>
                      <a:pt x="60113" y="151553"/>
                      <a:pt x="64878" y="152081"/>
                      <a:pt x="68580" y="149860"/>
                    </a:cubicBezTo>
                    <a:cubicBezTo>
                      <a:pt x="79564" y="143270"/>
                      <a:pt x="81381" y="136957"/>
                      <a:pt x="86360" y="127000"/>
                    </a:cubicBezTo>
                    <a:cubicBezTo>
                      <a:pt x="87207" y="115147"/>
                      <a:pt x="82602" y="101517"/>
                      <a:pt x="88900" y="91440"/>
                    </a:cubicBezTo>
                    <a:cubicBezTo>
                      <a:pt x="92136" y="86263"/>
                      <a:pt x="96793" y="101011"/>
                      <a:pt x="99060" y="106680"/>
                    </a:cubicBezTo>
                    <a:cubicBezTo>
                      <a:pt x="101959" y="113928"/>
                      <a:pt x="101241" y="122292"/>
                      <a:pt x="104140" y="129540"/>
                    </a:cubicBezTo>
                    <a:cubicBezTo>
                      <a:pt x="106407" y="135209"/>
                      <a:pt x="111570" y="139319"/>
                      <a:pt x="114300" y="144780"/>
                    </a:cubicBezTo>
                    <a:cubicBezTo>
                      <a:pt x="116695" y="149569"/>
                      <a:pt x="116268" y="155663"/>
                      <a:pt x="119380" y="160020"/>
                    </a:cubicBezTo>
                    <a:cubicBezTo>
                      <a:pt x="123613" y="165947"/>
                      <a:pt x="128170" y="171655"/>
                      <a:pt x="132080" y="177800"/>
                    </a:cubicBezTo>
                    <a:cubicBezTo>
                      <a:pt x="143781" y="196188"/>
                      <a:pt x="129725" y="180525"/>
                      <a:pt x="144780" y="195580"/>
                    </a:cubicBezTo>
                    <a:cubicBezTo>
                      <a:pt x="153247" y="194733"/>
                      <a:pt x="162108" y="195731"/>
                      <a:pt x="170180" y="193040"/>
                    </a:cubicBezTo>
                    <a:cubicBezTo>
                      <a:pt x="173076" y="192075"/>
                      <a:pt x="174217" y="188289"/>
                      <a:pt x="175260" y="185420"/>
                    </a:cubicBezTo>
                    <a:cubicBezTo>
                      <a:pt x="177646" y="178859"/>
                      <a:pt x="178770" y="171903"/>
                      <a:pt x="180340" y="165100"/>
                    </a:cubicBezTo>
                    <a:cubicBezTo>
                      <a:pt x="182470" y="155870"/>
                      <a:pt x="183864" y="146495"/>
                      <a:pt x="185420" y="137160"/>
                    </a:cubicBezTo>
                    <a:cubicBezTo>
                      <a:pt x="193361" y="160984"/>
                      <a:pt x="186083" y="144505"/>
                      <a:pt x="198120" y="162560"/>
                    </a:cubicBezTo>
                    <a:cubicBezTo>
                      <a:pt x="200858" y="166668"/>
                      <a:pt x="203123" y="171074"/>
                      <a:pt x="205740" y="175260"/>
                    </a:cubicBezTo>
                    <a:cubicBezTo>
                      <a:pt x="207358" y="177849"/>
                      <a:pt x="208475" y="180926"/>
                      <a:pt x="210820" y="182880"/>
                    </a:cubicBezTo>
                    <a:cubicBezTo>
                      <a:pt x="213729" y="185304"/>
                      <a:pt x="217692" y="186081"/>
                      <a:pt x="220980" y="187960"/>
                    </a:cubicBezTo>
                    <a:cubicBezTo>
                      <a:pt x="223630" y="189475"/>
                      <a:pt x="225870" y="191675"/>
                      <a:pt x="228600" y="193040"/>
                    </a:cubicBezTo>
                    <a:cubicBezTo>
                      <a:pt x="239739" y="198609"/>
                      <a:pt x="242103" y="198281"/>
                      <a:pt x="254000" y="200660"/>
                    </a:cubicBezTo>
                    <a:cubicBezTo>
                      <a:pt x="280089" y="196933"/>
                      <a:pt x="274320" y="203652"/>
                      <a:pt x="274320" y="167640"/>
                    </a:cubicBezTo>
                    <a:cubicBezTo>
                      <a:pt x="274320" y="158288"/>
                      <a:pt x="271780" y="139700"/>
                      <a:pt x="271780" y="13970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6F7FAC2-7775-4326-BAEF-7771BA6CFB6B}"/>
                  </a:ext>
                </a:extLst>
              </p:cNvPr>
              <p:cNvSpPr/>
              <p:nvPr/>
            </p:nvSpPr>
            <p:spPr>
              <a:xfrm>
                <a:off x="7725799" y="4989502"/>
                <a:ext cx="324220" cy="168960"/>
              </a:xfrm>
              <a:custGeom>
                <a:avLst/>
                <a:gdLst>
                  <a:gd name="connsiteX0" fmla="*/ 0 w 180340"/>
                  <a:gd name="connsiteY0" fmla="*/ 0 h 93980"/>
                  <a:gd name="connsiteX1" fmla="*/ 15240 w 180340"/>
                  <a:gd name="connsiteY1" fmla="*/ 25400 h 93980"/>
                  <a:gd name="connsiteX2" fmla="*/ 20320 w 180340"/>
                  <a:gd name="connsiteY2" fmla="*/ 33020 h 93980"/>
                  <a:gd name="connsiteX3" fmla="*/ 27940 w 180340"/>
                  <a:gd name="connsiteY3" fmla="*/ 48260 h 93980"/>
                  <a:gd name="connsiteX4" fmla="*/ 35560 w 180340"/>
                  <a:gd name="connsiteY4" fmla="*/ 58420 h 93980"/>
                  <a:gd name="connsiteX5" fmla="*/ 50800 w 180340"/>
                  <a:gd name="connsiteY5" fmla="*/ 81280 h 93980"/>
                  <a:gd name="connsiteX6" fmla="*/ 66040 w 180340"/>
                  <a:gd name="connsiteY6" fmla="*/ 88900 h 93980"/>
                  <a:gd name="connsiteX7" fmla="*/ 71120 w 180340"/>
                  <a:gd name="connsiteY7" fmla="*/ 71120 h 93980"/>
                  <a:gd name="connsiteX8" fmla="*/ 73660 w 180340"/>
                  <a:gd name="connsiteY8" fmla="*/ 55880 h 93980"/>
                  <a:gd name="connsiteX9" fmla="*/ 76200 w 180340"/>
                  <a:gd name="connsiteY9" fmla="*/ 15240 h 93980"/>
                  <a:gd name="connsiteX10" fmla="*/ 88900 w 180340"/>
                  <a:gd name="connsiteY10" fmla="*/ 20320 h 93980"/>
                  <a:gd name="connsiteX11" fmla="*/ 96520 w 180340"/>
                  <a:gd name="connsiteY11" fmla="*/ 33020 h 93980"/>
                  <a:gd name="connsiteX12" fmla="*/ 106680 w 180340"/>
                  <a:gd name="connsiteY12" fmla="*/ 45720 h 93980"/>
                  <a:gd name="connsiteX13" fmla="*/ 111760 w 180340"/>
                  <a:gd name="connsiteY13" fmla="*/ 55880 h 93980"/>
                  <a:gd name="connsiteX14" fmla="*/ 119380 w 180340"/>
                  <a:gd name="connsiteY14" fmla="*/ 58420 h 93980"/>
                  <a:gd name="connsiteX15" fmla="*/ 127000 w 180340"/>
                  <a:gd name="connsiteY15" fmla="*/ 66040 h 93980"/>
                  <a:gd name="connsiteX16" fmla="*/ 134620 w 180340"/>
                  <a:gd name="connsiteY16" fmla="*/ 71120 h 93980"/>
                  <a:gd name="connsiteX17" fmla="*/ 152400 w 180340"/>
                  <a:gd name="connsiteY17" fmla="*/ 93980 h 93980"/>
                  <a:gd name="connsiteX18" fmla="*/ 175260 w 180340"/>
                  <a:gd name="connsiteY18" fmla="*/ 88900 h 93980"/>
                  <a:gd name="connsiteX19" fmla="*/ 180340 w 180340"/>
                  <a:gd name="connsiteY19" fmla="*/ 73660 h 93980"/>
                  <a:gd name="connsiteX20" fmla="*/ 175260 w 180340"/>
                  <a:gd name="connsiteY20" fmla="*/ 38100 h 93980"/>
                  <a:gd name="connsiteX21" fmla="*/ 170180 w 180340"/>
                  <a:gd name="connsiteY21" fmla="*/ 30480 h 93980"/>
                  <a:gd name="connsiteX22" fmla="*/ 167640 w 180340"/>
                  <a:gd name="connsiteY22" fmla="*/ 25400 h 9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0340" h="93980">
                    <a:moveTo>
                      <a:pt x="0" y="0"/>
                    </a:moveTo>
                    <a:cubicBezTo>
                      <a:pt x="5080" y="8467"/>
                      <a:pt x="9763" y="17185"/>
                      <a:pt x="15240" y="25400"/>
                    </a:cubicBezTo>
                    <a:cubicBezTo>
                      <a:pt x="16933" y="27940"/>
                      <a:pt x="18837" y="30351"/>
                      <a:pt x="20320" y="33020"/>
                    </a:cubicBezTo>
                    <a:cubicBezTo>
                      <a:pt x="23078" y="37985"/>
                      <a:pt x="25018" y="43390"/>
                      <a:pt x="27940" y="48260"/>
                    </a:cubicBezTo>
                    <a:cubicBezTo>
                      <a:pt x="30118" y="51890"/>
                      <a:pt x="33504" y="54719"/>
                      <a:pt x="35560" y="58420"/>
                    </a:cubicBezTo>
                    <a:cubicBezTo>
                      <a:pt x="43309" y="72367"/>
                      <a:pt x="36481" y="71257"/>
                      <a:pt x="50800" y="81280"/>
                    </a:cubicBezTo>
                    <a:cubicBezTo>
                      <a:pt x="55453" y="84537"/>
                      <a:pt x="60960" y="86360"/>
                      <a:pt x="66040" y="88900"/>
                    </a:cubicBezTo>
                    <a:cubicBezTo>
                      <a:pt x="68461" y="81637"/>
                      <a:pt x="69525" y="79093"/>
                      <a:pt x="71120" y="71120"/>
                    </a:cubicBezTo>
                    <a:cubicBezTo>
                      <a:pt x="72130" y="66070"/>
                      <a:pt x="72813" y="60960"/>
                      <a:pt x="73660" y="55880"/>
                    </a:cubicBezTo>
                    <a:cubicBezTo>
                      <a:pt x="74507" y="42333"/>
                      <a:pt x="70853" y="27716"/>
                      <a:pt x="76200" y="15240"/>
                    </a:cubicBezTo>
                    <a:cubicBezTo>
                      <a:pt x="77996" y="11049"/>
                      <a:pt x="85469" y="17318"/>
                      <a:pt x="88900" y="20320"/>
                    </a:cubicBezTo>
                    <a:cubicBezTo>
                      <a:pt x="92615" y="23571"/>
                      <a:pt x="93689" y="28976"/>
                      <a:pt x="96520" y="33020"/>
                    </a:cubicBezTo>
                    <a:cubicBezTo>
                      <a:pt x="99629" y="37461"/>
                      <a:pt x="103673" y="41209"/>
                      <a:pt x="106680" y="45720"/>
                    </a:cubicBezTo>
                    <a:cubicBezTo>
                      <a:pt x="108780" y="48870"/>
                      <a:pt x="109083" y="53203"/>
                      <a:pt x="111760" y="55880"/>
                    </a:cubicBezTo>
                    <a:cubicBezTo>
                      <a:pt x="113653" y="57773"/>
                      <a:pt x="116840" y="57573"/>
                      <a:pt x="119380" y="58420"/>
                    </a:cubicBezTo>
                    <a:cubicBezTo>
                      <a:pt x="121920" y="60960"/>
                      <a:pt x="124240" y="63740"/>
                      <a:pt x="127000" y="66040"/>
                    </a:cubicBezTo>
                    <a:cubicBezTo>
                      <a:pt x="129345" y="67994"/>
                      <a:pt x="132567" y="68861"/>
                      <a:pt x="134620" y="71120"/>
                    </a:cubicBezTo>
                    <a:cubicBezTo>
                      <a:pt x="141114" y="78263"/>
                      <a:pt x="152400" y="93980"/>
                      <a:pt x="152400" y="93980"/>
                    </a:cubicBezTo>
                    <a:cubicBezTo>
                      <a:pt x="160020" y="92287"/>
                      <a:pt x="168947" y="93491"/>
                      <a:pt x="175260" y="88900"/>
                    </a:cubicBezTo>
                    <a:cubicBezTo>
                      <a:pt x="179591" y="85750"/>
                      <a:pt x="180340" y="73660"/>
                      <a:pt x="180340" y="73660"/>
                    </a:cubicBezTo>
                    <a:cubicBezTo>
                      <a:pt x="178647" y="61807"/>
                      <a:pt x="178002" y="49755"/>
                      <a:pt x="175260" y="38100"/>
                    </a:cubicBezTo>
                    <a:cubicBezTo>
                      <a:pt x="174561" y="35128"/>
                      <a:pt x="171751" y="33098"/>
                      <a:pt x="170180" y="30480"/>
                    </a:cubicBezTo>
                    <a:cubicBezTo>
                      <a:pt x="169206" y="28857"/>
                      <a:pt x="168487" y="27093"/>
                      <a:pt x="167640" y="2540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934EBE5-DCCD-49B3-B912-E6C07748E8BF}"/>
                </a:ext>
              </a:extLst>
            </p:cNvPr>
            <p:cNvSpPr/>
            <p:nvPr/>
          </p:nvSpPr>
          <p:spPr>
            <a:xfrm>
              <a:off x="6310189" y="-691469"/>
              <a:ext cx="281650" cy="2816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4C54984-8555-44BC-AA13-C6D44D82F1C3}"/>
              </a:ext>
            </a:extLst>
          </p:cNvPr>
          <p:cNvSpPr/>
          <p:nvPr/>
        </p:nvSpPr>
        <p:spPr>
          <a:xfrm>
            <a:off x="10986419" y="2962690"/>
            <a:ext cx="1008697" cy="2112549"/>
          </a:xfrm>
          <a:custGeom>
            <a:avLst/>
            <a:gdLst>
              <a:gd name="connsiteX0" fmla="*/ 1008902 w 1008697"/>
              <a:gd name="connsiteY0" fmla="*/ 2112623 h 2112549"/>
              <a:gd name="connsiteX1" fmla="*/ 543511 w 1008697"/>
              <a:gd name="connsiteY1" fmla="*/ 290682 h 2112549"/>
              <a:gd name="connsiteX2" fmla="*/ 500648 w 1008697"/>
              <a:gd name="connsiteY2" fmla="*/ 74 h 2112549"/>
              <a:gd name="connsiteX3" fmla="*/ 549702 w 1008697"/>
              <a:gd name="connsiteY3" fmla="*/ 815604 h 2112549"/>
              <a:gd name="connsiteX4" fmla="*/ 604757 w 1008697"/>
              <a:gd name="connsiteY4" fmla="*/ 985911 h 2112549"/>
              <a:gd name="connsiteX5" fmla="*/ 329198 w 1008697"/>
              <a:gd name="connsiteY5" fmla="*/ 361357 h 2112549"/>
              <a:gd name="connsiteX6" fmla="*/ 341485 w 1008697"/>
              <a:gd name="connsiteY6" fmla="*/ 177620 h 2112549"/>
              <a:gd name="connsiteX7" fmla="*/ 408827 w 1008697"/>
              <a:gd name="connsiteY7" fmla="*/ 920570 h 2112549"/>
              <a:gd name="connsiteX8" fmla="*/ 519032 w 1008697"/>
              <a:gd name="connsiteY8" fmla="*/ 1078590 h 2112549"/>
              <a:gd name="connsiteX9" fmla="*/ 204 w 1008697"/>
              <a:gd name="connsiteY9" fmla="*/ 899805 h 2112549"/>
              <a:gd name="connsiteX10" fmla="*/ 421114 w 1008697"/>
              <a:gd name="connsiteY10" fmla="*/ 1402059 h 2112549"/>
              <a:gd name="connsiteX11" fmla="*/ 253570 w 1008697"/>
              <a:gd name="connsiteY11" fmla="*/ 1345480 h 2112549"/>
              <a:gd name="connsiteX12" fmla="*/ 470073 w 1008697"/>
              <a:gd name="connsiteY12" fmla="*/ 1658662 h 2112549"/>
              <a:gd name="connsiteX13" fmla="*/ 1008902 w 1008697"/>
              <a:gd name="connsiteY13" fmla="*/ 2112623 h 211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697" h="2112549">
                <a:moveTo>
                  <a:pt x="1008902" y="2112623"/>
                </a:moveTo>
                <a:cubicBezTo>
                  <a:pt x="1008902" y="2112623"/>
                  <a:pt x="586373" y="581194"/>
                  <a:pt x="543511" y="290682"/>
                </a:cubicBezTo>
                <a:lnTo>
                  <a:pt x="500648" y="74"/>
                </a:lnTo>
                <a:cubicBezTo>
                  <a:pt x="500648" y="74"/>
                  <a:pt x="494552" y="645393"/>
                  <a:pt x="549702" y="815604"/>
                </a:cubicBezTo>
                <a:lnTo>
                  <a:pt x="604757" y="985911"/>
                </a:lnTo>
                <a:cubicBezTo>
                  <a:pt x="604757" y="985911"/>
                  <a:pt x="317006" y="545094"/>
                  <a:pt x="329198" y="361357"/>
                </a:cubicBezTo>
                <a:lnTo>
                  <a:pt x="341485" y="177620"/>
                </a:lnTo>
                <a:cubicBezTo>
                  <a:pt x="341485" y="177620"/>
                  <a:pt x="218994" y="690350"/>
                  <a:pt x="408827" y="920570"/>
                </a:cubicBezTo>
                <a:cubicBezTo>
                  <a:pt x="598660" y="1150789"/>
                  <a:pt x="519032" y="1078590"/>
                  <a:pt x="519032" y="1078590"/>
                </a:cubicBezTo>
                <a:lnTo>
                  <a:pt x="204" y="899805"/>
                </a:lnTo>
                <a:lnTo>
                  <a:pt x="421114" y="1402059"/>
                </a:lnTo>
                <a:lnTo>
                  <a:pt x="253570" y="1345480"/>
                </a:lnTo>
                <a:cubicBezTo>
                  <a:pt x="253570" y="1345480"/>
                  <a:pt x="280240" y="1480640"/>
                  <a:pt x="470073" y="1658662"/>
                </a:cubicBezTo>
                <a:cubicBezTo>
                  <a:pt x="659906" y="1836684"/>
                  <a:pt x="1008902" y="2112623"/>
                  <a:pt x="1008902" y="2112623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6D57E0-CA62-42D5-98D4-5BB53A22D981}"/>
              </a:ext>
            </a:extLst>
          </p:cNvPr>
          <p:cNvSpPr/>
          <p:nvPr/>
        </p:nvSpPr>
        <p:spPr>
          <a:xfrm>
            <a:off x="5992846" y="-342110"/>
            <a:ext cx="2339720" cy="5433059"/>
          </a:xfrm>
          <a:custGeom>
            <a:avLst/>
            <a:gdLst>
              <a:gd name="connsiteX0" fmla="*/ 2339925 w 2339720"/>
              <a:gd name="connsiteY0" fmla="*/ 490326 h 5433059"/>
              <a:gd name="connsiteX1" fmla="*/ 1350468 w 2339720"/>
              <a:gd name="connsiteY1" fmla="*/ 1766676 h 5433059"/>
              <a:gd name="connsiteX2" fmla="*/ 1350468 w 2339720"/>
              <a:gd name="connsiteY2" fmla="*/ 5433134 h 5433059"/>
              <a:gd name="connsiteX3" fmla="*/ 388443 w 2339720"/>
              <a:gd name="connsiteY3" fmla="*/ 5433134 h 5433059"/>
              <a:gd name="connsiteX4" fmla="*/ 744393 w 2339720"/>
              <a:gd name="connsiteY4" fmla="*/ 1768866 h 5433059"/>
              <a:gd name="connsiteX5" fmla="*/ 68784 w 2339720"/>
              <a:gd name="connsiteY5" fmla="*/ 874469 h 5433059"/>
              <a:gd name="connsiteX6" fmla="*/ 83739 w 2339720"/>
              <a:gd name="connsiteY6" fmla="*/ 40174 h 5433059"/>
              <a:gd name="connsiteX7" fmla="*/ 683147 w 2339720"/>
              <a:gd name="connsiteY7" fmla="*/ 1151742 h 5433059"/>
              <a:gd name="connsiteX8" fmla="*/ 1021951 w 2339720"/>
              <a:gd name="connsiteY8" fmla="*/ 1685142 h 5433059"/>
              <a:gd name="connsiteX9" fmla="*/ 1440194 w 2339720"/>
              <a:gd name="connsiteY9" fmla="*/ 1347290 h 5433059"/>
              <a:gd name="connsiteX10" fmla="*/ 1805763 w 2339720"/>
              <a:gd name="connsiteY10" fmla="*/ 1010010 h 5433059"/>
              <a:gd name="connsiteX11" fmla="*/ 1711847 w 2339720"/>
              <a:gd name="connsiteY11" fmla="*/ 253820 h 5433059"/>
              <a:gd name="connsiteX12" fmla="*/ 1965688 w 2339720"/>
              <a:gd name="connsiteY12" fmla="*/ 74 h 5433059"/>
              <a:gd name="connsiteX13" fmla="*/ 2043221 w 2339720"/>
              <a:gd name="connsiteY13" fmla="*/ 137329 h 5433059"/>
              <a:gd name="connsiteX14" fmla="*/ 1965688 w 2339720"/>
              <a:gd name="connsiteY14" fmla="*/ 808746 h 5433059"/>
              <a:gd name="connsiteX15" fmla="*/ 2124089 w 2339720"/>
              <a:gd name="connsiteY15" fmla="*/ 625676 h 5433059"/>
              <a:gd name="connsiteX16" fmla="*/ 2266964 w 2339720"/>
              <a:gd name="connsiteY16" fmla="*/ 98943 h 543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9720" h="5433059">
                <a:moveTo>
                  <a:pt x="2339925" y="490326"/>
                </a:moveTo>
                <a:cubicBezTo>
                  <a:pt x="2339925" y="490326"/>
                  <a:pt x="2292300" y="1214702"/>
                  <a:pt x="1350468" y="1766676"/>
                </a:cubicBezTo>
                <a:cubicBezTo>
                  <a:pt x="1115010" y="2169393"/>
                  <a:pt x="1350468" y="5433134"/>
                  <a:pt x="1350468" y="5433134"/>
                </a:cubicBezTo>
                <a:lnTo>
                  <a:pt x="388443" y="5433134"/>
                </a:lnTo>
                <a:cubicBezTo>
                  <a:pt x="388443" y="5433134"/>
                  <a:pt x="877743" y="2052902"/>
                  <a:pt x="744393" y="1768866"/>
                </a:cubicBezTo>
                <a:cubicBezTo>
                  <a:pt x="611043" y="1484831"/>
                  <a:pt x="391968" y="1333669"/>
                  <a:pt x="68784" y="874469"/>
                </a:cubicBezTo>
                <a:cubicBezTo>
                  <a:pt x="-93807" y="643297"/>
                  <a:pt x="83739" y="40174"/>
                  <a:pt x="83739" y="40174"/>
                </a:cubicBezTo>
                <a:cubicBezTo>
                  <a:pt x="83739" y="40174"/>
                  <a:pt x="527985" y="881232"/>
                  <a:pt x="683147" y="1151742"/>
                </a:cubicBezTo>
                <a:cubicBezTo>
                  <a:pt x="838309" y="1422252"/>
                  <a:pt x="1021951" y="1685142"/>
                  <a:pt x="1021951" y="1685142"/>
                </a:cubicBezTo>
                <a:cubicBezTo>
                  <a:pt x="1168407" y="1581529"/>
                  <a:pt x="1308101" y="1468676"/>
                  <a:pt x="1440194" y="1347290"/>
                </a:cubicBezTo>
                <a:cubicBezTo>
                  <a:pt x="1650601" y="1151837"/>
                  <a:pt x="1764901" y="1188794"/>
                  <a:pt x="1805763" y="1010010"/>
                </a:cubicBezTo>
                <a:cubicBezTo>
                  <a:pt x="1846626" y="831225"/>
                  <a:pt x="1711847" y="253820"/>
                  <a:pt x="1711847" y="253820"/>
                </a:cubicBezTo>
                <a:lnTo>
                  <a:pt x="1965688" y="74"/>
                </a:lnTo>
                <a:lnTo>
                  <a:pt x="2043221" y="137329"/>
                </a:lnTo>
                <a:lnTo>
                  <a:pt x="1965688" y="808746"/>
                </a:lnTo>
                <a:cubicBezTo>
                  <a:pt x="1965688" y="808746"/>
                  <a:pt x="2033601" y="868278"/>
                  <a:pt x="2124089" y="625676"/>
                </a:cubicBezTo>
                <a:cubicBezTo>
                  <a:pt x="2214576" y="383074"/>
                  <a:pt x="2266964" y="98943"/>
                  <a:pt x="2266964" y="98943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D858FB6-09C4-438F-A5A6-25D8916E7493}"/>
              </a:ext>
            </a:extLst>
          </p:cNvPr>
          <p:cNvSpPr/>
          <p:nvPr/>
        </p:nvSpPr>
        <p:spPr>
          <a:xfrm>
            <a:off x="1744466" y="-156044"/>
            <a:ext cx="3247834" cy="816673"/>
          </a:xfrm>
          <a:custGeom>
            <a:avLst/>
            <a:gdLst>
              <a:gd name="connsiteX0" fmla="*/ 347676 w 3247834"/>
              <a:gd name="connsiteY0" fmla="*/ 165047 h 816673"/>
              <a:gd name="connsiteX1" fmla="*/ 204 w 3247834"/>
              <a:gd name="connsiteY1" fmla="*/ 470704 h 816673"/>
              <a:gd name="connsiteX2" fmla="*/ 269667 w 3247834"/>
              <a:gd name="connsiteY2" fmla="*/ 502708 h 816673"/>
              <a:gd name="connsiteX3" fmla="*/ 445689 w 3247834"/>
              <a:gd name="connsiteY3" fmla="*/ 471180 h 816673"/>
              <a:gd name="connsiteX4" fmla="*/ 421209 w 3247834"/>
              <a:gd name="connsiteY4" fmla="*/ 703876 h 816673"/>
              <a:gd name="connsiteX5" fmla="*/ 591802 w 3247834"/>
              <a:gd name="connsiteY5" fmla="*/ 577479 h 816673"/>
              <a:gd name="connsiteX6" fmla="*/ 637522 w 3247834"/>
              <a:gd name="connsiteY6" fmla="*/ 511947 h 816673"/>
              <a:gd name="connsiteX7" fmla="*/ 737344 w 3247834"/>
              <a:gd name="connsiteY7" fmla="*/ 750072 h 816673"/>
              <a:gd name="connsiteX8" fmla="*/ 972231 w 3247834"/>
              <a:gd name="connsiteY8" fmla="*/ 506804 h 816673"/>
              <a:gd name="connsiteX9" fmla="*/ 1041668 w 3247834"/>
              <a:gd name="connsiteY9" fmla="*/ 414411 h 816673"/>
              <a:gd name="connsiteX10" fmla="*/ 1055860 w 3247834"/>
              <a:gd name="connsiteY10" fmla="*/ 816747 h 816673"/>
              <a:gd name="connsiteX11" fmla="*/ 1245789 w 3247834"/>
              <a:gd name="connsiteY11" fmla="*/ 626247 h 816673"/>
              <a:gd name="connsiteX12" fmla="*/ 1290651 w 3247834"/>
              <a:gd name="connsiteY12" fmla="*/ 548714 h 816673"/>
              <a:gd name="connsiteX13" fmla="*/ 1354183 w 3247834"/>
              <a:gd name="connsiteY13" fmla="*/ 671205 h 816673"/>
              <a:gd name="connsiteX14" fmla="*/ 1447147 w 3247834"/>
              <a:gd name="connsiteY14" fmla="*/ 715973 h 816673"/>
              <a:gd name="connsiteX15" fmla="*/ 1547065 w 3247834"/>
              <a:gd name="connsiteY15" fmla="*/ 577479 h 816673"/>
              <a:gd name="connsiteX16" fmla="*/ 1547065 w 3247834"/>
              <a:gd name="connsiteY16" fmla="*/ 364500 h 816673"/>
              <a:gd name="connsiteX17" fmla="*/ 1700036 w 3247834"/>
              <a:gd name="connsiteY17" fmla="*/ 626247 h 816673"/>
              <a:gd name="connsiteX18" fmla="*/ 1825385 w 3247834"/>
              <a:gd name="connsiteY18" fmla="*/ 781219 h 816673"/>
              <a:gd name="connsiteX19" fmla="*/ 2043317 w 3247834"/>
              <a:gd name="connsiteY19" fmla="*/ 450797 h 816673"/>
              <a:gd name="connsiteX20" fmla="*/ 2048842 w 3247834"/>
              <a:gd name="connsiteY20" fmla="*/ 351261 h 816673"/>
              <a:gd name="connsiteX21" fmla="*/ 2049985 w 3247834"/>
              <a:gd name="connsiteY21" fmla="*/ 332211 h 816673"/>
              <a:gd name="connsiteX22" fmla="*/ 2295920 w 3247834"/>
              <a:gd name="connsiteY22" fmla="*/ 626628 h 816673"/>
              <a:gd name="connsiteX23" fmla="*/ 2399933 w 3247834"/>
              <a:gd name="connsiteY23" fmla="*/ 670539 h 816673"/>
              <a:gd name="connsiteX24" fmla="*/ 2497945 w 3247834"/>
              <a:gd name="connsiteY24" fmla="*/ 503089 h 816673"/>
              <a:gd name="connsiteX25" fmla="*/ 2546904 w 3247834"/>
              <a:gd name="connsiteY25" fmla="*/ 447082 h 816673"/>
              <a:gd name="connsiteX26" fmla="*/ 2550809 w 3247834"/>
              <a:gd name="connsiteY26" fmla="*/ 816747 h 816673"/>
              <a:gd name="connsiteX27" fmla="*/ 2825510 w 3247834"/>
              <a:gd name="connsiteY27" fmla="*/ 679778 h 816673"/>
              <a:gd name="connsiteX28" fmla="*/ 3143931 w 3247834"/>
              <a:gd name="connsiteY28" fmla="*/ 259821 h 816673"/>
              <a:gd name="connsiteX29" fmla="*/ 3248039 w 3247834"/>
              <a:gd name="connsiteY29" fmla="*/ 74 h 81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673">
                <a:moveTo>
                  <a:pt x="347676" y="165047"/>
                </a:moveTo>
                <a:cubicBezTo>
                  <a:pt x="347676" y="165047"/>
                  <a:pt x="64975" y="253915"/>
                  <a:pt x="204" y="470704"/>
                </a:cubicBezTo>
                <a:cubicBezTo>
                  <a:pt x="204" y="470704"/>
                  <a:pt x="93645" y="534236"/>
                  <a:pt x="269667" y="502708"/>
                </a:cubicBezTo>
                <a:lnTo>
                  <a:pt x="445689" y="471180"/>
                </a:lnTo>
                <a:cubicBezTo>
                  <a:pt x="412046" y="543912"/>
                  <a:pt x="403436" y="625737"/>
                  <a:pt x="421209" y="703876"/>
                </a:cubicBezTo>
                <a:cubicBezTo>
                  <a:pt x="421209" y="703876"/>
                  <a:pt x="546178" y="643011"/>
                  <a:pt x="591802" y="577479"/>
                </a:cubicBezTo>
                <a:lnTo>
                  <a:pt x="637522" y="511947"/>
                </a:lnTo>
                <a:cubicBezTo>
                  <a:pt x="637522" y="511947"/>
                  <a:pt x="694196" y="652727"/>
                  <a:pt x="737344" y="750072"/>
                </a:cubicBezTo>
                <a:cubicBezTo>
                  <a:pt x="737344" y="750072"/>
                  <a:pt x="902889" y="599196"/>
                  <a:pt x="972231" y="506804"/>
                </a:cubicBezTo>
                <a:lnTo>
                  <a:pt x="1041668" y="414411"/>
                </a:lnTo>
                <a:cubicBezTo>
                  <a:pt x="1041668" y="414411"/>
                  <a:pt x="984518" y="663966"/>
                  <a:pt x="1055860" y="816747"/>
                </a:cubicBezTo>
                <a:cubicBezTo>
                  <a:pt x="1055860" y="816747"/>
                  <a:pt x="1200831" y="704067"/>
                  <a:pt x="1245789" y="626247"/>
                </a:cubicBezTo>
                <a:lnTo>
                  <a:pt x="1290651" y="548714"/>
                </a:lnTo>
                <a:cubicBezTo>
                  <a:pt x="1290651" y="548714"/>
                  <a:pt x="1232073" y="574336"/>
                  <a:pt x="1354183" y="671205"/>
                </a:cubicBezTo>
                <a:cubicBezTo>
                  <a:pt x="1476294" y="768075"/>
                  <a:pt x="1447147" y="715973"/>
                  <a:pt x="1447147" y="715973"/>
                </a:cubicBezTo>
                <a:cubicBezTo>
                  <a:pt x="1447147" y="715973"/>
                  <a:pt x="1550398" y="647107"/>
                  <a:pt x="1547065" y="577479"/>
                </a:cubicBezTo>
                <a:cubicBezTo>
                  <a:pt x="1543731" y="507852"/>
                  <a:pt x="1547065" y="364500"/>
                  <a:pt x="1547065" y="364500"/>
                </a:cubicBezTo>
                <a:cubicBezTo>
                  <a:pt x="1547065" y="364500"/>
                  <a:pt x="1590880" y="478800"/>
                  <a:pt x="1700036" y="626247"/>
                </a:cubicBezTo>
                <a:cubicBezTo>
                  <a:pt x="1809193" y="773694"/>
                  <a:pt x="1825385" y="781219"/>
                  <a:pt x="1825385" y="781219"/>
                </a:cubicBezTo>
                <a:cubicBezTo>
                  <a:pt x="1825385" y="781219"/>
                  <a:pt x="2037221" y="569478"/>
                  <a:pt x="2043317" y="450797"/>
                </a:cubicBezTo>
                <a:cubicBezTo>
                  <a:pt x="2046365" y="396600"/>
                  <a:pt x="2047984" y="367263"/>
                  <a:pt x="2048842" y="351261"/>
                </a:cubicBezTo>
                <a:lnTo>
                  <a:pt x="2049985" y="332211"/>
                </a:lnTo>
                <a:cubicBezTo>
                  <a:pt x="2049985" y="332211"/>
                  <a:pt x="2191812" y="582242"/>
                  <a:pt x="2295920" y="626628"/>
                </a:cubicBezTo>
                <a:lnTo>
                  <a:pt x="2399933" y="670539"/>
                </a:lnTo>
                <a:cubicBezTo>
                  <a:pt x="2399933" y="670539"/>
                  <a:pt x="2448987" y="559096"/>
                  <a:pt x="2497945" y="503089"/>
                </a:cubicBezTo>
                <a:lnTo>
                  <a:pt x="2546904" y="447082"/>
                </a:lnTo>
                <a:cubicBezTo>
                  <a:pt x="2546904" y="447082"/>
                  <a:pt x="2502612" y="699685"/>
                  <a:pt x="2550809" y="816747"/>
                </a:cubicBezTo>
                <a:cubicBezTo>
                  <a:pt x="2550809" y="816747"/>
                  <a:pt x="2721402" y="765503"/>
                  <a:pt x="2825510" y="679778"/>
                </a:cubicBezTo>
                <a:cubicBezTo>
                  <a:pt x="2929618" y="594053"/>
                  <a:pt x="3039823" y="519663"/>
                  <a:pt x="3143931" y="259821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416D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5820955-48EC-4283-A632-38BFAFD9EB26}"/>
              </a:ext>
            </a:extLst>
          </p:cNvPr>
          <p:cNvSpPr/>
          <p:nvPr/>
        </p:nvSpPr>
        <p:spPr>
          <a:xfrm>
            <a:off x="6888630" y="-2905"/>
            <a:ext cx="2860085" cy="2925701"/>
          </a:xfrm>
          <a:custGeom>
            <a:avLst/>
            <a:gdLst>
              <a:gd name="connsiteX0" fmla="*/ 5443 w 2860085"/>
              <a:gd name="connsiteY0" fmla="*/ 2925775 h 2925701"/>
              <a:gd name="connsiteX1" fmla="*/ 1015760 w 2860085"/>
              <a:gd name="connsiteY1" fmla="*/ 2200161 h 2925701"/>
              <a:gd name="connsiteX2" fmla="*/ 1383139 w 2860085"/>
              <a:gd name="connsiteY2" fmla="*/ 1603133 h 2925701"/>
              <a:gd name="connsiteX3" fmla="*/ 2669014 w 2860085"/>
              <a:gd name="connsiteY3" fmla="*/ 950957 h 2925701"/>
              <a:gd name="connsiteX4" fmla="*/ 2858848 w 2860085"/>
              <a:gd name="connsiteY4" fmla="*/ 70275 h 2925701"/>
              <a:gd name="connsiteX5" fmla="*/ 2716735 w 2860085"/>
              <a:gd name="connsiteY5" fmla="*/ 76 h 2925701"/>
              <a:gd name="connsiteX6" fmla="*/ 2563192 w 2860085"/>
              <a:gd name="connsiteY6" fmla="*/ 427272 h 2925701"/>
              <a:gd name="connsiteX7" fmla="*/ 1925016 w 2860085"/>
              <a:gd name="connsiteY7" fmla="*/ 1171461 h 2925701"/>
              <a:gd name="connsiteX8" fmla="*/ 1070910 w 2860085"/>
              <a:gd name="connsiteY8" fmla="*/ 1511312 h 2925701"/>
              <a:gd name="connsiteX9" fmla="*/ 363679 w 2860085"/>
              <a:gd name="connsiteY9" fmla="*/ 2383803 h 2925701"/>
              <a:gd name="connsiteX10" fmla="*/ 204 w 2860085"/>
              <a:gd name="connsiteY10" fmla="*/ 2375230 h 2925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0085" h="2925701">
                <a:moveTo>
                  <a:pt x="5443" y="2925775"/>
                </a:moveTo>
                <a:cubicBezTo>
                  <a:pt x="5443" y="2925775"/>
                  <a:pt x="841262" y="2567540"/>
                  <a:pt x="1015760" y="2200161"/>
                </a:cubicBezTo>
                <a:cubicBezTo>
                  <a:pt x="1190258" y="1832781"/>
                  <a:pt x="933083" y="1860308"/>
                  <a:pt x="1383139" y="1603133"/>
                </a:cubicBezTo>
                <a:cubicBezTo>
                  <a:pt x="1833196" y="1345958"/>
                  <a:pt x="2448606" y="1437780"/>
                  <a:pt x="2669014" y="950957"/>
                </a:cubicBezTo>
                <a:cubicBezTo>
                  <a:pt x="2889423" y="464134"/>
                  <a:pt x="2858848" y="70275"/>
                  <a:pt x="2858848" y="70275"/>
                </a:cubicBezTo>
                <a:lnTo>
                  <a:pt x="2716735" y="76"/>
                </a:lnTo>
                <a:cubicBezTo>
                  <a:pt x="2716735" y="76"/>
                  <a:pt x="2751215" y="-4687"/>
                  <a:pt x="2563192" y="427272"/>
                </a:cubicBezTo>
                <a:cubicBezTo>
                  <a:pt x="2375168" y="859231"/>
                  <a:pt x="2228197" y="1088784"/>
                  <a:pt x="1925016" y="1171461"/>
                </a:cubicBezTo>
                <a:cubicBezTo>
                  <a:pt x="1621836" y="1254138"/>
                  <a:pt x="1272935" y="1345958"/>
                  <a:pt x="1070910" y="1511312"/>
                </a:cubicBezTo>
                <a:cubicBezTo>
                  <a:pt x="868884" y="1676666"/>
                  <a:pt x="657525" y="2301126"/>
                  <a:pt x="363679" y="2383803"/>
                </a:cubicBezTo>
                <a:cubicBezTo>
                  <a:pt x="69832" y="2466480"/>
                  <a:pt x="204" y="2375230"/>
                  <a:pt x="204" y="2375230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77" name="Graphic 4">
            <a:extLst>
              <a:ext uri="{FF2B5EF4-FFF2-40B4-BE49-F238E27FC236}">
                <a16:creationId xmlns:a16="http://schemas.microsoft.com/office/drawing/2014/main" id="{BA05DBE9-D515-4771-8A81-7ECFDACA7756}"/>
              </a:ext>
            </a:extLst>
          </p:cNvPr>
          <p:cNvGrpSpPr/>
          <p:nvPr/>
        </p:nvGrpSpPr>
        <p:grpSpPr>
          <a:xfrm>
            <a:off x="9345120" y="3409074"/>
            <a:ext cx="2179319" cy="1928431"/>
            <a:chOff x="9892121" y="2555152"/>
            <a:chExt cx="2179319" cy="192843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E6FEB54-9F55-48E3-8BDF-D4EFF0BD2E08}"/>
                </a:ext>
              </a:extLst>
            </p:cNvPr>
            <p:cNvSpPr/>
            <p:nvPr/>
          </p:nvSpPr>
          <p:spPr>
            <a:xfrm>
              <a:off x="9892121" y="2555152"/>
              <a:ext cx="2179319" cy="1928431"/>
            </a:xfrm>
            <a:custGeom>
              <a:avLst/>
              <a:gdLst>
                <a:gd name="connsiteX0" fmla="*/ 581610 w 2179319"/>
                <a:gd name="connsiteY0" fmla="*/ 510709 h 1928431"/>
                <a:gd name="connsiteX1" fmla="*/ 782874 w 2179319"/>
                <a:gd name="connsiteY1" fmla="*/ 405934 h 1928431"/>
                <a:gd name="connsiteX2" fmla="*/ 727724 w 2179319"/>
                <a:gd name="connsiteY2" fmla="*/ 577384 h 1928431"/>
                <a:gd name="connsiteX3" fmla="*/ 995662 w 2179319"/>
                <a:gd name="connsiteY3" fmla="*/ 834559 h 1928431"/>
                <a:gd name="connsiteX4" fmla="*/ 1178161 w 2179319"/>
                <a:gd name="connsiteY4" fmla="*/ 757883 h 1928431"/>
                <a:gd name="connsiteX5" fmla="*/ 1123964 w 2179319"/>
                <a:gd name="connsiteY5" fmla="*/ 902663 h 1928431"/>
                <a:gd name="connsiteX6" fmla="*/ 1435622 w 2179319"/>
                <a:gd name="connsiteY6" fmla="*/ 1232418 h 1928431"/>
                <a:gd name="connsiteX7" fmla="*/ 1599642 w 2179319"/>
                <a:gd name="connsiteY7" fmla="*/ 1144788 h 1928431"/>
                <a:gd name="connsiteX8" fmla="*/ 1566972 w 2179319"/>
                <a:gd name="connsiteY8" fmla="*/ 1319762 h 1928431"/>
                <a:gd name="connsiteX9" fmla="*/ 2101895 w 2179319"/>
                <a:gd name="connsiteY9" fmla="*/ 1928505 h 1928431"/>
                <a:gd name="connsiteX10" fmla="*/ 2136567 w 2179319"/>
                <a:gd name="connsiteY10" fmla="*/ 1502357 h 1928431"/>
                <a:gd name="connsiteX11" fmla="*/ 2179524 w 2179319"/>
                <a:gd name="connsiteY11" fmla="*/ 973719 h 1928431"/>
                <a:gd name="connsiteX12" fmla="*/ 606470 w 2179319"/>
                <a:gd name="connsiteY12" fmla="*/ 29696 h 1928431"/>
                <a:gd name="connsiteX13" fmla="*/ 514554 w 2179319"/>
                <a:gd name="connsiteY13" fmla="*/ 74 h 1928431"/>
                <a:gd name="connsiteX14" fmla="*/ 204 w 2179319"/>
                <a:gd name="connsiteY14" fmla="*/ 156093 h 19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9319" h="1928431">
                  <a:moveTo>
                    <a:pt x="581610" y="510709"/>
                  </a:moveTo>
                  <a:lnTo>
                    <a:pt x="782874" y="405934"/>
                  </a:lnTo>
                  <a:lnTo>
                    <a:pt x="727724" y="577384"/>
                  </a:lnTo>
                  <a:lnTo>
                    <a:pt x="995662" y="834559"/>
                  </a:lnTo>
                  <a:lnTo>
                    <a:pt x="1178161" y="757883"/>
                  </a:lnTo>
                  <a:lnTo>
                    <a:pt x="1123964" y="902663"/>
                  </a:lnTo>
                  <a:lnTo>
                    <a:pt x="1435622" y="1232418"/>
                  </a:lnTo>
                  <a:lnTo>
                    <a:pt x="1599642" y="1144788"/>
                  </a:lnTo>
                  <a:lnTo>
                    <a:pt x="1566972" y="1319762"/>
                  </a:lnTo>
                  <a:lnTo>
                    <a:pt x="2101895" y="1928505"/>
                  </a:lnTo>
                  <a:lnTo>
                    <a:pt x="2136567" y="1502357"/>
                  </a:lnTo>
                  <a:lnTo>
                    <a:pt x="2179524" y="973719"/>
                  </a:lnTo>
                  <a:cubicBezTo>
                    <a:pt x="2179524" y="973719"/>
                    <a:pt x="1399617" y="300873"/>
                    <a:pt x="606470" y="29696"/>
                  </a:cubicBezTo>
                  <a:cubicBezTo>
                    <a:pt x="575800" y="19219"/>
                    <a:pt x="545158" y="9341"/>
                    <a:pt x="514554" y="74"/>
                  </a:cubicBezTo>
                  <a:lnTo>
                    <a:pt x="204" y="156093"/>
                  </a:ln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F7C75BF-C51E-4BC5-A40D-183B3CA1604B}"/>
                </a:ext>
              </a:extLst>
            </p:cNvPr>
            <p:cNvSpPr/>
            <p:nvPr/>
          </p:nvSpPr>
          <p:spPr>
            <a:xfrm>
              <a:off x="10498387" y="2584774"/>
              <a:ext cx="1573053" cy="1472374"/>
            </a:xfrm>
            <a:custGeom>
              <a:avLst/>
              <a:gdLst>
                <a:gd name="connsiteX0" fmla="*/ 204 w 1573053"/>
                <a:gd name="connsiteY0" fmla="*/ 74 h 1472374"/>
                <a:gd name="connsiteX1" fmla="*/ 1530301 w 1573053"/>
                <a:gd name="connsiteY1" fmla="*/ 1472448 h 1472374"/>
                <a:gd name="connsiteX2" fmla="*/ 1573259 w 1573053"/>
                <a:gd name="connsiteY2" fmla="*/ 943811 h 1472374"/>
                <a:gd name="connsiteX3" fmla="*/ 204 w 1573053"/>
                <a:gd name="connsiteY3" fmla="*/ 74 h 14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053" h="1472374">
                  <a:moveTo>
                    <a:pt x="204" y="74"/>
                  </a:moveTo>
                  <a:cubicBezTo>
                    <a:pt x="682862" y="389075"/>
                    <a:pt x="1366661" y="1257374"/>
                    <a:pt x="1530301" y="1472448"/>
                  </a:cubicBezTo>
                  <a:lnTo>
                    <a:pt x="1573259" y="943811"/>
                  </a:lnTo>
                  <a:cubicBezTo>
                    <a:pt x="1573259" y="943811"/>
                    <a:pt x="793351" y="271251"/>
                    <a:pt x="204" y="74"/>
                  </a:cubicBezTo>
                  <a:close/>
                </a:path>
              </a:pathLst>
            </a:custGeom>
            <a:solidFill>
              <a:srgbClr val="D6D3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A85677E-8F2B-4BC8-BD5D-BCAA86641B8C}"/>
              </a:ext>
            </a:extLst>
          </p:cNvPr>
          <p:cNvSpPr/>
          <p:nvPr/>
        </p:nvSpPr>
        <p:spPr>
          <a:xfrm>
            <a:off x="4399834" y="-340387"/>
            <a:ext cx="3247834" cy="816768"/>
          </a:xfrm>
          <a:custGeom>
            <a:avLst/>
            <a:gdLst>
              <a:gd name="connsiteX0" fmla="*/ 347677 w 3247834"/>
              <a:gd name="connsiteY0" fmla="*/ 165047 h 816768"/>
              <a:gd name="connsiteX1" fmla="*/ 204 w 3247834"/>
              <a:gd name="connsiteY1" fmla="*/ 470799 h 816768"/>
              <a:gd name="connsiteX2" fmla="*/ 269667 w 3247834"/>
              <a:gd name="connsiteY2" fmla="*/ 502708 h 816768"/>
              <a:gd name="connsiteX3" fmla="*/ 445879 w 3247834"/>
              <a:gd name="connsiteY3" fmla="*/ 471180 h 816768"/>
              <a:gd name="connsiteX4" fmla="*/ 421400 w 3247834"/>
              <a:gd name="connsiteY4" fmla="*/ 703876 h 816768"/>
              <a:gd name="connsiteX5" fmla="*/ 591993 w 3247834"/>
              <a:gd name="connsiteY5" fmla="*/ 577575 h 816768"/>
              <a:gd name="connsiteX6" fmla="*/ 637713 w 3247834"/>
              <a:gd name="connsiteY6" fmla="*/ 512043 h 816768"/>
              <a:gd name="connsiteX7" fmla="*/ 737535 w 3247834"/>
              <a:gd name="connsiteY7" fmla="*/ 750168 h 816768"/>
              <a:gd name="connsiteX8" fmla="*/ 972421 w 3247834"/>
              <a:gd name="connsiteY8" fmla="*/ 506899 h 816768"/>
              <a:gd name="connsiteX9" fmla="*/ 1041859 w 3247834"/>
              <a:gd name="connsiteY9" fmla="*/ 414411 h 816768"/>
              <a:gd name="connsiteX10" fmla="*/ 1056051 w 3247834"/>
              <a:gd name="connsiteY10" fmla="*/ 816843 h 816768"/>
              <a:gd name="connsiteX11" fmla="*/ 1245979 w 3247834"/>
              <a:gd name="connsiteY11" fmla="*/ 626343 h 816768"/>
              <a:gd name="connsiteX12" fmla="*/ 1290842 w 3247834"/>
              <a:gd name="connsiteY12" fmla="*/ 548904 h 816768"/>
              <a:gd name="connsiteX13" fmla="*/ 1354374 w 3247834"/>
              <a:gd name="connsiteY13" fmla="*/ 671301 h 816768"/>
              <a:gd name="connsiteX14" fmla="*/ 1447338 w 3247834"/>
              <a:gd name="connsiteY14" fmla="*/ 716068 h 816768"/>
              <a:gd name="connsiteX15" fmla="*/ 1547064 w 3247834"/>
              <a:gd name="connsiteY15" fmla="*/ 577575 h 816768"/>
              <a:gd name="connsiteX16" fmla="*/ 1547064 w 3247834"/>
              <a:gd name="connsiteY16" fmla="*/ 364596 h 816768"/>
              <a:gd name="connsiteX17" fmla="*/ 1700036 w 3247834"/>
              <a:gd name="connsiteY17" fmla="*/ 626247 h 816768"/>
              <a:gd name="connsiteX18" fmla="*/ 1825385 w 3247834"/>
              <a:gd name="connsiteY18" fmla="*/ 781124 h 816768"/>
              <a:gd name="connsiteX19" fmla="*/ 2043317 w 3247834"/>
              <a:gd name="connsiteY19" fmla="*/ 450797 h 816768"/>
              <a:gd name="connsiteX20" fmla="*/ 2048937 w 3247834"/>
              <a:gd name="connsiteY20" fmla="*/ 351356 h 816768"/>
              <a:gd name="connsiteX21" fmla="*/ 2049985 w 3247834"/>
              <a:gd name="connsiteY21" fmla="*/ 332306 h 816768"/>
              <a:gd name="connsiteX22" fmla="*/ 2295920 w 3247834"/>
              <a:gd name="connsiteY22" fmla="*/ 626152 h 816768"/>
              <a:gd name="connsiteX23" fmla="*/ 2400028 w 3247834"/>
              <a:gd name="connsiteY23" fmla="*/ 670158 h 816768"/>
              <a:gd name="connsiteX24" fmla="*/ 2497945 w 3247834"/>
              <a:gd name="connsiteY24" fmla="*/ 502613 h 816768"/>
              <a:gd name="connsiteX25" fmla="*/ 2546904 w 3247834"/>
              <a:gd name="connsiteY25" fmla="*/ 446606 h 816768"/>
              <a:gd name="connsiteX26" fmla="*/ 2550809 w 3247834"/>
              <a:gd name="connsiteY26" fmla="*/ 816366 h 816768"/>
              <a:gd name="connsiteX27" fmla="*/ 2825510 w 3247834"/>
              <a:gd name="connsiteY27" fmla="*/ 679302 h 816768"/>
              <a:gd name="connsiteX28" fmla="*/ 3143931 w 3247834"/>
              <a:gd name="connsiteY28" fmla="*/ 259440 h 816768"/>
              <a:gd name="connsiteX29" fmla="*/ 3248039 w 3247834"/>
              <a:gd name="connsiteY29" fmla="*/ 74 h 81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768">
                <a:moveTo>
                  <a:pt x="347677" y="165047"/>
                </a:moveTo>
                <a:cubicBezTo>
                  <a:pt x="347677" y="165047"/>
                  <a:pt x="64879" y="253915"/>
                  <a:pt x="204" y="470799"/>
                </a:cubicBezTo>
                <a:cubicBezTo>
                  <a:pt x="204" y="470799"/>
                  <a:pt x="93645" y="534331"/>
                  <a:pt x="269667" y="502708"/>
                </a:cubicBezTo>
                <a:lnTo>
                  <a:pt x="445879" y="471180"/>
                </a:lnTo>
                <a:cubicBezTo>
                  <a:pt x="412256" y="543916"/>
                  <a:pt x="403646" y="625736"/>
                  <a:pt x="421400" y="703876"/>
                </a:cubicBezTo>
                <a:cubicBezTo>
                  <a:pt x="421400" y="703876"/>
                  <a:pt x="546368" y="643011"/>
                  <a:pt x="591993" y="577575"/>
                </a:cubicBezTo>
                <a:lnTo>
                  <a:pt x="637713" y="512043"/>
                </a:lnTo>
                <a:cubicBezTo>
                  <a:pt x="637713" y="512043"/>
                  <a:pt x="694387" y="652822"/>
                  <a:pt x="737535" y="750168"/>
                </a:cubicBezTo>
                <a:cubicBezTo>
                  <a:pt x="737535" y="750168"/>
                  <a:pt x="903079" y="599292"/>
                  <a:pt x="972421" y="506899"/>
                </a:cubicBezTo>
                <a:lnTo>
                  <a:pt x="1041859" y="414411"/>
                </a:lnTo>
                <a:cubicBezTo>
                  <a:pt x="1041859" y="414411"/>
                  <a:pt x="984709" y="663966"/>
                  <a:pt x="1056051" y="816843"/>
                </a:cubicBezTo>
                <a:cubicBezTo>
                  <a:pt x="1056051" y="816843"/>
                  <a:pt x="1201021" y="704162"/>
                  <a:pt x="1245979" y="626343"/>
                </a:cubicBezTo>
                <a:lnTo>
                  <a:pt x="1290842" y="548904"/>
                </a:lnTo>
                <a:cubicBezTo>
                  <a:pt x="1290842" y="548904"/>
                  <a:pt x="1232263" y="574527"/>
                  <a:pt x="1354374" y="671301"/>
                </a:cubicBezTo>
                <a:cubicBezTo>
                  <a:pt x="1476484" y="768075"/>
                  <a:pt x="1447338" y="716068"/>
                  <a:pt x="1447338" y="716068"/>
                </a:cubicBezTo>
                <a:cubicBezTo>
                  <a:pt x="1447338" y="716068"/>
                  <a:pt x="1550779" y="647107"/>
                  <a:pt x="1547064" y="577575"/>
                </a:cubicBezTo>
                <a:cubicBezTo>
                  <a:pt x="1543350" y="508042"/>
                  <a:pt x="1547064" y="364596"/>
                  <a:pt x="1547064" y="364596"/>
                </a:cubicBezTo>
                <a:cubicBezTo>
                  <a:pt x="1547064" y="364596"/>
                  <a:pt x="1590880" y="478896"/>
                  <a:pt x="1700036" y="626247"/>
                </a:cubicBezTo>
                <a:cubicBezTo>
                  <a:pt x="1809193" y="773599"/>
                  <a:pt x="1825385" y="781124"/>
                  <a:pt x="1825385" y="781124"/>
                </a:cubicBezTo>
                <a:cubicBezTo>
                  <a:pt x="1825385" y="781124"/>
                  <a:pt x="2036554" y="569193"/>
                  <a:pt x="2043317" y="450797"/>
                </a:cubicBezTo>
                <a:cubicBezTo>
                  <a:pt x="2046365" y="396695"/>
                  <a:pt x="2047984" y="367263"/>
                  <a:pt x="2048937" y="351356"/>
                </a:cubicBezTo>
                <a:lnTo>
                  <a:pt x="2049985" y="332306"/>
                </a:lnTo>
                <a:cubicBezTo>
                  <a:pt x="2049985" y="332306"/>
                  <a:pt x="2191812" y="582242"/>
                  <a:pt x="2295920" y="626152"/>
                </a:cubicBezTo>
                <a:lnTo>
                  <a:pt x="2400028" y="670158"/>
                </a:lnTo>
                <a:cubicBezTo>
                  <a:pt x="2400028" y="670158"/>
                  <a:pt x="2448987" y="558715"/>
                  <a:pt x="2497945" y="502613"/>
                </a:cubicBezTo>
                <a:lnTo>
                  <a:pt x="2546904" y="446606"/>
                </a:lnTo>
                <a:cubicBezTo>
                  <a:pt x="2546904" y="446606"/>
                  <a:pt x="2502613" y="699209"/>
                  <a:pt x="2550809" y="816366"/>
                </a:cubicBezTo>
                <a:cubicBezTo>
                  <a:pt x="2550809" y="816366"/>
                  <a:pt x="2721497" y="765027"/>
                  <a:pt x="2825510" y="679302"/>
                </a:cubicBezTo>
                <a:cubicBezTo>
                  <a:pt x="2929523" y="593577"/>
                  <a:pt x="3039823" y="519282"/>
                  <a:pt x="3143931" y="259440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792EFB0-95CA-4CCA-A2E2-8D93048F8898}"/>
              </a:ext>
            </a:extLst>
          </p:cNvPr>
          <p:cNvSpPr/>
          <p:nvPr/>
        </p:nvSpPr>
        <p:spPr>
          <a:xfrm>
            <a:off x="10458208" y="-303560"/>
            <a:ext cx="2466605" cy="5702008"/>
          </a:xfrm>
          <a:custGeom>
            <a:avLst/>
            <a:gdLst>
              <a:gd name="connsiteX0" fmla="*/ 204 w 2466605"/>
              <a:gd name="connsiteY0" fmla="*/ 437557 h 4847367"/>
              <a:gd name="connsiteX1" fmla="*/ 989757 w 2466605"/>
              <a:gd name="connsiteY1" fmla="*/ 1576271 h 4847367"/>
              <a:gd name="connsiteX2" fmla="*/ 989757 w 2466605"/>
              <a:gd name="connsiteY2" fmla="*/ 4847441 h 4847367"/>
              <a:gd name="connsiteX3" fmla="*/ 1951782 w 2466605"/>
              <a:gd name="connsiteY3" fmla="*/ 4847441 h 4847367"/>
              <a:gd name="connsiteX4" fmla="*/ 1595833 w 2466605"/>
              <a:gd name="connsiteY4" fmla="*/ 1578176 h 4847367"/>
              <a:gd name="connsiteX5" fmla="*/ 2271441 w 2466605"/>
              <a:gd name="connsiteY5" fmla="*/ 779790 h 4847367"/>
              <a:gd name="connsiteX6" fmla="*/ 2032649 w 2466605"/>
              <a:gd name="connsiteY6" fmla="*/ 566430 h 4847367"/>
              <a:gd name="connsiteX7" fmla="*/ 1657078 w 2466605"/>
              <a:gd name="connsiteY7" fmla="*/ 1027250 h 4847367"/>
              <a:gd name="connsiteX8" fmla="*/ 1318274 w 2466605"/>
              <a:gd name="connsiteY8" fmla="*/ 1502643 h 4847367"/>
              <a:gd name="connsiteX9" fmla="*/ 899936 w 2466605"/>
              <a:gd name="connsiteY9" fmla="*/ 1201176 h 4847367"/>
              <a:gd name="connsiteX10" fmla="*/ 534462 w 2466605"/>
              <a:gd name="connsiteY10" fmla="*/ 901043 h 4847367"/>
              <a:gd name="connsiteX11" fmla="*/ 628378 w 2466605"/>
              <a:gd name="connsiteY11" fmla="*/ 226293 h 4847367"/>
              <a:gd name="connsiteX12" fmla="*/ 374537 w 2466605"/>
              <a:gd name="connsiteY12" fmla="*/ 74 h 4847367"/>
              <a:gd name="connsiteX13" fmla="*/ 297004 w 2466605"/>
              <a:gd name="connsiteY13" fmla="*/ 122565 h 4847367"/>
              <a:gd name="connsiteX14" fmla="*/ 374537 w 2466605"/>
              <a:gd name="connsiteY14" fmla="*/ 721593 h 4847367"/>
              <a:gd name="connsiteX15" fmla="*/ 216041 w 2466605"/>
              <a:gd name="connsiteY15" fmla="*/ 558334 h 4847367"/>
              <a:gd name="connsiteX16" fmla="*/ 73166 w 2466605"/>
              <a:gd name="connsiteY16" fmla="*/ 88371 h 484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605" h="4847367">
                <a:moveTo>
                  <a:pt x="204" y="437557"/>
                </a:moveTo>
                <a:cubicBezTo>
                  <a:pt x="204" y="437557"/>
                  <a:pt x="47829" y="1083828"/>
                  <a:pt x="989757" y="1576271"/>
                </a:cubicBezTo>
                <a:cubicBezTo>
                  <a:pt x="1225215" y="1935459"/>
                  <a:pt x="989757" y="4847441"/>
                  <a:pt x="989757" y="4847441"/>
                </a:cubicBezTo>
                <a:lnTo>
                  <a:pt x="1951782" y="4847441"/>
                </a:lnTo>
                <a:cubicBezTo>
                  <a:pt x="1951782" y="4847441"/>
                  <a:pt x="1462197" y="1831636"/>
                  <a:pt x="1595833" y="1578176"/>
                </a:cubicBezTo>
                <a:cubicBezTo>
                  <a:pt x="1729469" y="1324716"/>
                  <a:pt x="1720325" y="877898"/>
                  <a:pt x="2271441" y="779790"/>
                </a:cubicBezTo>
                <a:cubicBezTo>
                  <a:pt x="2822557" y="681683"/>
                  <a:pt x="2032649" y="566430"/>
                  <a:pt x="2032649" y="566430"/>
                </a:cubicBezTo>
                <a:cubicBezTo>
                  <a:pt x="2032649" y="566430"/>
                  <a:pt x="1812146" y="785505"/>
                  <a:pt x="1657078" y="1027250"/>
                </a:cubicBezTo>
                <a:cubicBezTo>
                  <a:pt x="1502012" y="1268994"/>
                  <a:pt x="1318274" y="1502643"/>
                  <a:pt x="1318274" y="1502643"/>
                </a:cubicBezTo>
                <a:cubicBezTo>
                  <a:pt x="1172770" y="1410841"/>
                  <a:pt x="1033058" y="1310161"/>
                  <a:pt x="899936" y="1201176"/>
                </a:cubicBezTo>
                <a:cubicBezTo>
                  <a:pt x="689624" y="1027536"/>
                  <a:pt x="575324" y="1060206"/>
                  <a:pt x="534462" y="901043"/>
                </a:cubicBezTo>
                <a:cubicBezTo>
                  <a:pt x="493600" y="741881"/>
                  <a:pt x="628378" y="226293"/>
                  <a:pt x="628378" y="226293"/>
                </a:cubicBezTo>
                <a:lnTo>
                  <a:pt x="374537" y="74"/>
                </a:lnTo>
                <a:lnTo>
                  <a:pt x="297004" y="122565"/>
                </a:lnTo>
                <a:lnTo>
                  <a:pt x="374537" y="721593"/>
                </a:lnTo>
                <a:cubicBezTo>
                  <a:pt x="374537" y="721593"/>
                  <a:pt x="306624" y="774647"/>
                  <a:pt x="216041" y="558334"/>
                </a:cubicBezTo>
                <a:cubicBezTo>
                  <a:pt x="125458" y="342021"/>
                  <a:pt x="73166" y="88371"/>
                  <a:pt x="73166" y="88371"/>
                </a:cubicBezTo>
                <a:close/>
              </a:path>
            </a:pathLst>
          </a:custGeom>
          <a:solidFill>
            <a:srgbClr val="293D3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0863B56-932D-4B79-A783-26A141EF5AD8}"/>
              </a:ext>
            </a:extLst>
          </p:cNvPr>
          <p:cNvSpPr/>
          <p:nvPr/>
        </p:nvSpPr>
        <p:spPr>
          <a:xfrm>
            <a:off x="8812862" y="5138025"/>
            <a:ext cx="3778455" cy="1973993"/>
          </a:xfrm>
          <a:custGeom>
            <a:avLst/>
            <a:gdLst>
              <a:gd name="connsiteX0" fmla="*/ 2326400 w 3778455"/>
              <a:gd name="connsiteY0" fmla="*/ 518266 h 1973993"/>
              <a:gd name="connsiteX1" fmla="*/ 2081227 w 3778455"/>
              <a:gd name="connsiteY1" fmla="*/ 832591 h 1973993"/>
              <a:gd name="connsiteX2" fmla="*/ 1456005 w 3778455"/>
              <a:gd name="connsiteY2" fmla="*/ 972894 h 1973993"/>
              <a:gd name="connsiteX3" fmla="*/ 1093103 w 3778455"/>
              <a:gd name="connsiteY3" fmla="*/ 1081765 h 1973993"/>
              <a:gd name="connsiteX4" fmla="*/ 764586 w 3778455"/>
              <a:gd name="connsiteY4" fmla="*/ 1203113 h 1973993"/>
              <a:gd name="connsiteX5" fmla="*/ 349772 w 3778455"/>
              <a:gd name="connsiteY5" fmla="*/ 1398281 h 1973993"/>
              <a:gd name="connsiteX6" fmla="*/ 204 w 3778455"/>
              <a:gd name="connsiteY6" fmla="*/ 1974067 h 1973993"/>
              <a:gd name="connsiteX7" fmla="*/ 3299951 w 3778455"/>
              <a:gd name="connsiteY7" fmla="*/ 1850242 h 1973993"/>
              <a:gd name="connsiteX8" fmla="*/ 3706858 w 3778455"/>
              <a:gd name="connsiteY8" fmla="*/ 1764517 h 1973993"/>
              <a:gd name="connsiteX9" fmla="*/ 3760389 w 3778455"/>
              <a:gd name="connsiteY9" fmla="*/ 1365229 h 1973993"/>
              <a:gd name="connsiteX10" fmla="*/ 3620562 w 3778455"/>
              <a:gd name="connsiteY10" fmla="*/ 537316 h 1973993"/>
              <a:gd name="connsiteX11" fmla="*/ 3405773 w 3778455"/>
              <a:gd name="connsiteY11" fmla="*/ 8297 h 1973993"/>
              <a:gd name="connsiteX12" fmla="*/ 2827796 w 3778455"/>
              <a:gd name="connsiteY12" fmla="*/ 151172 h 1973993"/>
              <a:gd name="connsiteX13" fmla="*/ 2326400 w 3778455"/>
              <a:gd name="connsiteY13" fmla="*/ 518266 h 197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78455" h="1973993">
                <a:moveTo>
                  <a:pt x="2326400" y="518266"/>
                </a:moveTo>
                <a:cubicBezTo>
                  <a:pt x="2246200" y="625041"/>
                  <a:pt x="2187430" y="751819"/>
                  <a:pt x="2081227" y="832591"/>
                </a:cubicBezTo>
                <a:cubicBezTo>
                  <a:pt x="1909110" y="963845"/>
                  <a:pt x="1669460" y="936890"/>
                  <a:pt x="1456005" y="972894"/>
                </a:cubicBezTo>
                <a:cubicBezTo>
                  <a:pt x="1331228" y="993849"/>
                  <a:pt x="1211784" y="1037855"/>
                  <a:pt x="1093103" y="1081765"/>
                </a:cubicBezTo>
                <a:lnTo>
                  <a:pt x="764586" y="1203113"/>
                </a:lnTo>
                <a:cubicBezTo>
                  <a:pt x="620854" y="1256263"/>
                  <a:pt x="475216" y="1310270"/>
                  <a:pt x="349772" y="1398281"/>
                </a:cubicBezTo>
                <a:cubicBezTo>
                  <a:pt x="160320" y="1531631"/>
                  <a:pt x="25160" y="1743943"/>
                  <a:pt x="204" y="1974067"/>
                </a:cubicBezTo>
                <a:cubicBezTo>
                  <a:pt x="1090264" y="1791511"/>
                  <a:pt x="2199279" y="1749896"/>
                  <a:pt x="3299951" y="1850242"/>
                </a:cubicBezTo>
                <a:cubicBezTo>
                  <a:pt x="3443397" y="1863386"/>
                  <a:pt x="3609703" y="1870721"/>
                  <a:pt x="3706858" y="1764517"/>
                </a:cubicBezTo>
                <a:cubicBezTo>
                  <a:pt x="3800870" y="1661647"/>
                  <a:pt x="3783534" y="1502579"/>
                  <a:pt x="3760389" y="1365229"/>
                </a:cubicBezTo>
                <a:cubicBezTo>
                  <a:pt x="3713840" y="1089509"/>
                  <a:pt x="3667235" y="813541"/>
                  <a:pt x="3620562" y="537316"/>
                </a:cubicBezTo>
                <a:cubicBezTo>
                  <a:pt x="3591987" y="369390"/>
                  <a:pt x="3612656" y="57542"/>
                  <a:pt x="3405773" y="8297"/>
                </a:cubicBezTo>
                <a:cubicBezTo>
                  <a:pt x="3235752" y="-32184"/>
                  <a:pt x="2979910" y="86593"/>
                  <a:pt x="2827796" y="151172"/>
                </a:cubicBezTo>
                <a:cubicBezTo>
                  <a:pt x="2636629" y="232516"/>
                  <a:pt x="2450797" y="347768"/>
                  <a:pt x="2326400" y="518266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2F69E49-287F-4C40-91A7-3EB4CA557FC2}"/>
              </a:ext>
            </a:extLst>
          </p:cNvPr>
          <p:cNvSpPr/>
          <p:nvPr/>
        </p:nvSpPr>
        <p:spPr>
          <a:xfrm>
            <a:off x="9252830" y="4377313"/>
            <a:ext cx="1008697" cy="2112454"/>
          </a:xfrm>
          <a:custGeom>
            <a:avLst/>
            <a:gdLst>
              <a:gd name="connsiteX0" fmla="*/ 1008902 w 1008697"/>
              <a:gd name="connsiteY0" fmla="*/ 2112528 h 2112454"/>
              <a:gd name="connsiteX1" fmla="*/ 543511 w 1008697"/>
              <a:gd name="connsiteY1" fmla="*/ 290586 h 2112454"/>
              <a:gd name="connsiteX2" fmla="*/ 500648 w 1008697"/>
              <a:gd name="connsiteY2" fmla="*/ 74 h 2112454"/>
              <a:gd name="connsiteX3" fmla="*/ 549702 w 1008697"/>
              <a:gd name="connsiteY3" fmla="*/ 815604 h 2112454"/>
              <a:gd name="connsiteX4" fmla="*/ 604757 w 1008697"/>
              <a:gd name="connsiteY4" fmla="*/ 985911 h 2112454"/>
              <a:gd name="connsiteX5" fmla="*/ 329198 w 1008697"/>
              <a:gd name="connsiteY5" fmla="*/ 361262 h 2112454"/>
              <a:gd name="connsiteX6" fmla="*/ 341485 w 1008697"/>
              <a:gd name="connsiteY6" fmla="*/ 177620 h 2112454"/>
              <a:gd name="connsiteX7" fmla="*/ 408827 w 1008697"/>
              <a:gd name="connsiteY7" fmla="*/ 920570 h 2112454"/>
              <a:gd name="connsiteX8" fmla="*/ 519032 w 1008697"/>
              <a:gd name="connsiteY8" fmla="*/ 1078589 h 2112454"/>
              <a:gd name="connsiteX9" fmla="*/ 204 w 1008697"/>
              <a:gd name="connsiteY9" fmla="*/ 899996 h 2112454"/>
              <a:gd name="connsiteX10" fmla="*/ 421114 w 1008697"/>
              <a:gd name="connsiteY10" fmla="*/ 1402249 h 2112454"/>
              <a:gd name="connsiteX11" fmla="*/ 253474 w 1008697"/>
              <a:gd name="connsiteY11" fmla="*/ 1345670 h 2112454"/>
              <a:gd name="connsiteX12" fmla="*/ 470073 w 1008697"/>
              <a:gd name="connsiteY12" fmla="*/ 1658948 h 2112454"/>
              <a:gd name="connsiteX13" fmla="*/ 1008902 w 1008697"/>
              <a:gd name="connsiteY13" fmla="*/ 2112528 h 211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697" h="2112454">
                <a:moveTo>
                  <a:pt x="1008902" y="2112528"/>
                </a:moveTo>
                <a:cubicBezTo>
                  <a:pt x="1008902" y="2112528"/>
                  <a:pt x="586373" y="581194"/>
                  <a:pt x="543511" y="290586"/>
                </a:cubicBezTo>
                <a:lnTo>
                  <a:pt x="500648" y="74"/>
                </a:lnTo>
                <a:cubicBezTo>
                  <a:pt x="500648" y="74"/>
                  <a:pt x="494552" y="645297"/>
                  <a:pt x="549702" y="815604"/>
                </a:cubicBezTo>
                <a:lnTo>
                  <a:pt x="604757" y="985911"/>
                </a:lnTo>
                <a:cubicBezTo>
                  <a:pt x="604757" y="985911"/>
                  <a:pt x="317006" y="544999"/>
                  <a:pt x="329198" y="361262"/>
                </a:cubicBezTo>
                <a:lnTo>
                  <a:pt x="341485" y="177620"/>
                </a:lnTo>
                <a:cubicBezTo>
                  <a:pt x="341485" y="177620"/>
                  <a:pt x="218994" y="690351"/>
                  <a:pt x="408827" y="920570"/>
                </a:cubicBezTo>
                <a:cubicBezTo>
                  <a:pt x="598660" y="1150789"/>
                  <a:pt x="519032" y="1078589"/>
                  <a:pt x="519032" y="1078589"/>
                </a:cubicBezTo>
                <a:lnTo>
                  <a:pt x="204" y="899996"/>
                </a:lnTo>
                <a:lnTo>
                  <a:pt x="421114" y="1402249"/>
                </a:lnTo>
                <a:lnTo>
                  <a:pt x="253474" y="1345670"/>
                </a:lnTo>
                <a:cubicBezTo>
                  <a:pt x="253474" y="1345670"/>
                  <a:pt x="280240" y="1480830"/>
                  <a:pt x="470073" y="1658948"/>
                </a:cubicBezTo>
                <a:cubicBezTo>
                  <a:pt x="659906" y="1837065"/>
                  <a:pt x="1008902" y="2112528"/>
                  <a:pt x="1008902" y="2112528"/>
                </a:cubicBez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D45764C-D44D-404C-8AC6-0D6885A3130C}"/>
              </a:ext>
            </a:extLst>
          </p:cNvPr>
          <p:cNvSpPr/>
          <p:nvPr/>
        </p:nvSpPr>
        <p:spPr>
          <a:xfrm>
            <a:off x="4787535" y="4606240"/>
            <a:ext cx="897064" cy="2149316"/>
          </a:xfrm>
          <a:custGeom>
            <a:avLst/>
            <a:gdLst>
              <a:gd name="connsiteX0" fmla="*/ 897269 w 897064"/>
              <a:gd name="connsiteY0" fmla="*/ 2149390 h 2149316"/>
              <a:gd name="connsiteX1" fmla="*/ 595422 w 897064"/>
              <a:gd name="connsiteY1" fmla="*/ 293349 h 2149316"/>
              <a:gd name="connsiteX2" fmla="*/ 578467 w 897064"/>
              <a:gd name="connsiteY2" fmla="*/ 74 h 2149316"/>
              <a:gd name="connsiteX3" fmla="*/ 554941 w 897064"/>
              <a:gd name="connsiteY3" fmla="*/ 816747 h 2149316"/>
              <a:gd name="connsiteX4" fmla="*/ 594755 w 897064"/>
              <a:gd name="connsiteY4" fmla="*/ 991341 h 2149316"/>
              <a:gd name="connsiteX5" fmla="*/ 375680 w 897064"/>
              <a:gd name="connsiteY5" fmla="*/ 344784 h 2149316"/>
              <a:gd name="connsiteX6" fmla="*/ 404255 w 897064"/>
              <a:gd name="connsiteY6" fmla="*/ 162856 h 2149316"/>
              <a:gd name="connsiteX7" fmla="*/ 405398 w 897064"/>
              <a:gd name="connsiteY7" fmla="*/ 909045 h 2149316"/>
              <a:gd name="connsiteX8" fmla="*/ 501124 w 897064"/>
              <a:gd name="connsiteY8" fmla="*/ 1076208 h 2149316"/>
              <a:gd name="connsiteX9" fmla="*/ 204 w 897064"/>
              <a:gd name="connsiteY9" fmla="*/ 852371 h 2149316"/>
              <a:gd name="connsiteX10" fmla="*/ 374823 w 897064"/>
              <a:gd name="connsiteY10" fmla="*/ 1390057 h 2149316"/>
              <a:gd name="connsiteX11" fmla="*/ 212898 w 897064"/>
              <a:gd name="connsiteY11" fmla="*/ 1318810 h 2149316"/>
              <a:gd name="connsiteX12" fmla="*/ 400826 w 897064"/>
              <a:gd name="connsiteY12" fmla="*/ 1649994 h 2149316"/>
              <a:gd name="connsiteX13" fmla="*/ 897269 w 897064"/>
              <a:gd name="connsiteY13" fmla="*/ 2149390 h 214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97064" h="2149316">
                <a:moveTo>
                  <a:pt x="897269" y="2149390"/>
                </a:moveTo>
                <a:cubicBezTo>
                  <a:pt x="897269" y="2149390"/>
                  <a:pt x="612376" y="586528"/>
                  <a:pt x="595422" y="293349"/>
                </a:cubicBezTo>
                <a:lnTo>
                  <a:pt x="578467" y="74"/>
                </a:lnTo>
                <a:cubicBezTo>
                  <a:pt x="578467" y="74"/>
                  <a:pt x="515126" y="642249"/>
                  <a:pt x="554941" y="816747"/>
                </a:cubicBezTo>
                <a:lnTo>
                  <a:pt x="594755" y="991341"/>
                </a:lnTo>
                <a:cubicBezTo>
                  <a:pt x="594755" y="991341"/>
                  <a:pt x="347105" y="526616"/>
                  <a:pt x="375680" y="344784"/>
                </a:cubicBezTo>
                <a:lnTo>
                  <a:pt x="404255" y="162856"/>
                </a:lnTo>
                <a:cubicBezTo>
                  <a:pt x="404255" y="162856"/>
                  <a:pt x="236806" y="662728"/>
                  <a:pt x="405398" y="909045"/>
                </a:cubicBezTo>
                <a:cubicBezTo>
                  <a:pt x="573991" y="1155361"/>
                  <a:pt x="501124" y="1076208"/>
                  <a:pt x="501124" y="1076208"/>
                </a:cubicBezTo>
                <a:lnTo>
                  <a:pt x="204" y="852371"/>
                </a:lnTo>
                <a:lnTo>
                  <a:pt x="374823" y="1390057"/>
                </a:lnTo>
                <a:lnTo>
                  <a:pt x="212898" y="1318810"/>
                </a:lnTo>
                <a:cubicBezTo>
                  <a:pt x="212898" y="1318810"/>
                  <a:pt x="227566" y="1455779"/>
                  <a:pt x="400826" y="1649994"/>
                </a:cubicBezTo>
                <a:cubicBezTo>
                  <a:pt x="574086" y="1844209"/>
                  <a:pt x="897269" y="2149390"/>
                  <a:pt x="897269" y="2149390"/>
                </a:cubicBezTo>
                <a:close/>
              </a:path>
            </a:pathLst>
          </a:custGeom>
          <a:solidFill>
            <a:srgbClr val="406B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87" name="Graphic 4">
            <a:extLst>
              <a:ext uri="{FF2B5EF4-FFF2-40B4-BE49-F238E27FC236}">
                <a16:creationId xmlns:a16="http://schemas.microsoft.com/office/drawing/2014/main" id="{14EEA378-51FE-40DD-B13A-A2B8732A257D}"/>
              </a:ext>
            </a:extLst>
          </p:cNvPr>
          <p:cNvGrpSpPr/>
          <p:nvPr/>
        </p:nvGrpSpPr>
        <p:grpSpPr>
          <a:xfrm>
            <a:off x="10065978" y="4708006"/>
            <a:ext cx="1320070" cy="969793"/>
            <a:chOff x="9628564" y="3396937"/>
            <a:chExt cx="1320070" cy="969793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BD7E095-FEF9-445C-9896-A94DBFC1333A}"/>
                </a:ext>
              </a:extLst>
            </p:cNvPr>
            <p:cNvSpPr/>
            <p:nvPr/>
          </p:nvSpPr>
          <p:spPr>
            <a:xfrm>
              <a:off x="9628564" y="3396937"/>
              <a:ext cx="1320070" cy="969793"/>
            </a:xfrm>
            <a:custGeom>
              <a:avLst/>
              <a:gdLst>
                <a:gd name="connsiteX0" fmla="*/ 113457 w 1320070"/>
                <a:gd name="connsiteY0" fmla="*/ 878408 h 969793"/>
                <a:gd name="connsiteX1" fmla="*/ 324817 w 1320070"/>
                <a:gd name="connsiteY1" fmla="*/ 768394 h 969793"/>
                <a:gd name="connsiteX2" fmla="*/ 48592 w 1320070"/>
                <a:gd name="connsiteY2" fmla="*/ 763918 h 969793"/>
                <a:gd name="connsiteX3" fmla="*/ 2586 w 1320070"/>
                <a:gd name="connsiteY3" fmla="*/ 589610 h 969793"/>
                <a:gd name="connsiteX4" fmla="*/ 204 w 1320070"/>
                <a:gd name="connsiteY4" fmla="*/ 520554 h 969793"/>
                <a:gd name="connsiteX5" fmla="*/ 295479 w 1320070"/>
                <a:gd name="connsiteY5" fmla="*/ 526745 h 969793"/>
                <a:gd name="connsiteX6" fmla="*/ 11539 w 1320070"/>
                <a:gd name="connsiteY6" fmla="*/ 372440 h 969793"/>
                <a:gd name="connsiteX7" fmla="*/ 278239 w 1320070"/>
                <a:gd name="connsiteY7" fmla="*/ 114408 h 969793"/>
                <a:gd name="connsiteX8" fmla="*/ 501124 w 1320070"/>
                <a:gd name="connsiteY8" fmla="*/ 450259 h 969793"/>
                <a:gd name="connsiteX9" fmla="*/ 421972 w 1320070"/>
                <a:gd name="connsiteY9" fmla="*/ 55353 h 969793"/>
                <a:gd name="connsiteX10" fmla="*/ 778873 w 1320070"/>
                <a:gd name="connsiteY10" fmla="*/ 4775 h 969793"/>
                <a:gd name="connsiteX11" fmla="*/ 758300 w 1320070"/>
                <a:gd name="connsiteY11" fmla="*/ 359010 h 969793"/>
                <a:gd name="connsiteX12" fmla="*/ 902603 w 1320070"/>
                <a:gd name="connsiteY12" fmla="*/ 19253 h 969793"/>
                <a:gd name="connsiteX13" fmla="*/ 1281127 w 1320070"/>
                <a:gd name="connsiteY13" fmla="*/ 220993 h 969793"/>
                <a:gd name="connsiteX14" fmla="*/ 1133013 w 1320070"/>
                <a:gd name="connsiteY14" fmla="*/ 381965 h 969793"/>
                <a:gd name="connsiteX15" fmla="*/ 1320275 w 1320070"/>
                <a:gd name="connsiteY15" fmla="*/ 400444 h 969793"/>
                <a:gd name="connsiteX16" fmla="*/ 1176733 w 1320070"/>
                <a:gd name="connsiteY16" fmla="*/ 643046 h 969793"/>
                <a:gd name="connsiteX17" fmla="*/ 994996 w 1320070"/>
                <a:gd name="connsiteY17" fmla="*/ 600183 h 969793"/>
                <a:gd name="connsiteX18" fmla="*/ 1083483 w 1320070"/>
                <a:gd name="connsiteY18" fmla="*/ 733533 h 969793"/>
                <a:gd name="connsiteX19" fmla="*/ 910128 w 1320070"/>
                <a:gd name="connsiteY19" fmla="*/ 833450 h 969793"/>
                <a:gd name="connsiteX20" fmla="*/ 822212 w 1320070"/>
                <a:gd name="connsiteY20" fmla="*/ 876694 h 969793"/>
                <a:gd name="connsiteX21" fmla="*/ 769825 w 1320070"/>
                <a:gd name="connsiteY21" fmla="*/ 820591 h 969793"/>
                <a:gd name="connsiteX22" fmla="*/ 763729 w 1320070"/>
                <a:gd name="connsiteY22" fmla="*/ 893172 h 969793"/>
                <a:gd name="connsiteX23" fmla="*/ 113457 w 1320070"/>
                <a:gd name="connsiteY23" fmla="*/ 878408 h 969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0070" h="969793">
                  <a:moveTo>
                    <a:pt x="113457" y="878408"/>
                  </a:moveTo>
                  <a:lnTo>
                    <a:pt x="324817" y="768394"/>
                  </a:lnTo>
                  <a:lnTo>
                    <a:pt x="48592" y="763918"/>
                  </a:lnTo>
                  <a:cubicBezTo>
                    <a:pt x="48592" y="763918"/>
                    <a:pt x="4967" y="659143"/>
                    <a:pt x="2586" y="589610"/>
                  </a:cubicBezTo>
                  <a:lnTo>
                    <a:pt x="204" y="520554"/>
                  </a:lnTo>
                  <a:lnTo>
                    <a:pt x="295479" y="526745"/>
                  </a:lnTo>
                  <a:lnTo>
                    <a:pt x="11539" y="372440"/>
                  </a:lnTo>
                  <a:cubicBezTo>
                    <a:pt x="11539" y="372440"/>
                    <a:pt x="67070" y="193751"/>
                    <a:pt x="278239" y="114408"/>
                  </a:cubicBezTo>
                  <a:lnTo>
                    <a:pt x="501124" y="450259"/>
                  </a:lnTo>
                  <a:lnTo>
                    <a:pt x="421972" y="55353"/>
                  </a:lnTo>
                  <a:cubicBezTo>
                    <a:pt x="421972" y="55353"/>
                    <a:pt x="615329" y="-19037"/>
                    <a:pt x="778873" y="4775"/>
                  </a:cubicBezTo>
                  <a:lnTo>
                    <a:pt x="758300" y="359010"/>
                  </a:lnTo>
                  <a:lnTo>
                    <a:pt x="902603" y="19253"/>
                  </a:lnTo>
                  <a:cubicBezTo>
                    <a:pt x="902603" y="19253"/>
                    <a:pt x="1159207" y="31540"/>
                    <a:pt x="1281127" y="220993"/>
                  </a:cubicBezTo>
                  <a:lnTo>
                    <a:pt x="1133013" y="381965"/>
                  </a:lnTo>
                  <a:lnTo>
                    <a:pt x="1320275" y="400444"/>
                  </a:lnTo>
                  <a:cubicBezTo>
                    <a:pt x="1320275" y="400444"/>
                    <a:pt x="1246742" y="569703"/>
                    <a:pt x="1176733" y="643046"/>
                  </a:cubicBezTo>
                  <a:lnTo>
                    <a:pt x="994996" y="600183"/>
                  </a:lnTo>
                  <a:lnTo>
                    <a:pt x="1083483" y="733533"/>
                  </a:lnTo>
                  <a:cubicBezTo>
                    <a:pt x="1029877" y="773614"/>
                    <a:pt x="971678" y="807161"/>
                    <a:pt x="910128" y="833450"/>
                  </a:cubicBezTo>
                  <a:cubicBezTo>
                    <a:pt x="808877" y="876408"/>
                    <a:pt x="822212" y="876694"/>
                    <a:pt x="822212" y="876694"/>
                  </a:cubicBezTo>
                  <a:lnTo>
                    <a:pt x="769825" y="820591"/>
                  </a:lnTo>
                  <a:lnTo>
                    <a:pt x="763729" y="893172"/>
                  </a:lnTo>
                  <a:cubicBezTo>
                    <a:pt x="763729" y="893172"/>
                    <a:pt x="479026" y="1075195"/>
                    <a:pt x="113457" y="878408"/>
                  </a:cubicBezTo>
                  <a:close/>
                </a:path>
              </a:pathLst>
            </a:custGeom>
            <a:solidFill>
              <a:srgbClr val="374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E91528E-36D6-4DDE-A11E-2DE70A2F7D7C}"/>
                </a:ext>
              </a:extLst>
            </p:cNvPr>
            <p:cNvSpPr/>
            <p:nvPr/>
          </p:nvSpPr>
          <p:spPr>
            <a:xfrm>
              <a:off x="9641804" y="3607474"/>
              <a:ext cx="634269" cy="536733"/>
            </a:xfrm>
            <a:custGeom>
              <a:avLst/>
              <a:gdLst>
                <a:gd name="connsiteX0" fmla="*/ 0 w 634269"/>
                <a:gd name="connsiteY0" fmla="*/ 419100 h 536733"/>
                <a:gd name="connsiteX1" fmla="*/ 634269 w 634269"/>
                <a:gd name="connsiteY1" fmla="*/ 536734 h 536733"/>
                <a:gd name="connsiteX2" fmla="*/ 108680 w 634269"/>
                <a:gd name="connsiteY2" fmla="*/ 0 h 53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269" h="536733">
                  <a:moveTo>
                    <a:pt x="0" y="419100"/>
                  </a:moveTo>
                  <a:lnTo>
                    <a:pt x="634269" y="536734"/>
                  </a:lnTo>
                  <a:lnTo>
                    <a:pt x="108680" y="0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14F63CD-09AF-4CEB-946B-F707B7D0305F}"/>
                </a:ext>
              </a:extLst>
            </p:cNvPr>
            <p:cNvSpPr/>
            <p:nvPr/>
          </p:nvSpPr>
          <p:spPr>
            <a:xfrm>
              <a:off x="10174633" y="3416974"/>
              <a:ext cx="570071" cy="727233"/>
            </a:xfrm>
            <a:custGeom>
              <a:avLst/>
              <a:gdLst>
                <a:gd name="connsiteX0" fmla="*/ 0 w 570071"/>
                <a:gd name="connsiteY0" fmla="*/ 0 h 727233"/>
                <a:gd name="connsiteX1" fmla="*/ 101441 w 570071"/>
                <a:gd name="connsiteY1" fmla="*/ 727234 h 727233"/>
                <a:gd name="connsiteX2" fmla="*/ 570071 w 570071"/>
                <a:gd name="connsiteY2" fmla="*/ 76581 h 727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0071" h="727233">
                  <a:moveTo>
                    <a:pt x="0" y="0"/>
                  </a:moveTo>
                  <a:lnTo>
                    <a:pt x="101441" y="727234"/>
                  </a:lnTo>
                  <a:lnTo>
                    <a:pt x="570071" y="76581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78DD6B2-3DB2-432C-9411-3A58D25766C3}"/>
                </a:ext>
              </a:extLst>
            </p:cNvPr>
            <p:cNvSpPr/>
            <p:nvPr/>
          </p:nvSpPr>
          <p:spPr>
            <a:xfrm>
              <a:off x="9855926" y="3426880"/>
              <a:ext cx="757999" cy="901826"/>
            </a:xfrm>
            <a:custGeom>
              <a:avLst/>
              <a:gdLst>
                <a:gd name="connsiteX0" fmla="*/ 758000 w 757999"/>
                <a:gd name="connsiteY0" fmla="*/ 0 h 901826"/>
                <a:gd name="connsiteX1" fmla="*/ 420148 w 757999"/>
                <a:gd name="connsiteY1" fmla="*/ 717328 h 901826"/>
                <a:gd name="connsiteX2" fmla="*/ 0 w 757999"/>
                <a:gd name="connsiteY2" fmla="*/ 901827 h 90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7999" h="901826">
                  <a:moveTo>
                    <a:pt x="758000" y="0"/>
                  </a:moveTo>
                  <a:lnTo>
                    <a:pt x="420148" y="717328"/>
                  </a:lnTo>
                  <a:lnTo>
                    <a:pt x="0" y="901827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74BB22C-6462-42EB-8F0C-05CFC49200F6}"/>
                </a:ext>
              </a:extLst>
            </p:cNvPr>
            <p:cNvSpPr/>
            <p:nvPr/>
          </p:nvSpPr>
          <p:spPr>
            <a:xfrm>
              <a:off x="10276074" y="4144208"/>
              <a:ext cx="57530" cy="168687"/>
            </a:xfrm>
            <a:custGeom>
              <a:avLst/>
              <a:gdLst>
                <a:gd name="connsiteX0" fmla="*/ 57531 w 57530"/>
                <a:gd name="connsiteY0" fmla="*/ 168688 h 168687"/>
                <a:gd name="connsiteX1" fmla="*/ 0 w 57530"/>
                <a:gd name="connsiteY1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530" h="168687">
                  <a:moveTo>
                    <a:pt x="57531" y="168688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F395088-F4C6-4D01-9640-C8FDC38EE1D6}"/>
              </a:ext>
            </a:extLst>
          </p:cNvPr>
          <p:cNvSpPr/>
          <p:nvPr/>
        </p:nvSpPr>
        <p:spPr>
          <a:xfrm>
            <a:off x="6199028" y="563646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3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4 h 1426273"/>
              <a:gd name="connsiteX5" fmla="*/ 421591 w 1163478"/>
              <a:gd name="connsiteY5" fmla="*/ 84275 h 1426273"/>
              <a:gd name="connsiteX6" fmla="*/ 390539 w 1163478"/>
              <a:gd name="connsiteY6" fmla="*/ 527664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137 h 1426273"/>
              <a:gd name="connsiteX11" fmla="*/ 226423 w 1163478"/>
              <a:gd name="connsiteY11" fmla="*/ 1426347 h 1426273"/>
              <a:gd name="connsiteX12" fmla="*/ 849358 w 1163478"/>
              <a:gd name="connsiteY12" fmla="*/ 1326430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3" y="74"/>
                </a:cubicBezTo>
                <a:cubicBezTo>
                  <a:pt x="1163683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4"/>
                </a:cubicBezTo>
                <a:cubicBezTo>
                  <a:pt x="582849" y="527664"/>
                  <a:pt x="389777" y="172476"/>
                  <a:pt x="421591" y="84275"/>
                </a:cubicBezTo>
                <a:cubicBezTo>
                  <a:pt x="421591" y="84275"/>
                  <a:pt x="372632" y="230674"/>
                  <a:pt x="390539" y="527664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495" y="761883"/>
                  <a:pt x="85929" y="885137"/>
                </a:cubicBezTo>
                <a:cubicBezTo>
                  <a:pt x="131364" y="1008390"/>
                  <a:pt x="226423" y="1426347"/>
                  <a:pt x="226423" y="1426347"/>
                </a:cubicBezTo>
                <a:lnTo>
                  <a:pt x="849358" y="1326430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94" name="Graphic 4">
            <a:extLst>
              <a:ext uri="{FF2B5EF4-FFF2-40B4-BE49-F238E27FC236}">
                <a16:creationId xmlns:a16="http://schemas.microsoft.com/office/drawing/2014/main" id="{26602312-0410-4579-846A-F4EF5D643E7A}"/>
              </a:ext>
            </a:extLst>
          </p:cNvPr>
          <p:cNvGrpSpPr/>
          <p:nvPr/>
        </p:nvGrpSpPr>
        <p:grpSpPr>
          <a:xfrm>
            <a:off x="5142093" y="4853926"/>
            <a:ext cx="1225391" cy="2473261"/>
            <a:chOff x="3828030" y="1304329"/>
            <a:chExt cx="1225391" cy="2473261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1F53F3B-F9F3-4F71-A5C7-2F35C8891E88}"/>
                </a:ext>
              </a:extLst>
            </p:cNvPr>
            <p:cNvSpPr/>
            <p:nvPr/>
          </p:nvSpPr>
          <p:spPr>
            <a:xfrm>
              <a:off x="3828030" y="1304329"/>
              <a:ext cx="1225391" cy="2473261"/>
            </a:xfrm>
            <a:custGeom>
              <a:avLst/>
              <a:gdLst>
                <a:gd name="connsiteX0" fmla="*/ 1204546 w 1225391"/>
                <a:gd name="connsiteY0" fmla="*/ 669967 h 2473261"/>
                <a:gd name="connsiteX1" fmla="*/ 1075672 w 1225391"/>
                <a:gd name="connsiteY1" fmla="*/ 612817 h 2473261"/>
                <a:gd name="connsiteX2" fmla="*/ 1187686 w 1225391"/>
                <a:gd name="connsiteY2" fmla="*/ 809985 h 2473261"/>
                <a:gd name="connsiteX3" fmla="*/ 1156254 w 1225391"/>
                <a:gd name="connsiteY3" fmla="*/ 1070684 h 2473261"/>
                <a:gd name="connsiteX4" fmla="*/ 1066433 w 1225391"/>
                <a:gd name="connsiteY4" fmla="*/ 1031155 h 2473261"/>
                <a:gd name="connsiteX5" fmla="*/ 1144443 w 1225391"/>
                <a:gd name="connsiteY5" fmla="*/ 1168220 h 2473261"/>
                <a:gd name="connsiteX6" fmla="*/ 1040335 w 1225391"/>
                <a:gd name="connsiteY6" fmla="*/ 2032328 h 2473261"/>
                <a:gd name="connsiteX7" fmla="*/ 537224 w 1225391"/>
                <a:gd name="connsiteY7" fmla="*/ 2473335 h 2473261"/>
                <a:gd name="connsiteX8" fmla="*/ 358059 w 1225391"/>
                <a:gd name="connsiteY8" fmla="*/ 2384181 h 2473261"/>
                <a:gd name="connsiteX9" fmla="*/ 204 w 1225391"/>
                <a:gd name="connsiteY9" fmla="*/ 2205683 h 2473261"/>
                <a:gd name="connsiteX10" fmla="*/ 396254 w 1225391"/>
                <a:gd name="connsiteY10" fmla="*/ 957908 h 2473261"/>
                <a:gd name="connsiteX11" fmla="*/ 427496 w 1225391"/>
                <a:gd name="connsiteY11" fmla="*/ 972195 h 2473261"/>
                <a:gd name="connsiteX12" fmla="*/ 551321 w 1225391"/>
                <a:gd name="connsiteY12" fmla="*/ 818652 h 2473261"/>
                <a:gd name="connsiteX13" fmla="*/ 437021 w 1225391"/>
                <a:gd name="connsiteY13" fmla="*/ 848275 h 2473261"/>
                <a:gd name="connsiteX14" fmla="*/ 579896 w 1225391"/>
                <a:gd name="connsiteY14" fmla="*/ 474514 h 2473261"/>
                <a:gd name="connsiteX15" fmla="*/ 700101 w 1225391"/>
                <a:gd name="connsiteY15" fmla="*/ 471561 h 2473261"/>
                <a:gd name="connsiteX16" fmla="*/ 607042 w 1225391"/>
                <a:gd name="connsiteY16" fmla="*/ 406125 h 2473261"/>
                <a:gd name="connsiteX17" fmla="*/ 669050 w 1225391"/>
                <a:gd name="connsiteY17" fmla="*/ 248772 h 2473261"/>
                <a:gd name="connsiteX18" fmla="*/ 1110534 w 1225391"/>
                <a:gd name="connsiteY18" fmla="*/ 74 h 2473261"/>
                <a:gd name="connsiteX19" fmla="*/ 1225596 w 1225391"/>
                <a:gd name="connsiteY19" fmla="*/ 496041 h 24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5391" h="2473261">
                  <a:moveTo>
                    <a:pt x="1204546" y="669967"/>
                  </a:moveTo>
                  <a:lnTo>
                    <a:pt x="1075672" y="612817"/>
                  </a:lnTo>
                  <a:lnTo>
                    <a:pt x="1187686" y="809985"/>
                  </a:lnTo>
                  <a:lnTo>
                    <a:pt x="1156254" y="1070684"/>
                  </a:lnTo>
                  <a:lnTo>
                    <a:pt x="1066433" y="1031155"/>
                  </a:lnTo>
                  <a:lnTo>
                    <a:pt x="1144443" y="1168220"/>
                  </a:lnTo>
                  <a:lnTo>
                    <a:pt x="1040335" y="2032328"/>
                  </a:lnTo>
                  <a:lnTo>
                    <a:pt x="537224" y="2473335"/>
                  </a:lnTo>
                  <a:lnTo>
                    <a:pt x="358059" y="2384181"/>
                  </a:lnTo>
                  <a:lnTo>
                    <a:pt x="204" y="2205683"/>
                  </a:lnTo>
                  <a:cubicBezTo>
                    <a:pt x="34875" y="1964700"/>
                    <a:pt x="226899" y="1414060"/>
                    <a:pt x="396254" y="957908"/>
                  </a:cubicBezTo>
                  <a:lnTo>
                    <a:pt x="427496" y="972195"/>
                  </a:lnTo>
                  <a:lnTo>
                    <a:pt x="551321" y="818652"/>
                  </a:lnTo>
                  <a:lnTo>
                    <a:pt x="437021" y="848275"/>
                  </a:lnTo>
                  <a:cubicBezTo>
                    <a:pt x="490742" y="705400"/>
                    <a:pt x="540462" y="576146"/>
                    <a:pt x="579896" y="474514"/>
                  </a:cubicBezTo>
                  <a:lnTo>
                    <a:pt x="700101" y="471561"/>
                  </a:lnTo>
                  <a:lnTo>
                    <a:pt x="607042" y="406125"/>
                  </a:lnTo>
                  <a:cubicBezTo>
                    <a:pt x="645142" y="307826"/>
                    <a:pt x="669050" y="248772"/>
                    <a:pt x="669050" y="248772"/>
                  </a:cubicBezTo>
                  <a:lnTo>
                    <a:pt x="1110534" y="74"/>
                  </a:lnTo>
                  <a:lnTo>
                    <a:pt x="1225596" y="496041"/>
                  </a:lnTo>
                  <a:close/>
                </a:path>
              </a:pathLst>
            </a:custGeom>
            <a:solidFill>
              <a:srgbClr val="496F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6CFF99-1EB5-428D-94A7-7BA953EF8571}"/>
                </a:ext>
              </a:extLst>
            </p:cNvPr>
            <p:cNvSpPr/>
            <p:nvPr/>
          </p:nvSpPr>
          <p:spPr>
            <a:xfrm>
              <a:off x="4186265" y="1304329"/>
              <a:ext cx="867155" cy="2473261"/>
            </a:xfrm>
            <a:custGeom>
              <a:avLst/>
              <a:gdLst>
                <a:gd name="connsiteX0" fmla="*/ 846106 w 867155"/>
                <a:gd name="connsiteY0" fmla="*/ 669893 h 2473261"/>
                <a:gd name="connsiteX1" fmla="*/ 717328 w 867155"/>
                <a:gd name="connsiteY1" fmla="*/ 613124 h 2473261"/>
                <a:gd name="connsiteX2" fmla="*/ 829247 w 867155"/>
                <a:gd name="connsiteY2" fmla="*/ 809911 h 2473261"/>
                <a:gd name="connsiteX3" fmla="*/ 797909 w 867155"/>
                <a:gd name="connsiteY3" fmla="*/ 1070610 h 2473261"/>
                <a:gd name="connsiteX4" fmla="*/ 708089 w 867155"/>
                <a:gd name="connsiteY4" fmla="*/ 1031081 h 2473261"/>
                <a:gd name="connsiteX5" fmla="*/ 786098 w 867155"/>
                <a:gd name="connsiteY5" fmla="*/ 1168146 h 2473261"/>
                <a:gd name="connsiteX6" fmla="*/ 681895 w 867155"/>
                <a:gd name="connsiteY6" fmla="*/ 2032254 h 2473261"/>
                <a:gd name="connsiteX7" fmla="*/ 178784 w 867155"/>
                <a:gd name="connsiteY7" fmla="*/ 2473262 h 2473261"/>
                <a:gd name="connsiteX8" fmla="*/ 0 w 867155"/>
                <a:gd name="connsiteY8" fmla="*/ 2384108 h 2473261"/>
                <a:gd name="connsiteX9" fmla="*/ 751999 w 867155"/>
                <a:gd name="connsiteY9" fmla="*/ 0 h 2473261"/>
                <a:gd name="connsiteX10" fmla="*/ 867156 w 867155"/>
                <a:gd name="connsiteY10" fmla="*/ 495967 h 2473261"/>
                <a:gd name="connsiteX11" fmla="*/ 846106 w 867155"/>
                <a:gd name="connsiteY11" fmla="*/ 669893 h 24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7155" h="2473261">
                  <a:moveTo>
                    <a:pt x="846106" y="669893"/>
                  </a:moveTo>
                  <a:lnTo>
                    <a:pt x="717328" y="613124"/>
                  </a:lnTo>
                  <a:lnTo>
                    <a:pt x="829247" y="809911"/>
                  </a:lnTo>
                  <a:lnTo>
                    <a:pt x="797909" y="1070610"/>
                  </a:lnTo>
                  <a:lnTo>
                    <a:pt x="708089" y="1031081"/>
                  </a:lnTo>
                  <a:lnTo>
                    <a:pt x="786098" y="1168146"/>
                  </a:lnTo>
                  <a:lnTo>
                    <a:pt x="681895" y="2032254"/>
                  </a:lnTo>
                  <a:lnTo>
                    <a:pt x="178784" y="2473262"/>
                  </a:lnTo>
                  <a:lnTo>
                    <a:pt x="0" y="2384108"/>
                  </a:lnTo>
                  <a:lnTo>
                    <a:pt x="751999" y="0"/>
                  </a:lnTo>
                  <a:lnTo>
                    <a:pt x="867156" y="495967"/>
                  </a:lnTo>
                  <a:lnTo>
                    <a:pt x="846106" y="669893"/>
                  </a:lnTo>
                  <a:close/>
                </a:path>
              </a:pathLst>
            </a:custGeom>
            <a:solidFill>
              <a:srgbClr val="2F47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97" name="Graphic 4">
            <a:extLst>
              <a:ext uri="{FF2B5EF4-FFF2-40B4-BE49-F238E27FC236}">
                <a16:creationId xmlns:a16="http://schemas.microsoft.com/office/drawing/2014/main" id="{B6A10878-6064-4420-B352-A1E1D49D8814}"/>
              </a:ext>
            </a:extLst>
          </p:cNvPr>
          <p:cNvGrpSpPr/>
          <p:nvPr/>
        </p:nvGrpSpPr>
        <p:grpSpPr>
          <a:xfrm>
            <a:off x="6924576" y="5448233"/>
            <a:ext cx="2143791" cy="1991582"/>
            <a:chOff x="4164834" y="2152054"/>
            <a:chExt cx="2143791" cy="1991582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6AD4650-8745-4CDE-960D-03841883BFA0}"/>
                </a:ext>
              </a:extLst>
            </p:cNvPr>
            <p:cNvSpPr/>
            <p:nvPr/>
          </p:nvSpPr>
          <p:spPr>
            <a:xfrm>
              <a:off x="4164834" y="2152054"/>
              <a:ext cx="2143791" cy="1991582"/>
            </a:xfrm>
            <a:custGeom>
              <a:avLst/>
              <a:gdLst>
                <a:gd name="connsiteX0" fmla="*/ 1577925 w 2143791"/>
                <a:gd name="connsiteY0" fmla="*/ 513376 h 1991582"/>
                <a:gd name="connsiteX1" fmla="*/ 1372567 w 2143791"/>
                <a:gd name="connsiteY1" fmla="*/ 416697 h 1991582"/>
                <a:gd name="connsiteX2" fmla="*/ 1434670 w 2143791"/>
                <a:gd name="connsiteY2" fmla="*/ 585861 h 1991582"/>
                <a:gd name="connsiteX3" fmla="*/ 1177495 w 2143791"/>
                <a:gd name="connsiteY3" fmla="*/ 853704 h 1991582"/>
                <a:gd name="connsiteX4" fmla="*/ 992043 w 2143791"/>
                <a:gd name="connsiteY4" fmla="*/ 784553 h 1991582"/>
                <a:gd name="connsiteX5" fmla="*/ 1052050 w 2143791"/>
                <a:gd name="connsiteY5" fmla="*/ 926952 h 1991582"/>
                <a:gd name="connsiteX6" fmla="*/ 754013 w 2143791"/>
                <a:gd name="connsiteY6" fmla="*/ 1269185 h 1991582"/>
                <a:gd name="connsiteX7" fmla="*/ 586563 w 2143791"/>
                <a:gd name="connsiteY7" fmla="*/ 1188127 h 1991582"/>
                <a:gd name="connsiteX8" fmla="*/ 626378 w 2143791"/>
                <a:gd name="connsiteY8" fmla="*/ 1361577 h 1991582"/>
                <a:gd name="connsiteX9" fmla="*/ 116505 w 2143791"/>
                <a:gd name="connsiteY9" fmla="*/ 1991656 h 1991582"/>
                <a:gd name="connsiteX10" fmla="*/ 64689 w 2143791"/>
                <a:gd name="connsiteY10" fmla="*/ 1566936 h 1991582"/>
                <a:gd name="connsiteX11" fmla="*/ 204 w 2143791"/>
                <a:gd name="connsiteY11" fmla="*/ 1040490 h 1991582"/>
                <a:gd name="connsiteX12" fmla="*/ 1533444 w 2143791"/>
                <a:gd name="connsiteY12" fmla="*/ 33411 h 1991582"/>
                <a:gd name="connsiteX13" fmla="*/ 1624122 w 2143791"/>
                <a:gd name="connsiteY13" fmla="*/ 74 h 1991582"/>
                <a:gd name="connsiteX14" fmla="*/ 2143996 w 2143791"/>
                <a:gd name="connsiteY14" fmla="*/ 135043 h 199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43791" h="1991582">
                  <a:moveTo>
                    <a:pt x="1577925" y="513376"/>
                  </a:moveTo>
                  <a:lnTo>
                    <a:pt x="1372567" y="416697"/>
                  </a:lnTo>
                  <a:lnTo>
                    <a:pt x="1434670" y="585861"/>
                  </a:lnTo>
                  <a:lnTo>
                    <a:pt x="1177495" y="853704"/>
                  </a:lnTo>
                  <a:lnTo>
                    <a:pt x="992043" y="784553"/>
                  </a:lnTo>
                  <a:lnTo>
                    <a:pt x="1052050" y="926952"/>
                  </a:lnTo>
                  <a:lnTo>
                    <a:pt x="754013" y="1269185"/>
                  </a:lnTo>
                  <a:lnTo>
                    <a:pt x="586563" y="1188127"/>
                  </a:lnTo>
                  <a:lnTo>
                    <a:pt x="626378" y="1361577"/>
                  </a:lnTo>
                  <a:lnTo>
                    <a:pt x="116505" y="1991656"/>
                  </a:lnTo>
                  <a:lnTo>
                    <a:pt x="64689" y="1566936"/>
                  </a:lnTo>
                  <a:lnTo>
                    <a:pt x="204" y="1040490"/>
                  </a:lnTo>
                  <a:cubicBezTo>
                    <a:pt x="204" y="1040490"/>
                    <a:pt x="751822" y="337068"/>
                    <a:pt x="1533444" y="33411"/>
                  </a:cubicBezTo>
                  <a:cubicBezTo>
                    <a:pt x="1563667" y="21724"/>
                    <a:pt x="1593899" y="10618"/>
                    <a:pt x="1624122" y="74"/>
                  </a:cubicBezTo>
                  <a:lnTo>
                    <a:pt x="2143996" y="135043"/>
                  </a:ln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B1B63F4-479D-4DA1-ADD6-ED590D0CF66C}"/>
                </a:ext>
              </a:extLst>
            </p:cNvPr>
            <p:cNvSpPr/>
            <p:nvPr/>
          </p:nvSpPr>
          <p:spPr>
            <a:xfrm>
              <a:off x="4164834" y="2185391"/>
              <a:ext cx="1533239" cy="1533525"/>
            </a:xfrm>
            <a:custGeom>
              <a:avLst/>
              <a:gdLst>
                <a:gd name="connsiteX0" fmla="*/ 1533444 w 1533239"/>
                <a:gd name="connsiteY0" fmla="*/ 74 h 1533525"/>
                <a:gd name="connsiteX1" fmla="*/ 64689 w 1533239"/>
                <a:gd name="connsiteY1" fmla="*/ 1533599 h 1533525"/>
                <a:gd name="connsiteX2" fmla="*/ 204 w 1533239"/>
                <a:gd name="connsiteY2" fmla="*/ 1007152 h 1533525"/>
                <a:gd name="connsiteX3" fmla="*/ 1533444 w 1533239"/>
                <a:gd name="connsiteY3" fmla="*/ 74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3239" h="1533525">
                  <a:moveTo>
                    <a:pt x="1533444" y="74"/>
                  </a:moveTo>
                  <a:cubicBezTo>
                    <a:pt x="867265" y="416888"/>
                    <a:pt x="219375" y="1312047"/>
                    <a:pt x="64689" y="1533599"/>
                  </a:cubicBezTo>
                  <a:lnTo>
                    <a:pt x="204" y="1007152"/>
                  </a:lnTo>
                  <a:cubicBezTo>
                    <a:pt x="204" y="1007152"/>
                    <a:pt x="751822" y="303731"/>
                    <a:pt x="1533444" y="74"/>
                  </a:cubicBezTo>
                  <a:close/>
                </a:path>
              </a:pathLst>
            </a:custGeom>
            <a:solidFill>
              <a:srgbClr val="D6D3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8E66563A-420D-40C5-9C24-33A1B6D1A878}"/>
              </a:ext>
            </a:extLst>
          </p:cNvPr>
          <p:cNvSpPr/>
          <p:nvPr/>
        </p:nvSpPr>
        <p:spPr>
          <a:xfrm>
            <a:off x="11836584" y="5221243"/>
            <a:ext cx="728757" cy="1497806"/>
          </a:xfrm>
          <a:custGeom>
            <a:avLst/>
            <a:gdLst>
              <a:gd name="connsiteX0" fmla="*/ 545797 w 728757"/>
              <a:gd name="connsiteY0" fmla="*/ 1497880 h 1497806"/>
              <a:gd name="connsiteX1" fmla="*/ 728962 w 728757"/>
              <a:gd name="connsiteY1" fmla="*/ 318304 h 1497806"/>
              <a:gd name="connsiteX2" fmla="*/ 379871 w 728757"/>
              <a:gd name="connsiteY2" fmla="*/ 1047157 h 1497806"/>
              <a:gd name="connsiteX3" fmla="*/ 208421 w 728757"/>
              <a:gd name="connsiteY3" fmla="*/ 171524 h 1497806"/>
              <a:gd name="connsiteX4" fmla="*/ 134983 w 728757"/>
              <a:gd name="connsiteY4" fmla="*/ 74 h 1497806"/>
              <a:gd name="connsiteX5" fmla="*/ 41067 w 728757"/>
              <a:gd name="connsiteY5" fmla="*/ 830082 h 1497806"/>
              <a:gd name="connsiteX6" fmla="*/ 204 w 728757"/>
              <a:gd name="connsiteY6" fmla="*/ 1475782 h 14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57" h="1497806">
                <a:moveTo>
                  <a:pt x="545797" y="1497880"/>
                </a:moveTo>
                <a:cubicBezTo>
                  <a:pt x="539605" y="1473401"/>
                  <a:pt x="632188" y="683207"/>
                  <a:pt x="728962" y="318304"/>
                </a:cubicBezTo>
                <a:lnTo>
                  <a:pt x="379871" y="1047157"/>
                </a:lnTo>
                <a:cubicBezTo>
                  <a:pt x="379871" y="1047157"/>
                  <a:pt x="281954" y="342974"/>
                  <a:pt x="208421" y="171524"/>
                </a:cubicBezTo>
                <a:lnTo>
                  <a:pt x="134983" y="74"/>
                </a:lnTo>
                <a:lnTo>
                  <a:pt x="41067" y="830082"/>
                </a:lnTo>
                <a:lnTo>
                  <a:pt x="204" y="1475782"/>
                </a:ln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01" name="Graphic 4">
            <a:extLst>
              <a:ext uri="{FF2B5EF4-FFF2-40B4-BE49-F238E27FC236}">
                <a16:creationId xmlns:a16="http://schemas.microsoft.com/office/drawing/2014/main" id="{FD81BD06-40BD-4F4B-B3C8-B47FF458D27A}"/>
              </a:ext>
            </a:extLst>
          </p:cNvPr>
          <p:cNvGrpSpPr/>
          <p:nvPr/>
        </p:nvGrpSpPr>
        <p:grpSpPr>
          <a:xfrm>
            <a:off x="-465479" y="5268082"/>
            <a:ext cx="3100768" cy="1931574"/>
            <a:chOff x="4069012" y="3537941"/>
            <a:chExt cx="3100768" cy="1931574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F6C091-83E2-4924-9B7E-DF66E4DC597A}"/>
                </a:ext>
              </a:extLst>
            </p:cNvPr>
            <p:cNvSpPr/>
            <p:nvPr/>
          </p:nvSpPr>
          <p:spPr>
            <a:xfrm>
              <a:off x="5389015" y="3834359"/>
              <a:ext cx="1058771" cy="1434846"/>
            </a:xfrm>
            <a:custGeom>
              <a:avLst/>
              <a:gdLst>
                <a:gd name="connsiteX0" fmla="*/ 2653 w 1058771"/>
                <a:gd name="connsiteY0" fmla="*/ 1434920 h 1434846"/>
                <a:gd name="connsiteX1" fmla="*/ 1058976 w 1058771"/>
                <a:gd name="connsiteY1" fmla="*/ 74 h 1434846"/>
                <a:gd name="connsiteX2" fmla="*/ 2653 w 1058771"/>
                <a:gd name="connsiteY2" fmla="*/ 1434920 h 143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8771" h="1434846">
                  <a:moveTo>
                    <a:pt x="2653" y="1434920"/>
                  </a:moveTo>
                  <a:cubicBezTo>
                    <a:pt x="2653" y="1434920"/>
                    <a:pt x="-102122" y="413173"/>
                    <a:pt x="1058976" y="74"/>
                  </a:cubicBezTo>
                  <a:cubicBezTo>
                    <a:pt x="1058976" y="74"/>
                    <a:pt x="997349" y="910759"/>
                    <a:pt x="2653" y="1434920"/>
                  </a:cubicBezTo>
                  <a:close/>
                </a:path>
              </a:pathLst>
            </a:custGeom>
            <a:solidFill>
              <a:srgbClr val="374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223FFFD-015B-4FBE-A6CA-9D0162D15D79}"/>
                </a:ext>
              </a:extLst>
            </p:cNvPr>
            <p:cNvSpPr/>
            <p:nvPr/>
          </p:nvSpPr>
          <p:spPr>
            <a:xfrm>
              <a:off x="5391559" y="3834359"/>
              <a:ext cx="1056227" cy="1434845"/>
            </a:xfrm>
            <a:custGeom>
              <a:avLst/>
              <a:gdLst>
                <a:gd name="connsiteX0" fmla="*/ 1056227 w 1056227"/>
                <a:gd name="connsiteY0" fmla="*/ 0 h 1434845"/>
                <a:gd name="connsiteX1" fmla="*/ 0 w 1056227"/>
                <a:gd name="connsiteY1" fmla="*/ 1434846 h 143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6227" h="1434845">
                  <a:moveTo>
                    <a:pt x="1056227" y="0"/>
                  </a:moveTo>
                  <a:lnTo>
                    <a:pt x="0" y="1434846"/>
                  </a:lnTo>
                </a:path>
              </a:pathLst>
            </a:custGeom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E800ED7-61BF-4099-A8D0-3E72C10673D9}"/>
                </a:ext>
              </a:extLst>
            </p:cNvPr>
            <p:cNvSpPr/>
            <p:nvPr/>
          </p:nvSpPr>
          <p:spPr>
            <a:xfrm>
              <a:off x="5919720" y="4167544"/>
              <a:ext cx="313182" cy="384238"/>
            </a:xfrm>
            <a:custGeom>
              <a:avLst/>
              <a:gdLst>
                <a:gd name="connsiteX0" fmla="*/ 77819 w 313182"/>
                <a:gd name="connsiteY0" fmla="*/ 0 h 384238"/>
                <a:gd name="connsiteX1" fmla="*/ 0 w 313182"/>
                <a:gd name="connsiteY1" fmla="*/ 384238 h 384238"/>
                <a:gd name="connsiteX2" fmla="*/ 313182 w 313182"/>
                <a:gd name="connsiteY2" fmla="*/ 205073 h 38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182" h="384238">
                  <a:moveTo>
                    <a:pt x="77819" y="0"/>
                  </a:moveTo>
                  <a:lnTo>
                    <a:pt x="0" y="384238"/>
                  </a:lnTo>
                  <a:lnTo>
                    <a:pt x="313182" y="205073"/>
                  </a:lnTo>
                </a:path>
              </a:pathLst>
            </a:custGeom>
            <a:noFill/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A4CBB59-5F16-4689-A258-928FD43FD1D0}"/>
                </a:ext>
              </a:extLst>
            </p:cNvPr>
            <p:cNvSpPr/>
            <p:nvPr/>
          </p:nvSpPr>
          <p:spPr>
            <a:xfrm>
              <a:off x="5646162" y="4548067"/>
              <a:ext cx="313277" cy="384238"/>
            </a:xfrm>
            <a:custGeom>
              <a:avLst/>
              <a:gdLst>
                <a:gd name="connsiteX0" fmla="*/ 77819 w 313277"/>
                <a:gd name="connsiteY0" fmla="*/ 0 h 384238"/>
                <a:gd name="connsiteX1" fmla="*/ 0 w 313277"/>
                <a:gd name="connsiteY1" fmla="*/ 384239 h 384238"/>
                <a:gd name="connsiteX2" fmla="*/ 313277 w 313277"/>
                <a:gd name="connsiteY2" fmla="*/ 205169 h 38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277" h="384238">
                  <a:moveTo>
                    <a:pt x="77819" y="0"/>
                  </a:moveTo>
                  <a:lnTo>
                    <a:pt x="0" y="384239"/>
                  </a:lnTo>
                  <a:lnTo>
                    <a:pt x="313277" y="205169"/>
                  </a:lnTo>
                </a:path>
              </a:pathLst>
            </a:custGeom>
            <a:noFill/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EDED1CB-1EF0-4236-9E5C-B312F8B5F5F1}"/>
                </a:ext>
              </a:extLst>
            </p:cNvPr>
            <p:cNvSpPr/>
            <p:nvPr/>
          </p:nvSpPr>
          <p:spPr>
            <a:xfrm>
              <a:off x="4659549" y="3537941"/>
              <a:ext cx="691952" cy="1727453"/>
            </a:xfrm>
            <a:custGeom>
              <a:avLst/>
              <a:gdLst>
                <a:gd name="connsiteX0" fmla="*/ 679065 w 691952"/>
                <a:gd name="connsiteY0" fmla="*/ 1707144 h 1727453"/>
                <a:gd name="connsiteX1" fmla="*/ 676970 w 691952"/>
                <a:gd name="connsiteY1" fmla="*/ 1727528 h 1727453"/>
                <a:gd name="connsiteX2" fmla="*/ 676970 w 691952"/>
                <a:gd name="connsiteY2" fmla="*/ 1727528 h 1727453"/>
                <a:gd name="connsiteX3" fmla="*/ 276158 w 691952"/>
                <a:gd name="connsiteY3" fmla="*/ 1357577 h 1727453"/>
                <a:gd name="connsiteX4" fmla="*/ 67179 w 691952"/>
                <a:gd name="connsiteY4" fmla="*/ 74 h 1727453"/>
                <a:gd name="connsiteX5" fmla="*/ 67179 w 691952"/>
                <a:gd name="connsiteY5" fmla="*/ 74 h 1727453"/>
                <a:gd name="connsiteX6" fmla="*/ 495804 w 691952"/>
                <a:gd name="connsiteY6" fmla="*/ 575193 h 1727453"/>
                <a:gd name="connsiteX7" fmla="*/ 503996 w 691952"/>
                <a:gd name="connsiteY7" fmla="*/ 592815 h 1727453"/>
                <a:gd name="connsiteX8" fmla="*/ 679065 w 691952"/>
                <a:gd name="connsiteY8" fmla="*/ 1707144 h 172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952" h="1727453">
                  <a:moveTo>
                    <a:pt x="679065" y="1707144"/>
                  </a:moveTo>
                  <a:cubicBezTo>
                    <a:pt x="678398" y="1714002"/>
                    <a:pt x="677732" y="1720765"/>
                    <a:pt x="676970" y="1727528"/>
                  </a:cubicBezTo>
                  <a:lnTo>
                    <a:pt x="676970" y="1727528"/>
                  </a:lnTo>
                  <a:cubicBezTo>
                    <a:pt x="671064" y="1724385"/>
                    <a:pt x="460943" y="1608846"/>
                    <a:pt x="276158" y="1357577"/>
                  </a:cubicBezTo>
                  <a:cubicBezTo>
                    <a:pt x="72989" y="1080494"/>
                    <a:pt x="-99413" y="638249"/>
                    <a:pt x="67179" y="74"/>
                  </a:cubicBezTo>
                  <a:lnTo>
                    <a:pt x="67179" y="74"/>
                  </a:lnTo>
                  <a:cubicBezTo>
                    <a:pt x="73180" y="4836"/>
                    <a:pt x="314829" y="197146"/>
                    <a:pt x="495804" y="575193"/>
                  </a:cubicBezTo>
                  <a:cubicBezTo>
                    <a:pt x="498566" y="581003"/>
                    <a:pt x="501329" y="586814"/>
                    <a:pt x="503996" y="592815"/>
                  </a:cubicBezTo>
                  <a:cubicBezTo>
                    <a:pt x="633059" y="868754"/>
                    <a:pt x="728024" y="1240324"/>
                    <a:pt x="679065" y="1707144"/>
                  </a:cubicBezTo>
                  <a:close/>
                </a:path>
              </a:pathLst>
            </a:custGeom>
            <a:solidFill>
              <a:srgbClr val="5C89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332740B-4929-4666-9AC0-EC172BE2CE86}"/>
                </a:ext>
              </a:extLst>
            </p:cNvPr>
            <p:cNvSpPr/>
            <p:nvPr/>
          </p:nvSpPr>
          <p:spPr>
            <a:xfrm>
              <a:off x="4955028" y="4130968"/>
              <a:ext cx="396473" cy="1114043"/>
            </a:xfrm>
            <a:custGeom>
              <a:avLst/>
              <a:gdLst>
                <a:gd name="connsiteX0" fmla="*/ 383586 w 396473"/>
                <a:gd name="connsiteY0" fmla="*/ 1114117 h 1114043"/>
                <a:gd name="connsiteX1" fmla="*/ 204 w 396473"/>
                <a:gd name="connsiteY1" fmla="*/ 751406 h 1114043"/>
                <a:gd name="connsiteX2" fmla="*/ 63546 w 396473"/>
                <a:gd name="connsiteY2" fmla="*/ 500327 h 1114043"/>
                <a:gd name="connsiteX3" fmla="*/ 73071 w 396473"/>
                <a:gd name="connsiteY3" fmla="*/ 461084 h 1114043"/>
                <a:gd name="connsiteX4" fmla="*/ 115457 w 396473"/>
                <a:gd name="connsiteY4" fmla="*/ 295635 h 1114043"/>
                <a:gd name="connsiteX5" fmla="*/ 133840 w 396473"/>
                <a:gd name="connsiteY5" fmla="*/ 229626 h 1114043"/>
                <a:gd name="connsiteX6" fmla="*/ 197658 w 396473"/>
                <a:gd name="connsiteY6" fmla="*/ 33126 h 1114043"/>
                <a:gd name="connsiteX7" fmla="*/ 208516 w 396473"/>
                <a:gd name="connsiteY7" fmla="*/ 74 h 1114043"/>
                <a:gd name="connsiteX8" fmla="*/ 383586 w 396473"/>
                <a:gd name="connsiteY8" fmla="*/ 1114117 h 1114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6473" h="1114043">
                  <a:moveTo>
                    <a:pt x="383586" y="1114117"/>
                  </a:moveTo>
                  <a:cubicBezTo>
                    <a:pt x="234691" y="1017667"/>
                    <a:pt x="104748" y="894728"/>
                    <a:pt x="204" y="751406"/>
                  </a:cubicBezTo>
                  <a:cubicBezTo>
                    <a:pt x="21477" y="667967"/>
                    <a:pt x="42591" y="584270"/>
                    <a:pt x="63546" y="500327"/>
                  </a:cubicBezTo>
                  <a:cubicBezTo>
                    <a:pt x="66689" y="487277"/>
                    <a:pt x="70118" y="474228"/>
                    <a:pt x="73071" y="461084"/>
                  </a:cubicBezTo>
                  <a:cubicBezTo>
                    <a:pt x="86977" y="405839"/>
                    <a:pt x="100788" y="350689"/>
                    <a:pt x="115457" y="295635"/>
                  </a:cubicBezTo>
                  <a:cubicBezTo>
                    <a:pt x="121458" y="273632"/>
                    <a:pt x="127554" y="251534"/>
                    <a:pt x="133840" y="229626"/>
                  </a:cubicBezTo>
                  <a:cubicBezTo>
                    <a:pt x="152890" y="162951"/>
                    <a:pt x="173559" y="97610"/>
                    <a:pt x="197658" y="33126"/>
                  </a:cubicBezTo>
                  <a:cubicBezTo>
                    <a:pt x="200229" y="26268"/>
                    <a:pt x="203944" y="14076"/>
                    <a:pt x="208516" y="74"/>
                  </a:cubicBezTo>
                  <a:cubicBezTo>
                    <a:pt x="337580" y="275727"/>
                    <a:pt x="432544" y="647297"/>
                    <a:pt x="383586" y="1114117"/>
                  </a:cubicBezTo>
                  <a:close/>
                </a:path>
              </a:pathLst>
            </a:custGeom>
            <a:solidFill>
              <a:srgbClr val="527F34">
                <a:alpha val="3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62D2E70-DDE7-4D55-AF4E-BC49FA72379E}"/>
                </a:ext>
              </a:extLst>
            </p:cNvPr>
            <p:cNvSpPr/>
            <p:nvPr/>
          </p:nvSpPr>
          <p:spPr>
            <a:xfrm>
              <a:off x="4726523" y="3538132"/>
              <a:ext cx="610076" cy="1727263"/>
            </a:xfrm>
            <a:custGeom>
              <a:avLst/>
              <a:gdLst>
                <a:gd name="connsiteX0" fmla="*/ 610076 w 610076"/>
                <a:gd name="connsiteY0" fmla="*/ 1727264 h 1727263"/>
                <a:gd name="connsiteX1" fmla="*/ 609981 w 610076"/>
                <a:gd name="connsiteY1" fmla="*/ 1727168 h 1727263"/>
                <a:gd name="connsiteX2" fmla="*/ 461582 w 610076"/>
                <a:gd name="connsiteY2" fmla="*/ 1306830 h 1727263"/>
                <a:gd name="connsiteX3" fmla="*/ 321945 w 610076"/>
                <a:gd name="connsiteY3" fmla="*/ 911543 h 1727263"/>
                <a:gd name="connsiteX4" fmla="*/ 305086 w 610076"/>
                <a:gd name="connsiteY4" fmla="*/ 863632 h 1727263"/>
                <a:gd name="connsiteX5" fmla="*/ 95 w 610076"/>
                <a:gd name="connsiteY5" fmla="*/ 95 h 1727263"/>
                <a:gd name="connsiteX6" fmla="*/ 0 w 610076"/>
                <a:gd name="connsiteY6" fmla="*/ 0 h 172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076" h="1727263">
                  <a:moveTo>
                    <a:pt x="610076" y="1727264"/>
                  </a:moveTo>
                  <a:lnTo>
                    <a:pt x="609981" y="1727168"/>
                  </a:lnTo>
                  <a:lnTo>
                    <a:pt x="461582" y="1306830"/>
                  </a:lnTo>
                  <a:lnTo>
                    <a:pt x="321945" y="911543"/>
                  </a:lnTo>
                  <a:lnTo>
                    <a:pt x="305086" y="863632"/>
                  </a:lnTo>
                  <a:lnTo>
                    <a:pt x="95" y="95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EAB4AA4-FF55-46F7-BF25-10BB67759B2B}"/>
                </a:ext>
              </a:extLst>
            </p:cNvPr>
            <p:cNvSpPr/>
            <p:nvPr/>
          </p:nvSpPr>
          <p:spPr>
            <a:xfrm>
              <a:off x="4749669" y="4032098"/>
              <a:ext cx="310610" cy="369665"/>
            </a:xfrm>
            <a:custGeom>
              <a:avLst/>
              <a:gdLst>
                <a:gd name="connsiteX0" fmla="*/ 0 w 310610"/>
                <a:gd name="connsiteY0" fmla="*/ 81248 h 369665"/>
                <a:gd name="connsiteX1" fmla="*/ 281845 w 310610"/>
                <a:gd name="connsiteY1" fmla="*/ 369665 h 369665"/>
                <a:gd name="connsiteX2" fmla="*/ 310610 w 310610"/>
                <a:gd name="connsiteY2" fmla="*/ 0 h 36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610" h="369665">
                  <a:moveTo>
                    <a:pt x="0" y="81248"/>
                  </a:moveTo>
                  <a:lnTo>
                    <a:pt x="281845" y="369665"/>
                  </a:lnTo>
                  <a:lnTo>
                    <a:pt x="31061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871D9E8-E399-4692-B899-063AB1A5B205}"/>
                </a:ext>
              </a:extLst>
            </p:cNvPr>
            <p:cNvSpPr/>
            <p:nvPr/>
          </p:nvSpPr>
          <p:spPr>
            <a:xfrm>
              <a:off x="4915309" y="4484536"/>
              <a:ext cx="310610" cy="369665"/>
            </a:xfrm>
            <a:custGeom>
              <a:avLst/>
              <a:gdLst>
                <a:gd name="connsiteX0" fmla="*/ 0 w 310610"/>
                <a:gd name="connsiteY0" fmla="*/ 81248 h 369665"/>
                <a:gd name="connsiteX1" fmla="*/ 281845 w 310610"/>
                <a:gd name="connsiteY1" fmla="*/ 369665 h 369665"/>
                <a:gd name="connsiteX2" fmla="*/ 310610 w 310610"/>
                <a:gd name="connsiteY2" fmla="*/ 0 h 36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610" h="369665">
                  <a:moveTo>
                    <a:pt x="0" y="81248"/>
                  </a:moveTo>
                  <a:lnTo>
                    <a:pt x="281845" y="369665"/>
                  </a:lnTo>
                  <a:lnTo>
                    <a:pt x="31061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63DE39B-EE82-4786-A161-300EAC9974DC}"/>
                </a:ext>
              </a:extLst>
            </p:cNvPr>
            <p:cNvSpPr/>
            <p:nvPr/>
          </p:nvSpPr>
          <p:spPr>
            <a:xfrm>
              <a:off x="5110533" y="3626333"/>
              <a:ext cx="624667" cy="1724025"/>
            </a:xfrm>
            <a:custGeom>
              <a:avLst/>
              <a:gdLst>
                <a:gd name="connsiteX0" fmla="*/ 122734 w 624667"/>
                <a:gd name="connsiteY0" fmla="*/ 1724099 h 1724025"/>
                <a:gd name="connsiteX1" fmla="*/ 571838 w 624667"/>
                <a:gd name="connsiteY1" fmla="*/ 74 h 1724025"/>
                <a:gd name="connsiteX2" fmla="*/ 122734 w 624667"/>
                <a:gd name="connsiteY2" fmla="*/ 1724099 h 17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667" h="1724025">
                  <a:moveTo>
                    <a:pt x="122734" y="1724099"/>
                  </a:moveTo>
                  <a:cubicBezTo>
                    <a:pt x="122734" y="1724099"/>
                    <a:pt x="-353516" y="814080"/>
                    <a:pt x="571838" y="74"/>
                  </a:cubicBezTo>
                  <a:cubicBezTo>
                    <a:pt x="571838" y="-212"/>
                    <a:pt x="852444" y="868373"/>
                    <a:pt x="122734" y="1724099"/>
                  </a:cubicBezTo>
                  <a:close/>
                </a:path>
              </a:pathLst>
            </a:custGeom>
            <a:solidFill>
              <a:srgbClr val="6595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91EC0B8-A584-4F92-8523-DBCEF1B3E433}"/>
                </a:ext>
              </a:extLst>
            </p:cNvPr>
            <p:cNvSpPr/>
            <p:nvPr/>
          </p:nvSpPr>
          <p:spPr>
            <a:xfrm>
              <a:off x="5233063" y="3626048"/>
              <a:ext cx="449103" cy="1724215"/>
            </a:xfrm>
            <a:custGeom>
              <a:avLst/>
              <a:gdLst>
                <a:gd name="connsiteX0" fmla="*/ 449104 w 449103"/>
                <a:gd name="connsiteY0" fmla="*/ 0 h 1724215"/>
                <a:gd name="connsiteX1" fmla="*/ 0 w 449103"/>
                <a:gd name="connsiteY1" fmla="*/ 1724216 h 172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9103" h="1724215">
                  <a:moveTo>
                    <a:pt x="449104" y="0"/>
                  </a:moveTo>
                  <a:lnTo>
                    <a:pt x="0" y="1724216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E6BF554-A306-4E1F-B2B1-406A37A82A1C}"/>
                </a:ext>
              </a:extLst>
            </p:cNvPr>
            <p:cNvSpPr/>
            <p:nvPr/>
          </p:nvSpPr>
          <p:spPr>
            <a:xfrm>
              <a:off x="5387463" y="4102393"/>
              <a:ext cx="294703" cy="385762"/>
            </a:xfrm>
            <a:custGeom>
              <a:avLst/>
              <a:gdLst>
                <a:gd name="connsiteX0" fmla="*/ 0 w 294703"/>
                <a:gd name="connsiteY0" fmla="*/ 0 h 385762"/>
                <a:gd name="connsiteX1" fmla="*/ 70199 w 294703"/>
                <a:gd name="connsiteY1" fmla="*/ 385763 h 385762"/>
                <a:gd name="connsiteX2" fmla="*/ 294704 w 294703"/>
                <a:gd name="connsiteY2" fmla="*/ 103346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703" h="385762">
                  <a:moveTo>
                    <a:pt x="0" y="0"/>
                  </a:moveTo>
                  <a:lnTo>
                    <a:pt x="70199" y="385763"/>
                  </a:lnTo>
                  <a:lnTo>
                    <a:pt x="294704" y="103346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01C402C-EEAE-4F44-B566-007A5E54021B}"/>
                </a:ext>
              </a:extLst>
            </p:cNvPr>
            <p:cNvSpPr/>
            <p:nvPr/>
          </p:nvSpPr>
          <p:spPr>
            <a:xfrm>
              <a:off x="5274592" y="4557212"/>
              <a:ext cx="294703" cy="385762"/>
            </a:xfrm>
            <a:custGeom>
              <a:avLst/>
              <a:gdLst>
                <a:gd name="connsiteX0" fmla="*/ 0 w 294703"/>
                <a:gd name="connsiteY0" fmla="*/ 0 h 385762"/>
                <a:gd name="connsiteX1" fmla="*/ 70104 w 294703"/>
                <a:gd name="connsiteY1" fmla="*/ 385763 h 385762"/>
                <a:gd name="connsiteX2" fmla="*/ 294704 w 294703"/>
                <a:gd name="connsiteY2" fmla="*/ 103251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703" h="385762">
                  <a:moveTo>
                    <a:pt x="0" y="0"/>
                  </a:moveTo>
                  <a:lnTo>
                    <a:pt x="70104" y="385763"/>
                  </a:lnTo>
                  <a:lnTo>
                    <a:pt x="294704" y="103251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71CEC82-0329-4DB2-A8ED-B5EE166A5200}"/>
                </a:ext>
              </a:extLst>
            </p:cNvPr>
            <p:cNvSpPr/>
            <p:nvPr/>
          </p:nvSpPr>
          <p:spPr>
            <a:xfrm>
              <a:off x="5467378" y="4563733"/>
              <a:ext cx="1702403" cy="637936"/>
            </a:xfrm>
            <a:custGeom>
              <a:avLst/>
              <a:gdLst>
                <a:gd name="connsiteX0" fmla="*/ 204 w 1702403"/>
                <a:gd name="connsiteY0" fmla="*/ 611248 h 637936"/>
                <a:gd name="connsiteX1" fmla="*/ 1702608 w 1702403"/>
                <a:gd name="connsiteY1" fmla="*/ 85564 h 637936"/>
                <a:gd name="connsiteX2" fmla="*/ 204 w 1702403"/>
                <a:gd name="connsiteY2" fmla="*/ 611248 h 63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2403" h="637936">
                  <a:moveTo>
                    <a:pt x="204" y="611248"/>
                  </a:moveTo>
                  <a:cubicBezTo>
                    <a:pt x="204" y="611248"/>
                    <a:pt x="523127" y="-272767"/>
                    <a:pt x="1702608" y="85564"/>
                  </a:cubicBezTo>
                  <a:cubicBezTo>
                    <a:pt x="1702608" y="85564"/>
                    <a:pt x="1111772" y="781270"/>
                    <a:pt x="204" y="611248"/>
                  </a:cubicBezTo>
                  <a:close/>
                </a:path>
              </a:pathLst>
            </a:custGeom>
            <a:solidFill>
              <a:srgbClr val="77AD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4CE03A6-7AEB-4366-A50C-F019656A2C59}"/>
                </a:ext>
              </a:extLst>
            </p:cNvPr>
            <p:cNvSpPr/>
            <p:nvPr/>
          </p:nvSpPr>
          <p:spPr>
            <a:xfrm>
              <a:off x="5467378" y="4649223"/>
              <a:ext cx="1702403" cy="525684"/>
            </a:xfrm>
            <a:custGeom>
              <a:avLst/>
              <a:gdLst>
                <a:gd name="connsiteX0" fmla="*/ 1702403 w 1702403"/>
                <a:gd name="connsiteY0" fmla="*/ 0 h 525684"/>
                <a:gd name="connsiteX1" fmla="*/ 0 w 1702403"/>
                <a:gd name="connsiteY1" fmla="*/ 525685 h 52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2403" h="525684">
                  <a:moveTo>
                    <a:pt x="1702403" y="0"/>
                  </a:moveTo>
                  <a:lnTo>
                    <a:pt x="0" y="525685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E2F5E0E1-2046-41BE-9620-FCD22F62A7E9}"/>
                </a:ext>
              </a:extLst>
            </p:cNvPr>
            <p:cNvSpPr/>
            <p:nvPr/>
          </p:nvSpPr>
          <p:spPr>
            <a:xfrm>
              <a:off x="6318627" y="4649414"/>
              <a:ext cx="358330" cy="304895"/>
            </a:xfrm>
            <a:custGeom>
              <a:avLst/>
              <a:gdLst>
                <a:gd name="connsiteX0" fmla="*/ 291084 w 358330"/>
                <a:gd name="connsiteY0" fmla="*/ 0 h 304895"/>
                <a:gd name="connsiteX1" fmla="*/ 0 w 358330"/>
                <a:gd name="connsiteY1" fmla="*/ 262700 h 304895"/>
                <a:gd name="connsiteX2" fmla="*/ 358330 w 358330"/>
                <a:gd name="connsiteY2" fmla="*/ 304895 h 30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330" h="304895">
                  <a:moveTo>
                    <a:pt x="291084" y="0"/>
                  </a:moveTo>
                  <a:lnTo>
                    <a:pt x="0" y="262700"/>
                  </a:lnTo>
                  <a:lnTo>
                    <a:pt x="358330" y="304895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64E9723-F5E1-4A34-9051-6FEC98CFC679}"/>
                </a:ext>
              </a:extLst>
            </p:cNvPr>
            <p:cNvSpPr/>
            <p:nvPr/>
          </p:nvSpPr>
          <p:spPr>
            <a:xfrm>
              <a:off x="5872476" y="4792765"/>
              <a:ext cx="358330" cy="304895"/>
            </a:xfrm>
            <a:custGeom>
              <a:avLst/>
              <a:gdLst>
                <a:gd name="connsiteX0" fmla="*/ 291084 w 358330"/>
                <a:gd name="connsiteY0" fmla="*/ 0 h 304895"/>
                <a:gd name="connsiteX1" fmla="*/ 0 w 358330"/>
                <a:gd name="connsiteY1" fmla="*/ 262700 h 304895"/>
                <a:gd name="connsiteX2" fmla="*/ 358330 w 358330"/>
                <a:gd name="connsiteY2" fmla="*/ 304895 h 30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330" h="304895">
                  <a:moveTo>
                    <a:pt x="291084" y="0"/>
                  </a:moveTo>
                  <a:lnTo>
                    <a:pt x="0" y="262700"/>
                  </a:lnTo>
                  <a:lnTo>
                    <a:pt x="358330" y="304895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39BFB52-D6A6-48E2-B88D-D67C952AC6BF}"/>
                </a:ext>
              </a:extLst>
            </p:cNvPr>
            <p:cNvSpPr/>
            <p:nvPr/>
          </p:nvSpPr>
          <p:spPr>
            <a:xfrm>
              <a:off x="4069012" y="4187070"/>
              <a:ext cx="1236821" cy="1282445"/>
            </a:xfrm>
            <a:custGeom>
              <a:avLst/>
              <a:gdLst>
                <a:gd name="connsiteX0" fmla="*/ 1237026 w 1236821"/>
                <a:gd name="connsiteY0" fmla="*/ 1282520 h 1282445"/>
                <a:gd name="connsiteX1" fmla="*/ 204 w 1236821"/>
                <a:gd name="connsiteY1" fmla="*/ 74 h 1282445"/>
                <a:gd name="connsiteX2" fmla="*/ 1237026 w 1236821"/>
                <a:gd name="connsiteY2" fmla="*/ 1282520 h 12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6821" h="1282445">
                  <a:moveTo>
                    <a:pt x="1237026" y="1282520"/>
                  </a:moveTo>
                  <a:cubicBezTo>
                    <a:pt x="1237026" y="1282520"/>
                    <a:pt x="212326" y="1214416"/>
                    <a:pt x="204" y="74"/>
                  </a:cubicBezTo>
                  <a:cubicBezTo>
                    <a:pt x="204" y="74"/>
                    <a:pt x="887553" y="213719"/>
                    <a:pt x="1237026" y="1282520"/>
                  </a:cubicBezTo>
                  <a:close/>
                </a:path>
              </a:pathLst>
            </a:custGeom>
            <a:solidFill>
              <a:srgbClr val="77AD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8A8B4E5-24B1-4379-8456-381FFD01D683}"/>
                </a:ext>
              </a:extLst>
            </p:cNvPr>
            <p:cNvSpPr/>
            <p:nvPr/>
          </p:nvSpPr>
          <p:spPr>
            <a:xfrm>
              <a:off x="4069013" y="4187070"/>
              <a:ext cx="1236821" cy="1282445"/>
            </a:xfrm>
            <a:custGeom>
              <a:avLst/>
              <a:gdLst>
                <a:gd name="connsiteX0" fmla="*/ 0 w 1236821"/>
                <a:gd name="connsiteY0" fmla="*/ 0 h 1282445"/>
                <a:gd name="connsiteX1" fmla="*/ 1236821 w 1236821"/>
                <a:gd name="connsiteY1" fmla="*/ 1282446 h 12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6821" h="1282445">
                  <a:moveTo>
                    <a:pt x="0" y="0"/>
                  </a:moveTo>
                  <a:lnTo>
                    <a:pt x="1236821" y="1282446"/>
                  </a:lnTo>
                </a:path>
              </a:pathLst>
            </a:custGeom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2CE3F5-8CDA-4D88-8588-464C54F5D0F0}"/>
                </a:ext>
              </a:extLst>
            </p:cNvPr>
            <p:cNvSpPr/>
            <p:nvPr/>
          </p:nvSpPr>
          <p:spPr>
            <a:xfrm>
              <a:off x="4321711" y="4489394"/>
              <a:ext cx="365760" cy="338899"/>
            </a:xfrm>
            <a:custGeom>
              <a:avLst/>
              <a:gdLst>
                <a:gd name="connsiteX0" fmla="*/ 0 w 365760"/>
                <a:gd name="connsiteY0" fmla="*/ 197548 h 338899"/>
                <a:gd name="connsiteX1" fmla="*/ 365760 w 365760"/>
                <a:gd name="connsiteY1" fmla="*/ 338899 h 338899"/>
                <a:gd name="connsiteX2" fmla="*/ 241840 w 365760"/>
                <a:gd name="connsiteY2" fmla="*/ 0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760" h="338899">
                  <a:moveTo>
                    <a:pt x="0" y="197548"/>
                  </a:moveTo>
                  <a:lnTo>
                    <a:pt x="365760" y="338899"/>
                  </a:lnTo>
                  <a:lnTo>
                    <a:pt x="241840" y="0"/>
                  </a:lnTo>
                </a:path>
              </a:pathLst>
            </a:custGeom>
            <a:noFill/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881C473-A6FF-477B-AE53-2CDFC77D8490}"/>
                </a:ext>
              </a:extLst>
            </p:cNvPr>
            <p:cNvSpPr/>
            <p:nvPr/>
          </p:nvSpPr>
          <p:spPr>
            <a:xfrm>
              <a:off x="4650895" y="4822959"/>
              <a:ext cx="365664" cy="338899"/>
            </a:xfrm>
            <a:custGeom>
              <a:avLst/>
              <a:gdLst>
                <a:gd name="connsiteX0" fmla="*/ 0 w 365664"/>
                <a:gd name="connsiteY0" fmla="*/ 197549 h 338899"/>
                <a:gd name="connsiteX1" fmla="*/ 365665 w 365664"/>
                <a:gd name="connsiteY1" fmla="*/ 338900 h 338899"/>
                <a:gd name="connsiteX2" fmla="*/ 241745 w 365664"/>
                <a:gd name="connsiteY2" fmla="*/ 0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664" h="338899">
                  <a:moveTo>
                    <a:pt x="0" y="197549"/>
                  </a:moveTo>
                  <a:lnTo>
                    <a:pt x="365665" y="338900"/>
                  </a:lnTo>
                  <a:lnTo>
                    <a:pt x="241745" y="0"/>
                  </a:lnTo>
                </a:path>
              </a:pathLst>
            </a:custGeom>
            <a:noFill/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51" name="Graphic 4">
            <a:extLst>
              <a:ext uri="{FF2B5EF4-FFF2-40B4-BE49-F238E27FC236}">
                <a16:creationId xmlns:a16="http://schemas.microsoft.com/office/drawing/2014/main" id="{AA55EE40-11AA-4A43-8FF0-FB2E2E25BACD}"/>
              </a:ext>
            </a:extLst>
          </p:cNvPr>
          <p:cNvGrpSpPr/>
          <p:nvPr/>
        </p:nvGrpSpPr>
        <p:grpSpPr>
          <a:xfrm>
            <a:off x="8472190" y="5098775"/>
            <a:ext cx="1371169" cy="1699151"/>
            <a:chOff x="10510915" y="3841612"/>
            <a:chExt cx="1371169" cy="1699151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A7592A1-BE10-49B8-89B2-1C076B333AAA}"/>
                </a:ext>
              </a:extLst>
            </p:cNvPr>
            <p:cNvSpPr/>
            <p:nvPr/>
          </p:nvSpPr>
          <p:spPr>
            <a:xfrm>
              <a:off x="11400881" y="5321783"/>
              <a:ext cx="100869" cy="137064"/>
            </a:xfrm>
            <a:custGeom>
              <a:avLst/>
              <a:gdLst>
                <a:gd name="connsiteX0" fmla="*/ 0 w 100869"/>
                <a:gd name="connsiteY0" fmla="*/ 137065 h 137064"/>
                <a:gd name="connsiteX1" fmla="*/ 100870 w 100869"/>
                <a:gd name="connsiteY1" fmla="*/ 0 h 13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869" h="137064">
                  <a:moveTo>
                    <a:pt x="0" y="137065"/>
                  </a:moveTo>
                  <a:lnTo>
                    <a:pt x="10087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9810C316-8D84-40B1-AB85-77BBB109EFD4}"/>
                </a:ext>
              </a:extLst>
            </p:cNvPr>
            <p:cNvSpPr/>
            <p:nvPr/>
          </p:nvSpPr>
          <p:spPr>
            <a:xfrm>
              <a:off x="11484282" y="4866299"/>
              <a:ext cx="397802" cy="471495"/>
            </a:xfrm>
            <a:custGeom>
              <a:avLst/>
              <a:gdLst>
                <a:gd name="connsiteX0" fmla="*/ 17007 w 397802"/>
                <a:gd name="connsiteY0" fmla="*/ 470512 h 471495"/>
                <a:gd name="connsiteX1" fmla="*/ 1262 w 397802"/>
                <a:gd name="connsiteY1" fmla="*/ 464559 h 471495"/>
                <a:gd name="connsiteX2" fmla="*/ 243 w 397802"/>
                <a:gd name="connsiteY2" fmla="*/ 458701 h 471495"/>
                <a:gd name="connsiteX3" fmla="*/ 172455 w 397802"/>
                <a:gd name="connsiteY3" fmla="*/ 175619 h 471495"/>
                <a:gd name="connsiteX4" fmla="*/ 378957 w 397802"/>
                <a:gd name="connsiteY4" fmla="*/ 2454 h 471495"/>
                <a:gd name="connsiteX5" fmla="*/ 395626 w 397802"/>
                <a:gd name="connsiteY5" fmla="*/ 4835 h 471495"/>
                <a:gd name="connsiteX6" fmla="*/ 398007 w 397802"/>
                <a:gd name="connsiteY6" fmla="*/ 11979 h 471495"/>
                <a:gd name="connsiteX7" fmla="*/ 304852 w 397802"/>
                <a:gd name="connsiteY7" fmla="*/ 298777 h 471495"/>
                <a:gd name="connsiteX8" fmla="*/ 17007 w 397802"/>
                <a:gd name="connsiteY8" fmla="*/ 470512 h 47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802" h="471495">
                  <a:moveTo>
                    <a:pt x="17007" y="470512"/>
                  </a:moveTo>
                  <a:cubicBezTo>
                    <a:pt x="11015" y="473217"/>
                    <a:pt x="3958" y="470551"/>
                    <a:pt x="1262" y="464559"/>
                  </a:cubicBezTo>
                  <a:cubicBezTo>
                    <a:pt x="433" y="462721"/>
                    <a:pt x="81" y="460711"/>
                    <a:pt x="243" y="458701"/>
                  </a:cubicBezTo>
                  <a:cubicBezTo>
                    <a:pt x="4624" y="413172"/>
                    <a:pt x="29961" y="295157"/>
                    <a:pt x="172455" y="175619"/>
                  </a:cubicBezTo>
                  <a:lnTo>
                    <a:pt x="378957" y="2454"/>
                  </a:lnTo>
                  <a:cubicBezTo>
                    <a:pt x="384215" y="-1489"/>
                    <a:pt x="391682" y="-423"/>
                    <a:pt x="395626" y="4835"/>
                  </a:cubicBezTo>
                  <a:cubicBezTo>
                    <a:pt x="397169" y="6893"/>
                    <a:pt x="398007" y="9407"/>
                    <a:pt x="398007" y="11979"/>
                  </a:cubicBezTo>
                  <a:cubicBezTo>
                    <a:pt x="395245" y="73892"/>
                    <a:pt x="380576" y="228101"/>
                    <a:pt x="304852" y="298777"/>
                  </a:cubicBezTo>
                  <a:cubicBezTo>
                    <a:pt x="225890" y="372786"/>
                    <a:pt x="69108" y="446891"/>
                    <a:pt x="17007" y="470512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799EBE7-33E4-480D-A9B7-A2C5A87CA5E8}"/>
                </a:ext>
              </a:extLst>
            </p:cNvPr>
            <p:cNvSpPr/>
            <p:nvPr/>
          </p:nvSpPr>
          <p:spPr>
            <a:xfrm>
              <a:off x="11499084" y="4888300"/>
              <a:ext cx="366141" cy="435006"/>
            </a:xfrm>
            <a:custGeom>
              <a:avLst/>
              <a:gdLst>
                <a:gd name="connsiteX0" fmla="*/ 366346 w 366141"/>
                <a:gd name="connsiteY0" fmla="*/ 74 h 435006"/>
                <a:gd name="connsiteX1" fmla="*/ 204 w 366141"/>
                <a:gd name="connsiteY1" fmla="*/ 435081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141" h="435006">
                  <a:moveTo>
                    <a:pt x="366346" y="74"/>
                  </a:moveTo>
                  <a:cubicBezTo>
                    <a:pt x="366346" y="74"/>
                    <a:pt x="257094" y="209624"/>
                    <a:pt x="204" y="435081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3403645-4522-4D5D-8670-2818A754BC70}"/>
                </a:ext>
              </a:extLst>
            </p:cNvPr>
            <p:cNvSpPr/>
            <p:nvPr/>
          </p:nvSpPr>
          <p:spPr>
            <a:xfrm>
              <a:off x="11310584" y="5059274"/>
              <a:ext cx="72104" cy="115443"/>
            </a:xfrm>
            <a:custGeom>
              <a:avLst/>
              <a:gdLst>
                <a:gd name="connsiteX0" fmla="*/ 0 w 72104"/>
                <a:gd name="connsiteY0" fmla="*/ 115443 h 115443"/>
                <a:gd name="connsiteX1" fmla="*/ 72104 w 72104"/>
                <a:gd name="connsiteY1" fmla="*/ 0 h 11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104" h="115443">
                  <a:moveTo>
                    <a:pt x="0" y="115443"/>
                  </a:moveTo>
                  <a:lnTo>
                    <a:pt x="72104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041C9F7-6117-4487-9961-E39CA27FED24}"/>
                </a:ext>
              </a:extLst>
            </p:cNvPr>
            <p:cNvSpPr/>
            <p:nvPr/>
          </p:nvSpPr>
          <p:spPr>
            <a:xfrm>
              <a:off x="11364934" y="4603790"/>
              <a:ext cx="397802" cy="471495"/>
            </a:xfrm>
            <a:custGeom>
              <a:avLst/>
              <a:gdLst>
                <a:gd name="connsiteX0" fmla="*/ 17006 w 397802"/>
                <a:gd name="connsiteY0" fmla="*/ 470513 h 471495"/>
                <a:gd name="connsiteX1" fmla="*/ 1262 w 397802"/>
                <a:gd name="connsiteY1" fmla="*/ 464560 h 471495"/>
                <a:gd name="connsiteX2" fmla="*/ 243 w 397802"/>
                <a:gd name="connsiteY2" fmla="*/ 458701 h 471495"/>
                <a:gd name="connsiteX3" fmla="*/ 172455 w 397802"/>
                <a:gd name="connsiteY3" fmla="*/ 175618 h 471495"/>
                <a:gd name="connsiteX4" fmla="*/ 378956 w 397802"/>
                <a:gd name="connsiteY4" fmla="*/ 2454 h 471495"/>
                <a:gd name="connsiteX5" fmla="*/ 395625 w 397802"/>
                <a:gd name="connsiteY5" fmla="*/ 4835 h 471495"/>
                <a:gd name="connsiteX6" fmla="*/ 398006 w 397802"/>
                <a:gd name="connsiteY6" fmla="*/ 11979 h 471495"/>
                <a:gd name="connsiteX7" fmla="*/ 304852 w 397802"/>
                <a:gd name="connsiteY7" fmla="*/ 298777 h 471495"/>
                <a:gd name="connsiteX8" fmla="*/ 17006 w 397802"/>
                <a:gd name="connsiteY8" fmla="*/ 470513 h 47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802" h="471495">
                  <a:moveTo>
                    <a:pt x="17006" y="470513"/>
                  </a:moveTo>
                  <a:cubicBezTo>
                    <a:pt x="11016" y="473218"/>
                    <a:pt x="3957" y="470551"/>
                    <a:pt x="1262" y="464560"/>
                  </a:cubicBezTo>
                  <a:cubicBezTo>
                    <a:pt x="433" y="462721"/>
                    <a:pt x="81" y="460711"/>
                    <a:pt x="243" y="458701"/>
                  </a:cubicBezTo>
                  <a:cubicBezTo>
                    <a:pt x="4624" y="413172"/>
                    <a:pt x="29961" y="295157"/>
                    <a:pt x="172455" y="175618"/>
                  </a:cubicBezTo>
                  <a:lnTo>
                    <a:pt x="378956" y="2454"/>
                  </a:lnTo>
                  <a:cubicBezTo>
                    <a:pt x="384214" y="-1489"/>
                    <a:pt x="391682" y="-423"/>
                    <a:pt x="395625" y="4835"/>
                  </a:cubicBezTo>
                  <a:cubicBezTo>
                    <a:pt x="397169" y="6893"/>
                    <a:pt x="398006" y="9407"/>
                    <a:pt x="398006" y="11979"/>
                  </a:cubicBezTo>
                  <a:cubicBezTo>
                    <a:pt x="395244" y="73892"/>
                    <a:pt x="380672" y="228101"/>
                    <a:pt x="304852" y="298777"/>
                  </a:cubicBezTo>
                  <a:cubicBezTo>
                    <a:pt x="226176" y="372500"/>
                    <a:pt x="69680" y="446891"/>
                    <a:pt x="17006" y="470513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BC6899A-079C-45D9-9BFC-D1C572F0C5F2}"/>
                </a:ext>
              </a:extLst>
            </p:cNvPr>
            <p:cNvSpPr/>
            <p:nvPr/>
          </p:nvSpPr>
          <p:spPr>
            <a:xfrm>
              <a:off x="11380021" y="4625791"/>
              <a:ext cx="366141" cy="435006"/>
            </a:xfrm>
            <a:custGeom>
              <a:avLst/>
              <a:gdLst>
                <a:gd name="connsiteX0" fmla="*/ 366346 w 366141"/>
                <a:gd name="connsiteY0" fmla="*/ 74 h 435006"/>
                <a:gd name="connsiteX1" fmla="*/ 204 w 366141"/>
                <a:gd name="connsiteY1" fmla="*/ 435081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141" h="435006">
                  <a:moveTo>
                    <a:pt x="366346" y="74"/>
                  </a:moveTo>
                  <a:cubicBezTo>
                    <a:pt x="366346" y="74"/>
                    <a:pt x="257094" y="209624"/>
                    <a:pt x="204" y="435081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3A64F-9D4B-4D22-8608-2F9AE8509FF9}"/>
                </a:ext>
              </a:extLst>
            </p:cNvPr>
            <p:cNvSpPr/>
            <p:nvPr/>
          </p:nvSpPr>
          <p:spPr>
            <a:xfrm>
              <a:off x="11233241" y="4789336"/>
              <a:ext cx="86963" cy="127634"/>
            </a:xfrm>
            <a:custGeom>
              <a:avLst/>
              <a:gdLst>
                <a:gd name="connsiteX0" fmla="*/ 0 w 86963"/>
                <a:gd name="connsiteY0" fmla="*/ 127635 h 127634"/>
                <a:gd name="connsiteX1" fmla="*/ 86963 w 86963"/>
                <a:gd name="connsiteY1" fmla="*/ 0 h 12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963" h="127634">
                  <a:moveTo>
                    <a:pt x="0" y="127635"/>
                  </a:moveTo>
                  <a:lnTo>
                    <a:pt x="86963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923629A-F143-493F-B753-E2B401590203}"/>
                </a:ext>
              </a:extLst>
            </p:cNvPr>
            <p:cNvSpPr/>
            <p:nvPr/>
          </p:nvSpPr>
          <p:spPr>
            <a:xfrm>
              <a:off x="11302964" y="4298146"/>
              <a:ext cx="351224" cy="508246"/>
            </a:xfrm>
            <a:custGeom>
              <a:avLst/>
              <a:gdLst>
                <a:gd name="connsiteX0" fmla="*/ 18112 w 351224"/>
                <a:gd name="connsiteY0" fmla="*/ 506694 h 508246"/>
                <a:gd name="connsiteX1" fmla="*/ 1824 w 351224"/>
                <a:gd name="connsiteY1" fmla="*/ 502418 h 508246"/>
                <a:gd name="connsiteX2" fmla="*/ 204 w 351224"/>
                <a:gd name="connsiteY2" fmla="*/ 496598 h 508246"/>
                <a:gd name="connsiteX3" fmla="*/ 142127 w 351224"/>
                <a:gd name="connsiteY3" fmla="*/ 197322 h 508246"/>
                <a:gd name="connsiteX4" fmla="*/ 329674 w 351224"/>
                <a:gd name="connsiteY4" fmla="*/ 3774 h 508246"/>
                <a:gd name="connsiteX5" fmla="*/ 346372 w 351224"/>
                <a:gd name="connsiteY5" fmla="*/ 3298 h 508246"/>
                <a:gd name="connsiteX6" fmla="*/ 350058 w 351224"/>
                <a:gd name="connsiteY6" fmla="*/ 11299 h 508246"/>
                <a:gd name="connsiteX7" fmla="*/ 287097 w 351224"/>
                <a:gd name="connsiteY7" fmla="*/ 306574 h 508246"/>
                <a:gd name="connsiteX8" fmla="*/ 18112 w 351224"/>
                <a:gd name="connsiteY8" fmla="*/ 506694 h 50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224" h="508246">
                  <a:moveTo>
                    <a:pt x="18112" y="506694"/>
                  </a:moveTo>
                  <a:cubicBezTo>
                    <a:pt x="12435" y="510009"/>
                    <a:pt x="5138" y="508094"/>
                    <a:pt x="1824" y="502418"/>
                  </a:cubicBezTo>
                  <a:cubicBezTo>
                    <a:pt x="795" y="500646"/>
                    <a:pt x="233" y="498646"/>
                    <a:pt x="204" y="496598"/>
                  </a:cubicBezTo>
                  <a:cubicBezTo>
                    <a:pt x="204" y="450973"/>
                    <a:pt x="12778" y="330863"/>
                    <a:pt x="142127" y="197322"/>
                  </a:cubicBezTo>
                  <a:lnTo>
                    <a:pt x="329674" y="3774"/>
                  </a:lnTo>
                  <a:cubicBezTo>
                    <a:pt x="334151" y="-969"/>
                    <a:pt x="341628" y="-1179"/>
                    <a:pt x="346372" y="3298"/>
                  </a:cubicBezTo>
                  <a:cubicBezTo>
                    <a:pt x="348581" y="5393"/>
                    <a:pt x="349905" y="8260"/>
                    <a:pt x="350058" y="11299"/>
                  </a:cubicBezTo>
                  <a:cubicBezTo>
                    <a:pt x="353677" y="73116"/>
                    <a:pt x="355106" y="227993"/>
                    <a:pt x="287097" y="306574"/>
                  </a:cubicBezTo>
                  <a:cubicBezTo>
                    <a:pt x="215945" y="387441"/>
                    <a:pt x="67736" y="477357"/>
                    <a:pt x="18112" y="50669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7A50220-177C-4397-935D-8C859830C978}"/>
                </a:ext>
              </a:extLst>
            </p:cNvPr>
            <p:cNvSpPr/>
            <p:nvPr/>
          </p:nvSpPr>
          <p:spPr>
            <a:xfrm>
              <a:off x="11317728" y="4320706"/>
              <a:ext cx="319087" cy="470534"/>
            </a:xfrm>
            <a:custGeom>
              <a:avLst/>
              <a:gdLst>
                <a:gd name="connsiteX0" fmla="*/ 319292 w 319087"/>
                <a:gd name="connsiteY0" fmla="*/ 74 h 470534"/>
                <a:gd name="connsiteX1" fmla="*/ 204 w 319087"/>
                <a:gd name="connsiteY1" fmla="*/ 470609 h 47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087" h="470534">
                  <a:moveTo>
                    <a:pt x="319292" y="74"/>
                  </a:moveTo>
                  <a:cubicBezTo>
                    <a:pt x="319292" y="74"/>
                    <a:pt x="232329" y="219149"/>
                    <a:pt x="204" y="470609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FF534B0-2473-4C3E-9117-AEAC7565FC44}"/>
                </a:ext>
              </a:extLst>
            </p:cNvPr>
            <p:cNvSpPr/>
            <p:nvPr/>
          </p:nvSpPr>
          <p:spPr>
            <a:xfrm>
              <a:off x="11164471" y="4555402"/>
              <a:ext cx="31241" cy="145541"/>
            </a:xfrm>
            <a:custGeom>
              <a:avLst/>
              <a:gdLst>
                <a:gd name="connsiteX0" fmla="*/ 0 w 31241"/>
                <a:gd name="connsiteY0" fmla="*/ 145542 h 145541"/>
                <a:gd name="connsiteX1" fmla="*/ 31242 w 31241"/>
                <a:gd name="connsiteY1" fmla="*/ 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1" h="145541">
                  <a:moveTo>
                    <a:pt x="0" y="145542"/>
                  </a:moveTo>
                  <a:lnTo>
                    <a:pt x="31242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AE10FD7-1CA5-4295-95E9-7F755C1D6088}"/>
                </a:ext>
              </a:extLst>
            </p:cNvPr>
            <p:cNvSpPr/>
            <p:nvPr/>
          </p:nvSpPr>
          <p:spPr>
            <a:xfrm>
              <a:off x="11161709" y="3982638"/>
              <a:ext cx="235082" cy="590928"/>
            </a:xfrm>
            <a:custGeom>
              <a:avLst/>
              <a:gdLst>
                <a:gd name="connsiteX0" fmla="*/ 39923 w 235082"/>
                <a:gd name="connsiteY0" fmla="*/ 586648 h 590928"/>
                <a:gd name="connsiteX1" fmla="*/ 23312 w 235082"/>
                <a:gd name="connsiteY1" fmla="*/ 588353 h 590928"/>
                <a:gd name="connsiteX2" fmla="*/ 19730 w 235082"/>
                <a:gd name="connsiteY2" fmla="*/ 583410 h 590928"/>
                <a:gd name="connsiteX3" fmla="*/ 49258 w 235082"/>
                <a:gd name="connsiteY3" fmla="*/ 253559 h 590928"/>
                <a:gd name="connsiteX4" fmla="*/ 158129 w 235082"/>
                <a:gd name="connsiteY4" fmla="*/ 7243 h 590928"/>
                <a:gd name="connsiteX5" fmla="*/ 173636 w 235082"/>
                <a:gd name="connsiteY5" fmla="*/ 1032 h 590928"/>
                <a:gd name="connsiteX6" fmla="*/ 179846 w 235082"/>
                <a:gd name="connsiteY6" fmla="*/ 7243 h 590928"/>
                <a:gd name="connsiteX7" fmla="*/ 222994 w 235082"/>
                <a:gd name="connsiteY7" fmla="*/ 305566 h 590928"/>
                <a:gd name="connsiteX8" fmla="*/ 39923 w 235082"/>
                <a:gd name="connsiteY8" fmla="*/ 586648 h 59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082" h="590928">
                  <a:moveTo>
                    <a:pt x="39923" y="586648"/>
                  </a:moveTo>
                  <a:cubicBezTo>
                    <a:pt x="35809" y="591706"/>
                    <a:pt x="28370" y="592468"/>
                    <a:pt x="23312" y="588353"/>
                  </a:cubicBezTo>
                  <a:cubicBezTo>
                    <a:pt x="21702" y="587049"/>
                    <a:pt x="20473" y="585343"/>
                    <a:pt x="19730" y="583410"/>
                  </a:cubicBezTo>
                  <a:cubicBezTo>
                    <a:pt x="3443" y="540738"/>
                    <a:pt x="-25894" y="423676"/>
                    <a:pt x="49258" y="253559"/>
                  </a:cubicBezTo>
                  <a:cubicBezTo>
                    <a:pt x="111742" y="112018"/>
                    <a:pt x="143556" y="40104"/>
                    <a:pt x="158129" y="7243"/>
                  </a:cubicBezTo>
                  <a:cubicBezTo>
                    <a:pt x="160691" y="1242"/>
                    <a:pt x="167635" y="-1539"/>
                    <a:pt x="173636" y="1032"/>
                  </a:cubicBezTo>
                  <a:cubicBezTo>
                    <a:pt x="176426" y="2223"/>
                    <a:pt x="178655" y="4452"/>
                    <a:pt x="179846" y="7243"/>
                  </a:cubicBezTo>
                  <a:cubicBezTo>
                    <a:pt x="204706" y="64393"/>
                    <a:pt x="259761" y="208696"/>
                    <a:pt x="222994" y="305566"/>
                  </a:cubicBezTo>
                  <a:cubicBezTo>
                    <a:pt x="184513" y="406721"/>
                    <a:pt x="76500" y="542357"/>
                    <a:pt x="39923" y="586648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EE19746-D507-4E01-8C03-6D40B89538D2}"/>
                </a:ext>
              </a:extLst>
            </p:cNvPr>
            <p:cNvSpPr/>
            <p:nvPr/>
          </p:nvSpPr>
          <p:spPr>
            <a:xfrm>
              <a:off x="11193998" y="4006286"/>
              <a:ext cx="136493" cy="551687"/>
            </a:xfrm>
            <a:custGeom>
              <a:avLst/>
              <a:gdLst>
                <a:gd name="connsiteX0" fmla="*/ 136698 w 136493"/>
                <a:gd name="connsiteY0" fmla="*/ 74 h 551687"/>
                <a:gd name="connsiteX1" fmla="*/ 204 w 136493"/>
                <a:gd name="connsiteY1" fmla="*/ 551762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493" h="551687">
                  <a:moveTo>
                    <a:pt x="136698" y="74"/>
                  </a:moveTo>
                  <a:cubicBezTo>
                    <a:pt x="136698" y="74"/>
                    <a:pt x="131078" y="235913"/>
                    <a:pt x="204" y="551762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4F3A08D-9C1D-4695-9D3F-851D9494A89A}"/>
                </a:ext>
              </a:extLst>
            </p:cNvPr>
            <p:cNvSpPr/>
            <p:nvPr/>
          </p:nvSpPr>
          <p:spPr>
            <a:xfrm>
              <a:off x="11032168" y="4372617"/>
              <a:ext cx="394335" cy="1168146"/>
            </a:xfrm>
            <a:custGeom>
              <a:avLst/>
              <a:gdLst>
                <a:gd name="connsiteX0" fmla="*/ 0 w 394335"/>
                <a:gd name="connsiteY0" fmla="*/ 0 h 1168146"/>
                <a:gd name="connsiteX1" fmla="*/ 55531 w 394335"/>
                <a:gd name="connsiteY1" fmla="*/ 82296 h 1168146"/>
                <a:gd name="connsiteX2" fmla="*/ 394335 w 394335"/>
                <a:gd name="connsiteY2" fmla="*/ 1168146 h 116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4335" h="1168146">
                  <a:moveTo>
                    <a:pt x="0" y="0"/>
                  </a:moveTo>
                  <a:lnTo>
                    <a:pt x="55531" y="82296"/>
                  </a:lnTo>
                  <a:lnTo>
                    <a:pt x="394335" y="1168146"/>
                  </a:ln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80A35A0-A611-4B28-835F-782D0CF02FA0}"/>
                </a:ext>
              </a:extLst>
            </p:cNvPr>
            <p:cNvSpPr/>
            <p:nvPr/>
          </p:nvSpPr>
          <p:spPr>
            <a:xfrm>
              <a:off x="10769740" y="3841612"/>
              <a:ext cx="275597" cy="549950"/>
            </a:xfrm>
            <a:custGeom>
              <a:avLst/>
              <a:gdLst>
                <a:gd name="connsiteX0" fmla="*/ 275778 w 275597"/>
                <a:gd name="connsiteY0" fmla="*/ 538127 h 549950"/>
                <a:gd name="connsiteX1" fmla="*/ 263862 w 275597"/>
                <a:gd name="connsiteY1" fmla="*/ 550024 h 549950"/>
                <a:gd name="connsiteX2" fmla="*/ 258061 w 275597"/>
                <a:gd name="connsiteY2" fmla="*/ 548510 h 549950"/>
                <a:gd name="connsiteX3" fmla="*/ 72133 w 275597"/>
                <a:gd name="connsiteY3" fmla="*/ 274571 h 549950"/>
                <a:gd name="connsiteX4" fmla="*/ 601 w 275597"/>
                <a:gd name="connsiteY4" fmla="*/ 15014 h 549950"/>
                <a:gd name="connsiteX5" fmla="*/ 9078 w 275597"/>
                <a:gd name="connsiteY5" fmla="*/ 470 h 549950"/>
                <a:gd name="connsiteX6" fmla="*/ 17174 w 275597"/>
                <a:gd name="connsiteY6" fmla="*/ 1203 h 549950"/>
                <a:gd name="connsiteX7" fmla="*/ 239297 w 275597"/>
                <a:gd name="connsiteY7" fmla="*/ 204752 h 549950"/>
                <a:gd name="connsiteX8" fmla="*/ 275778 w 275597"/>
                <a:gd name="connsiteY8" fmla="*/ 538127 h 549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597" h="549950">
                  <a:moveTo>
                    <a:pt x="275778" y="538127"/>
                  </a:moveTo>
                  <a:cubicBezTo>
                    <a:pt x="275768" y="544700"/>
                    <a:pt x="270434" y="550034"/>
                    <a:pt x="263862" y="550024"/>
                  </a:cubicBezTo>
                  <a:cubicBezTo>
                    <a:pt x="261833" y="550024"/>
                    <a:pt x="259833" y="549500"/>
                    <a:pt x="258061" y="548510"/>
                  </a:cubicBezTo>
                  <a:cubicBezTo>
                    <a:pt x="218437" y="525650"/>
                    <a:pt x="121568" y="453260"/>
                    <a:pt x="72133" y="274571"/>
                  </a:cubicBezTo>
                  <a:cubicBezTo>
                    <a:pt x="31081" y="125504"/>
                    <a:pt x="10221" y="49685"/>
                    <a:pt x="601" y="15014"/>
                  </a:cubicBezTo>
                  <a:cubicBezTo>
                    <a:pt x="-1076" y="8652"/>
                    <a:pt x="2724" y="2146"/>
                    <a:pt x="9078" y="470"/>
                  </a:cubicBezTo>
                  <a:cubicBezTo>
                    <a:pt x="11783" y="-245"/>
                    <a:pt x="14650" y="12"/>
                    <a:pt x="17174" y="1203"/>
                  </a:cubicBezTo>
                  <a:cubicBezTo>
                    <a:pt x="72324" y="29778"/>
                    <a:pt x="206626" y="106645"/>
                    <a:pt x="239297" y="204752"/>
                  </a:cubicBezTo>
                  <a:cubicBezTo>
                    <a:pt x="274349" y="307527"/>
                    <a:pt x="276063" y="480692"/>
                    <a:pt x="275778" y="538127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A72800F-F5C3-44CA-926F-4525189BF7B6}"/>
                </a:ext>
              </a:extLst>
            </p:cNvPr>
            <p:cNvSpPr/>
            <p:nvPr/>
          </p:nvSpPr>
          <p:spPr>
            <a:xfrm>
              <a:off x="10789091" y="3862458"/>
              <a:ext cx="243363" cy="513683"/>
            </a:xfrm>
            <a:custGeom>
              <a:avLst/>
              <a:gdLst>
                <a:gd name="connsiteX0" fmla="*/ 204 w 243363"/>
                <a:gd name="connsiteY0" fmla="*/ 74 h 513683"/>
                <a:gd name="connsiteX1" fmla="*/ 243568 w 243363"/>
                <a:gd name="connsiteY1" fmla="*/ 513757 h 51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363" h="513683">
                  <a:moveTo>
                    <a:pt x="204" y="74"/>
                  </a:moveTo>
                  <a:cubicBezTo>
                    <a:pt x="204" y="74"/>
                    <a:pt x="145080" y="186192"/>
                    <a:pt x="243568" y="513757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65293CA-929F-4190-9921-E90E3DA90426}"/>
                </a:ext>
              </a:extLst>
            </p:cNvPr>
            <p:cNvSpPr/>
            <p:nvPr/>
          </p:nvSpPr>
          <p:spPr>
            <a:xfrm>
              <a:off x="11240576" y="5444275"/>
              <a:ext cx="167258" cy="36671"/>
            </a:xfrm>
            <a:custGeom>
              <a:avLst/>
              <a:gdLst>
                <a:gd name="connsiteX0" fmla="*/ 167259 w 167258"/>
                <a:gd name="connsiteY0" fmla="*/ 36671 h 36671"/>
                <a:gd name="connsiteX1" fmla="*/ 0 w 167258"/>
                <a:gd name="connsiteY1" fmla="*/ 0 h 3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258" h="36671">
                  <a:moveTo>
                    <a:pt x="167259" y="366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C5551FB-F5E1-4C78-8DCE-3C59E057E7E6}"/>
                </a:ext>
              </a:extLst>
            </p:cNvPr>
            <p:cNvSpPr/>
            <p:nvPr/>
          </p:nvSpPr>
          <p:spPr>
            <a:xfrm>
              <a:off x="10669359" y="5294255"/>
              <a:ext cx="590029" cy="197303"/>
            </a:xfrm>
            <a:custGeom>
              <a:avLst/>
              <a:gdLst>
                <a:gd name="connsiteX0" fmla="*/ 581041 w 590029"/>
                <a:gd name="connsiteY0" fmla="*/ 161524 h 197303"/>
                <a:gd name="connsiteX1" fmla="*/ 589937 w 590029"/>
                <a:gd name="connsiteY1" fmla="*/ 147389 h 197303"/>
                <a:gd name="connsiteX2" fmla="*/ 587518 w 590029"/>
                <a:gd name="connsiteY2" fmla="*/ 142474 h 197303"/>
                <a:gd name="connsiteX3" fmla="*/ 281098 w 590029"/>
                <a:gd name="connsiteY3" fmla="*/ 16839 h 197303"/>
                <a:gd name="connsiteX4" fmla="*/ 12208 w 590029"/>
                <a:gd name="connsiteY4" fmla="*/ 75 h 197303"/>
                <a:gd name="connsiteX5" fmla="*/ 206 w 590029"/>
                <a:gd name="connsiteY5" fmla="*/ 11686 h 197303"/>
                <a:gd name="connsiteX6" fmla="*/ 2683 w 590029"/>
                <a:gd name="connsiteY6" fmla="*/ 19125 h 197303"/>
                <a:gd name="connsiteX7" fmla="*/ 247666 w 590029"/>
                <a:gd name="connsiteY7" fmla="*/ 194671 h 197303"/>
                <a:gd name="connsiteX8" fmla="*/ 581041 w 590029"/>
                <a:gd name="connsiteY8" fmla="*/ 161524 h 197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029" h="197303">
                  <a:moveTo>
                    <a:pt x="581041" y="161524"/>
                  </a:moveTo>
                  <a:cubicBezTo>
                    <a:pt x="587404" y="160076"/>
                    <a:pt x="591385" y="153751"/>
                    <a:pt x="589937" y="147389"/>
                  </a:cubicBezTo>
                  <a:cubicBezTo>
                    <a:pt x="589528" y="145579"/>
                    <a:pt x="588699" y="143903"/>
                    <a:pt x="587518" y="142474"/>
                  </a:cubicBezTo>
                  <a:cubicBezTo>
                    <a:pt x="557133" y="108470"/>
                    <a:pt x="466646" y="28174"/>
                    <a:pt x="281098" y="16839"/>
                  </a:cubicBezTo>
                  <a:lnTo>
                    <a:pt x="12208" y="75"/>
                  </a:lnTo>
                  <a:cubicBezTo>
                    <a:pt x="5683" y="-29"/>
                    <a:pt x="311" y="5171"/>
                    <a:pt x="206" y="11686"/>
                  </a:cubicBezTo>
                  <a:cubicBezTo>
                    <a:pt x="159" y="14382"/>
                    <a:pt x="1035" y="17001"/>
                    <a:pt x="2683" y="19125"/>
                  </a:cubicBezTo>
                  <a:cubicBezTo>
                    <a:pt x="41545" y="67322"/>
                    <a:pt x="144700" y="182765"/>
                    <a:pt x="247666" y="194671"/>
                  </a:cubicBezTo>
                  <a:cubicBezTo>
                    <a:pt x="354822" y="207053"/>
                    <a:pt x="524844" y="173621"/>
                    <a:pt x="581041" y="16152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99DDA89-3745-44BF-A054-5DEA2F826B4C}"/>
                </a:ext>
              </a:extLst>
            </p:cNvPr>
            <p:cNvSpPr/>
            <p:nvPr/>
          </p:nvSpPr>
          <p:spPr>
            <a:xfrm>
              <a:off x="10691459" y="5311115"/>
              <a:ext cx="552450" cy="133350"/>
            </a:xfrm>
            <a:custGeom>
              <a:avLst/>
              <a:gdLst>
                <a:gd name="connsiteX0" fmla="*/ 204 w 552450"/>
                <a:gd name="connsiteY0" fmla="*/ 74 h 133350"/>
                <a:gd name="connsiteX1" fmla="*/ 552655 w 552450"/>
                <a:gd name="connsiteY1" fmla="*/ 13342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 h="133350">
                  <a:moveTo>
                    <a:pt x="204" y="74"/>
                  </a:moveTo>
                  <a:cubicBezTo>
                    <a:pt x="204" y="74"/>
                    <a:pt x="212231" y="103706"/>
                    <a:pt x="552655" y="133424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2128FAD-6345-4C9F-B2F0-EB4208A1ABEE}"/>
                </a:ext>
              </a:extLst>
            </p:cNvPr>
            <p:cNvSpPr/>
            <p:nvPr/>
          </p:nvSpPr>
          <p:spPr>
            <a:xfrm>
              <a:off x="11180854" y="5162240"/>
              <a:ext cx="142493" cy="47815"/>
            </a:xfrm>
            <a:custGeom>
              <a:avLst/>
              <a:gdLst>
                <a:gd name="connsiteX0" fmla="*/ 142494 w 142493"/>
                <a:gd name="connsiteY0" fmla="*/ 47815 h 47815"/>
                <a:gd name="connsiteX1" fmla="*/ 0 w 142493"/>
                <a:gd name="connsiteY1" fmla="*/ 0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3" h="47815">
                  <a:moveTo>
                    <a:pt x="142494" y="47815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739A4F7F-34B9-4F53-A60B-18035E7485B0}"/>
                </a:ext>
              </a:extLst>
            </p:cNvPr>
            <p:cNvSpPr/>
            <p:nvPr/>
          </p:nvSpPr>
          <p:spPr>
            <a:xfrm>
              <a:off x="10609637" y="5012315"/>
              <a:ext cx="589953" cy="197356"/>
            </a:xfrm>
            <a:custGeom>
              <a:avLst/>
              <a:gdLst>
                <a:gd name="connsiteX0" fmla="*/ 581041 w 589953"/>
                <a:gd name="connsiteY0" fmla="*/ 161524 h 197356"/>
                <a:gd name="connsiteX1" fmla="*/ 589823 w 589953"/>
                <a:gd name="connsiteY1" fmla="*/ 147160 h 197356"/>
                <a:gd name="connsiteX2" fmla="*/ 587518 w 589953"/>
                <a:gd name="connsiteY2" fmla="*/ 142474 h 197356"/>
                <a:gd name="connsiteX3" fmla="*/ 281099 w 589953"/>
                <a:gd name="connsiteY3" fmla="*/ 16839 h 197356"/>
                <a:gd name="connsiteX4" fmla="*/ 12208 w 589953"/>
                <a:gd name="connsiteY4" fmla="*/ 75 h 197356"/>
                <a:gd name="connsiteX5" fmla="*/ 206 w 589953"/>
                <a:gd name="connsiteY5" fmla="*/ 11696 h 197356"/>
                <a:gd name="connsiteX6" fmla="*/ 2683 w 589953"/>
                <a:gd name="connsiteY6" fmla="*/ 19125 h 197356"/>
                <a:gd name="connsiteX7" fmla="*/ 247666 w 589953"/>
                <a:gd name="connsiteY7" fmla="*/ 194766 h 197356"/>
                <a:gd name="connsiteX8" fmla="*/ 581041 w 589953"/>
                <a:gd name="connsiteY8" fmla="*/ 161524 h 19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9953" h="197356">
                  <a:moveTo>
                    <a:pt x="581041" y="161524"/>
                  </a:moveTo>
                  <a:cubicBezTo>
                    <a:pt x="587432" y="159981"/>
                    <a:pt x="591366" y="153552"/>
                    <a:pt x="589823" y="147160"/>
                  </a:cubicBezTo>
                  <a:cubicBezTo>
                    <a:pt x="589413" y="145446"/>
                    <a:pt x="588623" y="143846"/>
                    <a:pt x="587518" y="142474"/>
                  </a:cubicBezTo>
                  <a:cubicBezTo>
                    <a:pt x="557038" y="108375"/>
                    <a:pt x="466646" y="28174"/>
                    <a:pt x="281099" y="16839"/>
                  </a:cubicBezTo>
                  <a:lnTo>
                    <a:pt x="12208" y="75"/>
                  </a:lnTo>
                  <a:cubicBezTo>
                    <a:pt x="5683" y="-30"/>
                    <a:pt x="312" y="5171"/>
                    <a:pt x="206" y="11696"/>
                  </a:cubicBezTo>
                  <a:cubicBezTo>
                    <a:pt x="159" y="14382"/>
                    <a:pt x="1035" y="17001"/>
                    <a:pt x="2683" y="19125"/>
                  </a:cubicBezTo>
                  <a:cubicBezTo>
                    <a:pt x="41640" y="67322"/>
                    <a:pt x="144796" y="182860"/>
                    <a:pt x="247666" y="194766"/>
                  </a:cubicBezTo>
                  <a:cubicBezTo>
                    <a:pt x="354727" y="207053"/>
                    <a:pt x="524843" y="173525"/>
                    <a:pt x="581041" y="16152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0D09034-F518-4384-B164-484EA573FA77}"/>
                </a:ext>
              </a:extLst>
            </p:cNvPr>
            <p:cNvSpPr/>
            <p:nvPr/>
          </p:nvSpPr>
          <p:spPr>
            <a:xfrm>
              <a:off x="10631261" y="5029175"/>
              <a:ext cx="552450" cy="132778"/>
            </a:xfrm>
            <a:custGeom>
              <a:avLst/>
              <a:gdLst>
                <a:gd name="connsiteX0" fmla="*/ 204 w 552450"/>
                <a:gd name="connsiteY0" fmla="*/ 74 h 132778"/>
                <a:gd name="connsiteX1" fmla="*/ 552655 w 552450"/>
                <a:gd name="connsiteY1" fmla="*/ 132852 h 13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 h="132778">
                  <a:moveTo>
                    <a:pt x="204" y="74"/>
                  </a:moveTo>
                  <a:cubicBezTo>
                    <a:pt x="204" y="74"/>
                    <a:pt x="212231" y="103610"/>
                    <a:pt x="552655" y="132852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E55BFAD-357A-4B81-98C2-3F896CF9E8C5}"/>
                </a:ext>
              </a:extLst>
            </p:cNvPr>
            <p:cNvSpPr/>
            <p:nvPr/>
          </p:nvSpPr>
          <p:spPr>
            <a:xfrm>
              <a:off x="11071126" y="4907922"/>
              <a:ext cx="179546" cy="62864"/>
            </a:xfrm>
            <a:custGeom>
              <a:avLst/>
              <a:gdLst>
                <a:gd name="connsiteX0" fmla="*/ 179546 w 179546"/>
                <a:gd name="connsiteY0" fmla="*/ 62865 h 62864"/>
                <a:gd name="connsiteX1" fmla="*/ 0 w 179546"/>
                <a:gd name="connsiteY1" fmla="*/ 0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546" h="62864">
                  <a:moveTo>
                    <a:pt x="179546" y="62865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EDAD2BA-7F89-40B3-ADA9-2D66CF2E84AC}"/>
                </a:ext>
              </a:extLst>
            </p:cNvPr>
            <p:cNvSpPr/>
            <p:nvPr/>
          </p:nvSpPr>
          <p:spPr>
            <a:xfrm>
              <a:off x="10516681" y="4699916"/>
              <a:ext cx="573720" cy="231204"/>
            </a:xfrm>
            <a:custGeom>
              <a:avLst/>
              <a:gdLst>
                <a:gd name="connsiteX0" fmla="*/ 563031 w 573720"/>
                <a:gd name="connsiteY0" fmla="*/ 220463 h 231204"/>
                <a:gd name="connsiteX1" fmla="*/ 573881 w 573720"/>
                <a:gd name="connsiteY1" fmla="*/ 207585 h 231204"/>
                <a:gd name="connsiteX2" fmla="*/ 571509 w 573720"/>
                <a:gd name="connsiteY2" fmla="*/ 201413 h 231204"/>
                <a:gd name="connsiteX3" fmla="*/ 279758 w 573720"/>
                <a:gd name="connsiteY3" fmla="*/ 44726 h 231204"/>
                <a:gd name="connsiteX4" fmla="*/ 14106 w 573720"/>
                <a:gd name="connsiteY4" fmla="*/ 245 h 231204"/>
                <a:gd name="connsiteX5" fmla="*/ 371 w 573720"/>
                <a:gd name="connsiteY5" fmla="*/ 9989 h 231204"/>
                <a:gd name="connsiteX6" fmla="*/ 2104 w 573720"/>
                <a:gd name="connsiteY6" fmla="*/ 18438 h 231204"/>
                <a:gd name="connsiteX7" fmla="*/ 227561 w 573720"/>
                <a:gd name="connsiteY7" fmla="*/ 218463 h 231204"/>
                <a:gd name="connsiteX8" fmla="*/ 563031 w 573720"/>
                <a:gd name="connsiteY8" fmla="*/ 220463 h 23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720" h="231204">
                  <a:moveTo>
                    <a:pt x="563031" y="220463"/>
                  </a:moveTo>
                  <a:cubicBezTo>
                    <a:pt x="569585" y="219901"/>
                    <a:pt x="574442" y="214138"/>
                    <a:pt x="573881" y="207585"/>
                  </a:cubicBezTo>
                  <a:cubicBezTo>
                    <a:pt x="573690" y="205347"/>
                    <a:pt x="572861" y="203203"/>
                    <a:pt x="571509" y="201413"/>
                  </a:cubicBezTo>
                  <a:cubicBezTo>
                    <a:pt x="544744" y="164360"/>
                    <a:pt x="463019" y="75492"/>
                    <a:pt x="279758" y="44726"/>
                  </a:cubicBezTo>
                  <a:lnTo>
                    <a:pt x="14106" y="245"/>
                  </a:lnTo>
                  <a:cubicBezTo>
                    <a:pt x="7619" y="-860"/>
                    <a:pt x="1476" y="3502"/>
                    <a:pt x="371" y="9989"/>
                  </a:cubicBezTo>
                  <a:cubicBezTo>
                    <a:pt x="-124" y="12923"/>
                    <a:pt x="495" y="15933"/>
                    <a:pt x="2104" y="18438"/>
                  </a:cubicBezTo>
                  <a:cubicBezTo>
                    <a:pt x="35823" y="70349"/>
                    <a:pt x="126500" y="195983"/>
                    <a:pt x="227561" y="218463"/>
                  </a:cubicBezTo>
                  <a:cubicBezTo>
                    <a:pt x="333288" y="242370"/>
                    <a:pt x="505881" y="226654"/>
                    <a:pt x="563031" y="220463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303F559-9B2A-4250-BF33-D9C7CEDB96A4}"/>
                </a:ext>
              </a:extLst>
            </p:cNvPr>
            <p:cNvSpPr/>
            <p:nvPr/>
          </p:nvSpPr>
          <p:spPr>
            <a:xfrm>
              <a:off x="10538392" y="4719041"/>
              <a:ext cx="535781" cy="189261"/>
            </a:xfrm>
            <a:custGeom>
              <a:avLst/>
              <a:gdLst>
                <a:gd name="connsiteX0" fmla="*/ 204 w 535781"/>
                <a:gd name="connsiteY0" fmla="*/ 74 h 189261"/>
                <a:gd name="connsiteX1" fmla="*/ 535986 w 535781"/>
                <a:gd name="connsiteY1" fmla="*/ 189335 h 18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5781" h="189261">
                  <a:moveTo>
                    <a:pt x="204" y="74"/>
                  </a:moveTo>
                  <a:cubicBezTo>
                    <a:pt x="204" y="74"/>
                    <a:pt x="200229" y="125042"/>
                    <a:pt x="535986" y="189335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B9FE8B9-C12D-4B89-A770-6ABE883460AD}"/>
                </a:ext>
              </a:extLst>
            </p:cNvPr>
            <p:cNvSpPr/>
            <p:nvPr/>
          </p:nvSpPr>
          <p:spPr>
            <a:xfrm>
              <a:off x="11038931" y="4572928"/>
              <a:ext cx="115823" cy="96869"/>
            </a:xfrm>
            <a:custGeom>
              <a:avLst/>
              <a:gdLst>
                <a:gd name="connsiteX0" fmla="*/ 115824 w 115823"/>
                <a:gd name="connsiteY0" fmla="*/ 96869 h 96869"/>
                <a:gd name="connsiteX1" fmla="*/ 0 w 115823"/>
                <a:gd name="connsiteY1" fmla="*/ 0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23" h="96869">
                  <a:moveTo>
                    <a:pt x="115824" y="96869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8CC70B1-761C-4D8F-B93E-EB3D7CE0472E}"/>
                </a:ext>
              </a:extLst>
            </p:cNvPr>
            <p:cNvSpPr/>
            <p:nvPr/>
          </p:nvSpPr>
          <p:spPr>
            <a:xfrm>
              <a:off x="10510915" y="4126040"/>
              <a:ext cx="549468" cy="464283"/>
            </a:xfrm>
            <a:custGeom>
              <a:avLst/>
              <a:gdLst>
                <a:gd name="connsiteX0" fmla="*/ 532412 w 549468"/>
                <a:gd name="connsiteY0" fmla="*/ 463916 h 464283"/>
                <a:gd name="connsiteX1" fmla="*/ 549233 w 549468"/>
                <a:gd name="connsiteY1" fmla="*/ 453991 h 464283"/>
                <a:gd name="connsiteX2" fmla="*/ 549176 w 549468"/>
                <a:gd name="connsiteY2" fmla="*/ 446866 h 464283"/>
                <a:gd name="connsiteX3" fmla="*/ 293430 w 549468"/>
                <a:gd name="connsiteY3" fmla="*/ 157782 h 464283"/>
                <a:gd name="connsiteX4" fmla="*/ 20919 w 549468"/>
                <a:gd name="connsiteY4" fmla="*/ 1858 h 464283"/>
                <a:gd name="connsiteX5" fmla="*/ 1984 w 549468"/>
                <a:gd name="connsiteY5" fmla="*/ 7173 h 464283"/>
                <a:gd name="connsiteX6" fmla="*/ 536 w 549468"/>
                <a:gd name="connsiteY6" fmla="*/ 17003 h 464283"/>
                <a:gd name="connsiteX7" fmla="*/ 166271 w 549468"/>
                <a:gd name="connsiteY7" fmla="*/ 326756 h 464283"/>
                <a:gd name="connsiteX8" fmla="*/ 532412 w 549468"/>
                <a:gd name="connsiteY8" fmla="*/ 463916 h 46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468" h="464283">
                  <a:moveTo>
                    <a:pt x="532412" y="463916"/>
                  </a:moveTo>
                  <a:cubicBezTo>
                    <a:pt x="539794" y="465821"/>
                    <a:pt x="547328" y="461382"/>
                    <a:pt x="549233" y="453991"/>
                  </a:cubicBezTo>
                  <a:cubicBezTo>
                    <a:pt x="549843" y="451658"/>
                    <a:pt x="549814" y="449200"/>
                    <a:pt x="549176" y="446866"/>
                  </a:cubicBezTo>
                  <a:cubicBezTo>
                    <a:pt x="534889" y="395622"/>
                    <a:pt x="481453" y="265320"/>
                    <a:pt x="293430" y="157782"/>
                  </a:cubicBezTo>
                  <a:lnTo>
                    <a:pt x="20919" y="1858"/>
                  </a:lnTo>
                  <a:cubicBezTo>
                    <a:pt x="14224" y="-1904"/>
                    <a:pt x="5746" y="477"/>
                    <a:pt x="1984" y="7173"/>
                  </a:cubicBezTo>
                  <a:cubicBezTo>
                    <a:pt x="308" y="10164"/>
                    <a:pt x="-207" y="13660"/>
                    <a:pt x="536" y="17003"/>
                  </a:cubicBezTo>
                  <a:cubicBezTo>
                    <a:pt x="16443" y="87393"/>
                    <a:pt x="64830" y="261414"/>
                    <a:pt x="166271" y="326756"/>
                  </a:cubicBezTo>
                  <a:cubicBezTo>
                    <a:pt x="272380" y="395146"/>
                    <a:pt x="467451" y="447628"/>
                    <a:pt x="532412" y="463916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305B9DC0-16EB-46B4-A8BD-88C79B02763B}"/>
                </a:ext>
              </a:extLst>
            </p:cNvPr>
            <p:cNvSpPr/>
            <p:nvPr/>
          </p:nvSpPr>
          <p:spPr>
            <a:xfrm>
              <a:off x="10532868" y="4150875"/>
              <a:ext cx="509397" cy="423291"/>
            </a:xfrm>
            <a:custGeom>
              <a:avLst/>
              <a:gdLst>
                <a:gd name="connsiteX0" fmla="*/ 509602 w 509397"/>
                <a:gd name="connsiteY0" fmla="*/ 423365 h 423291"/>
                <a:gd name="connsiteX1" fmla="*/ 204 w 509397"/>
                <a:gd name="connsiteY1" fmla="*/ 74 h 42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397" h="423291">
                  <a:moveTo>
                    <a:pt x="509602" y="423365"/>
                  </a:moveTo>
                  <a:cubicBezTo>
                    <a:pt x="168607" y="217529"/>
                    <a:pt x="204" y="74"/>
                    <a:pt x="204" y="74"/>
                  </a:cubicBezTo>
                </a:path>
              </a:pathLst>
            </a:custGeom>
            <a:solidFill>
              <a:srgbClr val="527F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4C23B6E4-6723-4812-B0C8-E9DC496284B1}"/>
              </a:ext>
            </a:extLst>
          </p:cNvPr>
          <p:cNvSpPr/>
          <p:nvPr/>
        </p:nvSpPr>
        <p:spPr>
          <a:xfrm>
            <a:off x="2883357" y="5483061"/>
            <a:ext cx="785526" cy="1494282"/>
          </a:xfrm>
          <a:custGeom>
            <a:avLst/>
            <a:gdLst>
              <a:gd name="connsiteX0" fmla="*/ 204 w 785526"/>
              <a:gd name="connsiteY0" fmla="*/ 74 h 1494282"/>
              <a:gd name="connsiteX1" fmla="*/ 741726 w 785526"/>
              <a:gd name="connsiteY1" fmla="*/ 1355005 h 1494282"/>
              <a:gd name="connsiteX2" fmla="*/ 785731 w 785526"/>
              <a:gd name="connsiteY2" fmla="*/ 1494356 h 14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526" h="1494282">
                <a:moveTo>
                  <a:pt x="204" y="74"/>
                </a:moveTo>
                <a:cubicBezTo>
                  <a:pt x="204" y="74"/>
                  <a:pt x="698101" y="1215559"/>
                  <a:pt x="741726" y="1355005"/>
                </a:cubicBezTo>
                <a:lnTo>
                  <a:pt x="785731" y="1494356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EDEA143B-E6A9-44E5-A240-4E3A76B68AA7}"/>
              </a:ext>
            </a:extLst>
          </p:cNvPr>
          <p:cNvSpPr/>
          <p:nvPr/>
        </p:nvSpPr>
        <p:spPr>
          <a:xfrm>
            <a:off x="2030902" y="5915870"/>
            <a:ext cx="1606387" cy="1000249"/>
          </a:xfrm>
          <a:custGeom>
            <a:avLst/>
            <a:gdLst>
              <a:gd name="connsiteX0" fmla="*/ 466611 w 1606387"/>
              <a:gd name="connsiteY0" fmla="*/ 64565 h 1000249"/>
              <a:gd name="connsiteX1" fmla="*/ 231439 w 1606387"/>
              <a:gd name="connsiteY1" fmla="*/ 81 h 1000249"/>
              <a:gd name="connsiteX2" fmla="*/ 22937 w 1606387"/>
              <a:gd name="connsiteY2" fmla="*/ 105999 h 1000249"/>
              <a:gd name="connsiteX3" fmla="*/ 57417 w 1606387"/>
              <a:gd name="connsiteY3" fmla="*/ 357935 h 1000249"/>
              <a:gd name="connsiteX4" fmla="*/ 270968 w 1606387"/>
              <a:gd name="connsiteY4" fmla="*/ 518526 h 1000249"/>
              <a:gd name="connsiteX5" fmla="*/ 1417397 w 1606387"/>
              <a:gd name="connsiteY5" fmla="*/ 984489 h 1000249"/>
              <a:gd name="connsiteX6" fmla="*/ 1526935 w 1606387"/>
              <a:gd name="connsiteY6" fmla="*/ 998681 h 1000249"/>
              <a:gd name="connsiteX7" fmla="*/ 1606278 w 1606387"/>
              <a:gd name="connsiteY7" fmla="*/ 931149 h 1000249"/>
              <a:gd name="connsiteX8" fmla="*/ 1403967 w 1606387"/>
              <a:gd name="connsiteY8" fmla="*/ 711027 h 1000249"/>
              <a:gd name="connsiteX9" fmla="*/ 466611 w 1606387"/>
              <a:gd name="connsiteY9" fmla="*/ 64565 h 100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6387" h="1000249">
                <a:moveTo>
                  <a:pt x="466611" y="64565"/>
                </a:moveTo>
                <a:cubicBezTo>
                  <a:pt x="391745" y="31323"/>
                  <a:pt x="313259" y="652"/>
                  <a:pt x="231439" y="81"/>
                </a:cubicBezTo>
                <a:cubicBezTo>
                  <a:pt x="149619" y="-491"/>
                  <a:pt x="62752" y="34847"/>
                  <a:pt x="22937" y="105999"/>
                </a:cubicBezTo>
                <a:cubicBezTo>
                  <a:pt x="-20783" y="184389"/>
                  <a:pt x="2839" y="286974"/>
                  <a:pt x="57417" y="357935"/>
                </a:cubicBezTo>
                <a:cubicBezTo>
                  <a:pt x="111996" y="428896"/>
                  <a:pt x="192006" y="475759"/>
                  <a:pt x="270968" y="518526"/>
                </a:cubicBezTo>
                <a:cubicBezTo>
                  <a:pt x="634661" y="715856"/>
                  <a:pt x="1019166" y="872142"/>
                  <a:pt x="1417397" y="984489"/>
                </a:cubicBezTo>
                <a:cubicBezTo>
                  <a:pt x="1453116" y="994491"/>
                  <a:pt x="1490263" y="1004301"/>
                  <a:pt x="1526935" y="998681"/>
                </a:cubicBezTo>
                <a:cubicBezTo>
                  <a:pt x="1563606" y="993062"/>
                  <a:pt x="1599896" y="967630"/>
                  <a:pt x="1606278" y="931149"/>
                </a:cubicBezTo>
                <a:cubicBezTo>
                  <a:pt x="1614946" y="881810"/>
                  <a:pt x="1441876" y="749317"/>
                  <a:pt x="1403967" y="711027"/>
                </a:cubicBezTo>
                <a:cubicBezTo>
                  <a:pt x="1134419" y="439135"/>
                  <a:pt x="816541" y="219899"/>
                  <a:pt x="466611" y="64565"/>
                </a:cubicBezTo>
                <a:close/>
              </a:path>
            </a:pathLst>
          </a:custGeom>
          <a:solidFill>
            <a:srgbClr val="5C89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BE6099C6-3097-48CA-A344-CEB58F7BB3B3}"/>
              </a:ext>
            </a:extLst>
          </p:cNvPr>
          <p:cNvSpPr/>
          <p:nvPr/>
        </p:nvSpPr>
        <p:spPr>
          <a:xfrm>
            <a:off x="2315477" y="6163242"/>
            <a:ext cx="1454467" cy="856297"/>
          </a:xfrm>
          <a:custGeom>
            <a:avLst/>
            <a:gdLst>
              <a:gd name="connsiteX0" fmla="*/ 204 w 1454467"/>
              <a:gd name="connsiteY0" fmla="*/ 74 h 856297"/>
              <a:gd name="connsiteX1" fmla="*/ 1344087 w 1454467"/>
              <a:gd name="connsiteY1" fmla="*/ 761121 h 856297"/>
              <a:gd name="connsiteX2" fmla="*/ 1454672 w 1454467"/>
              <a:gd name="connsiteY2" fmla="*/ 856371 h 85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4467" h="856297">
                <a:moveTo>
                  <a:pt x="204" y="74"/>
                </a:moveTo>
                <a:cubicBezTo>
                  <a:pt x="204" y="74"/>
                  <a:pt x="1233787" y="665585"/>
                  <a:pt x="1344087" y="761121"/>
                </a:cubicBezTo>
                <a:lnTo>
                  <a:pt x="1454672" y="856371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C651A3C1-A433-498E-BA87-1F599F40C42B}"/>
              </a:ext>
            </a:extLst>
          </p:cNvPr>
          <p:cNvSpPr/>
          <p:nvPr/>
        </p:nvSpPr>
        <p:spPr>
          <a:xfrm>
            <a:off x="3520577" y="5314161"/>
            <a:ext cx="520915" cy="1782530"/>
          </a:xfrm>
          <a:custGeom>
            <a:avLst/>
            <a:gdLst>
              <a:gd name="connsiteX0" fmla="*/ 520843 w 520915"/>
              <a:gd name="connsiteY0" fmla="*/ 393383 h 1782530"/>
              <a:gd name="connsiteX1" fmla="*/ 488363 w 520915"/>
              <a:gd name="connsiteY1" fmla="*/ 151639 h 1782530"/>
              <a:gd name="connsiteX2" fmla="*/ 309198 w 520915"/>
              <a:gd name="connsiteY2" fmla="*/ 1048 h 1782530"/>
              <a:gd name="connsiteX3" fmla="*/ 90694 w 520915"/>
              <a:gd name="connsiteY3" fmla="*/ 131160 h 1782530"/>
              <a:gd name="connsiteX4" fmla="*/ 26115 w 520915"/>
              <a:gd name="connsiteY4" fmla="*/ 390335 h 1782530"/>
              <a:gd name="connsiteX5" fmla="*/ 44212 w 520915"/>
              <a:gd name="connsiteY5" fmla="*/ 1627823 h 1782530"/>
              <a:gd name="connsiteX6" fmla="*/ 73835 w 520915"/>
              <a:gd name="connsiteY6" fmla="*/ 1734218 h 1782530"/>
              <a:gd name="connsiteX7" fmla="*/ 167085 w 520915"/>
              <a:gd name="connsiteY7" fmla="*/ 1780890 h 1782530"/>
              <a:gd name="connsiteX8" fmla="*/ 290910 w 520915"/>
              <a:gd name="connsiteY8" fmla="*/ 1508761 h 1782530"/>
              <a:gd name="connsiteX9" fmla="*/ 520843 w 520915"/>
              <a:gd name="connsiteY9" fmla="*/ 393383 h 178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915" h="1782530">
                <a:moveTo>
                  <a:pt x="520843" y="393383"/>
                </a:moveTo>
                <a:cubicBezTo>
                  <a:pt x="522177" y="311468"/>
                  <a:pt x="519796" y="227267"/>
                  <a:pt x="488363" y="151639"/>
                </a:cubicBezTo>
                <a:cubicBezTo>
                  <a:pt x="456931" y="76010"/>
                  <a:pt x="390637" y="9907"/>
                  <a:pt x="309198" y="1048"/>
                </a:cubicBezTo>
                <a:cubicBezTo>
                  <a:pt x="219949" y="-8477"/>
                  <a:pt x="134986" y="53055"/>
                  <a:pt x="90694" y="131160"/>
                </a:cubicBezTo>
                <a:cubicBezTo>
                  <a:pt x="46403" y="209265"/>
                  <a:pt x="34783" y="301086"/>
                  <a:pt x="26115" y="390335"/>
                </a:cubicBezTo>
                <a:cubicBezTo>
                  <a:pt x="-13690" y="802225"/>
                  <a:pt x="-7613" y="1217267"/>
                  <a:pt x="44212" y="1627823"/>
                </a:cubicBezTo>
                <a:cubicBezTo>
                  <a:pt x="48880" y="1664590"/>
                  <a:pt x="54309" y="1702595"/>
                  <a:pt x="73835" y="1734218"/>
                </a:cubicBezTo>
                <a:cubicBezTo>
                  <a:pt x="93361" y="1765841"/>
                  <a:pt x="130985" y="1789272"/>
                  <a:pt x="167085" y="1780890"/>
                </a:cubicBezTo>
                <a:cubicBezTo>
                  <a:pt x="215853" y="1769650"/>
                  <a:pt x="270241" y="1558672"/>
                  <a:pt x="290910" y="1508761"/>
                </a:cubicBezTo>
                <a:cubicBezTo>
                  <a:pt x="436223" y="1154498"/>
                  <a:pt x="514205" y="776241"/>
                  <a:pt x="520843" y="393383"/>
                </a:cubicBezTo>
                <a:close/>
              </a:path>
            </a:pathLst>
          </a:custGeom>
          <a:solidFill>
            <a:srgbClr val="77AD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1C23CB3D-9FA7-4A44-A6D1-7B6A412E0712}"/>
              </a:ext>
            </a:extLst>
          </p:cNvPr>
          <p:cNvSpPr/>
          <p:nvPr/>
        </p:nvSpPr>
        <p:spPr>
          <a:xfrm>
            <a:off x="3580492" y="5611553"/>
            <a:ext cx="221741" cy="1673256"/>
          </a:xfrm>
          <a:custGeom>
            <a:avLst/>
            <a:gdLst>
              <a:gd name="connsiteX0" fmla="*/ 221946 w 221741"/>
              <a:gd name="connsiteY0" fmla="*/ 74 h 1673256"/>
              <a:gd name="connsiteX1" fmla="*/ 45067 w 221741"/>
              <a:gd name="connsiteY1" fmla="*/ 1534266 h 1673256"/>
              <a:gd name="connsiteX2" fmla="*/ 204 w 221741"/>
              <a:gd name="connsiteY2" fmla="*/ 1673330 h 16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741" h="1673256">
                <a:moveTo>
                  <a:pt x="221946" y="74"/>
                </a:moveTo>
                <a:cubicBezTo>
                  <a:pt x="221946" y="74"/>
                  <a:pt x="89930" y="1395486"/>
                  <a:pt x="45067" y="1534266"/>
                </a:cubicBezTo>
                <a:lnTo>
                  <a:pt x="204" y="1673330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BCC3E043-D7B0-4450-947A-733E8694C167}"/>
              </a:ext>
            </a:extLst>
          </p:cNvPr>
          <p:cNvSpPr/>
          <p:nvPr/>
        </p:nvSpPr>
        <p:spPr>
          <a:xfrm rot="321260">
            <a:off x="7065988" y="-177545"/>
            <a:ext cx="3247548" cy="817340"/>
          </a:xfrm>
          <a:custGeom>
            <a:avLst/>
            <a:gdLst>
              <a:gd name="connsiteX0" fmla="*/ 347772 w 3247548"/>
              <a:gd name="connsiteY0" fmla="*/ 165618 h 817340"/>
              <a:gd name="connsiteX1" fmla="*/ 204 w 3247548"/>
              <a:gd name="connsiteY1" fmla="*/ 471371 h 817340"/>
              <a:gd name="connsiteX2" fmla="*/ 269667 w 3247548"/>
              <a:gd name="connsiteY2" fmla="*/ 503280 h 817340"/>
              <a:gd name="connsiteX3" fmla="*/ 445689 w 3247548"/>
              <a:gd name="connsiteY3" fmla="*/ 471752 h 817340"/>
              <a:gd name="connsiteX4" fmla="*/ 421210 w 3247548"/>
              <a:gd name="connsiteY4" fmla="*/ 704448 h 817340"/>
              <a:gd name="connsiteX5" fmla="*/ 591898 w 3247548"/>
              <a:gd name="connsiteY5" fmla="*/ 578146 h 817340"/>
              <a:gd name="connsiteX6" fmla="*/ 637522 w 3247548"/>
              <a:gd name="connsiteY6" fmla="*/ 512614 h 817340"/>
              <a:gd name="connsiteX7" fmla="*/ 737344 w 3247548"/>
              <a:gd name="connsiteY7" fmla="*/ 750739 h 817340"/>
              <a:gd name="connsiteX8" fmla="*/ 972326 w 3247548"/>
              <a:gd name="connsiteY8" fmla="*/ 507471 h 817340"/>
              <a:gd name="connsiteX9" fmla="*/ 1041668 w 3247548"/>
              <a:gd name="connsiteY9" fmla="*/ 414983 h 817340"/>
              <a:gd name="connsiteX10" fmla="*/ 1055860 w 3247548"/>
              <a:gd name="connsiteY10" fmla="*/ 817414 h 817340"/>
              <a:gd name="connsiteX11" fmla="*/ 1245789 w 3247548"/>
              <a:gd name="connsiteY11" fmla="*/ 626914 h 817340"/>
              <a:gd name="connsiteX12" fmla="*/ 1290747 w 3247548"/>
              <a:gd name="connsiteY12" fmla="*/ 549476 h 817340"/>
              <a:gd name="connsiteX13" fmla="*/ 1354279 w 3247548"/>
              <a:gd name="connsiteY13" fmla="*/ 671872 h 817340"/>
              <a:gd name="connsiteX14" fmla="*/ 1447148 w 3247548"/>
              <a:gd name="connsiteY14" fmla="*/ 716640 h 817340"/>
              <a:gd name="connsiteX15" fmla="*/ 1547160 w 3247548"/>
              <a:gd name="connsiteY15" fmla="*/ 578241 h 817340"/>
              <a:gd name="connsiteX16" fmla="*/ 1547160 w 3247548"/>
              <a:gd name="connsiteY16" fmla="*/ 365262 h 817340"/>
              <a:gd name="connsiteX17" fmla="*/ 1699560 w 3247548"/>
              <a:gd name="connsiteY17" fmla="*/ 626914 h 817340"/>
              <a:gd name="connsiteX18" fmla="*/ 1825004 w 3247548"/>
              <a:gd name="connsiteY18" fmla="*/ 781886 h 817340"/>
              <a:gd name="connsiteX19" fmla="*/ 2043412 w 3247548"/>
              <a:gd name="connsiteY19" fmla="*/ 451368 h 817340"/>
              <a:gd name="connsiteX20" fmla="*/ 2048937 w 3247548"/>
              <a:gd name="connsiteY20" fmla="*/ 351927 h 817340"/>
              <a:gd name="connsiteX21" fmla="*/ 2049985 w 3247548"/>
              <a:gd name="connsiteY21" fmla="*/ 332877 h 817340"/>
              <a:gd name="connsiteX22" fmla="*/ 2295920 w 3247548"/>
              <a:gd name="connsiteY22" fmla="*/ 626914 h 817340"/>
              <a:gd name="connsiteX23" fmla="*/ 2400028 w 3247548"/>
              <a:gd name="connsiteY23" fmla="*/ 670920 h 817340"/>
              <a:gd name="connsiteX24" fmla="*/ 2497660 w 3247548"/>
              <a:gd name="connsiteY24" fmla="*/ 503089 h 817340"/>
              <a:gd name="connsiteX25" fmla="*/ 2546618 w 3247548"/>
              <a:gd name="connsiteY25" fmla="*/ 447082 h 817340"/>
              <a:gd name="connsiteX26" fmla="*/ 2550428 w 3247548"/>
              <a:gd name="connsiteY26" fmla="*/ 816843 h 817340"/>
              <a:gd name="connsiteX27" fmla="*/ 2825225 w 3247548"/>
              <a:gd name="connsiteY27" fmla="*/ 679778 h 817340"/>
              <a:gd name="connsiteX28" fmla="*/ 3143645 w 3247548"/>
              <a:gd name="connsiteY28" fmla="*/ 259916 h 817340"/>
              <a:gd name="connsiteX29" fmla="*/ 3247753 w 3247548"/>
              <a:gd name="connsiteY29" fmla="*/ 74 h 81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548" h="817340">
                <a:moveTo>
                  <a:pt x="347772" y="165618"/>
                </a:moveTo>
                <a:cubicBezTo>
                  <a:pt x="347772" y="165618"/>
                  <a:pt x="64975" y="254486"/>
                  <a:pt x="204" y="471371"/>
                </a:cubicBezTo>
                <a:cubicBezTo>
                  <a:pt x="204" y="471371"/>
                  <a:pt x="93740" y="534903"/>
                  <a:pt x="269667" y="503280"/>
                </a:cubicBezTo>
                <a:lnTo>
                  <a:pt x="445689" y="471752"/>
                </a:lnTo>
                <a:cubicBezTo>
                  <a:pt x="412066" y="544488"/>
                  <a:pt x="403455" y="626307"/>
                  <a:pt x="421210" y="704448"/>
                </a:cubicBezTo>
                <a:cubicBezTo>
                  <a:pt x="421210" y="704448"/>
                  <a:pt x="546178" y="643583"/>
                  <a:pt x="591898" y="578146"/>
                </a:cubicBezTo>
                <a:lnTo>
                  <a:pt x="637522" y="512614"/>
                </a:lnTo>
                <a:cubicBezTo>
                  <a:pt x="637522" y="512614"/>
                  <a:pt x="694672" y="653394"/>
                  <a:pt x="737344" y="750739"/>
                </a:cubicBezTo>
                <a:cubicBezTo>
                  <a:pt x="737344" y="750739"/>
                  <a:pt x="902889" y="599863"/>
                  <a:pt x="972326" y="507471"/>
                </a:cubicBezTo>
                <a:lnTo>
                  <a:pt x="1041668" y="414983"/>
                </a:lnTo>
                <a:cubicBezTo>
                  <a:pt x="1041668" y="414983"/>
                  <a:pt x="984518" y="664538"/>
                  <a:pt x="1055860" y="817414"/>
                </a:cubicBezTo>
                <a:cubicBezTo>
                  <a:pt x="1055860" y="817414"/>
                  <a:pt x="1200926" y="704733"/>
                  <a:pt x="1245789" y="626914"/>
                </a:cubicBezTo>
                <a:lnTo>
                  <a:pt x="1290747" y="549476"/>
                </a:lnTo>
                <a:cubicBezTo>
                  <a:pt x="1290747" y="549476"/>
                  <a:pt x="1232168" y="575098"/>
                  <a:pt x="1354279" y="671872"/>
                </a:cubicBezTo>
                <a:cubicBezTo>
                  <a:pt x="1476389" y="768646"/>
                  <a:pt x="1447148" y="716640"/>
                  <a:pt x="1447148" y="716640"/>
                </a:cubicBezTo>
                <a:cubicBezTo>
                  <a:pt x="1447148" y="716640"/>
                  <a:pt x="1550398" y="647774"/>
                  <a:pt x="1547160" y="578241"/>
                </a:cubicBezTo>
                <a:cubicBezTo>
                  <a:pt x="1543921" y="508709"/>
                  <a:pt x="1547160" y="365262"/>
                  <a:pt x="1547160" y="365262"/>
                </a:cubicBezTo>
                <a:cubicBezTo>
                  <a:pt x="1547160" y="365262"/>
                  <a:pt x="1590975" y="479562"/>
                  <a:pt x="1699560" y="626914"/>
                </a:cubicBezTo>
                <a:cubicBezTo>
                  <a:pt x="1808145" y="774266"/>
                  <a:pt x="1825004" y="781886"/>
                  <a:pt x="1825004" y="781886"/>
                </a:cubicBezTo>
                <a:cubicBezTo>
                  <a:pt x="1825004" y="781886"/>
                  <a:pt x="2036745" y="569764"/>
                  <a:pt x="2043412" y="451368"/>
                </a:cubicBezTo>
                <a:cubicBezTo>
                  <a:pt x="2046365" y="397266"/>
                  <a:pt x="2048080" y="367834"/>
                  <a:pt x="2048937" y="351927"/>
                </a:cubicBezTo>
                <a:lnTo>
                  <a:pt x="2049985" y="332877"/>
                </a:lnTo>
                <a:cubicBezTo>
                  <a:pt x="2049985" y="332877"/>
                  <a:pt x="2191812" y="582909"/>
                  <a:pt x="2295920" y="626914"/>
                </a:cubicBezTo>
                <a:lnTo>
                  <a:pt x="2400028" y="670920"/>
                </a:lnTo>
                <a:cubicBezTo>
                  <a:pt x="2400028" y="670920"/>
                  <a:pt x="2448987" y="559382"/>
                  <a:pt x="2497660" y="503089"/>
                </a:cubicBezTo>
                <a:lnTo>
                  <a:pt x="2546618" y="447082"/>
                </a:lnTo>
                <a:cubicBezTo>
                  <a:pt x="2546618" y="447082"/>
                  <a:pt x="2502232" y="699685"/>
                  <a:pt x="2550428" y="816843"/>
                </a:cubicBezTo>
                <a:cubicBezTo>
                  <a:pt x="2550428" y="816843"/>
                  <a:pt x="2721116" y="765503"/>
                  <a:pt x="2825225" y="679778"/>
                </a:cubicBezTo>
                <a:cubicBezTo>
                  <a:pt x="2929333" y="594053"/>
                  <a:pt x="3039537" y="519758"/>
                  <a:pt x="3143645" y="259916"/>
                </a:cubicBezTo>
                <a:lnTo>
                  <a:pt x="3247753" y="74"/>
                </a:ln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049B17B0-3E86-45C6-90EE-F0D367FB9E25}"/>
              </a:ext>
            </a:extLst>
          </p:cNvPr>
          <p:cNvSpPr/>
          <p:nvPr/>
        </p:nvSpPr>
        <p:spPr>
          <a:xfrm rot="630581">
            <a:off x="-496816" y="-575762"/>
            <a:ext cx="3058096" cy="1323879"/>
          </a:xfrm>
          <a:custGeom>
            <a:avLst/>
            <a:gdLst>
              <a:gd name="connsiteX0" fmla="*/ 269762 w 3058096"/>
              <a:gd name="connsiteY0" fmla="*/ 815604 h 1323879"/>
              <a:gd name="connsiteX1" fmla="*/ 204 w 3058096"/>
              <a:gd name="connsiteY1" fmla="*/ 1191842 h 1323879"/>
              <a:gd name="connsiteX2" fmla="*/ 269952 w 3058096"/>
              <a:gd name="connsiteY2" fmla="*/ 1162219 h 1323879"/>
              <a:gd name="connsiteX3" fmla="*/ 434259 w 3058096"/>
              <a:gd name="connsiteY3" fmla="*/ 1091734 h 1323879"/>
              <a:gd name="connsiteX4" fmla="*/ 462834 w 3058096"/>
              <a:gd name="connsiteY4" fmla="*/ 1323954 h 1323879"/>
              <a:gd name="connsiteX5" fmla="*/ 600565 w 3058096"/>
              <a:gd name="connsiteY5" fmla="*/ 1162029 h 1323879"/>
              <a:gd name="connsiteX6" fmla="*/ 630188 w 3058096"/>
              <a:gd name="connsiteY6" fmla="*/ 1087924 h 1323879"/>
              <a:gd name="connsiteX7" fmla="*/ 781159 w 3058096"/>
              <a:gd name="connsiteY7" fmla="*/ 1296998 h 1323879"/>
              <a:gd name="connsiteX8" fmla="*/ 955086 w 3058096"/>
              <a:gd name="connsiteY8" fmla="*/ 1006866 h 1323879"/>
              <a:gd name="connsiteX9" fmla="*/ 1001853 w 3058096"/>
              <a:gd name="connsiteY9" fmla="*/ 901234 h 1323879"/>
              <a:gd name="connsiteX10" fmla="*/ 1106629 w 3058096"/>
              <a:gd name="connsiteY10" fmla="*/ 1289949 h 1323879"/>
              <a:gd name="connsiteX11" fmla="*/ 1248742 w 3058096"/>
              <a:gd name="connsiteY11" fmla="*/ 1061349 h 1323879"/>
              <a:gd name="connsiteX12" fmla="*/ 1275031 w 3058096"/>
              <a:gd name="connsiteY12" fmla="*/ 975624 h 1323879"/>
              <a:gd name="connsiteX13" fmla="*/ 1364566 w 3058096"/>
              <a:gd name="connsiteY13" fmla="*/ 1080399 h 1323879"/>
              <a:gd name="connsiteX14" fmla="*/ 1465150 w 3058096"/>
              <a:gd name="connsiteY14" fmla="*/ 1104117 h 1323879"/>
              <a:gd name="connsiteX15" fmla="*/ 1531253 w 3058096"/>
              <a:gd name="connsiteY15" fmla="*/ 946668 h 1323879"/>
              <a:gd name="connsiteX16" fmla="*/ 1483628 w 3058096"/>
              <a:gd name="connsiteY16" fmla="*/ 739119 h 1323879"/>
              <a:gd name="connsiteX17" fmla="*/ 1691559 w 3058096"/>
              <a:gd name="connsiteY17" fmla="*/ 959337 h 1323879"/>
              <a:gd name="connsiteX18" fmla="*/ 1848721 w 3058096"/>
              <a:gd name="connsiteY18" fmla="*/ 1081923 h 1323879"/>
              <a:gd name="connsiteX19" fmla="*/ 1986453 w 3058096"/>
              <a:gd name="connsiteY19" fmla="*/ 710448 h 1323879"/>
              <a:gd name="connsiteX20" fmla="*/ 1969308 w 3058096"/>
              <a:gd name="connsiteY20" fmla="*/ 612341 h 1323879"/>
              <a:gd name="connsiteX21" fmla="*/ 1966069 w 3058096"/>
              <a:gd name="connsiteY21" fmla="*/ 593291 h 1323879"/>
              <a:gd name="connsiteX22" fmla="*/ 2272012 w 3058096"/>
              <a:gd name="connsiteY22" fmla="*/ 823986 h 1323879"/>
              <a:gd name="connsiteX23" fmla="*/ 2383360 w 3058096"/>
              <a:gd name="connsiteY23" fmla="*/ 843036 h 1323879"/>
              <a:gd name="connsiteX24" fmla="*/ 2440700 w 3058096"/>
              <a:gd name="connsiteY24" fmla="*/ 659109 h 1323879"/>
              <a:gd name="connsiteX25" fmla="*/ 2475752 w 3058096"/>
              <a:gd name="connsiteY25" fmla="*/ 593481 h 1323879"/>
              <a:gd name="connsiteX26" fmla="*/ 2563001 w 3058096"/>
              <a:gd name="connsiteY26" fmla="*/ 952764 h 1323879"/>
              <a:gd name="connsiteX27" fmla="*/ 2799697 w 3058096"/>
              <a:gd name="connsiteY27" fmla="*/ 757216 h 1323879"/>
              <a:gd name="connsiteX28" fmla="*/ 3015534 w 3058096"/>
              <a:gd name="connsiteY28" fmla="*/ 276299 h 1323879"/>
              <a:gd name="connsiteX29" fmla="*/ 3058301 w 3058096"/>
              <a:gd name="connsiteY29" fmla="*/ 74 h 1323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58096" h="1323879">
                <a:moveTo>
                  <a:pt x="269762" y="815604"/>
                </a:moveTo>
                <a:cubicBezTo>
                  <a:pt x="269762" y="815604"/>
                  <a:pt x="14397" y="966004"/>
                  <a:pt x="204" y="1191842"/>
                </a:cubicBezTo>
                <a:cubicBezTo>
                  <a:pt x="204" y="1191842"/>
                  <a:pt x="105646" y="1232704"/>
                  <a:pt x="269952" y="1162219"/>
                </a:cubicBezTo>
                <a:lnTo>
                  <a:pt x="434259" y="1091734"/>
                </a:lnTo>
                <a:cubicBezTo>
                  <a:pt x="417849" y="1170171"/>
                  <a:pt x="427898" y="1251835"/>
                  <a:pt x="462834" y="1323954"/>
                </a:cubicBezTo>
                <a:cubicBezTo>
                  <a:pt x="462834" y="1323954"/>
                  <a:pt x="570847" y="1236419"/>
                  <a:pt x="600565" y="1162029"/>
                </a:cubicBezTo>
                <a:lnTo>
                  <a:pt x="630188" y="1087924"/>
                </a:lnTo>
                <a:cubicBezTo>
                  <a:pt x="630188" y="1087924"/>
                  <a:pt x="717246" y="1211749"/>
                  <a:pt x="781159" y="1296998"/>
                </a:cubicBezTo>
                <a:cubicBezTo>
                  <a:pt x="781159" y="1296998"/>
                  <a:pt x="908318" y="1112594"/>
                  <a:pt x="955086" y="1006866"/>
                </a:cubicBezTo>
                <a:lnTo>
                  <a:pt x="1001853" y="901234"/>
                </a:lnTo>
                <a:cubicBezTo>
                  <a:pt x="1001853" y="901234"/>
                  <a:pt x="1002330" y="1157266"/>
                  <a:pt x="1106629" y="1289949"/>
                </a:cubicBezTo>
                <a:cubicBezTo>
                  <a:pt x="1106629" y="1289949"/>
                  <a:pt x="1222548" y="1147074"/>
                  <a:pt x="1248742" y="1061349"/>
                </a:cubicBezTo>
                <a:lnTo>
                  <a:pt x="1275031" y="975624"/>
                </a:lnTo>
                <a:cubicBezTo>
                  <a:pt x="1275031" y="975624"/>
                  <a:pt x="1223691" y="1013724"/>
                  <a:pt x="1364566" y="1080399"/>
                </a:cubicBezTo>
                <a:cubicBezTo>
                  <a:pt x="1505440" y="1147074"/>
                  <a:pt x="1465150" y="1104117"/>
                  <a:pt x="1465150" y="1104117"/>
                </a:cubicBezTo>
                <a:cubicBezTo>
                  <a:pt x="1465150" y="1104117"/>
                  <a:pt x="1550208" y="1013629"/>
                  <a:pt x="1531253" y="946668"/>
                </a:cubicBezTo>
                <a:cubicBezTo>
                  <a:pt x="1512298" y="879708"/>
                  <a:pt x="1483628" y="739119"/>
                  <a:pt x="1483628" y="739119"/>
                </a:cubicBezTo>
                <a:cubicBezTo>
                  <a:pt x="1483628" y="739119"/>
                  <a:pt x="1551827" y="840941"/>
                  <a:pt x="1691559" y="959337"/>
                </a:cubicBezTo>
                <a:cubicBezTo>
                  <a:pt x="1831291" y="1077732"/>
                  <a:pt x="1848721" y="1081923"/>
                  <a:pt x="1848721" y="1081923"/>
                </a:cubicBezTo>
                <a:cubicBezTo>
                  <a:pt x="1848721" y="1081923"/>
                  <a:pt x="2006741" y="827701"/>
                  <a:pt x="1986453" y="710448"/>
                </a:cubicBezTo>
                <a:lnTo>
                  <a:pt x="1969308" y="612341"/>
                </a:lnTo>
                <a:lnTo>
                  <a:pt x="1966069" y="593291"/>
                </a:lnTo>
                <a:cubicBezTo>
                  <a:pt x="1966069" y="593291"/>
                  <a:pt x="2160760" y="804651"/>
                  <a:pt x="2272012" y="823986"/>
                </a:cubicBezTo>
                <a:lnTo>
                  <a:pt x="2383360" y="843036"/>
                </a:lnTo>
                <a:cubicBezTo>
                  <a:pt x="2383360" y="843036"/>
                  <a:pt x="2405934" y="724736"/>
                  <a:pt x="2440700" y="659109"/>
                </a:cubicBezTo>
                <a:lnTo>
                  <a:pt x="2475752" y="593481"/>
                </a:lnTo>
                <a:cubicBezTo>
                  <a:pt x="2475752" y="593481"/>
                  <a:pt x="2489659" y="849513"/>
                  <a:pt x="2563001" y="952764"/>
                </a:cubicBezTo>
                <a:cubicBezTo>
                  <a:pt x="2563001" y="952764"/>
                  <a:pt x="2717687" y="864277"/>
                  <a:pt x="2799697" y="757216"/>
                </a:cubicBezTo>
                <a:cubicBezTo>
                  <a:pt x="2881708" y="650155"/>
                  <a:pt x="2972386" y="552905"/>
                  <a:pt x="3015534" y="276299"/>
                </a:cubicBezTo>
                <a:lnTo>
                  <a:pt x="3058301" y="74"/>
                </a:ln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88" name="Graphic 4">
            <a:extLst>
              <a:ext uri="{FF2B5EF4-FFF2-40B4-BE49-F238E27FC236}">
                <a16:creationId xmlns:a16="http://schemas.microsoft.com/office/drawing/2014/main" id="{42B81157-EEEC-43DF-AD7F-07A7C11B515C}"/>
              </a:ext>
            </a:extLst>
          </p:cNvPr>
          <p:cNvGrpSpPr/>
          <p:nvPr/>
        </p:nvGrpSpPr>
        <p:grpSpPr>
          <a:xfrm>
            <a:off x="10959288" y="4549776"/>
            <a:ext cx="1743773" cy="1200302"/>
            <a:chOff x="8799191" y="3954780"/>
            <a:chExt cx="1743773" cy="1200302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2B8D01F-3FA6-418E-B465-A67E76EA46DC}"/>
                </a:ext>
              </a:extLst>
            </p:cNvPr>
            <p:cNvSpPr/>
            <p:nvPr/>
          </p:nvSpPr>
          <p:spPr>
            <a:xfrm>
              <a:off x="8799191" y="3954780"/>
              <a:ext cx="1743773" cy="1200302"/>
            </a:xfrm>
            <a:custGeom>
              <a:avLst/>
              <a:gdLst>
                <a:gd name="connsiteX0" fmla="*/ 52433 w 1743773"/>
                <a:gd name="connsiteY0" fmla="*/ 941404 h 1200302"/>
                <a:gd name="connsiteX1" fmla="*/ 355709 w 1743773"/>
                <a:gd name="connsiteY1" fmla="*/ 873015 h 1200302"/>
                <a:gd name="connsiteX2" fmla="*/ 9094 w 1743773"/>
                <a:gd name="connsiteY2" fmla="*/ 775574 h 1200302"/>
                <a:gd name="connsiteX3" fmla="*/ 9094 w 1743773"/>
                <a:gd name="connsiteY3" fmla="*/ 540307 h 1200302"/>
                <a:gd name="connsiteX4" fmla="*/ 29097 w 1743773"/>
                <a:gd name="connsiteY4" fmla="*/ 452391 h 1200302"/>
                <a:gd name="connsiteX5" fmla="*/ 400000 w 1743773"/>
                <a:gd name="connsiteY5" fmla="*/ 558595 h 1200302"/>
                <a:gd name="connsiteX6" fmla="*/ 93200 w 1743773"/>
                <a:gd name="connsiteY6" fmla="*/ 269035 h 1200302"/>
                <a:gd name="connsiteX7" fmla="*/ 515253 w 1743773"/>
                <a:gd name="connsiteY7" fmla="*/ 32434 h 1200302"/>
                <a:gd name="connsiteX8" fmla="*/ 683465 w 1743773"/>
                <a:gd name="connsiteY8" fmla="*/ 529829 h 1200302"/>
                <a:gd name="connsiteX9" fmla="*/ 715849 w 1743773"/>
                <a:gd name="connsiteY9" fmla="*/ 5002 h 1200302"/>
                <a:gd name="connsiteX10" fmla="*/ 1182574 w 1743773"/>
                <a:gd name="connsiteY10" fmla="*/ 60151 h 1200302"/>
                <a:gd name="connsiteX11" fmla="*/ 1038462 w 1743773"/>
                <a:gd name="connsiteY11" fmla="*/ 500587 h 1200302"/>
                <a:gd name="connsiteX12" fmla="*/ 1333737 w 1743773"/>
                <a:gd name="connsiteY12" fmla="*/ 119587 h 1200302"/>
                <a:gd name="connsiteX13" fmla="*/ 1743978 w 1743773"/>
                <a:gd name="connsiteY13" fmla="*/ 500587 h 1200302"/>
                <a:gd name="connsiteX14" fmla="*/ 1503567 w 1743773"/>
                <a:gd name="connsiteY14" fmla="*/ 654226 h 1200302"/>
                <a:gd name="connsiteX15" fmla="*/ 1733787 w 1743773"/>
                <a:gd name="connsiteY15" fmla="*/ 739951 h 1200302"/>
                <a:gd name="connsiteX16" fmla="*/ 1471944 w 1743773"/>
                <a:gd name="connsiteY16" fmla="*/ 998078 h 1200302"/>
                <a:gd name="connsiteX17" fmla="*/ 1256965 w 1743773"/>
                <a:gd name="connsiteY17" fmla="*/ 883778 h 1200302"/>
                <a:gd name="connsiteX18" fmla="*/ 1324116 w 1743773"/>
                <a:gd name="connsiteY18" fmla="*/ 1081327 h 1200302"/>
                <a:gd name="connsiteX19" fmla="*/ 1072275 w 1743773"/>
                <a:gd name="connsiteY19" fmla="*/ 1149621 h 1200302"/>
                <a:gd name="connsiteX20" fmla="*/ 947021 w 1743773"/>
                <a:gd name="connsiteY20" fmla="*/ 1174957 h 1200302"/>
                <a:gd name="connsiteX21" fmla="*/ 899396 w 1743773"/>
                <a:gd name="connsiteY21" fmla="*/ 1086661 h 1200302"/>
                <a:gd name="connsiteX22" fmla="*/ 867583 w 1743773"/>
                <a:gd name="connsiteY22" fmla="*/ 1176291 h 1200302"/>
                <a:gd name="connsiteX23" fmla="*/ 52433 w 1743773"/>
                <a:gd name="connsiteY23" fmla="*/ 941404 h 120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3773" h="1200302">
                  <a:moveTo>
                    <a:pt x="52433" y="941404"/>
                  </a:moveTo>
                  <a:lnTo>
                    <a:pt x="355709" y="873015"/>
                  </a:lnTo>
                  <a:lnTo>
                    <a:pt x="9094" y="775574"/>
                  </a:lnTo>
                  <a:cubicBezTo>
                    <a:pt x="9094" y="775574"/>
                    <a:pt x="-10908" y="628318"/>
                    <a:pt x="9094" y="540307"/>
                  </a:cubicBezTo>
                  <a:lnTo>
                    <a:pt x="29097" y="452391"/>
                  </a:lnTo>
                  <a:lnTo>
                    <a:pt x="400000" y="558595"/>
                  </a:lnTo>
                  <a:lnTo>
                    <a:pt x="93200" y="269035"/>
                  </a:lnTo>
                  <a:cubicBezTo>
                    <a:pt x="93200" y="269035"/>
                    <a:pt x="222645" y="62247"/>
                    <a:pt x="515253" y="32434"/>
                  </a:cubicBezTo>
                  <a:lnTo>
                    <a:pt x="683465" y="529829"/>
                  </a:lnTo>
                  <a:lnTo>
                    <a:pt x="715849" y="5002"/>
                  </a:lnTo>
                  <a:cubicBezTo>
                    <a:pt x="715849" y="5002"/>
                    <a:pt x="984359" y="-24335"/>
                    <a:pt x="1182574" y="60151"/>
                  </a:cubicBezTo>
                  <a:lnTo>
                    <a:pt x="1038462" y="500587"/>
                  </a:lnTo>
                  <a:lnTo>
                    <a:pt x="1333737" y="119587"/>
                  </a:lnTo>
                  <a:cubicBezTo>
                    <a:pt x="1333737" y="119587"/>
                    <a:pt x="1653300" y="220648"/>
                    <a:pt x="1743978" y="500587"/>
                  </a:cubicBezTo>
                  <a:lnTo>
                    <a:pt x="1503567" y="654226"/>
                  </a:lnTo>
                  <a:lnTo>
                    <a:pt x="1733787" y="739951"/>
                  </a:lnTo>
                  <a:cubicBezTo>
                    <a:pt x="1733787" y="739951"/>
                    <a:pt x="1584625" y="928927"/>
                    <a:pt x="1471944" y="998078"/>
                  </a:cubicBezTo>
                  <a:lnTo>
                    <a:pt x="1256965" y="883778"/>
                  </a:lnTo>
                  <a:lnTo>
                    <a:pt x="1324116" y="1081327"/>
                  </a:lnTo>
                  <a:cubicBezTo>
                    <a:pt x="1243191" y="1114045"/>
                    <a:pt x="1158648" y="1136972"/>
                    <a:pt x="1072275" y="1149621"/>
                  </a:cubicBezTo>
                  <a:cubicBezTo>
                    <a:pt x="930257" y="1170195"/>
                    <a:pt x="947021" y="1174957"/>
                    <a:pt x="947021" y="1174957"/>
                  </a:cubicBezTo>
                  <a:lnTo>
                    <a:pt x="899396" y="1086661"/>
                  </a:lnTo>
                  <a:lnTo>
                    <a:pt x="867583" y="1176291"/>
                  </a:lnTo>
                  <a:cubicBezTo>
                    <a:pt x="867583" y="1176291"/>
                    <a:pt x="448102" y="1311451"/>
                    <a:pt x="52433" y="941404"/>
                  </a:cubicBezTo>
                  <a:close/>
                </a:path>
              </a:pathLst>
            </a:custGeom>
            <a:solidFill>
              <a:srgbClr val="527F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7B36BAC-22AF-4C23-AB47-503C178263EE}"/>
                </a:ext>
              </a:extLst>
            </p:cNvPr>
            <p:cNvSpPr/>
            <p:nvPr/>
          </p:nvSpPr>
          <p:spPr>
            <a:xfrm>
              <a:off x="8808081" y="4056673"/>
              <a:ext cx="760952" cy="852106"/>
            </a:xfrm>
            <a:custGeom>
              <a:avLst/>
              <a:gdLst>
                <a:gd name="connsiteX0" fmla="*/ 0 w 760952"/>
                <a:gd name="connsiteY0" fmla="*/ 492442 h 852106"/>
                <a:gd name="connsiteX1" fmla="*/ 760952 w 760952"/>
                <a:gd name="connsiteY1" fmla="*/ 852106 h 852106"/>
                <a:gd name="connsiteX2" fmla="*/ 276606 w 760952"/>
                <a:gd name="connsiteY2" fmla="*/ 0 h 85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0952" h="852106">
                  <a:moveTo>
                    <a:pt x="0" y="492442"/>
                  </a:moveTo>
                  <a:lnTo>
                    <a:pt x="760952" y="852106"/>
                  </a:lnTo>
                  <a:lnTo>
                    <a:pt x="276606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9C8C307-82E5-4CE3-AA8C-A4472FF96FF3}"/>
                </a:ext>
              </a:extLst>
            </p:cNvPr>
            <p:cNvSpPr/>
            <p:nvPr/>
          </p:nvSpPr>
          <p:spPr>
            <a:xfrm>
              <a:off x="9569033" y="3957613"/>
              <a:ext cx="807719" cy="951166"/>
            </a:xfrm>
            <a:custGeom>
              <a:avLst/>
              <a:gdLst>
                <a:gd name="connsiteX0" fmla="*/ 114109 w 807719"/>
                <a:gd name="connsiteY0" fmla="*/ 0 h 951166"/>
                <a:gd name="connsiteX1" fmla="*/ 0 w 807719"/>
                <a:gd name="connsiteY1" fmla="*/ 951166 h 951166"/>
                <a:gd name="connsiteX2" fmla="*/ 807720 w 807719"/>
                <a:gd name="connsiteY2" fmla="*/ 286321 h 95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7719" h="951166">
                  <a:moveTo>
                    <a:pt x="114109" y="0"/>
                  </a:moveTo>
                  <a:lnTo>
                    <a:pt x="0" y="951166"/>
                  </a:lnTo>
                  <a:lnTo>
                    <a:pt x="807720" y="286321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AE49488-23CB-47E6-8F89-A01A7F947093}"/>
                </a:ext>
              </a:extLst>
            </p:cNvPr>
            <p:cNvSpPr/>
            <p:nvPr/>
          </p:nvSpPr>
          <p:spPr>
            <a:xfrm>
              <a:off x="8977531" y="4116395"/>
              <a:ext cx="1256442" cy="885157"/>
            </a:xfrm>
            <a:custGeom>
              <a:avLst/>
              <a:gdLst>
                <a:gd name="connsiteX0" fmla="*/ 1256443 w 1256442"/>
                <a:gd name="connsiteY0" fmla="*/ 0 h 885157"/>
                <a:gd name="connsiteX1" fmla="*/ 591502 w 1256442"/>
                <a:gd name="connsiteY1" fmla="*/ 792385 h 885157"/>
                <a:gd name="connsiteX2" fmla="*/ 0 w 1256442"/>
                <a:gd name="connsiteY2" fmla="*/ 885158 h 885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6442" h="885157">
                  <a:moveTo>
                    <a:pt x="1256443" y="0"/>
                  </a:moveTo>
                  <a:lnTo>
                    <a:pt x="591502" y="792385"/>
                  </a:lnTo>
                  <a:lnTo>
                    <a:pt x="0" y="885158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735576E-5B6D-4695-B07A-DC7BE52D7C16}"/>
                </a:ext>
              </a:extLst>
            </p:cNvPr>
            <p:cNvSpPr/>
            <p:nvPr/>
          </p:nvSpPr>
          <p:spPr>
            <a:xfrm>
              <a:off x="9569033" y="4908779"/>
              <a:ext cx="16383" cy="231838"/>
            </a:xfrm>
            <a:custGeom>
              <a:avLst/>
              <a:gdLst>
                <a:gd name="connsiteX0" fmla="*/ 16383 w 16383"/>
                <a:gd name="connsiteY0" fmla="*/ 231839 h 231838"/>
                <a:gd name="connsiteX1" fmla="*/ 0 w 16383"/>
                <a:gd name="connsiteY1" fmla="*/ 0 h 23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3" h="231838">
                  <a:moveTo>
                    <a:pt x="16383" y="231839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6324B9BE-8D62-4C54-8F8F-53242BEB7A45}"/>
              </a:ext>
            </a:extLst>
          </p:cNvPr>
          <p:cNvSpPr/>
          <p:nvPr/>
        </p:nvSpPr>
        <p:spPr>
          <a:xfrm>
            <a:off x="8227954" y="-154165"/>
            <a:ext cx="4261294" cy="1226783"/>
          </a:xfrm>
          <a:custGeom>
            <a:avLst/>
            <a:gdLst>
              <a:gd name="connsiteX0" fmla="*/ 11444 w 4261294"/>
              <a:gd name="connsiteY0" fmla="*/ 4836 h 1226783"/>
              <a:gd name="connsiteX1" fmla="*/ 450451 w 4261294"/>
              <a:gd name="connsiteY1" fmla="*/ 443463 h 1226783"/>
              <a:gd name="connsiteX2" fmla="*/ 946418 w 4261294"/>
              <a:gd name="connsiteY2" fmla="*/ 812842 h 1226783"/>
              <a:gd name="connsiteX3" fmla="*/ 1216642 w 4261294"/>
              <a:gd name="connsiteY3" fmla="*/ 960765 h 1226783"/>
              <a:gd name="connsiteX4" fmla="*/ 1357231 w 4261294"/>
              <a:gd name="connsiteY4" fmla="*/ 1022487 h 1226783"/>
              <a:gd name="connsiteX5" fmla="*/ 1501535 w 4261294"/>
              <a:gd name="connsiteY5" fmla="*/ 1074018 h 1226783"/>
              <a:gd name="connsiteX6" fmla="*/ 2102182 w 4261294"/>
              <a:gd name="connsiteY6" fmla="*/ 1148598 h 1226783"/>
              <a:gd name="connsiteX7" fmla="*/ 2252105 w 4261294"/>
              <a:gd name="connsiteY7" fmla="*/ 1127358 h 1226783"/>
              <a:gd name="connsiteX8" fmla="*/ 2327162 w 4261294"/>
              <a:gd name="connsiteY8" fmla="*/ 1110879 h 1226783"/>
              <a:gd name="connsiteX9" fmla="*/ 2364691 w 4261294"/>
              <a:gd name="connsiteY9" fmla="*/ 1102593 h 1226783"/>
              <a:gd name="connsiteX10" fmla="*/ 2401934 w 4261294"/>
              <a:gd name="connsiteY10" fmla="*/ 1093068 h 1226783"/>
              <a:gd name="connsiteX11" fmla="*/ 2696065 w 4261294"/>
              <a:gd name="connsiteY11" fmla="*/ 1002675 h 1226783"/>
              <a:gd name="connsiteX12" fmla="*/ 2768265 w 4261294"/>
              <a:gd name="connsiteY12" fmla="*/ 975720 h 1226783"/>
              <a:gd name="connsiteX13" fmla="*/ 2839702 w 4261294"/>
              <a:gd name="connsiteY13" fmla="*/ 947145 h 1226783"/>
              <a:gd name="connsiteX14" fmla="*/ 2910759 w 4261294"/>
              <a:gd name="connsiteY14" fmla="*/ 917141 h 1226783"/>
              <a:gd name="connsiteX15" fmla="*/ 2981149 w 4261294"/>
              <a:gd name="connsiteY15" fmla="*/ 885708 h 1226783"/>
              <a:gd name="connsiteX16" fmla="*/ 3255945 w 4261294"/>
              <a:gd name="connsiteY16" fmla="*/ 745119 h 1226783"/>
              <a:gd name="connsiteX17" fmla="*/ 3519787 w 4261294"/>
              <a:gd name="connsiteY17" fmla="*/ 584242 h 1226783"/>
              <a:gd name="connsiteX18" fmla="*/ 3773057 w 4261294"/>
              <a:gd name="connsiteY18" fmla="*/ 405839 h 1226783"/>
              <a:gd name="connsiteX19" fmla="*/ 4014230 w 4261294"/>
              <a:gd name="connsiteY19" fmla="*/ 211243 h 1226783"/>
              <a:gd name="connsiteX20" fmla="*/ 4129863 w 4261294"/>
              <a:gd name="connsiteY20" fmla="*/ 107897 h 1226783"/>
              <a:gd name="connsiteX21" fmla="*/ 4240830 w 4261294"/>
              <a:gd name="connsiteY21" fmla="*/ 74 h 1226783"/>
              <a:gd name="connsiteX22" fmla="*/ 4261499 w 4261294"/>
              <a:gd name="connsiteY22" fmla="*/ 18457 h 1226783"/>
              <a:gd name="connsiteX23" fmla="*/ 4043091 w 4261294"/>
              <a:gd name="connsiteY23" fmla="*/ 243342 h 1226783"/>
              <a:gd name="connsiteX24" fmla="*/ 3806585 w 4261294"/>
              <a:gd name="connsiteY24" fmla="*/ 448797 h 1226783"/>
              <a:gd name="connsiteX25" fmla="*/ 3290235 w 4261294"/>
              <a:gd name="connsiteY25" fmla="*/ 804936 h 1226783"/>
              <a:gd name="connsiteX26" fmla="*/ 2721783 w 4261294"/>
              <a:gd name="connsiteY26" fmla="*/ 1073446 h 1226783"/>
              <a:gd name="connsiteX27" fmla="*/ 2420697 w 4261294"/>
              <a:gd name="connsiteY27" fmla="*/ 1166601 h 1226783"/>
              <a:gd name="connsiteX28" fmla="*/ 2382597 w 4261294"/>
              <a:gd name="connsiteY28" fmla="*/ 1176126 h 1226783"/>
              <a:gd name="connsiteX29" fmla="*/ 2344497 w 4261294"/>
              <a:gd name="connsiteY29" fmla="*/ 1184698 h 1226783"/>
              <a:gd name="connsiteX30" fmla="*/ 2267250 w 4261294"/>
              <a:gd name="connsiteY30" fmla="*/ 1201367 h 1226783"/>
              <a:gd name="connsiteX31" fmla="*/ 2108659 w 4261294"/>
              <a:gd name="connsiteY31" fmla="*/ 1222703 h 1226783"/>
              <a:gd name="connsiteX32" fmla="*/ 1480866 w 4261294"/>
              <a:gd name="connsiteY32" fmla="*/ 1139454 h 1226783"/>
              <a:gd name="connsiteX33" fmla="*/ 1331990 w 4261294"/>
              <a:gd name="connsiteY33" fmla="*/ 1084590 h 1226783"/>
              <a:gd name="connsiteX34" fmla="*/ 1188258 w 4261294"/>
              <a:gd name="connsiteY34" fmla="*/ 1019058 h 1226783"/>
              <a:gd name="connsiteX35" fmla="*/ 1049383 w 4261294"/>
              <a:gd name="connsiteY35" fmla="*/ 944382 h 1226783"/>
              <a:gd name="connsiteX36" fmla="*/ 915271 w 4261294"/>
              <a:gd name="connsiteY36" fmla="*/ 862086 h 1226783"/>
              <a:gd name="connsiteX37" fmla="*/ 660573 w 4261294"/>
              <a:gd name="connsiteY37" fmla="*/ 678349 h 1226783"/>
              <a:gd name="connsiteX38" fmla="*/ 423210 w 4261294"/>
              <a:gd name="connsiteY38" fmla="*/ 473847 h 1226783"/>
              <a:gd name="connsiteX39" fmla="*/ 202611 w 4261294"/>
              <a:gd name="connsiteY39" fmla="*/ 251915 h 1226783"/>
              <a:gd name="connsiteX40" fmla="*/ 204 w 4261294"/>
              <a:gd name="connsiteY40" fmla="*/ 13790 h 122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61294" h="1226783">
                <a:moveTo>
                  <a:pt x="11444" y="4836"/>
                </a:moveTo>
                <a:cubicBezTo>
                  <a:pt x="147147" y="161317"/>
                  <a:pt x="293851" y="307899"/>
                  <a:pt x="450451" y="443463"/>
                </a:cubicBezTo>
                <a:cubicBezTo>
                  <a:pt x="605661" y="579617"/>
                  <a:pt x="771510" y="703138"/>
                  <a:pt x="946418" y="812842"/>
                </a:cubicBezTo>
                <a:cubicBezTo>
                  <a:pt x="1033629" y="867208"/>
                  <a:pt x="1123850" y="916594"/>
                  <a:pt x="1216642" y="960765"/>
                </a:cubicBezTo>
                <a:cubicBezTo>
                  <a:pt x="1262839" y="982959"/>
                  <a:pt x="1309702" y="1003723"/>
                  <a:pt x="1357231" y="1022487"/>
                </a:cubicBezTo>
                <a:cubicBezTo>
                  <a:pt x="1404761" y="1041252"/>
                  <a:pt x="1452481" y="1058778"/>
                  <a:pt x="1501535" y="1074018"/>
                </a:cubicBezTo>
                <a:cubicBezTo>
                  <a:pt x="1696036" y="1134978"/>
                  <a:pt x="1900442" y="1165553"/>
                  <a:pt x="2102182" y="1148598"/>
                </a:cubicBezTo>
                <a:cubicBezTo>
                  <a:pt x="2152493" y="1144141"/>
                  <a:pt x="2202537" y="1137054"/>
                  <a:pt x="2252105" y="1127358"/>
                </a:cubicBezTo>
                <a:cubicBezTo>
                  <a:pt x="2277061" y="1122309"/>
                  <a:pt x="2302111" y="1116213"/>
                  <a:pt x="2327162" y="1110879"/>
                </a:cubicBezTo>
                <a:lnTo>
                  <a:pt x="2364691" y="1102593"/>
                </a:lnTo>
                <a:lnTo>
                  <a:pt x="2401934" y="1093068"/>
                </a:lnTo>
                <a:cubicBezTo>
                  <a:pt x="2501441" y="1067926"/>
                  <a:pt x="2599615" y="1037757"/>
                  <a:pt x="2696065" y="1002675"/>
                </a:cubicBezTo>
                <a:lnTo>
                  <a:pt x="2768265" y="975720"/>
                </a:lnTo>
                <a:lnTo>
                  <a:pt x="2839702" y="947145"/>
                </a:lnTo>
                <a:cubicBezTo>
                  <a:pt x="2863705" y="937620"/>
                  <a:pt x="2887327" y="927523"/>
                  <a:pt x="2910759" y="917141"/>
                </a:cubicBezTo>
                <a:cubicBezTo>
                  <a:pt x="2934190" y="906759"/>
                  <a:pt x="2958384" y="897043"/>
                  <a:pt x="2981149" y="885708"/>
                </a:cubicBezTo>
                <a:cubicBezTo>
                  <a:pt x="3074779" y="843132"/>
                  <a:pt x="3165838" y="794935"/>
                  <a:pt x="3255945" y="745119"/>
                </a:cubicBezTo>
                <a:cubicBezTo>
                  <a:pt x="3346051" y="695304"/>
                  <a:pt x="3434062" y="641202"/>
                  <a:pt x="3519787" y="584242"/>
                </a:cubicBezTo>
                <a:cubicBezTo>
                  <a:pt x="3605512" y="527283"/>
                  <a:pt x="3691237" y="467847"/>
                  <a:pt x="3773057" y="405839"/>
                </a:cubicBezTo>
                <a:cubicBezTo>
                  <a:pt x="3854877" y="343831"/>
                  <a:pt x="3936030" y="278871"/>
                  <a:pt x="4014230" y="211243"/>
                </a:cubicBezTo>
                <a:cubicBezTo>
                  <a:pt x="4053407" y="177525"/>
                  <a:pt x="4091954" y="143076"/>
                  <a:pt x="4129863" y="107897"/>
                </a:cubicBezTo>
                <a:cubicBezTo>
                  <a:pt x="4167963" y="72845"/>
                  <a:pt x="4205301" y="36936"/>
                  <a:pt x="4240830" y="74"/>
                </a:cubicBezTo>
                <a:lnTo>
                  <a:pt x="4261499" y="18457"/>
                </a:lnTo>
                <a:cubicBezTo>
                  <a:pt x="4192557" y="97075"/>
                  <a:pt x="4119662" y="172134"/>
                  <a:pt x="4043091" y="243342"/>
                </a:cubicBezTo>
                <a:cubicBezTo>
                  <a:pt x="3966891" y="314589"/>
                  <a:pt x="3888053" y="383074"/>
                  <a:pt x="3806585" y="448797"/>
                </a:cubicBezTo>
                <a:cubicBezTo>
                  <a:pt x="3643708" y="580382"/>
                  <a:pt x="3471096" y="699435"/>
                  <a:pt x="3290235" y="804936"/>
                </a:cubicBezTo>
                <a:cubicBezTo>
                  <a:pt x="3109003" y="910961"/>
                  <a:pt x="2918789" y="1000811"/>
                  <a:pt x="2721783" y="1073446"/>
                </a:cubicBezTo>
                <a:cubicBezTo>
                  <a:pt x="2623066" y="1109585"/>
                  <a:pt x="2522577" y="1140674"/>
                  <a:pt x="2420697" y="1166601"/>
                </a:cubicBezTo>
                <a:lnTo>
                  <a:pt x="2382597" y="1176126"/>
                </a:lnTo>
                <a:lnTo>
                  <a:pt x="2344497" y="1184698"/>
                </a:lnTo>
                <a:cubicBezTo>
                  <a:pt x="2318685" y="1190318"/>
                  <a:pt x="2293253" y="1196223"/>
                  <a:pt x="2267250" y="1201367"/>
                </a:cubicBezTo>
                <a:cubicBezTo>
                  <a:pt x="2214796" y="1211282"/>
                  <a:pt x="2161865" y="1218397"/>
                  <a:pt x="2108659" y="1222703"/>
                </a:cubicBezTo>
                <a:cubicBezTo>
                  <a:pt x="1895489" y="1239086"/>
                  <a:pt x="1681177" y="1206129"/>
                  <a:pt x="1480866" y="1139454"/>
                </a:cubicBezTo>
                <a:cubicBezTo>
                  <a:pt x="1430450" y="1123516"/>
                  <a:pt x="1380825" y="1105228"/>
                  <a:pt x="1331990" y="1084590"/>
                </a:cubicBezTo>
                <a:cubicBezTo>
                  <a:pt x="1283222" y="1064493"/>
                  <a:pt x="1235311" y="1042490"/>
                  <a:pt x="1188258" y="1019058"/>
                </a:cubicBezTo>
                <a:cubicBezTo>
                  <a:pt x="1141204" y="995627"/>
                  <a:pt x="1094913" y="970576"/>
                  <a:pt x="1049383" y="944382"/>
                </a:cubicBezTo>
                <a:cubicBezTo>
                  <a:pt x="1003854" y="918189"/>
                  <a:pt x="959182" y="890566"/>
                  <a:pt x="915271" y="862086"/>
                </a:cubicBezTo>
                <a:cubicBezTo>
                  <a:pt x="827260" y="804936"/>
                  <a:pt x="742364" y="743691"/>
                  <a:pt x="660573" y="678349"/>
                </a:cubicBezTo>
                <a:cubicBezTo>
                  <a:pt x="578782" y="613008"/>
                  <a:pt x="499667" y="544840"/>
                  <a:pt x="423210" y="473847"/>
                </a:cubicBezTo>
                <a:cubicBezTo>
                  <a:pt x="347010" y="402410"/>
                  <a:pt x="273477" y="328432"/>
                  <a:pt x="202611" y="251915"/>
                </a:cubicBezTo>
                <a:cubicBezTo>
                  <a:pt x="131745" y="175715"/>
                  <a:pt x="63546" y="96753"/>
                  <a:pt x="204" y="13790"/>
                </a:cubicBezTo>
                <a:close/>
              </a:path>
            </a:pathLst>
          </a:custGeom>
          <a:solidFill>
            <a:srgbClr val="293D3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329CD756-8C68-4F2E-9C72-1B646196D5B7}"/>
              </a:ext>
            </a:extLst>
          </p:cNvPr>
          <p:cNvSpPr/>
          <p:nvPr/>
        </p:nvSpPr>
        <p:spPr>
          <a:xfrm>
            <a:off x="4210611" y="-345745"/>
            <a:ext cx="4261579" cy="1227235"/>
          </a:xfrm>
          <a:custGeom>
            <a:avLst/>
            <a:gdLst>
              <a:gd name="connsiteX0" fmla="*/ 12111 w 4261579"/>
              <a:gd name="connsiteY0" fmla="*/ 4931 h 1227235"/>
              <a:gd name="connsiteX1" fmla="*/ 450737 w 4261579"/>
              <a:gd name="connsiteY1" fmla="*/ 443558 h 1227235"/>
              <a:gd name="connsiteX2" fmla="*/ 946704 w 4261579"/>
              <a:gd name="connsiteY2" fmla="*/ 812937 h 1227235"/>
              <a:gd name="connsiteX3" fmla="*/ 1216928 w 4261579"/>
              <a:gd name="connsiteY3" fmla="*/ 960861 h 1227235"/>
              <a:gd name="connsiteX4" fmla="*/ 1357517 w 4261579"/>
              <a:gd name="connsiteY4" fmla="*/ 1022583 h 1227235"/>
              <a:gd name="connsiteX5" fmla="*/ 1501821 w 4261579"/>
              <a:gd name="connsiteY5" fmla="*/ 1073637 h 1227235"/>
              <a:gd name="connsiteX6" fmla="*/ 2102468 w 4261579"/>
              <a:gd name="connsiteY6" fmla="*/ 1148217 h 1227235"/>
              <a:gd name="connsiteX7" fmla="*/ 2252391 w 4261579"/>
              <a:gd name="connsiteY7" fmla="*/ 1127072 h 1227235"/>
              <a:gd name="connsiteX8" fmla="*/ 2327448 w 4261579"/>
              <a:gd name="connsiteY8" fmla="*/ 1110594 h 1227235"/>
              <a:gd name="connsiteX9" fmla="*/ 2364977 w 4261579"/>
              <a:gd name="connsiteY9" fmla="*/ 1102307 h 1227235"/>
              <a:gd name="connsiteX10" fmla="*/ 2402219 w 4261579"/>
              <a:gd name="connsiteY10" fmla="*/ 1092782 h 1227235"/>
              <a:gd name="connsiteX11" fmla="*/ 2696351 w 4261579"/>
              <a:gd name="connsiteY11" fmla="*/ 1002390 h 1227235"/>
              <a:gd name="connsiteX12" fmla="*/ 2768551 w 4261579"/>
              <a:gd name="connsiteY12" fmla="*/ 975529 h 1227235"/>
              <a:gd name="connsiteX13" fmla="*/ 2839988 w 4261579"/>
              <a:gd name="connsiteY13" fmla="*/ 946954 h 1227235"/>
              <a:gd name="connsiteX14" fmla="*/ 2911044 w 4261579"/>
              <a:gd name="connsiteY14" fmla="*/ 916855 h 1227235"/>
              <a:gd name="connsiteX15" fmla="*/ 2981434 w 4261579"/>
              <a:gd name="connsiteY15" fmla="*/ 885423 h 1227235"/>
              <a:gd name="connsiteX16" fmla="*/ 3256231 w 4261579"/>
              <a:gd name="connsiteY16" fmla="*/ 744834 h 1227235"/>
              <a:gd name="connsiteX17" fmla="*/ 3520359 w 4261579"/>
              <a:gd name="connsiteY17" fmla="*/ 584242 h 1227235"/>
              <a:gd name="connsiteX18" fmla="*/ 3773343 w 4261579"/>
              <a:gd name="connsiteY18" fmla="*/ 405839 h 1227235"/>
              <a:gd name="connsiteX19" fmla="*/ 4014516 w 4261579"/>
              <a:gd name="connsiteY19" fmla="*/ 211338 h 1227235"/>
              <a:gd name="connsiteX20" fmla="*/ 4130150 w 4261579"/>
              <a:gd name="connsiteY20" fmla="*/ 107992 h 1227235"/>
              <a:gd name="connsiteX21" fmla="*/ 4241116 w 4261579"/>
              <a:gd name="connsiteY21" fmla="*/ 74 h 1227235"/>
              <a:gd name="connsiteX22" fmla="*/ 4261785 w 4261579"/>
              <a:gd name="connsiteY22" fmla="*/ 18552 h 1227235"/>
              <a:gd name="connsiteX23" fmla="*/ 4043376 w 4261579"/>
              <a:gd name="connsiteY23" fmla="*/ 243438 h 1227235"/>
              <a:gd name="connsiteX24" fmla="*/ 3806871 w 4261579"/>
              <a:gd name="connsiteY24" fmla="*/ 448797 h 1227235"/>
              <a:gd name="connsiteX25" fmla="*/ 3290521 w 4261579"/>
              <a:gd name="connsiteY25" fmla="*/ 804936 h 1227235"/>
              <a:gd name="connsiteX26" fmla="*/ 2722069 w 4261579"/>
              <a:gd name="connsiteY26" fmla="*/ 1073637 h 1227235"/>
              <a:gd name="connsiteX27" fmla="*/ 2420984 w 4261579"/>
              <a:gd name="connsiteY27" fmla="*/ 1166886 h 1227235"/>
              <a:gd name="connsiteX28" fmla="*/ 2382884 w 4261579"/>
              <a:gd name="connsiteY28" fmla="*/ 1176411 h 1227235"/>
              <a:gd name="connsiteX29" fmla="*/ 2344784 w 4261579"/>
              <a:gd name="connsiteY29" fmla="*/ 1184984 h 1227235"/>
              <a:gd name="connsiteX30" fmla="*/ 2267535 w 4261579"/>
              <a:gd name="connsiteY30" fmla="*/ 1201653 h 1227235"/>
              <a:gd name="connsiteX31" fmla="*/ 2108944 w 4261579"/>
              <a:gd name="connsiteY31" fmla="*/ 1223084 h 1227235"/>
              <a:gd name="connsiteX32" fmla="*/ 1480675 w 4261579"/>
              <a:gd name="connsiteY32" fmla="*/ 1140312 h 1227235"/>
              <a:gd name="connsiteX33" fmla="*/ 1332276 w 4261579"/>
              <a:gd name="connsiteY33" fmla="*/ 1084971 h 1227235"/>
              <a:gd name="connsiteX34" fmla="*/ 1188544 w 4261579"/>
              <a:gd name="connsiteY34" fmla="*/ 1019535 h 1227235"/>
              <a:gd name="connsiteX35" fmla="*/ 1049669 w 4261579"/>
              <a:gd name="connsiteY35" fmla="*/ 944763 h 1227235"/>
              <a:gd name="connsiteX36" fmla="*/ 915557 w 4261579"/>
              <a:gd name="connsiteY36" fmla="*/ 862467 h 1227235"/>
              <a:gd name="connsiteX37" fmla="*/ 660858 w 4261579"/>
              <a:gd name="connsiteY37" fmla="*/ 678825 h 1227235"/>
              <a:gd name="connsiteX38" fmla="*/ 423496 w 4261579"/>
              <a:gd name="connsiteY38" fmla="*/ 473562 h 1227235"/>
              <a:gd name="connsiteX39" fmla="*/ 202611 w 4261579"/>
              <a:gd name="connsiteY39" fmla="*/ 252010 h 1227235"/>
              <a:gd name="connsiteX40" fmla="*/ 204 w 4261579"/>
              <a:gd name="connsiteY40" fmla="*/ 13885 h 122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61579" h="1227235">
                <a:moveTo>
                  <a:pt x="12111" y="4931"/>
                </a:moveTo>
                <a:cubicBezTo>
                  <a:pt x="147737" y="161352"/>
                  <a:pt x="294317" y="307931"/>
                  <a:pt x="450737" y="443558"/>
                </a:cubicBezTo>
                <a:cubicBezTo>
                  <a:pt x="605995" y="579653"/>
                  <a:pt x="771844" y="703169"/>
                  <a:pt x="946704" y="812937"/>
                </a:cubicBezTo>
                <a:cubicBezTo>
                  <a:pt x="1033962" y="867231"/>
                  <a:pt x="1124174" y="916615"/>
                  <a:pt x="1216928" y="960861"/>
                </a:cubicBezTo>
                <a:cubicBezTo>
                  <a:pt x="1263096" y="983085"/>
                  <a:pt x="1309959" y="1003659"/>
                  <a:pt x="1357517" y="1022583"/>
                </a:cubicBezTo>
                <a:cubicBezTo>
                  <a:pt x="1405075" y="1041506"/>
                  <a:pt x="1453177" y="1058523"/>
                  <a:pt x="1501821" y="1073637"/>
                </a:cubicBezTo>
                <a:cubicBezTo>
                  <a:pt x="1696321" y="1134692"/>
                  <a:pt x="1900728" y="1165172"/>
                  <a:pt x="2102468" y="1148217"/>
                </a:cubicBezTo>
                <a:cubicBezTo>
                  <a:pt x="2152778" y="1143841"/>
                  <a:pt x="2202832" y="1136783"/>
                  <a:pt x="2252391" y="1127072"/>
                </a:cubicBezTo>
                <a:cubicBezTo>
                  <a:pt x="2277346" y="1121928"/>
                  <a:pt x="2302397" y="1115928"/>
                  <a:pt x="2327448" y="1110594"/>
                </a:cubicBezTo>
                <a:lnTo>
                  <a:pt x="2364977" y="1102307"/>
                </a:lnTo>
                <a:lnTo>
                  <a:pt x="2402219" y="1092782"/>
                </a:lnTo>
                <a:cubicBezTo>
                  <a:pt x="2501727" y="1067641"/>
                  <a:pt x="2599901" y="1037471"/>
                  <a:pt x="2696351" y="1002390"/>
                </a:cubicBezTo>
                <a:lnTo>
                  <a:pt x="2768551" y="975529"/>
                </a:lnTo>
                <a:lnTo>
                  <a:pt x="2839988" y="946954"/>
                </a:lnTo>
                <a:cubicBezTo>
                  <a:pt x="2863991" y="937429"/>
                  <a:pt x="2887613" y="927237"/>
                  <a:pt x="2911044" y="916855"/>
                </a:cubicBezTo>
                <a:cubicBezTo>
                  <a:pt x="2934476" y="906473"/>
                  <a:pt x="2958669" y="896757"/>
                  <a:pt x="2981434" y="885423"/>
                </a:cubicBezTo>
                <a:cubicBezTo>
                  <a:pt x="3075065" y="842941"/>
                  <a:pt x="3166124" y="794649"/>
                  <a:pt x="3256231" y="744834"/>
                </a:cubicBezTo>
                <a:cubicBezTo>
                  <a:pt x="3346337" y="695018"/>
                  <a:pt x="3434348" y="641202"/>
                  <a:pt x="3520359" y="584242"/>
                </a:cubicBezTo>
                <a:cubicBezTo>
                  <a:pt x="3606369" y="527283"/>
                  <a:pt x="3691047" y="468323"/>
                  <a:pt x="3773343" y="405839"/>
                </a:cubicBezTo>
                <a:cubicBezTo>
                  <a:pt x="3855639" y="343355"/>
                  <a:pt x="3936411" y="278871"/>
                  <a:pt x="4014516" y="211338"/>
                </a:cubicBezTo>
                <a:cubicBezTo>
                  <a:pt x="4053635" y="177556"/>
                  <a:pt x="4092173" y="143108"/>
                  <a:pt x="4130150" y="107992"/>
                </a:cubicBezTo>
                <a:cubicBezTo>
                  <a:pt x="4168250" y="72940"/>
                  <a:pt x="4205588" y="37031"/>
                  <a:pt x="4241116" y="74"/>
                </a:cubicBezTo>
                <a:lnTo>
                  <a:pt x="4261785" y="18552"/>
                </a:lnTo>
                <a:cubicBezTo>
                  <a:pt x="4192824" y="97148"/>
                  <a:pt x="4119919" y="172206"/>
                  <a:pt x="4043376" y="243438"/>
                </a:cubicBezTo>
                <a:cubicBezTo>
                  <a:pt x="3967110" y="314685"/>
                  <a:pt x="3888281" y="383138"/>
                  <a:pt x="3806871" y="448797"/>
                </a:cubicBezTo>
                <a:cubicBezTo>
                  <a:pt x="3643993" y="580382"/>
                  <a:pt x="3471381" y="699435"/>
                  <a:pt x="3290521" y="804936"/>
                </a:cubicBezTo>
                <a:cubicBezTo>
                  <a:pt x="3109317" y="911065"/>
                  <a:pt x="2919093" y="1000981"/>
                  <a:pt x="2722069" y="1073637"/>
                </a:cubicBezTo>
                <a:cubicBezTo>
                  <a:pt x="2623342" y="1109764"/>
                  <a:pt x="2522853" y="1140887"/>
                  <a:pt x="2420984" y="1166886"/>
                </a:cubicBezTo>
                <a:lnTo>
                  <a:pt x="2382884" y="1176411"/>
                </a:lnTo>
                <a:lnTo>
                  <a:pt x="2344784" y="1184984"/>
                </a:lnTo>
                <a:cubicBezTo>
                  <a:pt x="2318971" y="1190604"/>
                  <a:pt x="2293539" y="1196509"/>
                  <a:pt x="2267535" y="1201653"/>
                </a:cubicBezTo>
                <a:cubicBezTo>
                  <a:pt x="2215091" y="1211595"/>
                  <a:pt x="2162151" y="1218749"/>
                  <a:pt x="2108944" y="1223084"/>
                </a:cubicBezTo>
                <a:cubicBezTo>
                  <a:pt x="1895299" y="1239562"/>
                  <a:pt x="1680986" y="1206987"/>
                  <a:pt x="1480675" y="1140312"/>
                </a:cubicBezTo>
                <a:cubicBezTo>
                  <a:pt x="1430383" y="1123865"/>
                  <a:pt x="1380920" y="1105419"/>
                  <a:pt x="1332276" y="1084971"/>
                </a:cubicBezTo>
                <a:cubicBezTo>
                  <a:pt x="1283508" y="1064969"/>
                  <a:pt x="1235597" y="1042966"/>
                  <a:pt x="1188544" y="1019535"/>
                </a:cubicBezTo>
                <a:cubicBezTo>
                  <a:pt x="1141490" y="996103"/>
                  <a:pt x="1095198" y="970957"/>
                  <a:pt x="1049669" y="944763"/>
                </a:cubicBezTo>
                <a:cubicBezTo>
                  <a:pt x="1004139" y="918570"/>
                  <a:pt x="959467" y="891042"/>
                  <a:pt x="915557" y="862467"/>
                </a:cubicBezTo>
                <a:cubicBezTo>
                  <a:pt x="827546" y="805317"/>
                  <a:pt x="742650" y="744103"/>
                  <a:pt x="660858" y="678825"/>
                </a:cubicBezTo>
                <a:cubicBezTo>
                  <a:pt x="579067" y="613548"/>
                  <a:pt x="499953" y="545126"/>
                  <a:pt x="423496" y="473562"/>
                </a:cubicBezTo>
                <a:cubicBezTo>
                  <a:pt x="347296" y="402442"/>
                  <a:pt x="273667" y="328591"/>
                  <a:pt x="202611" y="252010"/>
                </a:cubicBezTo>
                <a:cubicBezTo>
                  <a:pt x="131745" y="175810"/>
                  <a:pt x="63546" y="96753"/>
                  <a:pt x="204" y="13885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3382FAFB-BD52-47CC-B879-822FFC5A491A}"/>
              </a:ext>
            </a:extLst>
          </p:cNvPr>
          <p:cNvSpPr/>
          <p:nvPr/>
        </p:nvSpPr>
        <p:spPr>
          <a:xfrm>
            <a:off x="-100900" y="-658288"/>
            <a:ext cx="4386548" cy="1749574"/>
          </a:xfrm>
          <a:custGeom>
            <a:avLst/>
            <a:gdLst>
              <a:gd name="connsiteX0" fmla="*/ 11444 w 4386548"/>
              <a:gd name="connsiteY0" fmla="*/ 527283 h 1749574"/>
              <a:gd name="connsiteX1" fmla="*/ 490456 w 4386548"/>
              <a:gd name="connsiteY1" fmla="*/ 1000294 h 1749574"/>
              <a:gd name="connsiteX2" fmla="*/ 1036620 w 4386548"/>
              <a:gd name="connsiteY2" fmla="*/ 1389105 h 1749574"/>
              <a:gd name="connsiteX3" fmla="*/ 1336276 w 4386548"/>
              <a:gd name="connsiteY3" fmla="*/ 1536361 h 1749574"/>
              <a:gd name="connsiteX4" fmla="*/ 1652506 w 4386548"/>
              <a:gd name="connsiteY4" fmla="*/ 1636850 h 1749574"/>
              <a:gd name="connsiteX5" fmla="*/ 1733659 w 4386548"/>
              <a:gd name="connsiteY5" fmla="*/ 1653138 h 1749574"/>
              <a:gd name="connsiteX6" fmla="*/ 1815479 w 4386548"/>
              <a:gd name="connsiteY6" fmla="*/ 1664949 h 1749574"/>
              <a:gd name="connsiteX7" fmla="*/ 1979976 w 4386548"/>
              <a:gd name="connsiteY7" fmla="*/ 1675426 h 1749574"/>
              <a:gd name="connsiteX8" fmla="*/ 2144187 w 4386548"/>
              <a:gd name="connsiteY8" fmla="*/ 1666663 h 1749574"/>
              <a:gd name="connsiteX9" fmla="*/ 2306112 w 4386548"/>
              <a:gd name="connsiteY9" fmla="*/ 1638088 h 1749574"/>
              <a:gd name="connsiteX10" fmla="*/ 2919331 w 4386548"/>
              <a:gd name="connsiteY10" fmla="*/ 1386438 h 1749574"/>
              <a:gd name="connsiteX11" fmla="*/ 3461399 w 4386548"/>
              <a:gd name="connsiteY11" fmla="*/ 994865 h 1749574"/>
              <a:gd name="connsiteX12" fmla="*/ 3586081 w 4386548"/>
              <a:gd name="connsiteY12" fmla="*/ 883137 h 1749574"/>
              <a:gd name="connsiteX13" fmla="*/ 3707525 w 4386548"/>
              <a:gd name="connsiteY13" fmla="*/ 767027 h 1749574"/>
              <a:gd name="connsiteX14" fmla="*/ 3940126 w 4386548"/>
              <a:gd name="connsiteY14" fmla="*/ 523949 h 1749574"/>
              <a:gd name="connsiteX15" fmla="*/ 4363607 w 4386548"/>
              <a:gd name="connsiteY15" fmla="*/ 74 h 1749574"/>
              <a:gd name="connsiteX16" fmla="*/ 4386753 w 4386548"/>
              <a:gd name="connsiteY16" fmla="*/ 15219 h 1749574"/>
              <a:gd name="connsiteX17" fmla="*/ 4292265 w 4386548"/>
              <a:gd name="connsiteY17" fmla="*/ 156474 h 1749574"/>
              <a:gd name="connsiteX18" fmla="*/ 4192157 w 4386548"/>
              <a:gd name="connsiteY18" fmla="*/ 293539 h 1749574"/>
              <a:gd name="connsiteX19" fmla="*/ 3979845 w 4386548"/>
              <a:gd name="connsiteY19" fmla="*/ 558525 h 1749574"/>
              <a:gd name="connsiteX20" fmla="*/ 3505024 w 4386548"/>
              <a:gd name="connsiteY20" fmla="*/ 1045157 h 1749574"/>
              <a:gd name="connsiteX21" fmla="*/ 2956860 w 4386548"/>
              <a:gd name="connsiteY21" fmla="*/ 1450636 h 1749574"/>
              <a:gd name="connsiteX22" fmla="*/ 2323447 w 4386548"/>
              <a:gd name="connsiteY22" fmla="*/ 1712288 h 1749574"/>
              <a:gd name="connsiteX23" fmla="*/ 2152569 w 4386548"/>
              <a:gd name="connsiteY23" fmla="*/ 1741434 h 1749574"/>
              <a:gd name="connsiteX24" fmla="*/ 1979214 w 4386548"/>
              <a:gd name="connsiteY24" fmla="*/ 1749531 h 1749574"/>
              <a:gd name="connsiteX25" fmla="*/ 1806526 w 4386548"/>
              <a:gd name="connsiteY25" fmla="*/ 1737339 h 1749574"/>
              <a:gd name="connsiteX26" fmla="*/ 1720801 w 4386548"/>
              <a:gd name="connsiteY26" fmla="*/ 1724385 h 1749574"/>
              <a:gd name="connsiteX27" fmla="*/ 1636409 w 4386548"/>
              <a:gd name="connsiteY27" fmla="*/ 1706573 h 1749574"/>
              <a:gd name="connsiteX28" fmla="*/ 1006044 w 4386548"/>
              <a:gd name="connsiteY28" fmla="*/ 1441302 h 1749574"/>
              <a:gd name="connsiteX29" fmla="*/ 862217 w 4386548"/>
              <a:gd name="connsiteY29" fmla="*/ 1349385 h 1749574"/>
              <a:gd name="connsiteX30" fmla="*/ 723724 w 4386548"/>
              <a:gd name="connsiteY30" fmla="*/ 1250040 h 1749574"/>
              <a:gd name="connsiteX31" fmla="*/ 462167 w 4386548"/>
              <a:gd name="connsiteY31" fmla="*/ 1032489 h 1749574"/>
              <a:gd name="connsiteX32" fmla="*/ 220804 w 4386548"/>
              <a:gd name="connsiteY32" fmla="*/ 793411 h 1749574"/>
              <a:gd name="connsiteX33" fmla="*/ 204 w 4386548"/>
              <a:gd name="connsiteY33" fmla="*/ 536236 h 1749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86548" h="1749574">
                <a:moveTo>
                  <a:pt x="11444" y="527283"/>
                </a:moveTo>
                <a:cubicBezTo>
                  <a:pt x="158767" y="696985"/>
                  <a:pt x="318911" y="855121"/>
                  <a:pt x="490456" y="1000294"/>
                </a:cubicBezTo>
                <a:cubicBezTo>
                  <a:pt x="660239" y="1146331"/>
                  <a:pt x="843062" y="1276471"/>
                  <a:pt x="1036620" y="1389105"/>
                </a:cubicBezTo>
                <a:cubicBezTo>
                  <a:pt x="1133302" y="1444454"/>
                  <a:pt x="1233387" y="1493641"/>
                  <a:pt x="1336276" y="1536361"/>
                </a:cubicBezTo>
                <a:cubicBezTo>
                  <a:pt x="1438606" y="1578871"/>
                  <a:pt x="1544407" y="1612494"/>
                  <a:pt x="1652506" y="1636850"/>
                </a:cubicBezTo>
                <a:cubicBezTo>
                  <a:pt x="1679462" y="1643136"/>
                  <a:pt x="1706608" y="1647899"/>
                  <a:pt x="1733659" y="1653138"/>
                </a:cubicBezTo>
                <a:cubicBezTo>
                  <a:pt x="1760710" y="1658376"/>
                  <a:pt x="1788047" y="1661996"/>
                  <a:pt x="1815479" y="1664949"/>
                </a:cubicBezTo>
                <a:cubicBezTo>
                  <a:pt x="1870058" y="1671673"/>
                  <a:pt x="1924985" y="1675169"/>
                  <a:pt x="1979976" y="1675426"/>
                </a:cubicBezTo>
                <a:cubicBezTo>
                  <a:pt x="2034839" y="1675798"/>
                  <a:pt x="2089675" y="1672873"/>
                  <a:pt x="2144187" y="1666663"/>
                </a:cubicBezTo>
                <a:cubicBezTo>
                  <a:pt x="2198657" y="1660196"/>
                  <a:pt x="2252719" y="1650661"/>
                  <a:pt x="2306112" y="1638088"/>
                </a:cubicBezTo>
                <a:cubicBezTo>
                  <a:pt x="2521663" y="1588463"/>
                  <a:pt x="2727022" y="1498261"/>
                  <a:pt x="2919331" y="1386438"/>
                </a:cubicBezTo>
                <a:cubicBezTo>
                  <a:pt x="3111641" y="1274614"/>
                  <a:pt x="3291473" y="1140312"/>
                  <a:pt x="3461399" y="994865"/>
                </a:cubicBezTo>
                <a:cubicBezTo>
                  <a:pt x="3503690" y="958353"/>
                  <a:pt x="3545248" y="921110"/>
                  <a:pt x="3586081" y="883137"/>
                </a:cubicBezTo>
                <a:cubicBezTo>
                  <a:pt x="3627134" y="845037"/>
                  <a:pt x="3667520" y="806175"/>
                  <a:pt x="3707525" y="767027"/>
                </a:cubicBezTo>
                <a:cubicBezTo>
                  <a:pt x="3787535" y="688477"/>
                  <a:pt x="3865069" y="607452"/>
                  <a:pt x="3940126" y="523949"/>
                </a:cubicBezTo>
                <a:cubicBezTo>
                  <a:pt x="4091402" y="357745"/>
                  <a:pt x="4232800" y="182820"/>
                  <a:pt x="4363607" y="74"/>
                </a:cubicBezTo>
                <a:lnTo>
                  <a:pt x="4386753" y="15219"/>
                </a:lnTo>
                <a:cubicBezTo>
                  <a:pt x="4356368" y="63415"/>
                  <a:pt x="4324650" y="110469"/>
                  <a:pt x="4292265" y="156474"/>
                </a:cubicBezTo>
                <a:cubicBezTo>
                  <a:pt x="4259880" y="202480"/>
                  <a:pt x="4226257" y="248391"/>
                  <a:pt x="4192157" y="293539"/>
                </a:cubicBezTo>
                <a:cubicBezTo>
                  <a:pt x="4123958" y="383836"/>
                  <a:pt x="4053187" y="472164"/>
                  <a:pt x="3979845" y="558525"/>
                </a:cubicBezTo>
                <a:cubicBezTo>
                  <a:pt x="3832826" y="731345"/>
                  <a:pt x="3674178" y="893933"/>
                  <a:pt x="3505024" y="1045157"/>
                </a:cubicBezTo>
                <a:cubicBezTo>
                  <a:pt x="3335764" y="1197623"/>
                  <a:pt x="3152189" y="1333412"/>
                  <a:pt x="2956860" y="1450636"/>
                </a:cubicBezTo>
                <a:cubicBezTo>
                  <a:pt x="2760264" y="1566651"/>
                  <a:pt x="2547856" y="1660186"/>
                  <a:pt x="2323447" y="1712288"/>
                </a:cubicBezTo>
                <a:cubicBezTo>
                  <a:pt x="2267075" y="1725175"/>
                  <a:pt x="2210027" y="1734910"/>
                  <a:pt x="2152569" y="1741434"/>
                </a:cubicBezTo>
                <a:cubicBezTo>
                  <a:pt x="2094995" y="1747559"/>
                  <a:pt x="2037108" y="1750264"/>
                  <a:pt x="1979214" y="1749531"/>
                </a:cubicBezTo>
                <a:cubicBezTo>
                  <a:pt x="1921464" y="1748807"/>
                  <a:pt x="1863804" y="1744739"/>
                  <a:pt x="1806526" y="1737339"/>
                </a:cubicBezTo>
                <a:cubicBezTo>
                  <a:pt x="1777951" y="1734005"/>
                  <a:pt x="1749376" y="1729052"/>
                  <a:pt x="1720801" y="1724385"/>
                </a:cubicBezTo>
                <a:cubicBezTo>
                  <a:pt x="1692226" y="1719717"/>
                  <a:pt x="1664317" y="1713431"/>
                  <a:pt x="1636409" y="1706573"/>
                </a:cubicBezTo>
                <a:cubicBezTo>
                  <a:pt x="1412286" y="1653233"/>
                  <a:pt x="1200926" y="1558935"/>
                  <a:pt x="1006044" y="1441302"/>
                </a:cubicBezTo>
                <a:cubicBezTo>
                  <a:pt x="957153" y="1412031"/>
                  <a:pt x="909204" y="1381389"/>
                  <a:pt x="862217" y="1349385"/>
                </a:cubicBezTo>
                <a:cubicBezTo>
                  <a:pt x="815163" y="1317381"/>
                  <a:pt x="768872" y="1284425"/>
                  <a:pt x="723724" y="1250040"/>
                </a:cubicBezTo>
                <a:cubicBezTo>
                  <a:pt x="633360" y="1181202"/>
                  <a:pt x="546178" y="1108689"/>
                  <a:pt x="462167" y="1032489"/>
                </a:cubicBezTo>
                <a:cubicBezTo>
                  <a:pt x="378157" y="956289"/>
                  <a:pt x="297699" y="876596"/>
                  <a:pt x="220804" y="793411"/>
                </a:cubicBezTo>
                <a:cubicBezTo>
                  <a:pt x="142927" y="711513"/>
                  <a:pt x="69289" y="625675"/>
                  <a:pt x="204" y="536236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F58956AE-1BE0-47C0-B4EB-04DC5858150F}"/>
              </a:ext>
            </a:extLst>
          </p:cNvPr>
          <p:cNvSpPr/>
          <p:nvPr/>
        </p:nvSpPr>
        <p:spPr>
          <a:xfrm>
            <a:off x="7992646" y="1240209"/>
            <a:ext cx="1367987" cy="993631"/>
          </a:xfrm>
          <a:custGeom>
            <a:avLst/>
            <a:gdLst>
              <a:gd name="connsiteX0" fmla="*/ 215270 w 1367987"/>
              <a:gd name="connsiteY0" fmla="*/ 178090 h 993631"/>
              <a:gd name="connsiteX1" fmla="*/ 272420 w 1367987"/>
              <a:gd name="connsiteY1" fmla="*/ 329918 h 993631"/>
              <a:gd name="connsiteX2" fmla="*/ 46296 w 1367987"/>
              <a:gd name="connsiteY2" fmla="*/ 420691 h 993631"/>
              <a:gd name="connsiteX3" fmla="*/ 5482 w 1367987"/>
              <a:gd name="connsiteY3" fmla="*/ 516046 h 993631"/>
              <a:gd name="connsiteX4" fmla="*/ 37629 w 1367987"/>
              <a:gd name="connsiteY4" fmla="*/ 552708 h 993631"/>
              <a:gd name="connsiteX5" fmla="*/ 157644 w 1367987"/>
              <a:gd name="connsiteY5" fmla="*/ 620335 h 993631"/>
              <a:gd name="connsiteX6" fmla="*/ 73728 w 1367987"/>
              <a:gd name="connsiteY6" fmla="*/ 941995 h 993631"/>
              <a:gd name="connsiteX7" fmla="*/ 215079 w 1367987"/>
              <a:gd name="connsiteY7" fmla="*/ 846745 h 993631"/>
              <a:gd name="connsiteX8" fmla="*/ 327951 w 1367987"/>
              <a:gd name="connsiteY8" fmla="*/ 993430 h 993631"/>
              <a:gd name="connsiteX9" fmla="*/ 443584 w 1367987"/>
              <a:gd name="connsiteY9" fmla="*/ 833600 h 993631"/>
              <a:gd name="connsiteX10" fmla="*/ 547121 w 1367987"/>
              <a:gd name="connsiteY10" fmla="*/ 941328 h 993631"/>
              <a:gd name="connsiteX11" fmla="*/ 628560 w 1367987"/>
              <a:gd name="connsiteY11" fmla="*/ 753400 h 993631"/>
              <a:gd name="connsiteX12" fmla="*/ 777340 w 1367987"/>
              <a:gd name="connsiteY12" fmla="*/ 793119 h 993631"/>
              <a:gd name="connsiteX13" fmla="*/ 784675 w 1367987"/>
              <a:gd name="connsiteY13" fmla="*/ 639385 h 993631"/>
              <a:gd name="connsiteX14" fmla="*/ 945933 w 1367987"/>
              <a:gd name="connsiteY14" fmla="*/ 673771 h 993631"/>
              <a:gd name="connsiteX15" fmla="*/ 1088236 w 1367987"/>
              <a:gd name="connsiteY15" fmla="*/ 602429 h 993631"/>
              <a:gd name="connsiteX16" fmla="*/ 1060138 w 1367987"/>
              <a:gd name="connsiteY16" fmla="*/ 456601 h 993631"/>
              <a:gd name="connsiteX17" fmla="*/ 1264925 w 1367987"/>
              <a:gd name="connsiteY17" fmla="*/ 445171 h 993631"/>
              <a:gd name="connsiteX18" fmla="*/ 1355698 w 1367987"/>
              <a:gd name="connsiteY18" fmla="*/ 404785 h 993631"/>
              <a:gd name="connsiteX19" fmla="*/ 1360937 w 1367987"/>
              <a:gd name="connsiteY19" fmla="*/ 322870 h 993631"/>
              <a:gd name="connsiteX20" fmla="*/ 1231873 w 1367987"/>
              <a:gd name="connsiteY20" fmla="*/ 245622 h 993631"/>
              <a:gd name="connsiteX21" fmla="*/ 1092713 w 1367987"/>
              <a:gd name="connsiteY21" fmla="*/ 270196 h 993631"/>
              <a:gd name="connsiteX22" fmla="*/ 1090903 w 1367987"/>
              <a:gd name="connsiteY22" fmla="*/ 115987 h 993631"/>
              <a:gd name="connsiteX23" fmla="*/ 972127 w 1367987"/>
              <a:gd name="connsiteY23" fmla="*/ 83 h 993631"/>
              <a:gd name="connsiteX24" fmla="*/ 930026 w 1367987"/>
              <a:gd name="connsiteY24" fmla="*/ 8449 h 993631"/>
              <a:gd name="connsiteX25" fmla="*/ 766101 w 1367987"/>
              <a:gd name="connsiteY25" fmla="*/ 73981 h 993631"/>
              <a:gd name="connsiteX26" fmla="*/ 699426 w 1367987"/>
              <a:gd name="connsiteY26" fmla="*/ 36643 h 993631"/>
              <a:gd name="connsiteX27" fmla="*/ 622559 w 1367987"/>
              <a:gd name="connsiteY27" fmla="*/ 41215 h 993631"/>
              <a:gd name="connsiteX28" fmla="*/ 512355 w 1367987"/>
              <a:gd name="connsiteY28" fmla="*/ 139894 h 993631"/>
              <a:gd name="connsiteX29" fmla="*/ 351954 w 1367987"/>
              <a:gd name="connsiteY29" fmla="*/ 110843 h 993631"/>
              <a:gd name="connsiteX30" fmla="*/ 215270 w 1367987"/>
              <a:gd name="connsiteY30" fmla="*/ 178090 h 99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67987" h="993631">
                <a:moveTo>
                  <a:pt x="215270" y="178090"/>
                </a:moveTo>
                <a:cubicBezTo>
                  <a:pt x="182028" y="232573"/>
                  <a:pt x="209460" y="319536"/>
                  <a:pt x="272420" y="329918"/>
                </a:cubicBezTo>
                <a:lnTo>
                  <a:pt x="46296" y="420691"/>
                </a:lnTo>
                <a:cubicBezTo>
                  <a:pt x="8692" y="435750"/>
                  <a:pt x="-9577" y="478442"/>
                  <a:pt x="5482" y="516046"/>
                </a:cubicBezTo>
                <a:cubicBezTo>
                  <a:pt x="11702" y="531572"/>
                  <a:pt x="23046" y="544507"/>
                  <a:pt x="37629" y="552708"/>
                </a:cubicBezTo>
                <a:lnTo>
                  <a:pt x="157644" y="620335"/>
                </a:lnTo>
                <a:cubicBezTo>
                  <a:pt x="73843" y="704651"/>
                  <a:pt x="41801" y="827485"/>
                  <a:pt x="73728" y="941995"/>
                </a:cubicBezTo>
                <a:lnTo>
                  <a:pt x="215079" y="846745"/>
                </a:lnTo>
                <a:cubicBezTo>
                  <a:pt x="185933" y="914849"/>
                  <a:pt x="254227" y="999145"/>
                  <a:pt x="327951" y="993430"/>
                </a:cubicBezTo>
                <a:cubicBezTo>
                  <a:pt x="401674" y="987715"/>
                  <a:pt x="456348" y="906562"/>
                  <a:pt x="443584" y="833600"/>
                </a:cubicBezTo>
                <a:lnTo>
                  <a:pt x="547121" y="941328"/>
                </a:lnTo>
                <a:lnTo>
                  <a:pt x="628560" y="753400"/>
                </a:lnTo>
                <a:cubicBezTo>
                  <a:pt x="652468" y="807216"/>
                  <a:pt x="729906" y="827885"/>
                  <a:pt x="777340" y="793119"/>
                </a:cubicBezTo>
                <a:cubicBezTo>
                  <a:pt x="824775" y="758353"/>
                  <a:pt x="828680" y="678819"/>
                  <a:pt x="784675" y="639385"/>
                </a:cubicBezTo>
                <a:cubicBezTo>
                  <a:pt x="836776" y="657769"/>
                  <a:pt x="890688" y="675009"/>
                  <a:pt x="945933" y="673771"/>
                </a:cubicBezTo>
                <a:cubicBezTo>
                  <a:pt x="1001178" y="672533"/>
                  <a:pt x="1058804" y="649292"/>
                  <a:pt x="1088236" y="602429"/>
                </a:cubicBezTo>
                <a:cubicBezTo>
                  <a:pt x="1117669" y="555566"/>
                  <a:pt x="1108048" y="484223"/>
                  <a:pt x="1060138" y="456601"/>
                </a:cubicBezTo>
                <a:lnTo>
                  <a:pt x="1264925" y="445171"/>
                </a:lnTo>
                <a:cubicBezTo>
                  <a:pt x="1298644" y="443361"/>
                  <a:pt x="1334267" y="440884"/>
                  <a:pt x="1355698" y="404785"/>
                </a:cubicBezTo>
                <a:cubicBezTo>
                  <a:pt x="1370262" y="379829"/>
                  <a:pt x="1372205" y="349473"/>
                  <a:pt x="1360937" y="322870"/>
                </a:cubicBezTo>
                <a:cubicBezTo>
                  <a:pt x="1339792" y="272578"/>
                  <a:pt x="1284737" y="247813"/>
                  <a:pt x="1231873" y="245622"/>
                </a:cubicBezTo>
                <a:cubicBezTo>
                  <a:pt x="1184248" y="243622"/>
                  <a:pt x="1138148" y="256957"/>
                  <a:pt x="1092713" y="270196"/>
                </a:cubicBezTo>
                <a:lnTo>
                  <a:pt x="1090903" y="115987"/>
                </a:lnTo>
                <a:cubicBezTo>
                  <a:pt x="1090113" y="51182"/>
                  <a:pt x="1036934" y="-710"/>
                  <a:pt x="972127" y="83"/>
                </a:cubicBezTo>
                <a:cubicBezTo>
                  <a:pt x="957696" y="259"/>
                  <a:pt x="943428" y="3095"/>
                  <a:pt x="930026" y="8449"/>
                </a:cubicBezTo>
                <a:lnTo>
                  <a:pt x="766101" y="73981"/>
                </a:lnTo>
                <a:cubicBezTo>
                  <a:pt x="744593" y="60292"/>
                  <a:pt x="722333" y="47826"/>
                  <a:pt x="699426" y="36643"/>
                </a:cubicBezTo>
                <a:cubicBezTo>
                  <a:pt x="673899" y="30705"/>
                  <a:pt x="647200" y="32292"/>
                  <a:pt x="622559" y="41215"/>
                </a:cubicBezTo>
                <a:cubicBezTo>
                  <a:pt x="573315" y="59408"/>
                  <a:pt x="556455" y="124178"/>
                  <a:pt x="512355" y="139894"/>
                </a:cubicBezTo>
                <a:cubicBezTo>
                  <a:pt x="463968" y="157230"/>
                  <a:pt x="404151" y="110081"/>
                  <a:pt x="351954" y="110843"/>
                </a:cubicBezTo>
                <a:cubicBezTo>
                  <a:pt x="299757" y="111605"/>
                  <a:pt x="243654" y="131512"/>
                  <a:pt x="215270" y="178090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206" name="Graphic 4">
            <a:extLst>
              <a:ext uri="{FF2B5EF4-FFF2-40B4-BE49-F238E27FC236}">
                <a16:creationId xmlns:a16="http://schemas.microsoft.com/office/drawing/2014/main" id="{A2573AC5-F1B4-497C-B42C-70EE743F2C72}"/>
              </a:ext>
            </a:extLst>
          </p:cNvPr>
          <p:cNvGrpSpPr/>
          <p:nvPr/>
        </p:nvGrpSpPr>
        <p:grpSpPr>
          <a:xfrm>
            <a:off x="3649976" y="5170030"/>
            <a:ext cx="1557413" cy="2060875"/>
            <a:chOff x="3816343" y="3200424"/>
            <a:chExt cx="1557413" cy="2060875"/>
          </a:xfrm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BCF504B-E2AB-4A04-B815-7C6FDBD5317A}"/>
                </a:ext>
              </a:extLst>
            </p:cNvPr>
            <p:cNvSpPr/>
            <p:nvPr/>
          </p:nvSpPr>
          <p:spPr>
            <a:xfrm>
              <a:off x="4454775" y="5088040"/>
              <a:ext cx="179641" cy="77343"/>
            </a:xfrm>
            <a:custGeom>
              <a:avLst/>
              <a:gdLst>
                <a:gd name="connsiteX0" fmla="*/ 0 w 179641"/>
                <a:gd name="connsiteY0" fmla="*/ 77343 h 77343"/>
                <a:gd name="connsiteX1" fmla="*/ 179641 w 179641"/>
                <a:gd name="connsiteY1" fmla="*/ 0 h 7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641" h="77343">
                  <a:moveTo>
                    <a:pt x="0" y="77343"/>
                  </a:moveTo>
                  <a:lnTo>
                    <a:pt x="179641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C6BDB26-7F4B-4BC2-9FCB-0D66EE7FA9B1}"/>
                </a:ext>
              </a:extLst>
            </p:cNvPr>
            <p:cNvSpPr/>
            <p:nvPr/>
          </p:nvSpPr>
          <p:spPr>
            <a:xfrm>
              <a:off x="4612744" y="4848668"/>
              <a:ext cx="658817" cy="265909"/>
            </a:xfrm>
            <a:custGeom>
              <a:avLst/>
              <a:gdLst>
                <a:gd name="connsiteX0" fmla="*/ 12257 w 658817"/>
                <a:gd name="connsiteY0" fmla="*/ 253733 h 265909"/>
                <a:gd name="connsiteX1" fmla="*/ 296 w 658817"/>
                <a:gd name="connsiteY1" fmla="*/ 238636 h 265909"/>
                <a:gd name="connsiteX2" fmla="*/ 2732 w 658817"/>
                <a:gd name="connsiteY2" fmla="*/ 232302 h 265909"/>
                <a:gd name="connsiteX3" fmla="*/ 337822 w 658817"/>
                <a:gd name="connsiteY3" fmla="*/ 51899 h 265909"/>
                <a:gd name="connsiteX4" fmla="*/ 643098 w 658817"/>
                <a:gd name="connsiteY4" fmla="*/ 273 h 265909"/>
                <a:gd name="connsiteX5" fmla="*/ 658826 w 658817"/>
                <a:gd name="connsiteY5" fmla="*/ 11398 h 265909"/>
                <a:gd name="connsiteX6" fmla="*/ 656814 w 658817"/>
                <a:gd name="connsiteY6" fmla="*/ 21133 h 265909"/>
                <a:gd name="connsiteX7" fmla="*/ 397829 w 658817"/>
                <a:gd name="connsiteY7" fmla="*/ 251257 h 265909"/>
                <a:gd name="connsiteX8" fmla="*/ 12257 w 658817"/>
                <a:gd name="connsiteY8" fmla="*/ 253733 h 26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817" h="265909">
                  <a:moveTo>
                    <a:pt x="12257" y="253733"/>
                  </a:moveTo>
                  <a:cubicBezTo>
                    <a:pt x="4785" y="252867"/>
                    <a:pt x="-570" y="246104"/>
                    <a:pt x="296" y="238636"/>
                  </a:cubicBezTo>
                  <a:cubicBezTo>
                    <a:pt x="561" y="236350"/>
                    <a:pt x="1399" y="234169"/>
                    <a:pt x="2732" y="232302"/>
                  </a:cubicBezTo>
                  <a:cubicBezTo>
                    <a:pt x="33403" y="189725"/>
                    <a:pt x="127224" y="87522"/>
                    <a:pt x="337822" y="51899"/>
                  </a:cubicBezTo>
                  <a:lnTo>
                    <a:pt x="643098" y="273"/>
                  </a:lnTo>
                  <a:cubicBezTo>
                    <a:pt x="650512" y="-1003"/>
                    <a:pt x="657554" y="3979"/>
                    <a:pt x="658826" y="11398"/>
                  </a:cubicBezTo>
                  <a:cubicBezTo>
                    <a:pt x="659405" y="14780"/>
                    <a:pt x="658688" y="18256"/>
                    <a:pt x="656814" y="21133"/>
                  </a:cubicBezTo>
                  <a:cubicBezTo>
                    <a:pt x="618142" y="80855"/>
                    <a:pt x="513939" y="225254"/>
                    <a:pt x="397829" y="251257"/>
                  </a:cubicBezTo>
                  <a:cubicBezTo>
                    <a:pt x="276195" y="278498"/>
                    <a:pt x="78170" y="260972"/>
                    <a:pt x="12257" y="253733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13C33A5-19C6-48D9-8B05-FA8F81CA4327}"/>
                </a:ext>
              </a:extLst>
            </p:cNvPr>
            <p:cNvSpPr/>
            <p:nvPr/>
          </p:nvSpPr>
          <p:spPr>
            <a:xfrm>
              <a:off x="4630892" y="4869727"/>
              <a:ext cx="615600" cy="218312"/>
            </a:xfrm>
            <a:custGeom>
              <a:avLst/>
              <a:gdLst>
                <a:gd name="connsiteX0" fmla="*/ 615805 w 615600"/>
                <a:gd name="connsiteY0" fmla="*/ 74 h 218312"/>
                <a:gd name="connsiteX1" fmla="*/ 204 w 615600"/>
                <a:gd name="connsiteY1" fmla="*/ 218387 h 21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5600" h="218312">
                  <a:moveTo>
                    <a:pt x="615805" y="74"/>
                  </a:moveTo>
                  <a:cubicBezTo>
                    <a:pt x="615805" y="74"/>
                    <a:pt x="385872" y="143996"/>
                    <a:pt x="204" y="2183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5BDE5F-1821-4D89-9194-4D736006381C}"/>
                </a:ext>
              </a:extLst>
            </p:cNvPr>
            <p:cNvSpPr/>
            <p:nvPr/>
          </p:nvSpPr>
          <p:spPr>
            <a:xfrm>
              <a:off x="4530499" y="4758761"/>
              <a:ext cx="138493" cy="72390"/>
            </a:xfrm>
            <a:custGeom>
              <a:avLst/>
              <a:gdLst>
                <a:gd name="connsiteX0" fmla="*/ 0 w 138493"/>
                <a:gd name="connsiteY0" fmla="*/ 72390 h 72390"/>
                <a:gd name="connsiteX1" fmla="*/ 138494 w 138493"/>
                <a:gd name="connsiteY1" fmla="*/ 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493" h="72390">
                  <a:moveTo>
                    <a:pt x="0" y="72390"/>
                  </a:moveTo>
                  <a:lnTo>
                    <a:pt x="138494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F6B4D70-832F-4A8C-A734-E83841AFEDC2}"/>
                </a:ext>
              </a:extLst>
            </p:cNvPr>
            <p:cNvSpPr/>
            <p:nvPr/>
          </p:nvSpPr>
          <p:spPr>
            <a:xfrm>
              <a:off x="4647319" y="4519388"/>
              <a:ext cx="658816" cy="265785"/>
            </a:xfrm>
            <a:custGeom>
              <a:avLst/>
              <a:gdLst>
                <a:gd name="connsiteX0" fmla="*/ 12257 w 658816"/>
                <a:gd name="connsiteY0" fmla="*/ 253734 h 265785"/>
                <a:gd name="connsiteX1" fmla="*/ 296 w 658816"/>
                <a:gd name="connsiteY1" fmla="*/ 238636 h 265785"/>
                <a:gd name="connsiteX2" fmla="*/ 2732 w 658816"/>
                <a:gd name="connsiteY2" fmla="*/ 232302 h 265785"/>
                <a:gd name="connsiteX3" fmla="*/ 337822 w 658816"/>
                <a:gd name="connsiteY3" fmla="*/ 51804 h 265785"/>
                <a:gd name="connsiteX4" fmla="*/ 643098 w 658816"/>
                <a:gd name="connsiteY4" fmla="*/ 273 h 265785"/>
                <a:gd name="connsiteX5" fmla="*/ 658824 w 658816"/>
                <a:gd name="connsiteY5" fmla="*/ 11398 h 265785"/>
                <a:gd name="connsiteX6" fmla="*/ 656814 w 658816"/>
                <a:gd name="connsiteY6" fmla="*/ 21133 h 265785"/>
                <a:gd name="connsiteX7" fmla="*/ 397829 w 658816"/>
                <a:gd name="connsiteY7" fmla="*/ 251257 h 265785"/>
                <a:gd name="connsiteX8" fmla="*/ 12257 w 658816"/>
                <a:gd name="connsiteY8" fmla="*/ 253734 h 26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816" h="265785">
                  <a:moveTo>
                    <a:pt x="12257" y="253734"/>
                  </a:moveTo>
                  <a:cubicBezTo>
                    <a:pt x="4785" y="252867"/>
                    <a:pt x="-570" y="246104"/>
                    <a:pt x="296" y="238636"/>
                  </a:cubicBezTo>
                  <a:cubicBezTo>
                    <a:pt x="561" y="236350"/>
                    <a:pt x="1399" y="234169"/>
                    <a:pt x="2732" y="232302"/>
                  </a:cubicBezTo>
                  <a:cubicBezTo>
                    <a:pt x="33403" y="189726"/>
                    <a:pt x="127224" y="87427"/>
                    <a:pt x="337822" y="51804"/>
                  </a:cubicBezTo>
                  <a:lnTo>
                    <a:pt x="643098" y="273"/>
                  </a:lnTo>
                  <a:cubicBezTo>
                    <a:pt x="650508" y="-1003"/>
                    <a:pt x="657557" y="3979"/>
                    <a:pt x="658824" y="11398"/>
                  </a:cubicBezTo>
                  <a:cubicBezTo>
                    <a:pt x="659405" y="14780"/>
                    <a:pt x="658690" y="18256"/>
                    <a:pt x="656814" y="21133"/>
                  </a:cubicBezTo>
                  <a:cubicBezTo>
                    <a:pt x="618142" y="80855"/>
                    <a:pt x="513939" y="225159"/>
                    <a:pt x="397829" y="251257"/>
                  </a:cubicBezTo>
                  <a:cubicBezTo>
                    <a:pt x="276195" y="278403"/>
                    <a:pt x="77884" y="260687"/>
                    <a:pt x="12257" y="253734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75920E1-77A7-4DA6-A637-4318694F6708}"/>
                </a:ext>
              </a:extLst>
            </p:cNvPr>
            <p:cNvSpPr/>
            <p:nvPr/>
          </p:nvSpPr>
          <p:spPr>
            <a:xfrm>
              <a:off x="4665658" y="4540448"/>
              <a:ext cx="615600" cy="218313"/>
            </a:xfrm>
            <a:custGeom>
              <a:avLst/>
              <a:gdLst>
                <a:gd name="connsiteX0" fmla="*/ 615805 w 615600"/>
                <a:gd name="connsiteY0" fmla="*/ 74 h 218313"/>
                <a:gd name="connsiteX1" fmla="*/ 204 w 615600"/>
                <a:gd name="connsiteY1" fmla="*/ 218387 h 21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5600" h="218313">
                  <a:moveTo>
                    <a:pt x="615805" y="74"/>
                  </a:moveTo>
                  <a:cubicBezTo>
                    <a:pt x="615805" y="74"/>
                    <a:pt x="385872" y="143901"/>
                    <a:pt x="204" y="2183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4C52214-65FE-4D65-92A1-815CADB11EC4}"/>
                </a:ext>
              </a:extLst>
            </p:cNvPr>
            <p:cNvSpPr/>
            <p:nvPr/>
          </p:nvSpPr>
          <p:spPr>
            <a:xfrm>
              <a:off x="4603556" y="4455008"/>
              <a:ext cx="160401" cy="75819"/>
            </a:xfrm>
            <a:custGeom>
              <a:avLst/>
              <a:gdLst>
                <a:gd name="connsiteX0" fmla="*/ 0 w 160401"/>
                <a:gd name="connsiteY0" fmla="*/ 75819 h 75819"/>
                <a:gd name="connsiteX1" fmla="*/ 160401 w 160401"/>
                <a:gd name="connsiteY1" fmla="*/ 0 h 7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01" h="75819">
                  <a:moveTo>
                    <a:pt x="0" y="75819"/>
                  </a:moveTo>
                  <a:lnTo>
                    <a:pt x="160401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C9EF7FC-CD61-454D-8D4C-6685BB4A5BBF}"/>
                </a:ext>
              </a:extLst>
            </p:cNvPr>
            <p:cNvSpPr/>
            <p:nvPr/>
          </p:nvSpPr>
          <p:spPr>
            <a:xfrm>
              <a:off x="4742211" y="4152405"/>
              <a:ext cx="631546" cy="317755"/>
            </a:xfrm>
            <a:custGeom>
              <a:avLst/>
              <a:gdLst>
                <a:gd name="connsiteX0" fmla="*/ 13854 w 631546"/>
                <a:gd name="connsiteY0" fmla="*/ 317822 h 317755"/>
                <a:gd name="connsiteX1" fmla="*/ 205 w 631546"/>
                <a:gd name="connsiteY1" fmla="*/ 304230 h 317755"/>
                <a:gd name="connsiteX2" fmla="*/ 1948 w 631546"/>
                <a:gd name="connsiteY2" fmla="*/ 297533 h 317755"/>
                <a:gd name="connsiteX3" fmla="*/ 316273 w 631546"/>
                <a:gd name="connsiteY3" fmla="*/ 83412 h 317755"/>
                <a:gd name="connsiteX4" fmla="*/ 614596 w 631546"/>
                <a:gd name="connsiteY4" fmla="*/ 544 h 317755"/>
                <a:gd name="connsiteX5" fmla="*/ 631283 w 631546"/>
                <a:gd name="connsiteY5" fmla="*/ 10164 h 317755"/>
                <a:gd name="connsiteX6" fmla="*/ 630407 w 631546"/>
                <a:gd name="connsiteY6" fmla="*/ 19594 h 317755"/>
                <a:gd name="connsiteX7" fmla="*/ 396664 w 631546"/>
                <a:gd name="connsiteY7" fmla="*/ 275245 h 317755"/>
                <a:gd name="connsiteX8" fmla="*/ 13854 w 631546"/>
                <a:gd name="connsiteY8" fmla="*/ 317822 h 317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546" h="317755">
                  <a:moveTo>
                    <a:pt x="13854" y="317822"/>
                  </a:moveTo>
                  <a:cubicBezTo>
                    <a:pt x="6331" y="317841"/>
                    <a:pt x="220" y="311754"/>
                    <a:pt x="205" y="304230"/>
                  </a:cubicBezTo>
                  <a:cubicBezTo>
                    <a:pt x="199" y="301886"/>
                    <a:pt x="800" y="299581"/>
                    <a:pt x="1948" y="297533"/>
                  </a:cubicBezTo>
                  <a:cubicBezTo>
                    <a:pt x="28046" y="252004"/>
                    <a:pt x="110723" y="140562"/>
                    <a:pt x="316273" y="83412"/>
                  </a:cubicBezTo>
                  <a:lnTo>
                    <a:pt x="614596" y="544"/>
                  </a:lnTo>
                  <a:cubicBezTo>
                    <a:pt x="621863" y="-1408"/>
                    <a:pt x="629331" y="2897"/>
                    <a:pt x="631283" y="10164"/>
                  </a:cubicBezTo>
                  <a:cubicBezTo>
                    <a:pt x="632131" y="13317"/>
                    <a:pt x="631817" y="16660"/>
                    <a:pt x="630407" y="19594"/>
                  </a:cubicBezTo>
                  <a:cubicBezTo>
                    <a:pt x="598022" y="82935"/>
                    <a:pt x="509535" y="237336"/>
                    <a:pt x="396664" y="275245"/>
                  </a:cubicBezTo>
                  <a:cubicBezTo>
                    <a:pt x="278935" y="315059"/>
                    <a:pt x="79862" y="318012"/>
                    <a:pt x="13854" y="317822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70164D9-2AFD-47A9-A374-10D7DA860E1A}"/>
                </a:ext>
              </a:extLst>
            </p:cNvPr>
            <p:cNvSpPr/>
            <p:nvPr/>
          </p:nvSpPr>
          <p:spPr>
            <a:xfrm>
              <a:off x="4760432" y="4174497"/>
              <a:ext cx="589692" cy="280797"/>
            </a:xfrm>
            <a:custGeom>
              <a:avLst/>
              <a:gdLst>
                <a:gd name="connsiteX0" fmla="*/ 589897 w 589692"/>
                <a:gd name="connsiteY0" fmla="*/ 74 h 280797"/>
                <a:gd name="connsiteX1" fmla="*/ 204 w 589692"/>
                <a:gd name="connsiteY1" fmla="*/ 280871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9692" h="280797">
                  <a:moveTo>
                    <a:pt x="589897" y="74"/>
                  </a:moveTo>
                  <a:cubicBezTo>
                    <a:pt x="589897" y="74"/>
                    <a:pt x="376156" y="166952"/>
                    <a:pt x="204" y="280871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FC4C6C5-2F38-46BB-863C-DB8E01221CE6}"/>
                </a:ext>
              </a:extLst>
            </p:cNvPr>
            <p:cNvSpPr/>
            <p:nvPr/>
          </p:nvSpPr>
          <p:spPr>
            <a:xfrm>
              <a:off x="4660991" y="4150685"/>
              <a:ext cx="115538" cy="126111"/>
            </a:xfrm>
            <a:custGeom>
              <a:avLst/>
              <a:gdLst>
                <a:gd name="connsiteX0" fmla="*/ 0 w 115538"/>
                <a:gd name="connsiteY0" fmla="*/ 126111 h 126111"/>
                <a:gd name="connsiteX1" fmla="*/ 115538 w 115538"/>
                <a:gd name="connsiteY1" fmla="*/ 0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538" h="126111">
                  <a:moveTo>
                    <a:pt x="0" y="126111"/>
                  </a:moveTo>
                  <a:lnTo>
                    <a:pt x="115538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D802983-C0E4-45C1-BF35-BAF5440CC0CC}"/>
                </a:ext>
              </a:extLst>
            </p:cNvPr>
            <p:cNvSpPr/>
            <p:nvPr/>
          </p:nvSpPr>
          <p:spPr>
            <a:xfrm>
              <a:off x="4755779" y="3659544"/>
              <a:ext cx="493957" cy="509047"/>
            </a:xfrm>
            <a:custGeom>
              <a:avLst/>
              <a:gdLst>
                <a:gd name="connsiteX0" fmla="*/ 18574 w 493957"/>
                <a:gd name="connsiteY0" fmla="*/ 508264 h 509047"/>
                <a:gd name="connsiteX1" fmla="*/ 1059 w 493957"/>
                <a:gd name="connsiteY1" fmla="*/ 500244 h 509047"/>
                <a:gd name="connsiteX2" fmla="*/ 381 w 493957"/>
                <a:gd name="connsiteY2" fmla="*/ 493309 h 509047"/>
                <a:gd name="connsiteX3" fmla="*/ 221361 w 493957"/>
                <a:gd name="connsiteY3" fmla="*/ 183652 h 509047"/>
                <a:gd name="connsiteX4" fmla="*/ 472535 w 493957"/>
                <a:gd name="connsiteY4" fmla="*/ 2677 h 509047"/>
                <a:gd name="connsiteX5" fmla="*/ 491561 w 493957"/>
                <a:gd name="connsiteY5" fmla="*/ 5686 h 509047"/>
                <a:gd name="connsiteX6" fmla="*/ 494062 w 493957"/>
                <a:gd name="connsiteY6" fmla="*/ 15345 h 509047"/>
                <a:gd name="connsiteX7" fmla="*/ 363379 w 493957"/>
                <a:gd name="connsiteY7" fmla="*/ 335956 h 509047"/>
                <a:gd name="connsiteX8" fmla="*/ 18574 w 493957"/>
                <a:gd name="connsiteY8" fmla="*/ 508264 h 50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957" h="509047">
                  <a:moveTo>
                    <a:pt x="18574" y="508264"/>
                  </a:moveTo>
                  <a:cubicBezTo>
                    <a:pt x="11523" y="510883"/>
                    <a:pt x="3682" y="507302"/>
                    <a:pt x="1059" y="500244"/>
                  </a:cubicBezTo>
                  <a:cubicBezTo>
                    <a:pt x="235" y="498034"/>
                    <a:pt x="2" y="495643"/>
                    <a:pt x="381" y="493309"/>
                  </a:cubicBezTo>
                  <a:cubicBezTo>
                    <a:pt x="9144" y="441589"/>
                    <a:pt x="48006" y="308524"/>
                    <a:pt x="221361" y="183652"/>
                  </a:cubicBezTo>
                  <a:cubicBezTo>
                    <a:pt x="365570" y="79734"/>
                    <a:pt x="438912" y="26870"/>
                    <a:pt x="472535" y="2677"/>
                  </a:cubicBezTo>
                  <a:cubicBezTo>
                    <a:pt x="478621" y="-1743"/>
                    <a:pt x="487139" y="-400"/>
                    <a:pt x="491561" y="5686"/>
                  </a:cubicBezTo>
                  <a:cubicBezTo>
                    <a:pt x="493585" y="8477"/>
                    <a:pt x="494479" y="11925"/>
                    <a:pt x="494062" y="15345"/>
                  </a:cubicBezTo>
                  <a:cubicBezTo>
                    <a:pt x="485680" y="86020"/>
                    <a:pt x="455962" y="261471"/>
                    <a:pt x="363379" y="335956"/>
                  </a:cubicBezTo>
                  <a:cubicBezTo>
                    <a:pt x="266414" y="414061"/>
                    <a:pt x="80582" y="485594"/>
                    <a:pt x="18574" y="508264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C5AE876-9885-4FEA-8425-D2F8ACDED817}"/>
                </a:ext>
              </a:extLst>
            </p:cNvPr>
            <p:cNvSpPr/>
            <p:nvPr/>
          </p:nvSpPr>
          <p:spPr>
            <a:xfrm>
              <a:off x="4773291" y="3684912"/>
              <a:ext cx="455961" cy="467391"/>
            </a:xfrm>
            <a:custGeom>
              <a:avLst/>
              <a:gdLst>
                <a:gd name="connsiteX0" fmla="*/ 456166 w 455961"/>
                <a:gd name="connsiteY0" fmla="*/ 74 h 467391"/>
                <a:gd name="connsiteX1" fmla="*/ 204 w 455961"/>
                <a:gd name="connsiteY1" fmla="*/ 467466 h 46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961" h="467391">
                  <a:moveTo>
                    <a:pt x="456166" y="74"/>
                  </a:moveTo>
                  <a:cubicBezTo>
                    <a:pt x="456166" y="74"/>
                    <a:pt x="313291" y="230579"/>
                    <a:pt x="204" y="467466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D6A1DB5-A776-4E04-86DE-7D977E088AF9}"/>
                </a:ext>
              </a:extLst>
            </p:cNvPr>
            <p:cNvSpPr/>
            <p:nvPr/>
          </p:nvSpPr>
          <p:spPr>
            <a:xfrm>
              <a:off x="4432487" y="3874459"/>
              <a:ext cx="295370" cy="1386840"/>
            </a:xfrm>
            <a:custGeom>
              <a:avLst/>
              <a:gdLst>
                <a:gd name="connsiteX0" fmla="*/ 288131 w 295370"/>
                <a:gd name="connsiteY0" fmla="*/ 0 h 1386840"/>
                <a:gd name="connsiteX1" fmla="*/ 295370 w 295370"/>
                <a:gd name="connsiteY1" fmla="*/ 113919 h 1386840"/>
                <a:gd name="connsiteX2" fmla="*/ 0 w 295370"/>
                <a:gd name="connsiteY2" fmla="*/ 1386840 h 138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370" h="1386840">
                  <a:moveTo>
                    <a:pt x="288131" y="0"/>
                  </a:moveTo>
                  <a:lnTo>
                    <a:pt x="295370" y="113919"/>
                  </a:lnTo>
                  <a:lnTo>
                    <a:pt x="0" y="1386840"/>
                  </a:ln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7A655FA-0EF3-4A8D-9163-8915DBCD4932}"/>
                </a:ext>
              </a:extLst>
            </p:cNvPr>
            <p:cNvSpPr/>
            <p:nvPr/>
          </p:nvSpPr>
          <p:spPr>
            <a:xfrm>
              <a:off x="4657232" y="3200424"/>
              <a:ext cx="234798" cy="695554"/>
            </a:xfrm>
            <a:custGeom>
              <a:avLst/>
              <a:gdLst>
                <a:gd name="connsiteX0" fmla="*/ 72544 w 234798"/>
                <a:gd name="connsiteY0" fmla="*/ 688873 h 695554"/>
                <a:gd name="connsiteX1" fmla="*/ 53914 w 234798"/>
                <a:gd name="connsiteY1" fmla="*/ 693769 h 695554"/>
                <a:gd name="connsiteX2" fmla="*/ 49017 w 234798"/>
                <a:gd name="connsiteY2" fmla="*/ 688873 h 695554"/>
                <a:gd name="connsiteX3" fmla="*/ 24157 w 234798"/>
                <a:gd name="connsiteY3" fmla="*/ 309016 h 695554"/>
                <a:gd name="connsiteX4" fmla="*/ 104167 w 234798"/>
                <a:gd name="connsiteY4" fmla="*/ 10217 h 695554"/>
                <a:gd name="connsiteX5" fmla="*/ 120820 w 234798"/>
                <a:gd name="connsiteY5" fmla="*/ 530 h 695554"/>
                <a:gd name="connsiteX6" fmla="*/ 128837 w 234798"/>
                <a:gd name="connsiteY6" fmla="*/ 6407 h 695554"/>
                <a:gd name="connsiteX7" fmla="*/ 230754 w 234798"/>
                <a:gd name="connsiteY7" fmla="*/ 337305 h 695554"/>
                <a:gd name="connsiteX8" fmla="*/ 72544 w 234798"/>
                <a:gd name="connsiteY8" fmla="*/ 688873 h 69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798" h="695554">
                  <a:moveTo>
                    <a:pt x="72544" y="688873"/>
                  </a:moveTo>
                  <a:cubicBezTo>
                    <a:pt x="68752" y="695369"/>
                    <a:pt x="60411" y="697560"/>
                    <a:pt x="53914" y="693769"/>
                  </a:cubicBezTo>
                  <a:cubicBezTo>
                    <a:pt x="51887" y="692587"/>
                    <a:pt x="50200" y="690901"/>
                    <a:pt x="49017" y="688873"/>
                  </a:cubicBezTo>
                  <a:cubicBezTo>
                    <a:pt x="23014" y="643153"/>
                    <a:pt x="-31088" y="515423"/>
                    <a:pt x="24157" y="309016"/>
                  </a:cubicBezTo>
                  <a:cubicBezTo>
                    <a:pt x="70068" y="137566"/>
                    <a:pt x="93404" y="50126"/>
                    <a:pt x="104167" y="10217"/>
                  </a:cubicBezTo>
                  <a:cubicBezTo>
                    <a:pt x="106092" y="2949"/>
                    <a:pt x="113547" y="-1394"/>
                    <a:pt x="120820" y="530"/>
                  </a:cubicBezTo>
                  <a:cubicBezTo>
                    <a:pt x="124136" y="1415"/>
                    <a:pt x="126999" y="3511"/>
                    <a:pt x="128837" y="6407"/>
                  </a:cubicBezTo>
                  <a:cubicBezTo>
                    <a:pt x="166937" y="66414"/>
                    <a:pt x="255329" y="221005"/>
                    <a:pt x="230754" y="337305"/>
                  </a:cubicBezTo>
                  <a:cubicBezTo>
                    <a:pt x="205132" y="459225"/>
                    <a:pt x="106263" y="632104"/>
                    <a:pt x="72544" y="688873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95D71E5-AEC7-426A-B03E-5CC265AE1C98}"/>
                </a:ext>
              </a:extLst>
            </p:cNvPr>
            <p:cNvSpPr/>
            <p:nvPr/>
          </p:nvSpPr>
          <p:spPr>
            <a:xfrm>
              <a:off x="4719284" y="3227712"/>
              <a:ext cx="63810" cy="649986"/>
            </a:xfrm>
            <a:custGeom>
              <a:avLst/>
              <a:gdLst>
                <a:gd name="connsiteX0" fmla="*/ 57354 w 63810"/>
                <a:gd name="connsiteY0" fmla="*/ 74 h 649986"/>
                <a:gd name="connsiteX1" fmla="*/ 204 w 63810"/>
                <a:gd name="connsiteY1" fmla="*/ 650060 h 64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0" h="649986">
                  <a:moveTo>
                    <a:pt x="57354" y="74"/>
                  </a:moveTo>
                  <a:cubicBezTo>
                    <a:pt x="57354" y="74"/>
                    <a:pt x="92787" y="268679"/>
                    <a:pt x="204" y="650060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052681F6-B5E8-4061-81E1-54CA657574B3}"/>
                </a:ext>
              </a:extLst>
            </p:cNvPr>
            <p:cNvSpPr/>
            <p:nvPr/>
          </p:nvSpPr>
          <p:spPr>
            <a:xfrm>
              <a:off x="4304375" y="5057655"/>
              <a:ext cx="144398" cy="133540"/>
            </a:xfrm>
            <a:custGeom>
              <a:avLst/>
              <a:gdLst>
                <a:gd name="connsiteX0" fmla="*/ 144399 w 144398"/>
                <a:gd name="connsiteY0" fmla="*/ 133541 h 133540"/>
                <a:gd name="connsiteX1" fmla="*/ 0 w 144398"/>
                <a:gd name="connsiteY1" fmla="*/ 0 h 13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398" h="133540">
                  <a:moveTo>
                    <a:pt x="144399" y="13354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A36B7ADA-F55A-472F-BB3A-EF2767EA7F9D}"/>
                </a:ext>
              </a:extLst>
            </p:cNvPr>
            <p:cNvSpPr/>
            <p:nvPr/>
          </p:nvSpPr>
          <p:spPr>
            <a:xfrm>
              <a:off x="3816343" y="4581314"/>
              <a:ext cx="508859" cy="494012"/>
            </a:xfrm>
            <a:custGeom>
              <a:avLst/>
              <a:gdLst>
                <a:gd name="connsiteX0" fmla="*/ 491094 w 508859"/>
                <a:gd name="connsiteY0" fmla="*/ 493370 h 494012"/>
                <a:gd name="connsiteX1" fmla="*/ 508351 w 508859"/>
                <a:gd name="connsiteY1" fmla="*/ 484816 h 494012"/>
                <a:gd name="connsiteX2" fmla="*/ 508810 w 508859"/>
                <a:gd name="connsiteY2" fmla="*/ 477844 h 494012"/>
                <a:gd name="connsiteX3" fmla="*/ 278210 w 508859"/>
                <a:gd name="connsiteY3" fmla="*/ 175330 h 494012"/>
                <a:gd name="connsiteX4" fmla="*/ 21511 w 508859"/>
                <a:gd name="connsiteY4" fmla="*/ 2451 h 494012"/>
                <a:gd name="connsiteX5" fmla="*/ 2580 w 508859"/>
                <a:gd name="connsiteY5" fmla="*/ 6014 h 494012"/>
                <a:gd name="connsiteX6" fmla="*/ 366 w 508859"/>
                <a:gd name="connsiteY6" fmla="*/ 15786 h 494012"/>
                <a:gd name="connsiteX7" fmla="*/ 141050 w 508859"/>
                <a:gd name="connsiteY7" fmla="*/ 332111 h 494012"/>
                <a:gd name="connsiteX8" fmla="*/ 491094 w 508859"/>
                <a:gd name="connsiteY8" fmla="*/ 493370 h 49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8859" h="494012">
                  <a:moveTo>
                    <a:pt x="491094" y="493370"/>
                  </a:moveTo>
                  <a:cubicBezTo>
                    <a:pt x="498223" y="495770"/>
                    <a:pt x="505949" y="491941"/>
                    <a:pt x="508351" y="484816"/>
                  </a:cubicBezTo>
                  <a:cubicBezTo>
                    <a:pt x="509107" y="482568"/>
                    <a:pt x="509265" y="480168"/>
                    <a:pt x="508810" y="477844"/>
                  </a:cubicBezTo>
                  <a:cubicBezTo>
                    <a:pt x="498428" y="426409"/>
                    <a:pt x="455470" y="294678"/>
                    <a:pt x="278210" y="175330"/>
                  </a:cubicBezTo>
                  <a:lnTo>
                    <a:pt x="21511" y="2451"/>
                  </a:lnTo>
                  <a:cubicBezTo>
                    <a:pt x="15301" y="-1797"/>
                    <a:pt x="6825" y="-197"/>
                    <a:pt x="2580" y="6014"/>
                  </a:cubicBezTo>
                  <a:cubicBezTo>
                    <a:pt x="626" y="8871"/>
                    <a:pt x="-166" y="12367"/>
                    <a:pt x="366" y="15786"/>
                  </a:cubicBezTo>
                  <a:cubicBezTo>
                    <a:pt x="10939" y="86081"/>
                    <a:pt x="46086" y="260579"/>
                    <a:pt x="141050" y="332111"/>
                  </a:cubicBezTo>
                  <a:cubicBezTo>
                    <a:pt x="240491" y="406978"/>
                    <a:pt x="428419" y="472700"/>
                    <a:pt x="491094" y="493370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D7A0C91B-4A4B-4A68-845B-B2DEDC464CD0}"/>
                </a:ext>
              </a:extLst>
            </p:cNvPr>
            <p:cNvSpPr/>
            <p:nvPr/>
          </p:nvSpPr>
          <p:spPr>
            <a:xfrm>
              <a:off x="3837174" y="4606361"/>
              <a:ext cx="470439" cy="452818"/>
            </a:xfrm>
            <a:custGeom>
              <a:avLst/>
              <a:gdLst>
                <a:gd name="connsiteX0" fmla="*/ 204 w 470439"/>
                <a:gd name="connsiteY0" fmla="*/ 74 h 452818"/>
                <a:gd name="connsiteX1" fmla="*/ 470644 w 470439"/>
                <a:gd name="connsiteY1" fmla="*/ 452892 h 45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439" h="452818">
                  <a:moveTo>
                    <a:pt x="204" y="74"/>
                  </a:moveTo>
                  <a:cubicBezTo>
                    <a:pt x="204" y="74"/>
                    <a:pt x="150128" y="225911"/>
                    <a:pt x="470644" y="452892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15E9A6DE-7CDA-4B83-BC48-CDF1E625A332}"/>
                </a:ext>
              </a:extLst>
            </p:cNvPr>
            <p:cNvSpPr/>
            <p:nvPr/>
          </p:nvSpPr>
          <p:spPr>
            <a:xfrm>
              <a:off x="4409055" y="4743521"/>
              <a:ext cx="113442" cy="130111"/>
            </a:xfrm>
            <a:custGeom>
              <a:avLst/>
              <a:gdLst>
                <a:gd name="connsiteX0" fmla="*/ 113443 w 113442"/>
                <a:gd name="connsiteY0" fmla="*/ 130111 h 130111"/>
                <a:gd name="connsiteX1" fmla="*/ 0 w 113442"/>
                <a:gd name="connsiteY1" fmla="*/ 0 h 13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442" h="130111">
                  <a:moveTo>
                    <a:pt x="113443" y="13011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506914D-2FC2-46B9-AA21-B0F1AA0DD534}"/>
                </a:ext>
              </a:extLst>
            </p:cNvPr>
            <p:cNvSpPr/>
            <p:nvPr/>
          </p:nvSpPr>
          <p:spPr>
            <a:xfrm>
              <a:off x="3920653" y="4267630"/>
              <a:ext cx="509230" cy="493561"/>
            </a:xfrm>
            <a:custGeom>
              <a:avLst/>
              <a:gdLst>
                <a:gd name="connsiteX0" fmla="*/ 491464 w 509230"/>
                <a:gd name="connsiteY0" fmla="*/ 492919 h 493561"/>
                <a:gd name="connsiteX1" fmla="*/ 508721 w 509230"/>
                <a:gd name="connsiteY1" fmla="*/ 484366 h 493561"/>
                <a:gd name="connsiteX2" fmla="*/ 509180 w 509230"/>
                <a:gd name="connsiteY2" fmla="*/ 477393 h 493561"/>
                <a:gd name="connsiteX3" fmla="*/ 278580 w 509230"/>
                <a:gd name="connsiteY3" fmla="*/ 175260 h 493561"/>
                <a:gd name="connsiteX4" fmla="*/ 21405 w 509230"/>
                <a:gd name="connsiteY4" fmla="*/ 2382 h 493561"/>
                <a:gd name="connsiteX5" fmla="*/ 2509 w 509230"/>
                <a:gd name="connsiteY5" fmla="*/ 6116 h 493561"/>
                <a:gd name="connsiteX6" fmla="*/ 355 w 509230"/>
                <a:gd name="connsiteY6" fmla="*/ 15717 h 493561"/>
                <a:gd name="connsiteX7" fmla="*/ 141039 w 509230"/>
                <a:gd name="connsiteY7" fmla="*/ 332137 h 493561"/>
                <a:gd name="connsiteX8" fmla="*/ 491464 w 509230"/>
                <a:gd name="connsiteY8" fmla="*/ 492919 h 49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9230" h="493561">
                  <a:moveTo>
                    <a:pt x="491464" y="492919"/>
                  </a:moveTo>
                  <a:cubicBezTo>
                    <a:pt x="498592" y="495319"/>
                    <a:pt x="506319" y="491491"/>
                    <a:pt x="508721" y="484366"/>
                  </a:cubicBezTo>
                  <a:cubicBezTo>
                    <a:pt x="509478" y="482118"/>
                    <a:pt x="509636" y="479717"/>
                    <a:pt x="509180" y="477393"/>
                  </a:cubicBezTo>
                  <a:cubicBezTo>
                    <a:pt x="498798" y="425959"/>
                    <a:pt x="455936" y="294133"/>
                    <a:pt x="278580" y="175260"/>
                  </a:cubicBezTo>
                  <a:cubicBezTo>
                    <a:pt x="131133" y="75915"/>
                    <a:pt x="56171" y="25432"/>
                    <a:pt x="21405" y="2382"/>
                  </a:cubicBezTo>
                  <a:cubicBezTo>
                    <a:pt x="15155" y="-1809"/>
                    <a:pt x="6695" y="-133"/>
                    <a:pt x="2509" y="6116"/>
                  </a:cubicBezTo>
                  <a:cubicBezTo>
                    <a:pt x="620" y="8935"/>
                    <a:pt x="-148" y="12364"/>
                    <a:pt x="355" y="15717"/>
                  </a:cubicBezTo>
                  <a:cubicBezTo>
                    <a:pt x="10928" y="86107"/>
                    <a:pt x="45980" y="260509"/>
                    <a:pt x="141039" y="332137"/>
                  </a:cubicBezTo>
                  <a:cubicBezTo>
                    <a:pt x="240766" y="406527"/>
                    <a:pt x="428789" y="472250"/>
                    <a:pt x="491464" y="492919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271E847-3AD6-4573-AD85-0F8B3B6C58C8}"/>
                </a:ext>
              </a:extLst>
            </p:cNvPr>
            <p:cNvSpPr/>
            <p:nvPr/>
          </p:nvSpPr>
          <p:spPr>
            <a:xfrm>
              <a:off x="3941854" y="4292131"/>
              <a:ext cx="470439" cy="452818"/>
            </a:xfrm>
            <a:custGeom>
              <a:avLst/>
              <a:gdLst>
                <a:gd name="connsiteX0" fmla="*/ 204 w 470439"/>
                <a:gd name="connsiteY0" fmla="*/ 74 h 452818"/>
                <a:gd name="connsiteX1" fmla="*/ 470644 w 470439"/>
                <a:gd name="connsiteY1" fmla="*/ 452892 h 45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439" h="452818">
                  <a:moveTo>
                    <a:pt x="204" y="74"/>
                  </a:moveTo>
                  <a:cubicBezTo>
                    <a:pt x="204" y="74"/>
                    <a:pt x="150128" y="226007"/>
                    <a:pt x="470644" y="452892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878D1385-ED9A-4BDD-B6D6-8149167D1000}"/>
                </a:ext>
              </a:extLst>
            </p:cNvPr>
            <p:cNvSpPr/>
            <p:nvPr/>
          </p:nvSpPr>
          <p:spPr>
            <a:xfrm>
              <a:off x="4448203" y="4427672"/>
              <a:ext cx="141351" cy="166687"/>
            </a:xfrm>
            <a:custGeom>
              <a:avLst/>
              <a:gdLst>
                <a:gd name="connsiteX0" fmla="*/ 141351 w 141351"/>
                <a:gd name="connsiteY0" fmla="*/ 166687 h 166687"/>
                <a:gd name="connsiteX1" fmla="*/ 0 w 141351"/>
                <a:gd name="connsiteY1" fmla="*/ 0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351" h="166687">
                  <a:moveTo>
                    <a:pt x="141351" y="166687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654B25-5136-4C8C-B8DF-1610EAE17661}"/>
                </a:ext>
              </a:extLst>
            </p:cNvPr>
            <p:cNvSpPr/>
            <p:nvPr/>
          </p:nvSpPr>
          <p:spPr>
            <a:xfrm>
              <a:off x="4010581" y="3904240"/>
              <a:ext cx="457767" cy="541731"/>
            </a:xfrm>
            <a:custGeom>
              <a:avLst/>
              <a:gdLst>
                <a:gd name="connsiteX0" fmla="*/ 438874 w 457767"/>
                <a:gd name="connsiteY0" fmla="*/ 540650 h 541731"/>
                <a:gd name="connsiteX1" fmla="*/ 456823 w 457767"/>
                <a:gd name="connsiteY1" fmla="*/ 533659 h 541731"/>
                <a:gd name="connsiteX2" fmla="*/ 457924 w 457767"/>
                <a:gd name="connsiteY2" fmla="*/ 527029 h 541731"/>
                <a:gd name="connsiteX3" fmla="*/ 259899 w 457767"/>
                <a:gd name="connsiteY3" fmla="*/ 202227 h 541731"/>
                <a:gd name="connsiteX4" fmla="*/ 23107 w 457767"/>
                <a:gd name="connsiteY4" fmla="*/ 3726 h 541731"/>
                <a:gd name="connsiteX5" fmla="*/ 3857 w 457767"/>
                <a:gd name="connsiteY5" fmla="*/ 4411 h 541731"/>
                <a:gd name="connsiteX6" fmla="*/ 247 w 457767"/>
                <a:gd name="connsiteY6" fmla="*/ 14775 h 541731"/>
                <a:gd name="connsiteX7" fmla="*/ 107404 w 457767"/>
                <a:gd name="connsiteY7" fmla="*/ 343959 h 541731"/>
                <a:gd name="connsiteX8" fmla="*/ 438874 w 457767"/>
                <a:gd name="connsiteY8" fmla="*/ 540650 h 54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767" h="541731">
                  <a:moveTo>
                    <a:pt x="438874" y="540650"/>
                  </a:moveTo>
                  <a:cubicBezTo>
                    <a:pt x="445761" y="543679"/>
                    <a:pt x="453797" y="540545"/>
                    <a:pt x="456823" y="533659"/>
                  </a:cubicBezTo>
                  <a:cubicBezTo>
                    <a:pt x="457737" y="531573"/>
                    <a:pt x="458116" y="529296"/>
                    <a:pt x="457924" y="527029"/>
                  </a:cubicBezTo>
                  <a:cubicBezTo>
                    <a:pt x="452971" y="474832"/>
                    <a:pt x="423634" y="339292"/>
                    <a:pt x="259899" y="202227"/>
                  </a:cubicBezTo>
                  <a:lnTo>
                    <a:pt x="23107" y="3726"/>
                  </a:lnTo>
                  <a:cubicBezTo>
                    <a:pt x="17602" y="-1399"/>
                    <a:pt x="8984" y="-1094"/>
                    <a:pt x="3857" y="4411"/>
                  </a:cubicBezTo>
                  <a:cubicBezTo>
                    <a:pt x="1254" y="7212"/>
                    <a:pt x="-55" y="10965"/>
                    <a:pt x="247" y="14775"/>
                  </a:cubicBezTo>
                  <a:cubicBezTo>
                    <a:pt x="3486" y="85831"/>
                    <a:pt x="20345" y="262901"/>
                    <a:pt x="107404" y="343959"/>
                  </a:cubicBezTo>
                  <a:cubicBezTo>
                    <a:pt x="198558" y="428826"/>
                    <a:pt x="378676" y="513599"/>
                    <a:pt x="438874" y="540650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7859BB7-F0D0-4172-8A9B-753AA09FD6E9}"/>
                </a:ext>
              </a:extLst>
            </p:cNvPr>
            <p:cNvSpPr/>
            <p:nvPr/>
          </p:nvSpPr>
          <p:spPr>
            <a:xfrm>
              <a:off x="4030246" y="3930466"/>
              <a:ext cx="421004" cy="498919"/>
            </a:xfrm>
            <a:custGeom>
              <a:avLst/>
              <a:gdLst>
                <a:gd name="connsiteX0" fmla="*/ 204 w 421004"/>
                <a:gd name="connsiteY0" fmla="*/ 74 h 498919"/>
                <a:gd name="connsiteX1" fmla="*/ 421209 w 421004"/>
                <a:gd name="connsiteY1" fmla="*/ 498993 h 4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004" h="498919">
                  <a:moveTo>
                    <a:pt x="204" y="74"/>
                  </a:moveTo>
                  <a:cubicBezTo>
                    <a:pt x="204" y="74"/>
                    <a:pt x="125934" y="240199"/>
                    <a:pt x="421209" y="498993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57E98C0-D3E9-4CF5-9EA7-A2AA6E6393F4}"/>
                </a:ext>
              </a:extLst>
            </p:cNvPr>
            <p:cNvSpPr/>
            <p:nvPr/>
          </p:nvSpPr>
          <p:spPr>
            <a:xfrm>
              <a:off x="4610985" y="4076961"/>
              <a:ext cx="58483" cy="163353"/>
            </a:xfrm>
            <a:custGeom>
              <a:avLst/>
              <a:gdLst>
                <a:gd name="connsiteX0" fmla="*/ 58484 w 58483"/>
                <a:gd name="connsiteY0" fmla="*/ 163354 h 163353"/>
                <a:gd name="connsiteX1" fmla="*/ 0 w 58483"/>
                <a:gd name="connsiteY1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483" h="163353">
                  <a:moveTo>
                    <a:pt x="58484" y="16335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822BFB1F-B308-4CA0-83B1-DC7E7D86A52C}"/>
                </a:ext>
              </a:extLst>
            </p:cNvPr>
            <p:cNvSpPr/>
            <p:nvPr/>
          </p:nvSpPr>
          <p:spPr>
            <a:xfrm>
              <a:off x="4292827" y="3333493"/>
              <a:ext cx="351035" cy="767351"/>
            </a:xfrm>
            <a:custGeom>
              <a:avLst/>
              <a:gdLst>
                <a:gd name="connsiteX0" fmla="*/ 312361 w 351035"/>
                <a:gd name="connsiteY0" fmla="*/ 762782 h 767351"/>
                <a:gd name="connsiteX1" fmla="*/ 334722 w 351035"/>
                <a:gd name="connsiteY1" fmla="*/ 762802 h 767351"/>
                <a:gd name="connsiteX2" fmla="*/ 338841 w 351035"/>
                <a:gd name="connsiteY2" fmla="*/ 755639 h 767351"/>
                <a:gd name="connsiteX3" fmla="*/ 253116 w 351035"/>
                <a:gd name="connsiteY3" fmla="*/ 320537 h 767351"/>
                <a:gd name="connsiteX4" fmla="*/ 74236 w 351035"/>
                <a:gd name="connsiteY4" fmla="*/ 7640 h 767351"/>
                <a:gd name="connsiteX5" fmla="*/ 52350 w 351035"/>
                <a:gd name="connsiteY5" fmla="*/ 2440 h 767351"/>
                <a:gd name="connsiteX6" fmla="*/ 45661 w 351035"/>
                <a:gd name="connsiteY6" fmla="*/ 10784 h 767351"/>
                <a:gd name="connsiteX7" fmla="*/ 29469 w 351035"/>
                <a:gd name="connsiteY7" fmla="*/ 414072 h 767351"/>
                <a:gd name="connsiteX8" fmla="*/ 312361 w 351035"/>
                <a:gd name="connsiteY8" fmla="*/ 762782 h 76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035" h="767351">
                  <a:moveTo>
                    <a:pt x="312361" y="762782"/>
                  </a:moveTo>
                  <a:cubicBezTo>
                    <a:pt x="318531" y="768964"/>
                    <a:pt x="328542" y="768974"/>
                    <a:pt x="334722" y="762802"/>
                  </a:cubicBezTo>
                  <a:cubicBezTo>
                    <a:pt x="336705" y="760820"/>
                    <a:pt x="338128" y="758353"/>
                    <a:pt x="338841" y="755639"/>
                  </a:cubicBezTo>
                  <a:cubicBezTo>
                    <a:pt x="354462" y="696488"/>
                    <a:pt x="376941" y="536564"/>
                    <a:pt x="253116" y="320537"/>
                  </a:cubicBezTo>
                  <a:lnTo>
                    <a:pt x="74236" y="7640"/>
                  </a:lnTo>
                  <a:cubicBezTo>
                    <a:pt x="69628" y="164"/>
                    <a:pt x="59829" y="-2170"/>
                    <a:pt x="52350" y="2440"/>
                  </a:cubicBezTo>
                  <a:cubicBezTo>
                    <a:pt x="49225" y="4364"/>
                    <a:pt x="46862" y="7317"/>
                    <a:pt x="45661" y="10784"/>
                  </a:cubicBezTo>
                  <a:cubicBezTo>
                    <a:pt x="20134" y="90222"/>
                    <a:pt x="-33015" y="290247"/>
                    <a:pt x="29469" y="414072"/>
                  </a:cubicBezTo>
                  <a:cubicBezTo>
                    <a:pt x="94906" y="543517"/>
                    <a:pt x="257688" y="709347"/>
                    <a:pt x="312361" y="762782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494E851-C4E6-45A9-8449-58EAB502F0EC}"/>
                </a:ext>
              </a:extLst>
            </p:cNvPr>
            <p:cNvSpPr/>
            <p:nvPr/>
          </p:nvSpPr>
          <p:spPr>
            <a:xfrm>
              <a:off x="4354763" y="3364586"/>
              <a:ext cx="258794" cy="715613"/>
            </a:xfrm>
            <a:custGeom>
              <a:avLst/>
              <a:gdLst>
                <a:gd name="connsiteX0" fmla="*/ 204 w 258794"/>
                <a:gd name="connsiteY0" fmla="*/ 74 h 715613"/>
                <a:gd name="connsiteX1" fmla="*/ 258999 w 258794"/>
                <a:gd name="connsiteY1" fmla="*/ 715687 h 715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794" h="715613">
                  <a:moveTo>
                    <a:pt x="204" y="74"/>
                  </a:moveTo>
                  <a:cubicBezTo>
                    <a:pt x="204" y="74"/>
                    <a:pt x="40876" y="313446"/>
                    <a:pt x="258999" y="7156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52F908E7-3C00-450E-B465-B41D22058F77}"/>
              </a:ext>
            </a:extLst>
          </p:cNvPr>
          <p:cNvSpPr/>
          <p:nvPr/>
        </p:nvSpPr>
        <p:spPr>
          <a:xfrm>
            <a:off x="9676729" y="563646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3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4 h 1426273"/>
              <a:gd name="connsiteX5" fmla="*/ 421591 w 1163478"/>
              <a:gd name="connsiteY5" fmla="*/ 84275 h 1426273"/>
              <a:gd name="connsiteX6" fmla="*/ 390539 w 1163478"/>
              <a:gd name="connsiteY6" fmla="*/ 527664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137 h 1426273"/>
              <a:gd name="connsiteX11" fmla="*/ 226423 w 1163478"/>
              <a:gd name="connsiteY11" fmla="*/ 1426347 h 1426273"/>
              <a:gd name="connsiteX12" fmla="*/ 849358 w 1163478"/>
              <a:gd name="connsiteY12" fmla="*/ 1326430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3" y="74"/>
                </a:cubicBezTo>
                <a:cubicBezTo>
                  <a:pt x="1163683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4"/>
                </a:cubicBezTo>
                <a:cubicBezTo>
                  <a:pt x="582849" y="527664"/>
                  <a:pt x="389777" y="172476"/>
                  <a:pt x="421591" y="84275"/>
                </a:cubicBezTo>
                <a:cubicBezTo>
                  <a:pt x="421591" y="84275"/>
                  <a:pt x="372632" y="230674"/>
                  <a:pt x="390539" y="527664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495" y="761883"/>
                  <a:pt x="85929" y="885137"/>
                </a:cubicBezTo>
                <a:cubicBezTo>
                  <a:pt x="131364" y="1008390"/>
                  <a:pt x="226423" y="1426347"/>
                  <a:pt x="226423" y="1426347"/>
                </a:cubicBezTo>
                <a:lnTo>
                  <a:pt x="849358" y="1326430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7F5C982F-42AA-4C58-9E30-32F82C47F412}"/>
              </a:ext>
            </a:extLst>
          </p:cNvPr>
          <p:cNvSpPr/>
          <p:nvPr/>
        </p:nvSpPr>
        <p:spPr>
          <a:xfrm rot="313290">
            <a:off x="9934688" y="-324308"/>
            <a:ext cx="3247834" cy="1000747"/>
          </a:xfrm>
          <a:custGeom>
            <a:avLst/>
            <a:gdLst>
              <a:gd name="connsiteX0" fmla="*/ 347676 w 3247834"/>
              <a:gd name="connsiteY0" fmla="*/ 165047 h 816673"/>
              <a:gd name="connsiteX1" fmla="*/ 204 w 3247834"/>
              <a:gd name="connsiteY1" fmla="*/ 470704 h 816673"/>
              <a:gd name="connsiteX2" fmla="*/ 269667 w 3247834"/>
              <a:gd name="connsiteY2" fmla="*/ 502708 h 816673"/>
              <a:gd name="connsiteX3" fmla="*/ 445689 w 3247834"/>
              <a:gd name="connsiteY3" fmla="*/ 471180 h 816673"/>
              <a:gd name="connsiteX4" fmla="*/ 421209 w 3247834"/>
              <a:gd name="connsiteY4" fmla="*/ 703876 h 816673"/>
              <a:gd name="connsiteX5" fmla="*/ 591802 w 3247834"/>
              <a:gd name="connsiteY5" fmla="*/ 577479 h 816673"/>
              <a:gd name="connsiteX6" fmla="*/ 637522 w 3247834"/>
              <a:gd name="connsiteY6" fmla="*/ 511947 h 816673"/>
              <a:gd name="connsiteX7" fmla="*/ 737344 w 3247834"/>
              <a:gd name="connsiteY7" fmla="*/ 750072 h 816673"/>
              <a:gd name="connsiteX8" fmla="*/ 972231 w 3247834"/>
              <a:gd name="connsiteY8" fmla="*/ 506804 h 816673"/>
              <a:gd name="connsiteX9" fmla="*/ 1041668 w 3247834"/>
              <a:gd name="connsiteY9" fmla="*/ 414411 h 816673"/>
              <a:gd name="connsiteX10" fmla="*/ 1055860 w 3247834"/>
              <a:gd name="connsiteY10" fmla="*/ 816747 h 816673"/>
              <a:gd name="connsiteX11" fmla="*/ 1245789 w 3247834"/>
              <a:gd name="connsiteY11" fmla="*/ 626247 h 816673"/>
              <a:gd name="connsiteX12" fmla="*/ 1290651 w 3247834"/>
              <a:gd name="connsiteY12" fmla="*/ 548714 h 816673"/>
              <a:gd name="connsiteX13" fmla="*/ 1354183 w 3247834"/>
              <a:gd name="connsiteY13" fmla="*/ 671205 h 816673"/>
              <a:gd name="connsiteX14" fmla="*/ 1447147 w 3247834"/>
              <a:gd name="connsiteY14" fmla="*/ 715973 h 816673"/>
              <a:gd name="connsiteX15" fmla="*/ 1547065 w 3247834"/>
              <a:gd name="connsiteY15" fmla="*/ 577479 h 816673"/>
              <a:gd name="connsiteX16" fmla="*/ 1547065 w 3247834"/>
              <a:gd name="connsiteY16" fmla="*/ 364500 h 816673"/>
              <a:gd name="connsiteX17" fmla="*/ 1700036 w 3247834"/>
              <a:gd name="connsiteY17" fmla="*/ 626247 h 816673"/>
              <a:gd name="connsiteX18" fmla="*/ 1825385 w 3247834"/>
              <a:gd name="connsiteY18" fmla="*/ 781219 h 816673"/>
              <a:gd name="connsiteX19" fmla="*/ 2043317 w 3247834"/>
              <a:gd name="connsiteY19" fmla="*/ 450797 h 816673"/>
              <a:gd name="connsiteX20" fmla="*/ 2048842 w 3247834"/>
              <a:gd name="connsiteY20" fmla="*/ 351261 h 816673"/>
              <a:gd name="connsiteX21" fmla="*/ 2049985 w 3247834"/>
              <a:gd name="connsiteY21" fmla="*/ 332211 h 816673"/>
              <a:gd name="connsiteX22" fmla="*/ 2295920 w 3247834"/>
              <a:gd name="connsiteY22" fmla="*/ 626628 h 816673"/>
              <a:gd name="connsiteX23" fmla="*/ 2399933 w 3247834"/>
              <a:gd name="connsiteY23" fmla="*/ 670539 h 816673"/>
              <a:gd name="connsiteX24" fmla="*/ 2497945 w 3247834"/>
              <a:gd name="connsiteY24" fmla="*/ 503089 h 816673"/>
              <a:gd name="connsiteX25" fmla="*/ 2546904 w 3247834"/>
              <a:gd name="connsiteY25" fmla="*/ 447082 h 816673"/>
              <a:gd name="connsiteX26" fmla="*/ 2550809 w 3247834"/>
              <a:gd name="connsiteY26" fmla="*/ 816747 h 816673"/>
              <a:gd name="connsiteX27" fmla="*/ 2825510 w 3247834"/>
              <a:gd name="connsiteY27" fmla="*/ 679778 h 816673"/>
              <a:gd name="connsiteX28" fmla="*/ 3143931 w 3247834"/>
              <a:gd name="connsiteY28" fmla="*/ 259821 h 816673"/>
              <a:gd name="connsiteX29" fmla="*/ 3248039 w 3247834"/>
              <a:gd name="connsiteY29" fmla="*/ 74 h 81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673">
                <a:moveTo>
                  <a:pt x="347676" y="165047"/>
                </a:moveTo>
                <a:cubicBezTo>
                  <a:pt x="347676" y="165047"/>
                  <a:pt x="64975" y="253915"/>
                  <a:pt x="204" y="470704"/>
                </a:cubicBezTo>
                <a:cubicBezTo>
                  <a:pt x="204" y="470704"/>
                  <a:pt x="93645" y="534236"/>
                  <a:pt x="269667" y="502708"/>
                </a:cubicBezTo>
                <a:lnTo>
                  <a:pt x="445689" y="471180"/>
                </a:lnTo>
                <a:cubicBezTo>
                  <a:pt x="412046" y="543912"/>
                  <a:pt x="403436" y="625737"/>
                  <a:pt x="421209" y="703876"/>
                </a:cubicBezTo>
                <a:cubicBezTo>
                  <a:pt x="421209" y="703876"/>
                  <a:pt x="546178" y="643011"/>
                  <a:pt x="591802" y="577479"/>
                </a:cubicBezTo>
                <a:lnTo>
                  <a:pt x="637522" y="511947"/>
                </a:lnTo>
                <a:cubicBezTo>
                  <a:pt x="637522" y="511947"/>
                  <a:pt x="694196" y="652727"/>
                  <a:pt x="737344" y="750072"/>
                </a:cubicBezTo>
                <a:cubicBezTo>
                  <a:pt x="737344" y="750072"/>
                  <a:pt x="902889" y="599196"/>
                  <a:pt x="972231" y="506804"/>
                </a:cubicBezTo>
                <a:lnTo>
                  <a:pt x="1041668" y="414411"/>
                </a:lnTo>
                <a:cubicBezTo>
                  <a:pt x="1041668" y="414411"/>
                  <a:pt x="984518" y="663966"/>
                  <a:pt x="1055860" y="816747"/>
                </a:cubicBezTo>
                <a:cubicBezTo>
                  <a:pt x="1055860" y="816747"/>
                  <a:pt x="1200831" y="704067"/>
                  <a:pt x="1245789" y="626247"/>
                </a:cubicBezTo>
                <a:lnTo>
                  <a:pt x="1290651" y="548714"/>
                </a:lnTo>
                <a:cubicBezTo>
                  <a:pt x="1290651" y="548714"/>
                  <a:pt x="1232073" y="574336"/>
                  <a:pt x="1354183" y="671205"/>
                </a:cubicBezTo>
                <a:cubicBezTo>
                  <a:pt x="1476294" y="768075"/>
                  <a:pt x="1447147" y="715973"/>
                  <a:pt x="1447147" y="715973"/>
                </a:cubicBezTo>
                <a:cubicBezTo>
                  <a:pt x="1447147" y="715973"/>
                  <a:pt x="1550398" y="647107"/>
                  <a:pt x="1547065" y="577479"/>
                </a:cubicBezTo>
                <a:cubicBezTo>
                  <a:pt x="1543731" y="507852"/>
                  <a:pt x="1547065" y="364500"/>
                  <a:pt x="1547065" y="364500"/>
                </a:cubicBezTo>
                <a:cubicBezTo>
                  <a:pt x="1547065" y="364500"/>
                  <a:pt x="1590880" y="478800"/>
                  <a:pt x="1700036" y="626247"/>
                </a:cubicBezTo>
                <a:cubicBezTo>
                  <a:pt x="1809193" y="773694"/>
                  <a:pt x="1825385" y="781219"/>
                  <a:pt x="1825385" y="781219"/>
                </a:cubicBezTo>
                <a:cubicBezTo>
                  <a:pt x="1825385" y="781219"/>
                  <a:pt x="2037221" y="569478"/>
                  <a:pt x="2043317" y="450797"/>
                </a:cubicBezTo>
                <a:cubicBezTo>
                  <a:pt x="2046365" y="396600"/>
                  <a:pt x="2047984" y="367263"/>
                  <a:pt x="2048842" y="351261"/>
                </a:cubicBezTo>
                <a:lnTo>
                  <a:pt x="2049985" y="332211"/>
                </a:lnTo>
                <a:cubicBezTo>
                  <a:pt x="2049985" y="332211"/>
                  <a:pt x="2191812" y="582242"/>
                  <a:pt x="2295920" y="626628"/>
                </a:cubicBezTo>
                <a:lnTo>
                  <a:pt x="2399933" y="670539"/>
                </a:lnTo>
                <a:cubicBezTo>
                  <a:pt x="2399933" y="670539"/>
                  <a:pt x="2448987" y="559096"/>
                  <a:pt x="2497945" y="503089"/>
                </a:cubicBezTo>
                <a:lnTo>
                  <a:pt x="2546904" y="447082"/>
                </a:lnTo>
                <a:cubicBezTo>
                  <a:pt x="2546904" y="447082"/>
                  <a:pt x="2502612" y="699685"/>
                  <a:pt x="2550809" y="816747"/>
                </a:cubicBezTo>
                <a:cubicBezTo>
                  <a:pt x="2550809" y="816747"/>
                  <a:pt x="2721402" y="765503"/>
                  <a:pt x="2825510" y="679778"/>
                </a:cubicBezTo>
                <a:cubicBezTo>
                  <a:pt x="2929618" y="594053"/>
                  <a:pt x="3039823" y="519663"/>
                  <a:pt x="3143931" y="259821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416D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45C9F3-9886-4427-AD92-191A52F09F44}"/>
              </a:ext>
            </a:extLst>
          </p:cNvPr>
          <p:cNvSpPr/>
          <p:nvPr/>
        </p:nvSpPr>
        <p:spPr>
          <a:xfrm>
            <a:off x="11016819" y="565961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4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3 h 1426273"/>
              <a:gd name="connsiteX5" fmla="*/ 421590 w 1163478"/>
              <a:gd name="connsiteY5" fmla="*/ 84179 h 1426273"/>
              <a:gd name="connsiteX6" fmla="*/ 390539 w 1163478"/>
              <a:gd name="connsiteY6" fmla="*/ 527663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041 h 1426273"/>
              <a:gd name="connsiteX11" fmla="*/ 226423 w 1163478"/>
              <a:gd name="connsiteY11" fmla="*/ 1426347 h 1426273"/>
              <a:gd name="connsiteX12" fmla="*/ 849358 w 1163478"/>
              <a:gd name="connsiteY12" fmla="*/ 1326335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4" y="74"/>
                </a:cubicBezTo>
                <a:cubicBezTo>
                  <a:pt x="1163684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3"/>
                </a:cubicBezTo>
                <a:cubicBezTo>
                  <a:pt x="582849" y="527663"/>
                  <a:pt x="389777" y="172476"/>
                  <a:pt x="421590" y="84179"/>
                </a:cubicBezTo>
                <a:cubicBezTo>
                  <a:pt x="421590" y="84179"/>
                  <a:pt x="372632" y="230674"/>
                  <a:pt x="390539" y="527663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590" y="761883"/>
                  <a:pt x="85929" y="885041"/>
                </a:cubicBezTo>
                <a:cubicBezTo>
                  <a:pt x="131269" y="1008200"/>
                  <a:pt x="226423" y="1426347"/>
                  <a:pt x="226423" y="1426347"/>
                </a:cubicBezTo>
                <a:lnTo>
                  <a:pt x="849358" y="1326335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749DC8-85EE-4D17-81F0-FF536880FCC1}"/>
              </a:ext>
            </a:extLst>
          </p:cNvPr>
          <p:cNvGrpSpPr/>
          <p:nvPr/>
        </p:nvGrpSpPr>
        <p:grpSpPr>
          <a:xfrm>
            <a:off x="7337596" y="4759367"/>
            <a:ext cx="1557413" cy="3865613"/>
            <a:chOff x="7337596" y="4759367"/>
            <a:chExt cx="1557413" cy="3865613"/>
          </a:xfrm>
        </p:grpSpPr>
        <p:grpSp>
          <p:nvGrpSpPr>
            <p:cNvPr id="123" name="Graphic 4">
              <a:extLst>
                <a:ext uri="{FF2B5EF4-FFF2-40B4-BE49-F238E27FC236}">
                  <a16:creationId xmlns:a16="http://schemas.microsoft.com/office/drawing/2014/main" id="{67FC28C1-D193-42E4-B3EF-DD6245AD15D8}"/>
                </a:ext>
              </a:extLst>
            </p:cNvPr>
            <p:cNvGrpSpPr/>
            <p:nvPr/>
          </p:nvGrpSpPr>
          <p:grpSpPr>
            <a:xfrm>
              <a:off x="7337596" y="4759367"/>
              <a:ext cx="1557413" cy="2060875"/>
              <a:chOff x="3816343" y="3200424"/>
              <a:chExt cx="1557413" cy="2060875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98BEC222-6E47-4814-8FA9-5B0E1491E22E}"/>
                  </a:ext>
                </a:extLst>
              </p:cNvPr>
              <p:cNvSpPr/>
              <p:nvPr/>
            </p:nvSpPr>
            <p:spPr>
              <a:xfrm>
                <a:off x="4454775" y="5088040"/>
                <a:ext cx="179641" cy="77343"/>
              </a:xfrm>
              <a:custGeom>
                <a:avLst/>
                <a:gdLst>
                  <a:gd name="connsiteX0" fmla="*/ 0 w 179641"/>
                  <a:gd name="connsiteY0" fmla="*/ 77343 h 77343"/>
                  <a:gd name="connsiteX1" fmla="*/ 179641 w 179641"/>
                  <a:gd name="connsiteY1" fmla="*/ 0 h 7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9641" h="77343">
                    <a:moveTo>
                      <a:pt x="0" y="77343"/>
                    </a:moveTo>
                    <a:lnTo>
                      <a:pt x="179641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31D13755-6FAC-48B7-93AD-798577306205}"/>
                  </a:ext>
                </a:extLst>
              </p:cNvPr>
              <p:cNvSpPr/>
              <p:nvPr/>
            </p:nvSpPr>
            <p:spPr>
              <a:xfrm>
                <a:off x="4612744" y="4848668"/>
                <a:ext cx="658817" cy="265909"/>
              </a:xfrm>
              <a:custGeom>
                <a:avLst/>
                <a:gdLst>
                  <a:gd name="connsiteX0" fmla="*/ 12257 w 658817"/>
                  <a:gd name="connsiteY0" fmla="*/ 253733 h 265909"/>
                  <a:gd name="connsiteX1" fmla="*/ 296 w 658817"/>
                  <a:gd name="connsiteY1" fmla="*/ 238636 h 265909"/>
                  <a:gd name="connsiteX2" fmla="*/ 2732 w 658817"/>
                  <a:gd name="connsiteY2" fmla="*/ 232302 h 265909"/>
                  <a:gd name="connsiteX3" fmla="*/ 337822 w 658817"/>
                  <a:gd name="connsiteY3" fmla="*/ 51899 h 265909"/>
                  <a:gd name="connsiteX4" fmla="*/ 643098 w 658817"/>
                  <a:gd name="connsiteY4" fmla="*/ 273 h 265909"/>
                  <a:gd name="connsiteX5" fmla="*/ 658826 w 658817"/>
                  <a:gd name="connsiteY5" fmla="*/ 11398 h 265909"/>
                  <a:gd name="connsiteX6" fmla="*/ 656814 w 658817"/>
                  <a:gd name="connsiteY6" fmla="*/ 21133 h 265909"/>
                  <a:gd name="connsiteX7" fmla="*/ 397829 w 658817"/>
                  <a:gd name="connsiteY7" fmla="*/ 251257 h 265909"/>
                  <a:gd name="connsiteX8" fmla="*/ 12257 w 658817"/>
                  <a:gd name="connsiteY8" fmla="*/ 253733 h 265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8817" h="265909">
                    <a:moveTo>
                      <a:pt x="12257" y="253733"/>
                    </a:moveTo>
                    <a:cubicBezTo>
                      <a:pt x="4785" y="252867"/>
                      <a:pt x="-570" y="246104"/>
                      <a:pt x="296" y="238636"/>
                    </a:cubicBezTo>
                    <a:cubicBezTo>
                      <a:pt x="561" y="236350"/>
                      <a:pt x="1399" y="234169"/>
                      <a:pt x="2732" y="232302"/>
                    </a:cubicBezTo>
                    <a:cubicBezTo>
                      <a:pt x="33403" y="189725"/>
                      <a:pt x="127224" y="87522"/>
                      <a:pt x="337822" y="51899"/>
                    </a:cubicBezTo>
                    <a:lnTo>
                      <a:pt x="643098" y="273"/>
                    </a:lnTo>
                    <a:cubicBezTo>
                      <a:pt x="650512" y="-1003"/>
                      <a:pt x="657554" y="3979"/>
                      <a:pt x="658826" y="11398"/>
                    </a:cubicBezTo>
                    <a:cubicBezTo>
                      <a:pt x="659405" y="14780"/>
                      <a:pt x="658688" y="18256"/>
                      <a:pt x="656814" y="21133"/>
                    </a:cubicBezTo>
                    <a:cubicBezTo>
                      <a:pt x="618142" y="80855"/>
                      <a:pt x="513939" y="225254"/>
                      <a:pt x="397829" y="251257"/>
                    </a:cubicBezTo>
                    <a:cubicBezTo>
                      <a:pt x="276195" y="278498"/>
                      <a:pt x="78170" y="260972"/>
                      <a:pt x="12257" y="253733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A2C68B82-2962-4C36-B31E-9AFF57A15CFC}"/>
                  </a:ext>
                </a:extLst>
              </p:cNvPr>
              <p:cNvSpPr/>
              <p:nvPr/>
            </p:nvSpPr>
            <p:spPr>
              <a:xfrm>
                <a:off x="4630892" y="4869727"/>
                <a:ext cx="615600" cy="218312"/>
              </a:xfrm>
              <a:custGeom>
                <a:avLst/>
                <a:gdLst>
                  <a:gd name="connsiteX0" fmla="*/ 615805 w 615600"/>
                  <a:gd name="connsiteY0" fmla="*/ 74 h 218312"/>
                  <a:gd name="connsiteX1" fmla="*/ 204 w 615600"/>
                  <a:gd name="connsiteY1" fmla="*/ 218387 h 21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5600" h="218312">
                    <a:moveTo>
                      <a:pt x="615805" y="74"/>
                    </a:moveTo>
                    <a:cubicBezTo>
                      <a:pt x="615805" y="74"/>
                      <a:pt x="385872" y="143996"/>
                      <a:pt x="204" y="2183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BC08CF4-D8AC-44E3-9B83-2F4BC1FC090C}"/>
                  </a:ext>
                </a:extLst>
              </p:cNvPr>
              <p:cNvSpPr/>
              <p:nvPr/>
            </p:nvSpPr>
            <p:spPr>
              <a:xfrm>
                <a:off x="4530499" y="4758761"/>
                <a:ext cx="138493" cy="72390"/>
              </a:xfrm>
              <a:custGeom>
                <a:avLst/>
                <a:gdLst>
                  <a:gd name="connsiteX0" fmla="*/ 0 w 138493"/>
                  <a:gd name="connsiteY0" fmla="*/ 72390 h 72390"/>
                  <a:gd name="connsiteX1" fmla="*/ 138494 w 138493"/>
                  <a:gd name="connsiteY1" fmla="*/ 0 h 7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493" h="72390">
                    <a:moveTo>
                      <a:pt x="0" y="72390"/>
                    </a:moveTo>
                    <a:lnTo>
                      <a:pt x="138494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C1996D5-A55E-498F-878F-76622F07754E}"/>
                  </a:ext>
                </a:extLst>
              </p:cNvPr>
              <p:cNvSpPr/>
              <p:nvPr/>
            </p:nvSpPr>
            <p:spPr>
              <a:xfrm>
                <a:off x="4647319" y="4519388"/>
                <a:ext cx="658816" cy="265785"/>
              </a:xfrm>
              <a:custGeom>
                <a:avLst/>
                <a:gdLst>
                  <a:gd name="connsiteX0" fmla="*/ 12257 w 658816"/>
                  <a:gd name="connsiteY0" fmla="*/ 253734 h 265785"/>
                  <a:gd name="connsiteX1" fmla="*/ 296 w 658816"/>
                  <a:gd name="connsiteY1" fmla="*/ 238636 h 265785"/>
                  <a:gd name="connsiteX2" fmla="*/ 2732 w 658816"/>
                  <a:gd name="connsiteY2" fmla="*/ 232302 h 265785"/>
                  <a:gd name="connsiteX3" fmla="*/ 337822 w 658816"/>
                  <a:gd name="connsiteY3" fmla="*/ 51804 h 265785"/>
                  <a:gd name="connsiteX4" fmla="*/ 643098 w 658816"/>
                  <a:gd name="connsiteY4" fmla="*/ 273 h 265785"/>
                  <a:gd name="connsiteX5" fmla="*/ 658824 w 658816"/>
                  <a:gd name="connsiteY5" fmla="*/ 11398 h 265785"/>
                  <a:gd name="connsiteX6" fmla="*/ 656814 w 658816"/>
                  <a:gd name="connsiteY6" fmla="*/ 21133 h 265785"/>
                  <a:gd name="connsiteX7" fmla="*/ 397829 w 658816"/>
                  <a:gd name="connsiteY7" fmla="*/ 251257 h 265785"/>
                  <a:gd name="connsiteX8" fmla="*/ 12257 w 658816"/>
                  <a:gd name="connsiteY8" fmla="*/ 253734 h 26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8816" h="265785">
                    <a:moveTo>
                      <a:pt x="12257" y="253734"/>
                    </a:moveTo>
                    <a:cubicBezTo>
                      <a:pt x="4785" y="252867"/>
                      <a:pt x="-570" y="246104"/>
                      <a:pt x="296" y="238636"/>
                    </a:cubicBezTo>
                    <a:cubicBezTo>
                      <a:pt x="561" y="236350"/>
                      <a:pt x="1399" y="234169"/>
                      <a:pt x="2732" y="232302"/>
                    </a:cubicBezTo>
                    <a:cubicBezTo>
                      <a:pt x="33403" y="189726"/>
                      <a:pt x="127224" y="87427"/>
                      <a:pt x="337822" y="51804"/>
                    </a:cubicBezTo>
                    <a:lnTo>
                      <a:pt x="643098" y="273"/>
                    </a:lnTo>
                    <a:cubicBezTo>
                      <a:pt x="650508" y="-1003"/>
                      <a:pt x="657557" y="3979"/>
                      <a:pt x="658824" y="11398"/>
                    </a:cubicBezTo>
                    <a:cubicBezTo>
                      <a:pt x="659405" y="14780"/>
                      <a:pt x="658690" y="18256"/>
                      <a:pt x="656814" y="21133"/>
                    </a:cubicBezTo>
                    <a:cubicBezTo>
                      <a:pt x="618142" y="80855"/>
                      <a:pt x="513939" y="225159"/>
                      <a:pt x="397829" y="251257"/>
                    </a:cubicBezTo>
                    <a:cubicBezTo>
                      <a:pt x="276195" y="278403"/>
                      <a:pt x="77884" y="260687"/>
                      <a:pt x="12257" y="253734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BCADB15-7488-4B1E-B5A2-C2A5D341B4B1}"/>
                  </a:ext>
                </a:extLst>
              </p:cNvPr>
              <p:cNvSpPr/>
              <p:nvPr/>
            </p:nvSpPr>
            <p:spPr>
              <a:xfrm>
                <a:off x="4665658" y="4540448"/>
                <a:ext cx="615600" cy="218313"/>
              </a:xfrm>
              <a:custGeom>
                <a:avLst/>
                <a:gdLst>
                  <a:gd name="connsiteX0" fmla="*/ 615805 w 615600"/>
                  <a:gd name="connsiteY0" fmla="*/ 74 h 218313"/>
                  <a:gd name="connsiteX1" fmla="*/ 204 w 615600"/>
                  <a:gd name="connsiteY1" fmla="*/ 218387 h 218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5600" h="218313">
                    <a:moveTo>
                      <a:pt x="615805" y="74"/>
                    </a:moveTo>
                    <a:cubicBezTo>
                      <a:pt x="615805" y="74"/>
                      <a:pt x="385872" y="143901"/>
                      <a:pt x="204" y="2183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73396703-7EE1-4C07-94D6-69B249D83E81}"/>
                  </a:ext>
                </a:extLst>
              </p:cNvPr>
              <p:cNvSpPr/>
              <p:nvPr/>
            </p:nvSpPr>
            <p:spPr>
              <a:xfrm>
                <a:off x="4603556" y="4455008"/>
                <a:ext cx="160401" cy="75819"/>
              </a:xfrm>
              <a:custGeom>
                <a:avLst/>
                <a:gdLst>
                  <a:gd name="connsiteX0" fmla="*/ 0 w 160401"/>
                  <a:gd name="connsiteY0" fmla="*/ 75819 h 75819"/>
                  <a:gd name="connsiteX1" fmla="*/ 160401 w 160401"/>
                  <a:gd name="connsiteY1" fmla="*/ 0 h 75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01" h="75819">
                    <a:moveTo>
                      <a:pt x="0" y="75819"/>
                    </a:moveTo>
                    <a:lnTo>
                      <a:pt x="160401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5EC5AAD-BB51-4347-BEFC-CD952436E641}"/>
                  </a:ext>
                </a:extLst>
              </p:cNvPr>
              <p:cNvSpPr/>
              <p:nvPr/>
            </p:nvSpPr>
            <p:spPr>
              <a:xfrm>
                <a:off x="4742211" y="4152405"/>
                <a:ext cx="631546" cy="317755"/>
              </a:xfrm>
              <a:custGeom>
                <a:avLst/>
                <a:gdLst>
                  <a:gd name="connsiteX0" fmla="*/ 13854 w 631546"/>
                  <a:gd name="connsiteY0" fmla="*/ 317822 h 317755"/>
                  <a:gd name="connsiteX1" fmla="*/ 205 w 631546"/>
                  <a:gd name="connsiteY1" fmla="*/ 304230 h 317755"/>
                  <a:gd name="connsiteX2" fmla="*/ 1948 w 631546"/>
                  <a:gd name="connsiteY2" fmla="*/ 297533 h 317755"/>
                  <a:gd name="connsiteX3" fmla="*/ 316273 w 631546"/>
                  <a:gd name="connsiteY3" fmla="*/ 83412 h 317755"/>
                  <a:gd name="connsiteX4" fmla="*/ 614596 w 631546"/>
                  <a:gd name="connsiteY4" fmla="*/ 544 h 317755"/>
                  <a:gd name="connsiteX5" fmla="*/ 631283 w 631546"/>
                  <a:gd name="connsiteY5" fmla="*/ 10164 h 317755"/>
                  <a:gd name="connsiteX6" fmla="*/ 630407 w 631546"/>
                  <a:gd name="connsiteY6" fmla="*/ 19594 h 317755"/>
                  <a:gd name="connsiteX7" fmla="*/ 396664 w 631546"/>
                  <a:gd name="connsiteY7" fmla="*/ 275245 h 317755"/>
                  <a:gd name="connsiteX8" fmla="*/ 13854 w 631546"/>
                  <a:gd name="connsiteY8" fmla="*/ 317822 h 317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1546" h="317755">
                    <a:moveTo>
                      <a:pt x="13854" y="317822"/>
                    </a:moveTo>
                    <a:cubicBezTo>
                      <a:pt x="6331" y="317841"/>
                      <a:pt x="220" y="311754"/>
                      <a:pt x="205" y="304230"/>
                    </a:cubicBezTo>
                    <a:cubicBezTo>
                      <a:pt x="199" y="301886"/>
                      <a:pt x="800" y="299581"/>
                      <a:pt x="1948" y="297533"/>
                    </a:cubicBezTo>
                    <a:cubicBezTo>
                      <a:pt x="28046" y="252004"/>
                      <a:pt x="110723" y="140562"/>
                      <a:pt x="316273" y="83412"/>
                    </a:cubicBezTo>
                    <a:lnTo>
                      <a:pt x="614596" y="544"/>
                    </a:lnTo>
                    <a:cubicBezTo>
                      <a:pt x="621863" y="-1408"/>
                      <a:pt x="629331" y="2897"/>
                      <a:pt x="631283" y="10164"/>
                    </a:cubicBezTo>
                    <a:cubicBezTo>
                      <a:pt x="632131" y="13317"/>
                      <a:pt x="631817" y="16660"/>
                      <a:pt x="630407" y="19594"/>
                    </a:cubicBezTo>
                    <a:cubicBezTo>
                      <a:pt x="598022" y="82935"/>
                      <a:pt x="509535" y="237336"/>
                      <a:pt x="396664" y="275245"/>
                    </a:cubicBezTo>
                    <a:cubicBezTo>
                      <a:pt x="278935" y="315059"/>
                      <a:pt x="79862" y="318012"/>
                      <a:pt x="13854" y="317822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81CCB799-7445-41EC-96CB-CF457739FC6D}"/>
                  </a:ext>
                </a:extLst>
              </p:cNvPr>
              <p:cNvSpPr/>
              <p:nvPr/>
            </p:nvSpPr>
            <p:spPr>
              <a:xfrm>
                <a:off x="4760432" y="4174497"/>
                <a:ext cx="589692" cy="280797"/>
              </a:xfrm>
              <a:custGeom>
                <a:avLst/>
                <a:gdLst>
                  <a:gd name="connsiteX0" fmla="*/ 589897 w 589692"/>
                  <a:gd name="connsiteY0" fmla="*/ 74 h 280797"/>
                  <a:gd name="connsiteX1" fmla="*/ 204 w 589692"/>
                  <a:gd name="connsiteY1" fmla="*/ 280871 h 2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9692" h="280797">
                    <a:moveTo>
                      <a:pt x="589897" y="74"/>
                    </a:moveTo>
                    <a:cubicBezTo>
                      <a:pt x="589897" y="74"/>
                      <a:pt x="376156" y="166952"/>
                      <a:pt x="204" y="280871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14B625F-32CD-41F8-99D1-8C8D07EEC41B}"/>
                  </a:ext>
                </a:extLst>
              </p:cNvPr>
              <p:cNvSpPr/>
              <p:nvPr/>
            </p:nvSpPr>
            <p:spPr>
              <a:xfrm>
                <a:off x="4660991" y="4150685"/>
                <a:ext cx="115538" cy="126111"/>
              </a:xfrm>
              <a:custGeom>
                <a:avLst/>
                <a:gdLst>
                  <a:gd name="connsiteX0" fmla="*/ 0 w 115538"/>
                  <a:gd name="connsiteY0" fmla="*/ 126111 h 126111"/>
                  <a:gd name="connsiteX1" fmla="*/ 115538 w 115538"/>
                  <a:gd name="connsiteY1" fmla="*/ 0 h 126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5538" h="126111">
                    <a:moveTo>
                      <a:pt x="0" y="126111"/>
                    </a:moveTo>
                    <a:lnTo>
                      <a:pt x="115538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700ECFB-B946-4378-921C-DC55A8EB6BB3}"/>
                  </a:ext>
                </a:extLst>
              </p:cNvPr>
              <p:cNvSpPr/>
              <p:nvPr/>
            </p:nvSpPr>
            <p:spPr>
              <a:xfrm>
                <a:off x="4755779" y="3659544"/>
                <a:ext cx="493957" cy="509047"/>
              </a:xfrm>
              <a:custGeom>
                <a:avLst/>
                <a:gdLst>
                  <a:gd name="connsiteX0" fmla="*/ 18574 w 493957"/>
                  <a:gd name="connsiteY0" fmla="*/ 508264 h 509047"/>
                  <a:gd name="connsiteX1" fmla="*/ 1059 w 493957"/>
                  <a:gd name="connsiteY1" fmla="*/ 500244 h 509047"/>
                  <a:gd name="connsiteX2" fmla="*/ 381 w 493957"/>
                  <a:gd name="connsiteY2" fmla="*/ 493309 h 509047"/>
                  <a:gd name="connsiteX3" fmla="*/ 221361 w 493957"/>
                  <a:gd name="connsiteY3" fmla="*/ 183652 h 509047"/>
                  <a:gd name="connsiteX4" fmla="*/ 472535 w 493957"/>
                  <a:gd name="connsiteY4" fmla="*/ 2677 h 509047"/>
                  <a:gd name="connsiteX5" fmla="*/ 491561 w 493957"/>
                  <a:gd name="connsiteY5" fmla="*/ 5686 h 509047"/>
                  <a:gd name="connsiteX6" fmla="*/ 494062 w 493957"/>
                  <a:gd name="connsiteY6" fmla="*/ 15345 h 509047"/>
                  <a:gd name="connsiteX7" fmla="*/ 363379 w 493957"/>
                  <a:gd name="connsiteY7" fmla="*/ 335956 h 509047"/>
                  <a:gd name="connsiteX8" fmla="*/ 18574 w 493957"/>
                  <a:gd name="connsiteY8" fmla="*/ 508264 h 509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3957" h="509047">
                    <a:moveTo>
                      <a:pt x="18574" y="508264"/>
                    </a:moveTo>
                    <a:cubicBezTo>
                      <a:pt x="11523" y="510883"/>
                      <a:pt x="3682" y="507302"/>
                      <a:pt x="1059" y="500244"/>
                    </a:cubicBezTo>
                    <a:cubicBezTo>
                      <a:pt x="235" y="498034"/>
                      <a:pt x="2" y="495643"/>
                      <a:pt x="381" y="493309"/>
                    </a:cubicBezTo>
                    <a:cubicBezTo>
                      <a:pt x="9144" y="441589"/>
                      <a:pt x="48006" y="308524"/>
                      <a:pt x="221361" y="183652"/>
                    </a:cubicBezTo>
                    <a:cubicBezTo>
                      <a:pt x="365570" y="79734"/>
                      <a:pt x="438912" y="26870"/>
                      <a:pt x="472535" y="2677"/>
                    </a:cubicBezTo>
                    <a:cubicBezTo>
                      <a:pt x="478621" y="-1743"/>
                      <a:pt x="487139" y="-400"/>
                      <a:pt x="491561" y="5686"/>
                    </a:cubicBezTo>
                    <a:cubicBezTo>
                      <a:pt x="493585" y="8477"/>
                      <a:pt x="494479" y="11925"/>
                      <a:pt x="494062" y="15345"/>
                    </a:cubicBezTo>
                    <a:cubicBezTo>
                      <a:pt x="485680" y="86020"/>
                      <a:pt x="455962" y="261471"/>
                      <a:pt x="363379" y="335956"/>
                    </a:cubicBezTo>
                    <a:cubicBezTo>
                      <a:pt x="266414" y="414061"/>
                      <a:pt x="80582" y="485594"/>
                      <a:pt x="18574" y="508264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9F65CE2A-978D-4FEB-8D84-B0B0E7B22D9E}"/>
                  </a:ext>
                </a:extLst>
              </p:cNvPr>
              <p:cNvSpPr/>
              <p:nvPr/>
            </p:nvSpPr>
            <p:spPr>
              <a:xfrm>
                <a:off x="4773291" y="3684912"/>
                <a:ext cx="455961" cy="467391"/>
              </a:xfrm>
              <a:custGeom>
                <a:avLst/>
                <a:gdLst>
                  <a:gd name="connsiteX0" fmla="*/ 456166 w 455961"/>
                  <a:gd name="connsiteY0" fmla="*/ 74 h 467391"/>
                  <a:gd name="connsiteX1" fmla="*/ 204 w 455961"/>
                  <a:gd name="connsiteY1" fmla="*/ 467466 h 46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5961" h="467391">
                    <a:moveTo>
                      <a:pt x="456166" y="74"/>
                    </a:moveTo>
                    <a:cubicBezTo>
                      <a:pt x="456166" y="74"/>
                      <a:pt x="313291" y="230579"/>
                      <a:pt x="204" y="467466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D856C822-EAAD-436B-8C0F-259B78FC8C54}"/>
                  </a:ext>
                </a:extLst>
              </p:cNvPr>
              <p:cNvSpPr/>
              <p:nvPr/>
            </p:nvSpPr>
            <p:spPr>
              <a:xfrm>
                <a:off x="4432487" y="3874459"/>
                <a:ext cx="295370" cy="1386840"/>
              </a:xfrm>
              <a:custGeom>
                <a:avLst/>
                <a:gdLst>
                  <a:gd name="connsiteX0" fmla="*/ 288131 w 295370"/>
                  <a:gd name="connsiteY0" fmla="*/ 0 h 1386840"/>
                  <a:gd name="connsiteX1" fmla="*/ 295370 w 295370"/>
                  <a:gd name="connsiteY1" fmla="*/ 113919 h 1386840"/>
                  <a:gd name="connsiteX2" fmla="*/ 0 w 295370"/>
                  <a:gd name="connsiteY2" fmla="*/ 1386840 h 1386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370" h="1386840">
                    <a:moveTo>
                      <a:pt x="288131" y="0"/>
                    </a:moveTo>
                    <a:lnTo>
                      <a:pt x="295370" y="113919"/>
                    </a:lnTo>
                    <a:lnTo>
                      <a:pt x="0" y="1386840"/>
                    </a:lnTo>
                  </a:path>
                </a:pathLst>
              </a:custGeom>
              <a:noFill/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DD58816-7EB6-4C70-8D50-6BF5DCE23454}"/>
                  </a:ext>
                </a:extLst>
              </p:cNvPr>
              <p:cNvSpPr/>
              <p:nvPr/>
            </p:nvSpPr>
            <p:spPr>
              <a:xfrm>
                <a:off x="4657232" y="3200424"/>
                <a:ext cx="234798" cy="695554"/>
              </a:xfrm>
              <a:custGeom>
                <a:avLst/>
                <a:gdLst>
                  <a:gd name="connsiteX0" fmla="*/ 72544 w 234798"/>
                  <a:gd name="connsiteY0" fmla="*/ 688873 h 695554"/>
                  <a:gd name="connsiteX1" fmla="*/ 53914 w 234798"/>
                  <a:gd name="connsiteY1" fmla="*/ 693769 h 695554"/>
                  <a:gd name="connsiteX2" fmla="*/ 49017 w 234798"/>
                  <a:gd name="connsiteY2" fmla="*/ 688873 h 695554"/>
                  <a:gd name="connsiteX3" fmla="*/ 24157 w 234798"/>
                  <a:gd name="connsiteY3" fmla="*/ 309016 h 695554"/>
                  <a:gd name="connsiteX4" fmla="*/ 104167 w 234798"/>
                  <a:gd name="connsiteY4" fmla="*/ 10217 h 695554"/>
                  <a:gd name="connsiteX5" fmla="*/ 120820 w 234798"/>
                  <a:gd name="connsiteY5" fmla="*/ 530 h 695554"/>
                  <a:gd name="connsiteX6" fmla="*/ 128837 w 234798"/>
                  <a:gd name="connsiteY6" fmla="*/ 6407 h 695554"/>
                  <a:gd name="connsiteX7" fmla="*/ 230754 w 234798"/>
                  <a:gd name="connsiteY7" fmla="*/ 337305 h 695554"/>
                  <a:gd name="connsiteX8" fmla="*/ 72544 w 234798"/>
                  <a:gd name="connsiteY8" fmla="*/ 688873 h 695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798" h="695554">
                    <a:moveTo>
                      <a:pt x="72544" y="688873"/>
                    </a:moveTo>
                    <a:cubicBezTo>
                      <a:pt x="68752" y="695369"/>
                      <a:pt x="60411" y="697560"/>
                      <a:pt x="53914" y="693769"/>
                    </a:cubicBezTo>
                    <a:cubicBezTo>
                      <a:pt x="51887" y="692587"/>
                      <a:pt x="50200" y="690901"/>
                      <a:pt x="49017" y="688873"/>
                    </a:cubicBezTo>
                    <a:cubicBezTo>
                      <a:pt x="23014" y="643153"/>
                      <a:pt x="-31088" y="515423"/>
                      <a:pt x="24157" y="309016"/>
                    </a:cubicBezTo>
                    <a:cubicBezTo>
                      <a:pt x="70068" y="137566"/>
                      <a:pt x="93404" y="50126"/>
                      <a:pt x="104167" y="10217"/>
                    </a:cubicBezTo>
                    <a:cubicBezTo>
                      <a:pt x="106092" y="2949"/>
                      <a:pt x="113547" y="-1394"/>
                      <a:pt x="120820" y="530"/>
                    </a:cubicBezTo>
                    <a:cubicBezTo>
                      <a:pt x="124136" y="1415"/>
                      <a:pt x="126999" y="3511"/>
                      <a:pt x="128837" y="6407"/>
                    </a:cubicBezTo>
                    <a:cubicBezTo>
                      <a:pt x="166937" y="66414"/>
                      <a:pt x="255329" y="221005"/>
                      <a:pt x="230754" y="337305"/>
                    </a:cubicBezTo>
                    <a:cubicBezTo>
                      <a:pt x="205132" y="459225"/>
                      <a:pt x="106263" y="632104"/>
                      <a:pt x="72544" y="688873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EC9E5445-EAC8-4927-B350-D4E33D0637B9}"/>
                  </a:ext>
                </a:extLst>
              </p:cNvPr>
              <p:cNvSpPr/>
              <p:nvPr/>
            </p:nvSpPr>
            <p:spPr>
              <a:xfrm>
                <a:off x="4719284" y="3227712"/>
                <a:ext cx="63810" cy="649986"/>
              </a:xfrm>
              <a:custGeom>
                <a:avLst/>
                <a:gdLst>
                  <a:gd name="connsiteX0" fmla="*/ 57354 w 63810"/>
                  <a:gd name="connsiteY0" fmla="*/ 74 h 649986"/>
                  <a:gd name="connsiteX1" fmla="*/ 204 w 63810"/>
                  <a:gd name="connsiteY1" fmla="*/ 650060 h 649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810" h="649986">
                    <a:moveTo>
                      <a:pt x="57354" y="74"/>
                    </a:moveTo>
                    <a:cubicBezTo>
                      <a:pt x="57354" y="74"/>
                      <a:pt x="92787" y="268679"/>
                      <a:pt x="204" y="650060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DB20CC74-A202-48AD-818A-799AE189F1F2}"/>
                  </a:ext>
                </a:extLst>
              </p:cNvPr>
              <p:cNvSpPr/>
              <p:nvPr/>
            </p:nvSpPr>
            <p:spPr>
              <a:xfrm>
                <a:off x="4304375" y="5057655"/>
                <a:ext cx="144398" cy="133540"/>
              </a:xfrm>
              <a:custGeom>
                <a:avLst/>
                <a:gdLst>
                  <a:gd name="connsiteX0" fmla="*/ 144399 w 144398"/>
                  <a:gd name="connsiteY0" fmla="*/ 133541 h 133540"/>
                  <a:gd name="connsiteX1" fmla="*/ 0 w 144398"/>
                  <a:gd name="connsiteY1" fmla="*/ 0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398" h="133540">
                    <a:moveTo>
                      <a:pt x="144399" y="13354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9C63AE27-2FE0-4C29-9A3D-4D80D38C159D}"/>
                  </a:ext>
                </a:extLst>
              </p:cNvPr>
              <p:cNvSpPr/>
              <p:nvPr/>
            </p:nvSpPr>
            <p:spPr>
              <a:xfrm>
                <a:off x="3816343" y="4581314"/>
                <a:ext cx="508859" cy="494012"/>
              </a:xfrm>
              <a:custGeom>
                <a:avLst/>
                <a:gdLst>
                  <a:gd name="connsiteX0" fmla="*/ 491094 w 508859"/>
                  <a:gd name="connsiteY0" fmla="*/ 493370 h 494012"/>
                  <a:gd name="connsiteX1" fmla="*/ 508351 w 508859"/>
                  <a:gd name="connsiteY1" fmla="*/ 484816 h 494012"/>
                  <a:gd name="connsiteX2" fmla="*/ 508810 w 508859"/>
                  <a:gd name="connsiteY2" fmla="*/ 477844 h 494012"/>
                  <a:gd name="connsiteX3" fmla="*/ 278210 w 508859"/>
                  <a:gd name="connsiteY3" fmla="*/ 175330 h 494012"/>
                  <a:gd name="connsiteX4" fmla="*/ 21511 w 508859"/>
                  <a:gd name="connsiteY4" fmla="*/ 2451 h 494012"/>
                  <a:gd name="connsiteX5" fmla="*/ 2580 w 508859"/>
                  <a:gd name="connsiteY5" fmla="*/ 6014 h 494012"/>
                  <a:gd name="connsiteX6" fmla="*/ 366 w 508859"/>
                  <a:gd name="connsiteY6" fmla="*/ 15786 h 494012"/>
                  <a:gd name="connsiteX7" fmla="*/ 141050 w 508859"/>
                  <a:gd name="connsiteY7" fmla="*/ 332111 h 494012"/>
                  <a:gd name="connsiteX8" fmla="*/ 491094 w 508859"/>
                  <a:gd name="connsiteY8" fmla="*/ 493370 h 49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8859" h="494012">
                    <a:moveTo>
                      <a:pt x="491094" y="493370"/>
                    </a:moveTo>
                    <a:cubicBezTo>
                      <a:pt x="498223" y="495770"/>
                      <a:pt x="505949" y="491941"/>
                      <a:pt x="508351" y="484816"/>
                    </a:cubicBezTo>
                    <a:cubicBezTo>
                      <a:pt x="509107" y="482568"/>
                      <a:pt x="509265" y="480168"/>
                      <a:pt x="508810" y="477844"/>
                    </a:cubicBezTo>
                    <a:cubicBezTo>
                      <a:pt x="498428" y="426409"/>
                      <a:pt x="455470" y="294678"/>
                      <a:pt x="278210" y="175330"/>
                    </a:cubicBezTo>
                    <a:lnTo>
                      <a:pt x="21511" y="2451"/>
                    </a:lnTo>
                    <a:cubicBezTo>
                      <a:pt x="15301" y="-1797"/>
                      <a:pt x="6825" y="-197"/>
                      <a:pt x="2580" y="6014"/>
                    </a:cubicBezTo>
                    <a:cubicBezTo>
                      <a:pt x="626" y="8871"/>
                      <a:pt x="-166" y="12367"/>
                      <a:pt x="366" y="15786"/>
                    </a:cubicBezTo>
                    <a:cubicBezTo>
                      <a:pt x="10939" y="86081"/>
                      <a:pt x="46086" y="260579"/>
                      <a:pt x="141050" y="332111"/>
                    </a:cubicBezTo>
                    <a:cubicBezTo>
                      <a:pt x="240491" y="406978"/>
                      <a:pt x="428419" y="472700"/>
                      <a:pt x="491094" y="493370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CA6BF57-667D-405A-A8E7-CB1AD6233EC3}"/>
                  </a:ext>
                </a:extLst>
              </p:cNvPr>
              <p:cNvSpPr/>
              <p:nvPr/>
            </p:nvSpPr>
            <p:spPr>
              <a:xfrm>
                <a:off x="3837174" y="4606361"/>
                <a:ext cx="470439" cy="452818"/>
              </a:xfrm>
              <a:custGeom>
                <a:avLst/>
                <a:gdLst>
                  <a:gd name="connsiteX0" fmla="*/ 204 w 470439"/>
                  <a:gd name="connsiteY0" fmla="*/ 74 h 452818"/>
                  <a:gd name="connsiteX1" fmla="*/ 470644 w 470439"/>
                  <a:gd name="connsiteY1" fmla="*/ 452892 h 45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439" h="452818">
                    <a:moveTo>
                      <a:pt x="204" y="74"/>
                    </a:moveTo>
                    <a:cubicBezTo>
                      <a:pt x="204" y="74"/>
                      <a:pt x="150128" y="225911"/>
                      <a:pt x="470644" y="452892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7E7EDC2D-0E35-43C1-86F1-C689AED52403}"/>
                  </a:ext>
                </a:extLst>
              </p:cNvPr>
              <p:cNvSpPr/>
              <p:nvPr/>
            </p:nvSpPr>
            <p:spPr>
              <a:xfrm>
                <a:off x="4409055" y="4743521"/>
                <a:ext cx="113442" cy="130111"/>
              </a:xfrm>
              <a:custGeom>
                <a:avLst/>
                <a:gdLst>
                  <a:gd name="connsiteX0" fmla="*/ 113443 w 113442"/>
                  <a:gd name="connsiteY0" fmla="*/ 130111 h 130111"/>
                  <a:gd name="connsiteX1" fmla="*/ 0 w 113442"/>
                  <a:gd name="connsiteY1" fmla="*/ 0 h 13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442" h="130111">
                    <a:moveTo>
                      <a:pt x="113443" y="13011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756196A-1E2F-4C26-A64B-9B5A8BF1333B}"/>
                  </a:ext>
                </a:extLst>
              </p:cNvPr>
              <p:cNvSpPr/>
              <p:nvPr/>
            </p:nvSpPr>
            <p:spPr>
              <a:xfrm>
                <a:off x="3920653" y="4267630"/>
                <a:ext cx="509230" cy="493561"/>
              </a:xfrm>
              <a:custGeom>
                <a:avLst/>
                <a:gdLst>
                  <a:gd name="connsiteX0" fmla="*/ 491464 w 509230"/>
                  <a:gd name="connsiteY0" fmla="*/ 492919 h 493561"/>
                  <a:gd name="connsiteX1" fmla="*/ 508721 w 509230"/>
                  <a:gd name="connsiteY1" fmla="*/ 484366 h 493561"/>
                  <a:gd name="connsiteX2" fmla="*/ 509180 w 509230"/>
                  <a:gd name="connsiteY2" fmla="*/ 477393 h 493561"/>
                  <a:gd name="connsiteX3" fmla="*/ 278580 w 509230"/>
                  <a:gd name="connsiteY3" fmla="*/ 175260 h 493561"/>
                  <a:gd name="connsiteX4" fmla="*/ 21405 w 509230"/>
                  <a:gd name="connsiteY4" fmla="*/ 2382 h 493561"/>
                  <a:gd name="connsiteX5" fmla="*/ 2509 w 509230"/>
                  <a:gd name="connsiteY5" fmla="*/ 6116 h 493561"/>
                  <a:gd name="connsiteX6" fmla="*/ 355 w 509230"/>
                  <a:gd name="connsiteY6" fmla="*/ 15717 h 493561"/>
                  <a:gd name="connsiteX7" fmla="*/ 141039 w 509230"/>
                  <a:gd name="connsiteY7" fmla="*/ 332137 h 493561"/>
                  <a:gd name="connsiteX8" fmla="*/ 491464 w 509230"/>
                  <a:gd name="connsiteY8" fmla="*/ 492919 h 49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9230" h="493561">
                    <a:moveTo>
                      <a:pt x="491464" y="492919"/>
                    </a:moveTo>
                    <a:cubicBezTo>
                      <a:pt x="498592" y="495319"/>
                      <a:pt x="506319" y="491491"/>
                      <a:pt x="508721" y="484366"/>
                    </a:cubicBezTo>
                    <a:cubicBezTo>
                      <a:pt x="509478" y="482118"/>
                      <a:pt x="509636" y="479717"/>
                      <a:pt x="509180" y="477393"/>
                    </a:cubicBezTo>
                    <a:cubicBezTo>
                      <a:pt x="498798" y="425959"/>
                      <a:pt x="455936" y="294133"/>
                      <a:pt x="278580" y="175260"/>
                    </a:cubicBezTo>
                    <a:cubicBezTo>
                      <a:pt x="131133" y="75915"/>
                      <a:pt x="56171" y="25432"/>
                      <a:pt x="21405" y="2382"/>
                    </a:cubicBezTo>
                    <a:cubicBezTo>
                      <a:pt x="15155" y="-1809"/>
                      <a:pt x="6695" y="-133"/>
                      <a:pt x="2509" y="6116"/>
                    </a:cubicBezTo>
                    <a:cubicBezTo>
                      <a:pt x="620" y="8935"/>
                      <a:pt x="-148" y="12364"/>
                      <a:pt x="355" y="15717"/>
                    </a:cubicBezTo>
                    <a:cubicBezTo>
                      <a:pt x="10928" y="86107"/>
                      <a:pt x="45980" y="260509"/>
                      <a:pt x="141039" y="332137"/>
                    </a:cubicBezTo>
                    <a:cubicBezTo>
                      <a:pt x="240766" y="406527"/>
                      <a:pt x="428789" y="472250"/>
                      <a:pt x="491464" y="492919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5D269D7-D74D-4E24-8F2E-BF5F6BED6BB2}"/>
                  </a:ext>
                </a:extLst>
              </p:cNvPr>
              <p:cNvSpPr/>
              <p:nvPr/>
            </p:nvSpPr>
            <p:spPr>
              <a:xfrm>
                <a:off x="3941854" y="4292131"/>
                <a:ext cx="470439" cy="452818"/>
              </a:xfrm>
              <a:custGeom>
                <a:avLst/>
                <a:gdLst>
                  <a:gd name="connsiteX0" fmla="*/ 204 w 470439"/>
                  <a:gd name="connsiteY0" fmla="*/ 74 h 452818"/>
                  <a:gd name="connsiteX1" fmla="*/ 470644 w 470439"/>
                  <a:gd name="connsiteY1" fmla="*/ 452892 h 45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439" h="452818">
                    <a:moveTo>
                      <a:pt x="204" y="74"/>
                    </a:moveTo>
                    <a:cubicBezTo>
                      <a:pt x="204" y="74"/>
                      <a:pt x="150128" y="226007"/>
                      <a:pt x="470644" y="452892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CC19A1C-D9C2-49F6-86D6-E1AA2DE753EC}"/>
                  </a:ext>
                </a:extLst>
              </p:cNvPr>
              <p:cNvSpPr/>
              <p:nvPr/>
            </p:nvSpPr>
            <p:spPr>
              <a:xfrm>
                <a:off x="4448203" y="4427672"/>
                <a:ext cx="141351" cy="166687"/>
              </a:xfrm>
              <a:custGeom>
                <a:avLst/>
                <a:gdLst>
                  <a:gd name="connsiteX0" fmla="*/ 141351 w 141351"/>
                  <a:gd name="connsiteY0" fmla="*/ 166687 h 166687"/>
                  <a:gd name="connsiteX1" fmla="*/ 0 w 141351"/>
                  <a:gd name="connsiteY1" fmla="*/ 0 h 16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351" h="166687">
                    <a:moveTo>
                      <a:pt x="141351" y="166687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680819D-E2CE-4CE7-B546-145B2693E5FC}"/>
                  </a:ext>
                </a:extLst>
              </p:cNvPr>
              <p:cNvSpPr/>
              <p:nvPr/>
            </p:nvSpPr>
            <p:spPr>
              <a:xfrm>
                <a:off x="4010581" y="3904240"/>
                <a:ext cx="457767" cy="541731"/>
              </a:xfrm>
              <a:custGeom>
                <a:avLst/>
                <a:gdLst>
                  <a:gd name="connsiteX0" fmla="*/ 438874 w 457767"/>
                  <a:gd name="connsiteY0" fmla="*/ 540650 h 541731"/>
                  <a:gd name="connsiteX1" fmla="*/ 456823 w 457767"/>
                  <a:gd name="connsiteY1" fmla="*/ 533659 h 541731"/>
                  <a:gd name="connsiteX2" fmla="*/ 457924 w 457767"/>
                  <a:gd name="connsiteY2" fmla="*/ 527029 h 541731"/>
                  <a:gd name="connsiteX3" fmla="*/ 259899 w 457767"/>
                  <a:gd name="connsiteY3" fmla="*/ 202227 h 541731"/>
                  <a:gd name="connsiteX4" fmla="*/ 23107 w 457767"/>
                  <a:gd name="connsiteY4" fmla="*/ 3726 h 541731"/>
                  <a:gd name="connsiteX5" fmla="*/ 3857 w 457767"/>
                  <a:gd name="connsiteY5" fmla="*/ 4411 h 541731"/>
                  <a:gd name="connsiteX6" fmla="*/ 247 w 457767"/>
                  <a:gd name="connsiteY6" fmla="*/ 14775 h 541731"/>
                  <a:gd name="connsiteX7" fmla="*/ 107404 w 457767"/>
                  <a:gd name="connsiteY7" fmla="*/ 343959 h 541731"/>
                  <a:gd name="connsiteX8" fmla="*/ 438874 w 457767"/>
                  <a:gd name="connsiteY8" fmla="*/ 540650 h 541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767" h="541731">
                    <a:moveTo>
                      <a:pt x="438874" y="540650"/>
                    </a:moveTo>
                    <a:cubicBezTo>
                      <a:pt x="445761" y="543679"/>
                      <a:pt x="453797" y="540545"/>
                      <a:pt x="456823" y="533659"/>
                    </a:cubicBezTo>
                    <a:cubicBezTo>
                      <a:pt x="457737" y="531573"/>
                      <a:pt x="458116" y="529296"/>
                      <a:pt x="457924" y="527029"/>
                    </a:cubicBezTo>
                    <a:cubicBezTo>
                      <a:pt x="452971" y="474832"/>
                      <a:pt x="423634" y="339292"/>
                      <a:pt x="259899" y="202227"/>
                    </a:cubicBezTo>
                    <a:lnTo>
                      <a:pt x="23107" y="3726"/>
                    </a:lnTo>
                    <a:cubicBezTo>
                      <a:pt x="17602" y="-1399"/>
                      <a:pt x="8984" y="-1094"/>
                      <a:pt x="3857" y="4411"/>
                    </a:cubicBezTo>
                    <a:cubicBezTo>
                      <a:pt x="1254" y="7212"/>
                      <a:pt x="-55" y="10965"/>
                      <a:pt x="247" y="14775"/>
                    </a:cubicBezTo>
                    <a:cubicBezTo>
                      <a:pt x="3486" y="85831"/>
                      <a:pt x="20345" y="262901"/>
                      <a:pt x="107404" y="343959"/>
                    </a:cubicBezTo>
                    <a:cubicBezTo>
                      <a:pt x="198558" y="428826"/>
                      <a:pt x="378676" y="513599"/>
                      <a:pt x="438874" y="540650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CD132C39-D5C2-4E83-95C9-ED0DD93D967F}"/>
                  </a:ext>
                </a:extLst>
              </p:cNvPr>
              <p:cNvSpPr/>
              <p:nvPr/>
            </p:nvSpPr>
            <p:spPr>
              <a:xfrm>
                <a:off x="4030246" y="3930466"/>
                <a:ext cx="421004" cy="498919"/>
              </a:xfrm>
              <a:custGeom>
                <a:avLst/>
                <a:gdLst>
                  <a:gd name="connsiteX0" fmla="*/ 204 w 421004"/>
                  <a:gd name="connsiteY0" fmla="*/ 74 h 498919"/>
                  <a:gd name="connsiteX1" fmla="*/ 421209 w 421004"/>
                  <a:gd name="connsiteY1" fmla="*/ 498993 h 49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1004" h="498919">
                    <a:moveTo>
                      <a:pt x="204" y="74"/>
                    </a:moveTo>
                    <a:cubicBezTo>
                      <a:pt x="204" y="74"/>
                      <a:pt x="125934" y="240199"/>
                      <a:pt x="421209" y="498993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2830119-F626-48B8-8232-21B80FF00FE1}"/>
                  </a:ext>
                </a:extLst>
              </p:cNvPr>
              <p:cNvSpPr/>
              <p:nvPr/>
            </p:nvSpPr>
            <p:spPr>
              <a:xfrm>
                <a:off x="4610985" y="4076961"/>
                <a:ext cx="58483" cy="163353"/>
              </a:xfrm>
              <a:custGeom>
                <a:avLst/>
                <a:gdLst>
                  <a:gd name="connsiteX0" fmla="*/ 58484 w 58483"/>
                  <a:gd name="connsiteY0" fmla="*/ 163354 h 163353"/>
                  <a:gd name="connsiteX1" fmla="*/ 0 w 58483"/>
                  <a:gd name="connsiteY1" fmla="*/ 0 h 16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483" h="163353">
                    <a:moveTo>
                      <a:pt x="58484" y="163354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7CAE8D33-AD83-4AD2-9A6C-8AE6D2041D47}"/>
                  </a:ext>
                </a:extLst>
              </p:cNvPr>
              <p:cNvSpPr/>
              <p:nvPr/>
            </p:nvSpPr>
            <p:spPr>
              <a:xfrm>
                <a:off x="4292827" y="3333493"/>
                <a:ext cx="351035" cy="767351"/>
              </a:xfrm>
              <a:custGeom>
                <a:avLst/>
                <a:gdLst>
                  <a:gd name="connsiteX0" fmla="*/ 312361 w 351035"/>
                  <a:gd name="connsiteY0" fmla="*/ 762782 h 767351"/>
                  <a:gd name="connsiteX1" fmla="*/ 334722 w 351035"/>
                  <a:gd name="connsiteY1" fmla="*/ 762802 h 767351"/>
                  <a:gd name="connsiteX2" fmla="*/ 338841 w 351035"/>
                  <a:gd name="connsiteY2" fmla="*/ 755639 h 767351"/>
                  <a:gd name="connsiteX3" fmla="*/ 253116 w 351035"/>
                  <a:gd name="connsiteY3" fmla="*/ 320537 h 767351"/>
                  <a:gd name="connsiteX4" fmla="*/ 74236 w 351035"/>
                  <a:gd name="connsiteY4" fmla="*/ 7640 h 767351"/>
                  <a:gd name="connsiteX5" fmla="*/ 52350 w 351035"/>
                  <a:gd name="connsiteY5" fmla="*/ 2440 h 767351"/>
                  <a:gd name="connsiteX6" fmla="*/ 45661 w 351035"/>
                  <a:gd name="connsiteY6" fmla="*/ 10784 h 767351"/>
                  <a:gd name="connsiteX7" fmla="*/ 29469 w 351035"/>
                  <a:gd name="connsiteY7" fmla="*/ 414072 h 767351"/>
                  <a:gd name="connsiteX8" fmla="*/ 312361 w 351035"/>
                  <a:gd name="connsiteY8" fmla="*/ 762782 h 767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1035" h="767351">
                    <a:moveTo>
                      <a:pt x="312361" y="762782"/>
                    </a:moveTo>
                    <a:cubicBezTo>
                      <a:pt x="318531" y="768964"/>
                      <a:pt x="328542" y="768974"/>
                      <a:pt x="334722" y="762802"/>
                    </a:cubicBezTo>
                    <a:cubicBezTo>
                      <a:pt x="336705" y="760820"/>
                      <a:pt x="338128" y="758353"/>
                      <a:pt x="338841" y="755639"/>
                    </a:cubicBezTo>
                    <a:cubicBezTo>
                      <a:pt x="354462" y="696488"/>
                      <a:pt x="376941" y="536564"/>
                      <a:pt x="253116" y="320537"/>
                    </a:cubicBezTo>
                    <a:lnTo>
                      <a:pt x="74236" y="7640"/>
                    </a:lnTo>
                    <a:cubicBezTo>
                      <a:pt x="69628" y="164"/>
                      <a:pt x="59829" y="-2170"/>
                      <a:pt x="52350" y="2440"/>
                    </a:cubicBezTo>
                    <a:cubicBezTo>
                      <a:pt x="49225" y="4364"/>
                      <a:pt x="46862" y="7317"/>
                      <a:pt x="45661" y="10784"/>
                    </a:cubicBezTo>
                    <a:cubicBezTo>
                      <a:pt x="20134" y="90222"/>
                      <a:pt x="-33015" y="290247"/>
                      <a:pt x="29469" y="414072"/>
                    </a:cubicBezTo>
                    <a:cubicBezTo>
                      <a:pt x="94906" y="543517"/>
                      <a:pt x="257688" y="709347"/>
                      <a:pt x="312361" y="762782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D9831B1-EE8C-4CE6-BA8D-C22F7A594385}"/>
                  </a:ext>
                </a:extLst>
              </p:cNvPr>
              <p:cNvSpPr/>
              <p:nvPr/>
            </p:nvSpPr>
            <p:spPr>
              <a:xfrm>
                <a:off x="4354763" y="3364586"/>
                <a:ext cx="258794" cy="715613"/>
              </a:xfrm>
              <a:custGeom>
                <a:avLst/>
                <a:gdLst>
                  <a:gd name="connsiteX0" fmla="*/ 204 w 258794"/>
                  <a:gd name="connsiteY0" fmla="*/ 74 h 715613"/>
                  <a:gd name="connsiteX1" fmla="*/ 258999 w 258794"/>
                  <a:gd name="connsiteY1" fmla="*/ 715687 h 71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8794" h="715613">
                    <a:moveTo>
                      <a:pt x="204" y="74"/>
                    </a:moveTo>
                    <a:cubicBezTo>
                      <a:pt x="204" y="74"/>
                      <a:pt x="40876" y="313446"/>
                      <a:pt x="258999" y="7156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D106D4F-0E75-4645-8A64-AF315DE3A8BA}"/>
                </a:ext>
              </a:extLst>
            </p:cNvPr>
            <p:cNvSpPr/>
            <p:nvPr/>
          </p:nvSpPr>
          <p:spPr>
            <a:xfrm>
              <a:off x="7888025" y="8272992"/>
              <a:ext cx="351988" cy="3519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559854DD-8333-421B-9F3D-C7142AD2A92B}"/>
              </a:ext>
            </a:extLst>
          </p:cNvPr>
          <p:cNvSpPr/>
          <p:nvPr/>
        </p:nvSpPr>
        <p:spPr>
          <a:xfrm flipH="1">
            <a:off x="8083956" y="2986557"/>
            <a:ext cx="1008983" cy="2112073"/>
          </a:xfrm>
          <a:custGeom>
            <a:avLst/>
            <a:gdLst>
              <a:gd name="connsiteX0" fmla="*/ 1009188 w 1008983"/>
              <a:gd name="connsiteY0" fmla="*/ 2112147 h 2112073"/>
              <a:gd name="connsiteX1" fmla="*/ 543510 w 1008983"/>
              <a:gd name="connsiteY1" fmla="*/ 290586 h 2112073"/>
              <a:gd name="connsiteX2" fmla="*/ 500648 w 1008983"/>
              <a:gd name="connsiteY2" fmla="*/ 74 h 2112073"/>
              <a:gd name="connsiteX3" fmla="*/ 549606 w 1008983"/>
              <a:gd name="connsiteY3" fmla="*/ 815604 h 2112073"/>
              <a:gd name="connsiteX4" fmla="*/ 604756 w 1008983"/>
              <a:gd name="connsiteY4" fmla="*/ 985911 h 2112073"/>
              <a:gd name="connsiteX5" fmla="*/ 329198 w 1008983"/>
              <a:gd name="connsiteY5" fmla="*/ 361357 h 2112073"/>
              <a:gd name="connsiteX6" fmla="*/ 341390 w 1008983"/>
              <a:gd name="connsiteY6" fmla="*/ 177620 h 2112073"/>
              <a:gd name="connsiteX7" fmla="*/ 408732 w 1008983"/>
              <a:gd name="connsiteY7" fmla="*/ 920570 h 2112073"/>
              <a:gd name="connsiteX8" fmla="*/ 519031 w 1008983"/>
              <a:gd name="connsiteY8" fmla="*/ 1078590 h 2112073"/>
              <a:gd name="connsiteX9" fmla="*/ 204 w 1008983"/>
              <a:gd name="connsiteY9" fmla="*/ 899805 h 2112073"/>
              <a:gd name="connsiteX10" fmla="*/ 421019 w 1008983"/>
              <a:gd name="connsiteY10" fmla="*/ 1402059 h 2112073"/>
              <a:gd name="connsiteX11" fmla="*/ 253474 w 1008983"/>
              <a:gd name="connsiteY11" fmla="*/ 1345575 h 2112073"/>
              <a:gd name="connsiteX12" fmla="*/ 469978 w 1008983"/>
              <a:gd name="connsiteY12" fmla="*/ 1658757 h 2112073"/>
              <a:gd name="connsiteX13" fmla="*/ 1009188 w 1008983"/>
              <a:gd name="connsiteY13" fmla="*/ 2112147 h 211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983" h="2112073">
                <a:moveTo>
                  <a:pt x="1009188" y="2112147"/>
                </a:moveTo>
                <a:cubicBezTo>
                  <a:pt x="1009188" y="2112147"/>
                  <a:pt x="586373" y="580718"/>
                  <a:pt x="543510" y="290586"/>
                </a:cubicBezTo>
                <a:lnTo>
                  <a:pt x="500648" y="74"/>
                </a:lnTo>
                <a:cubicBezTo>
                  <a:pt x="500648" y="74"/>
                  <a:pt x="494457" y="645297"/>
                  <a:pt x="549606" y="815604"/>
                </a:cubicBezTo>
                <a:lnTo>
                  <a:pt x="604756" y="985911"/>
                </a:lnTo>
                <a:cubicBezTo>
                  <a:pt x="604756" y="985911"/>
                  <a:pt x="316911" y="544999"/>
                  <a:pt x="329198" y="361357"/>
                </a:cubicBezTo>
                <a:lnTo>
                  <a:pt x="341390" y="177620"/>
                </a:lnTo>
                <a:cubicBezTo>
                  <a:pt x="341390" y="177620"/>
                  <a:pt x="218994" y="690351"/>
                  <a:pt x="408732" y="920570"/>
                </a:cubicBezTo>
                <a:cubicBezTo>
                  <a:pt x="598470" y="1150789"/>
                  <a:pt x="519031" y="1078590"/>
                  <a:pt x="519031" y="1078590"/>
                </a:cubicBezTo>
                <a:lnTo>
                  <a:pt x="204" y="899805"/>
                </a:lnTo>
                <a:lnTo>
                  <a:pt x="421019" y="1402059"/>
                </a:lnTo>
                <a:lnTo>
                  <a:pt x="253474" y="1345575"/>
                </a:lnTo>
                <a:cubicBezTo>
                  <a:pt x="253474" y="1345575"/>
                  <a:pt x="280144" y="1480735"/>
                  <a:pt x="469978" y="1658757"/>
                </a:cubicBezTo>
                <a:cubicBezTo>
                  <a:pt x="659811" y="1836779"/>
                  <a:pt x="1009188" y="2112147"/>
                  <a:pt x="1009188" y="2112147"/>
                </a:cubicBezTo>
                <a:close/>
              </a:path>
            </a:pathLst>
          </a:custGeom>
          <a:solidFill>
            <a:srgbClr val="D1C99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572" name="Bird Sound">
            <a:hlinkClick r:id="" action="ppaction://media"/>
            <a:extLst>
              <a:ext uri="{FF2B5EF4-FFF2-40B4-BE49-F238E27FC236}">
                <a16:creationId xmlns:a16="http://schemas.microsoft.com/office/drawing/2014/main" id="{6BDC2B5E-7763-483A-844F-9212998A91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990" end="6877.18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2105" y="2167582"/>
            <a:ext cx="487363" cy="487363"/>
          </a:xfrm>
          <a:prstGeom prst="rect">
            <a:avLst/>
          </a:prstGeom>
        </p:spPr>
      </p:pic>
      <p:pic>
        <p:nvPicPr>
          <p:cNvPr id="573" name="Bird Sound">
            <a:hlinkClick r:id="" action="ppaction://media"/>
            <a:extLst>
              <a:ext uri="{FF2B5EF4-FFF2-40B4-BE49-F238E27FC236}">
                <a16:creationId xmlns:a16="http://schemas.microsoft.com/office/drawing/2014/main" id="{EA98700A-F848-4BE0-96A3-4377F851CF0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350" end="7407.18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33090" y="2152771"/>
            <a:ext cx="487363" cy="487363"/>
          </a:xfrm>
          <a:prstGeom prst="rect">
            <a:avLst/>
          </a:prstGeom>
        </p:spPr>
      </p:pic>
      <p:pic>
        <p:nvPicPr>
          <p:cNvPr id="574" name="Bird Sound">
            <a:hlinkClick r:id="" action="ppaction://media"/>
            <a:extLst>
              <a:ext uri="{FF2B5EF4-FFF2-40B4-BE49-F238E27FC236}">
                <a16:creationId xmlns:a16="http://schemas.microsoft.com/office/drawing/2014/main" id="{2E52AB7B-399B-4660-BF5A-C78F419352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386" end="7649.18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0071" y="2152771"/>
            <a:ext cx="487363" cy="487363"/>
          </a:xfrm>
          <a:prstGeom prst="rect">
            <a:avLst/>
          </a:prstGeom>
        </p:spPr>
      </p:pic>
      <p:pic>
        <p:nvPicPr>
          <p:cNvPr id="575" name="Bird Sound">
            <a:hlinkClick r:id="" action="ppaction://media"/>
            <a:extLst>
              <a:ext uri="{FF2B5EF4-FFF2-40B4-BE49-F238E27FC236}">
                <a16:creationId xmlns:a16="http://schemas.microsoft.com/office/drawing/2014/main" id="{98DAC53E-3984-4904-85DF-9D8E557B5D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956" end="8270.18139999999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22390" y="2163469"/>
            <a:ext cx="487363" cy="487363"/>
          </a:xfrm>
          <a:prstGeom prst="rect">
            <a:avLst/>
          </a:prstGeom>
        </p:spPr>
      </p:pic>
      <p:grpSp>
        <p:nvGrpSpPr>
          <p:cNvPr id="370" name="Graphic 3">
            <a:extLst>
              <a:ext uri="{FF2B5EF4-FFF2-40B4-BE49-F238E27FC236}">
                <a16:creationId xmlns:a16="http://schemas.microsoft.com/office/drawing/2014/main" id="{B0F8C86B-2BB6-4EEF-AD69-B1560AF06152}"/>
              </a:ext>
            </a:extLst>
          </p:cNvPr>
          <p:cNvGrpSpPr/>
          <p:nvPr/>
        </p:nvGrpSpPr>
        <p:grpSpPr>
          <a:xfrm>
            <a:off x="-1022368" y="-2295813"/>
            <a:ext cx="6540890" cy="7339392"/>
            <a:chOff x="1042659" y="-1159931"/>
            <a:chExt cx="3326306" cy="3732375"/>
          </a:xfrm>
          <a:solidFill>
            <a:srgbClr val="112818"/>
          </a:solidFill>
        </p:grpSpPr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3C368CD-01D4-42B7-9EF9-D7707EDB137E}"/>
                </a:ext>
              </a:extLst>
            </p:cNvPr>
            <p:cNvSpPr/>
            <p:nvPr/>
          </p:nvSpPr>
          <p:spPr>
            <a:xfrm>
              <a:off x="1333758" y="-777483"/>
              <a:ext cx="1808865" cy="2082660"/>
            </a:xfrm>
            <a:custGeom>
              <a:avLst/>
              <a:gdLst>
                <a:gd name="connsiteX0" fmla="*/ 18256 w 1808865"/>
                <a:gd name="connsiteY0" fmla="*/ 330661 h 2082660"/>
                <a:gd name="connsiteX1" fmla="*/ 93474 w 1808865"/>
                <a:gd name="connsiteY1" fmla="*/ 245429 h 2082660"/>
                <a:gd name="connsiteX2" fmla="*/ 639686 w 1808865"/>
                <a:gd name="connsiteY2" fmla="*/ 208105 h 2082660"/>
                <a:gd name="connsiteX3" fmla="*/ 802222 w 1808865"/>
                <a:gd name="connsiteY3" fmla="*/ 383993 h 2082660"/>
                <a:gd name="connsiteX4" fmla="*/ 825588 w 1808865"/>
                <a:gd name="connsiteY4" fmla="*/ 372272 h 2082660"/>
                <a:gd name="connsiteX5" fmla="*/ 825588 w 1808865"/>
                <a:gd name="connsiteY5" fmla="*/ 352434 h 2082660"/>
                <a:gd name="connsiteX6" fmla="*/ 779388 w 1808865"/>
                <a:gd name="connsiteY6" fmla="*/ 257074 h 2082660"/>
                <a:gd name="connsiteX7" fmla="*/ 740736 w 1808865"/>
                <a:gd name="connsiteY7" fmla="*/ 107093 h 2082660"/>
                <a:gd name="connsiteX8" fmla="*/ 786253 w 1808865"/>
                <a:gd name="connsiteY8" fmla="*/ 20079 h 2082660"/>
                <a:gd name="connsiteX9" fmla="*/ 863785 w 1808865"/>
                <a:gd name="connsiteY9" fmla="*/ 1113 h 2082660"/>
                <a:gd name="connsiteX10" fmla="*/ 1139888 w 1808865"/>
                <a:gd name="connsiteY10" fmla="*/ 43255 h 2082660"/>
                <a:gd name="connsiteX11" fmla="*/ 1504030 w 1808865"/>
                <a:gd name="connsiteY11" fmla="*/ 259653 h 2082660"/>
                <a:gd name="connsiteX12" fmla="*/ 1542189 w 1808865"/>
                <a:gd name="connsiteY12" fmla="*/ 293147 h 2082660"/>
                <a:gd name="connsiteX13" fmla="*/ 1566047 w 1808865"/>
                <a:gd name="connsiteY13" fmla="*/ 313554 h 2082660"/>
                <a:gd name="connsiteX14" fmla="*/ 1562254 w 1808865"/>
                <a:gd name="connsiteY14" fmla="*/ 312378 h 2082660"/>
                <a:gd name="connsiteX15" fmla="*/ 1633565 w 1808865"/>
                <a:gd name="connsiteY15" fmla="*/ 408420 h 2082660"/>
                <a:gd name="connsiteX16" fmla="*/ 1714094 w 1808865"/>
                <a:gd name="connsiteY16" fmla="*/ 620495 h 2082660"/>
                <a:gd name="connsiteX17" fmla="*/ 1669448 w 1808865"/>
                <a:gd name="connsiteY17" fmla="*/ 604905 h 2082660"/>
                <a:gd name="connsiteX18" fmla="*/ 1225196 w 1808865"/>
                <a:gd name="connsiteY18" fmla="*/ 463838 h 2082660"/>
                <a:gd name="connsiteX19" fmla="*/ 1195913 w 1808865"/>
                <a:gd name="connsiteY19" fmla="*/ 477152 h 2082660"/>
                <a:gd name="connsiteX20" fmla="*/ 1222465 w 1808865"/>
                <a:gd name="connsiteY20" fmla="*/ 522404 h 2082660"/>
                <a:gd name="connsiteX21" fmla="*/ 1707570 w 1808865"/>
                <a:gd name="connsiteY21" fmla="*/ 707320 h 2082660"/>
                <a:gd name="connsiteX22" fmla="*/ 1794812 w 1808865"/>
                <a:gd name="connsiteY22" fmla="*/ 935174 h 2082660"/>
                <a:gd name="connsiteX23" fmla="*/ 1792195 w 1808865"/>
                <a:gd name="connsiteY23" fmla="*/ 1210291 h 2082660"/>
                <a:gd name="connsiteX24" fmla="*/ 1790108 w 1808865"/>
                <a:gd name="connsiteY24" fmla="*/ 1213553 h 2082660"/>
                <a:gd name="connsiteX25" fmla="*/ 1778729 w 1808865"/>
                <a:gd name="connsiteY25" fmla="*/ 1204715 h 2082660"/>
                <a:gd name="connsiteX26" fmla="*/ 1739204 w 1808865"/>
                <a:gd name="connsiteY26" fmla="*/ 1101352 h 2082660"/>
                <a:gd name="connsiteX27" fmla="*/ 1577996 w 1808865"/>
                <a:gd name="connsiteY27" fmla="*/ 897091 h 2082660"/>
                <a:gd name="connsiteX28" fmla="*/ 1423994 w 1808865"/>
                <a:gd name="connsiteY28" fmla="*/ 803021 h 2082660"/>
                <a:gd name="connsiteX29" fmla="*/ 1260472 w 1808865"/>
                <a:gd name="connsiteY29" fmla="*/ 762434 h 2082660"/>
                <a:gd name="connsiteX30" fmla="*/ 1377414 w 1808865"/>
                <a:gd name="connsiteY30" fmla="*/ 840611 h 2082660"/>
                <a:gd name="connsiteX31" fmla="*/ 1531985 w 1808865"/>
                <a:gd name="connsiteY31" fmla="*/ 949285 h 2082660"/>
                <a:gd name="connsiteX32" fmla="*/ 1744401 w 1808865"/>
                <a:gd name="connsiteY32" fmla="*/ 1272802 h 2082660"/>
                <a:gd name="connsiteX33" fmla="*/ 1745691 w 1808865"/>
                <a:gd name="connsiteY33" fmla="*/ 1606598 h 2082660"/>
                <a:gd name="connsiteX34" fmla="*/ 1668955 w 1808865"/>
                <a:gd name="connsiteY34" fmla="*/ 1952836 h 2082660"/>
                <a:gd name="connsiteX35" fmla="*/ 1639331 w 1808865"/>
                <a:gd name="connsiteY35" fmla="*/ 2051761 h 2082660"/>
                <a:gd name="connsiteX36" fmla="*/ 1398580 w 1808865"/>
                <a:gd name="connsiteY36" fmla="*/ 2046527 h 2082660"/>
                <a:gd name="connsiteX37" fmla="*/ 1108632 w 1808865"/>
                <a:gd name="connsiteY37" fmla="*/ 2001540 h 2082660"/>
                <a:gd name="connsiteX38" fmla="*/ 1053291 w 1808865"/>
                <a:gd name="connsiteY38" fmla="*/ 1973395 h 2082660"/>
                <a:gd name="connsiteX39" fmla="*/ 1022945 w 1808865"/>
                <a:gd name="connsiteY39" fmla="*/ 1870980 h 2082660"/>
                <a:gd name="connsiteX40" fmla="*/ 1048890 w 1808865"/>
                <a:gd name="connsiteY40" fmla="*/ 1457907 h 2082660"/>
                <a:gd name="connsiteX41" fmla="*/ 1081891 w 1808865"/>
                <a:gd name="connsiteY41" fmla="*/ 1284598 h 2082660"/>
                <a:gd name="connsiteX42" fmla="*/ 1098353 w 1808865"/>
                <a:gd name="connsiteY42" fmla="*/ 1165949 h 2082660"/>
                <a:gd name="connsiteX43" fmla="*/ 1012325 w 1808865"/>
                <a:gd name="connsiteY43" fmla="*/ 1380110 h 2082660"/>
                <a:gd name="connsiteX44" fmla="*/ 1005459 w 1808865"/>
                <a:gd name="connsiteY44" fmla="*/ 1420469 h 2082660"/>
                <a:gd name="connsiteX45" fmla="*/ 961952 w 1808865"/>
                <a:gd name="connsiteY45" fmla="*/ 1642292 h 2082660"/>
                <a:gd name="connsiteX46" fmla="*/ 947120 w 1808865"/>
                <a:gd name="connsiteY46" fmla="*/ 1870108 h 2082660"/>
                <a:gd name="connsiteX47" fmla="*/ 940596 w 1808865"/>
                <a:gd name="connsiteY47" fmla="*/ 1886532 h 2082660"/>
                <a:gd name="connsiteX48" fmla="*/ 914651 w 1808865"/>
                <a:gd name="connsiteY48" fmla="*/ 1885242 h 2082660"/>
                <a:gd name="connsiteX49" fmla="*/ 710884 w 1808865"/>
                <a:gd name="connsiteY49" fmla="*/ 1720013 h 2082660"/>
                <a:gd name="connsiteX50" fmla="*/ 679780 w 1808865"/>
                <a:gd name="connsiteY50" fmla="*/ 1665771 h 2082660"/>
                <a:gd name="connsiteX51" fmla="*/ 674128 w 1808865"/>
                <a:gd name="connsiteY51" fmla="*/ 1616043 h 2082660"/>
                <a:gd name="connsiteX52" fmla="*/ 789819 w 1808865"/>
                <a:gd name="connsiteY52" fmla="*/ 966012 h 2082660"/>
                <a:gd name="connsiteX53" fmla="*/ 863406 w 1808865"/>
                <a:gd name="connsiteY53" fmla="*/ 808976 h 2082660"/>
                <a:gd name="connsiteX54" fmla="*/ 675835 w 1808865"/>
                <a:gd name="connsiteY54" fmla="*/ 1139169 h 2082660"/>
                <a:gd name="connsiteX55" fmla="*/ 632631 w 1808865"/>
                <a:gd name="connsiteY55" fmla="*/ 1654809 h 2082660"/>
                <a:gd name="connsiteX56" fmla="*/ 510302 w 1808865"/>
                <a:gd name="connsiteY56" fmla="*/ 1554063 h 2082660"/>
                <a:gd name="connsiteX57" fmla="*/ 488871 w 1808865"/>
                <a:gd name="connsiteY57" fmla="*/ 1472131 h 2082660"/>
                <a:gd name="connsiteX58" fmla="*/ 522061 w 1808865"/>
                <a:gd name="connsiteY58" fmla="*/ 990402 h 2082660"/>
                <a:gd name="connsiteX59" fmla="*/ 684597 w 1808865"/>
                <a:gd name="connsiteY59" fmla="*/ 729624 h 2082660"/>
                <a:gd name="connsiteX60" fmla="*/ 718015 w 1808865"/>
                <a:gd name="connsiteY60" fmla="*/ 678189 h 2082660"/>
                <a:gd name="connsiteX61" fmla="*/ 662900 w 1808865"/>
                <a:gd name="connsiteY61" fmla="*/ 694803 h 2082660"/>
                <a:gd name="connsiteX62" fmla="*/ 459853 w 1808865"/>
                <a:gd name="connsiteY62" fmla="*/ 977885 h 2082660"/>
                <a:gd name="connsiteX63" fmla="*/ 406749 w 1808865"/>
                <a:gd name="connsiteY63" fmla="*/ 1439434 h 2082660"/>
                <a:gd name="connsiteX64" fmla="*/ 300542 w 1808865"/>
                <a:gd name="connsiteY64" fmla="*/ 1293854 h 2082660"/>
                <a:gd name="connsiteX65" fmla="*/ 331721 w 1808865"/>
                <a:gd name="connsiteY65" fmla="*/ 1051092 h 2082660"/>
                <a:gd name="connsiteX66" fmla="*/ 431481 w 1808865"/>
                <a:gd name="connsiteY66" fmla="*/ 809507 h 2082660"/>
                <a:gd name="connsiteX67" fmla="*/ 619469 w 1808865"/>
                <a:gd name="connsiteY67" fmla="*/ 628916 h 2082660"/>
                <a:gd name="connsiteX68" fmla="*/ 635021 w 1808865"/>
                <a:gd name="connsiteY68" fmla="*/ 598191 h 2082660"/>
                <a:gd name="connsiteX69" fmla="*/ 613741 w 1808865"/>
                <a:gd name="connsiteY69" fmla="*/ 588595 h 2082660"/>
                <a:gd name="connsiteX70" fmla="*/ 404587 w 1808865"/>
                <a:gd name="connsiteY70" fmla="*/ 714830 h 2082660"/>
                <a:gd name="connsiteX71" fmla="*/ 267769 w 1808865"/>
                <a:gd name="connsiteY71" fmla="*/ 974926 h 2082660"/>
                <a:gd name="connsiteX72" fmla="*/ 245010 w 1808865"/>
                <a:gd name="connsiteY72" fmla="*/ 1202515 h 2082660"/>
                <a:gd name="connsiteX73" fmla="*/ 241824 w 1808865"/>
                <a:gd name="connsiteY73" fmla="*/ 1218901 h 2082660"/>
                <a:gd name="connsiteX74" fmla="*/ 219065 w 1808865"/>
                <a:gd name="connsiteY74" fmla="*/ 1224325 h 2082660"/>
                <a:gd name="connsiteX75" fmla="*/ 200099 w 1808865"/>
                <a:gd name="connsiteY75" fmla="*/ 1206915 h 2082660"/>
                <a:gd name="connsiteX76" fmla="*/ 57591 w 1808865"/>
                <a:gd name="connsiteY76" fmla="*/ 582412 h 2082660"/>
                <a:gd name="connsiteX77" fmla="*/ 211099 w 1808865"/>
                <a:gd name="connsiteY77" fmla="*/ 439373 h 2082660"/>
                <a:gd name="connsiteX78" fmla="*/ 376139 w 1808865"/>
                <a:gd name="connsiteY78" fmla="*/ 382931 h 2082660"/>
                <a:gd name="connsiteX79" fmla="*/ 500212 w 1808865"/>
                <a:gd name="connsiteY79" fmla="*/ 336920 h 2082660"/>
                <a:gd name="connsiteX80" fmla="*/ 303500 w 1808865"/>
                <a:gd name="connsiteY80" fmla="*/ 342382 h 2082660"/>
                <a:gd name="connsiteX81" fmla="*/ 120443 w 1808865"/>
                <a:gd name="connsiteY81" fmla="*/ 434062 h 2082660"/>
                <a:gd name="connsiteX82" fmla="*/ 18332 w 1808865"/>
                <a:gd name="connsiteY82" fmla="*/ 522708 h 2082660"/>
                <a:gd name="connsiteX83" fmla="*/ 1528 w 1808865"/>
                <a:gd name="connsiteY83" fmla="*/ 494942 h 2082660"/>
                <a:gd name="connsiteX84" fmla="*/ 18256 w 1808865"/>
                <a:gd name="connsiteY84" fmla="*/ 330661 h 208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808865" h="2082660">
                  <a:moveTo>
                    <a:pt x="18256" y="330661"/>
                  </a:moveTo>
                  <a:cubicBezTo>
                    <a:pt x="35704" y="295992"/>
                    <a:pt x="64077" y="269060"/>
                    <a:pt x="93474" y="245429"/>
                  </a:cubicBezTo>
                  <a:cubicBezTo>
                    <a:pt x="249410" y="119952"/>
                    <a:pt x="477719" y="53951"/>
                    <a:pt x="639686" y="208105"/>
                  </a:cubicBezTo>
                  <a:cubicBezTo>
                    <a:pt x="688504" y="254571"/>
                    <a:pt x="732239" y="383272"/>
                    <a:pt x="802222" y="383993"/>
                  </a:cubicBezTo>
                  <a:cubicBezTo>
                    <a:pt x="811326" y="383993"/>
                    <a:pt x="821681" y="381072"/>
                    <a:pt x="825588" y="372272"/>
                  </a:cubicBezTo>
                  <a:cubicBezTo>
                    <a:pt x="828281" y="366165"/>
                    <a:pt x="827067" y="358996"/>
                    <a:pt x="825588" y="352434"/>
                  </a:cubicBezTo>
                  <a:cubicBezTo>
                    <a:pt x="818002" y="318295"/>
                    <a:pt x="798278" y="287723"/>
                    <a:pt x="779388" y="257074"/>
                  </a:cubicBezTo>
                  <a:cubicBezTo>
                    <a:pt x="751129" y="211177"/>
                    <a:pt x="736829" y="158946"/>
                    <a:pt x="740736" y="107093"/>
                  </a:cubicBezTo>
                  <a:cubicBezTo>
                    <a:pt x="743467" y="70831"/>
                    <a:pt x="753063" y="40220"/>
                    <a:pt x="786253" y="20079"/>
                  </a:cubicBezTo>
                  <a:cubicBezTo>
                    <a:pt x="809543" y="5930"/>
                    <a:pt x="837043" y="2403"/>
                    <a:pt x="863785" y="1113"/>
                  </a:cubicBezTo>
                  <a:cubicBezTo>
                    <a:pt x="954821" y="-3591"/>
                    <a:pt x="1054277" y="10634"/>
                    <a:pt x="1139888" y="43255"/>
                  </a:cubicBezTo>
                  <a:cubicBezTo>
                    <a:pt x="1272682" y="94172"/>
                    <a:pt x="1395826" y="167353"/>
                    <a:pt x="1504030" y="259653"/>
                  </a:cubicBezTo>
                  <a:cubicBezTo>
                    <a:pt x="1517116" y="270805"/>
                    <a:pt x="1529899" y="281843"/>
                    <a:pt x="1542189" y="293147"/>
                  </a:cubicBezTo>
                  <a:cubicBezTo>
                    <a:pt x="1550515" y="299498"/>
                    <a:pt x="1558480" y="306311"/>
                    <a:pt x="1566047" y="313554"/>
                  </a:cubicBezTo>
                  <a:lnTo>
                    <a:pt x="1562254" y="312378"/>
                  </a:lnTo>
                  <a:cubicBezTo>
                    <a:pt x="1591109" y="340284"/>
                    <a:pt x="1615199" y="372728"/>
                    <a:pt x="1633565" y="408420"/>
                  </a:cubicBezTo>
                  <a:cubicBezTo>
                    <a:pt x="1668121" y="477266"/>
                    <a:pt x="1725359" y="535984"/>
                    <a:pt x="1714094" y="620495"/>
                  </a:cubicBezTo>
                  <a:cubicBezTo>
                    <a:pt x="1698276" y="621064"/>
                    <a:pt x="1683445" y="612909"/>
                    <a:pt x="1669448" y="604905"/>
                  </a:cubicBezTo>
                  <a:cubicBezTo>
                    <a:pt x="1544389" y="533708"/>
                    <a:pt x="1370018" y="450259"/>
                    <a:pt x="1225196" y="463838"/>
                  </a:cubicBezTo>
                  <a:cubicBezTo>
                    <a:pt x="1214196" y="464749"/>
                    <a:pt x="1201564" y="466949"/>
                    <a:pt x="1195913" y="477152"/>
                  </a:cubicBezTo>
                  <a:cubicBezTo>
                    <a:pt x="1186316" y="494525"/>
                    <a:pt x="1205661" y="513680"/>
                    <a:pt x="1222465" y="522404"/>
                  </a:cubicBezTo>
                  <a:cubicBezTo>
                    <a:pt x="1378514" y="602288"/>
                    <a:pt x="1574392" y="589126"/>
                    <a:pt x="1707570" y="707320"/>
                  </a:cubicBezTo>
                  <a:cubicBezTo>
                    <a:pt x="1769056" y="761865"/>
                    <a:pt x="1787643" y="854153"/>
                    <a:pt x="1794812" y="935174"/>
                  </a:cubicBezTo>
                  <a:cubicBezTo>
                    <a:pt x="1801753" y="1014261"/>
                    <a:pt x="1824474" y="1136931"/>
                    <a:pt x="1792195" y="1210291"/>
                  </a:cubicBezTo>
                  <a:cubicBezTo>
                    <a:pt x="1791739" y="1211516"/>
                    <a:pt x="1791030" y="1212627"/>
                    <a:pt x="1790108" y="1213553"/>
                  </a:cubicBezTo>
                  <a:cubicBezTo>
                    <a:pt x="1785822" y="1217346"/>
                    <a:pt x="1780625" y="1210291"/>
                    <a:pt x="1778729" y="1204715"/>
                  </a:cubicBezTo>
                  <a:cubicBezTo>
                    <a:pt x="1767865" y="1169420"/>
                    <a:pt x="1754661" y="1134891"/>
                    <a:pt x="1739204" y="1101352"/>
                  </a:cubicBezTo>
                  <a:cubicBezTo>
                    <a:pt x="1701838" y="1021806"/>
                    <a:pt x="1646682" y="951917"/>
                    <a:pt x="1577996" y="897091"/>
                  </a:cubicBezTo>
                  <a:cubicBezTo>
                    <a:pt x="1531056" y="859049"/>
                    <a:pt x="1479272" y="827415"/>
                    <a:pt x="1423994" y="803021"/>
                  </a:cubicBezTo>
                  <a:cubicBezTo>
                    <a:pt x="1381511" y="784435"/>
                    <a:pt x="1305572" y="736262"/>
                    <a:pt x="1260472" y="762434"/>
                  </a:cubicBezTo>
                  <a:cubicBezTo>
                    <a:pt x="1275644" y="801693"/>
                    <a:pt x="1345438" y="821797"/>
                    <a:pt x="1377414" y="840611"/>
                  </a:cubicBezTo>
                  <a:cubicBezTo>
                    <a:pt x="1432043" y="872204"/>
                    <a:pt x="1483767" y="908573"/>
                    <a:pt x="1531985" y="949285"/>
                  </a:cubicBezTo>
                  <a:cubicBezTo>
                    <a:pt x="1629658" y="1033075"/>
                    <a:pt x="1711211" y="1143569"/>
                    <a:pt x="1744401" y="1272802"/>
                  </a:cubicBezTo>
                  <a:cubicBezTo>
                    <a:pt x="1770953" y="1376582"/>
                    <a:pt x="1772925" y="1503121"/>
                    <a:pt x="1745691" y="1606598"/>
                  </a:cubicBezTo>
                  <a:cubicBezTo>
                    <a:pt x="1715345" y="1721189"/>
                    <a:pt x="1681776" y="1833997"/>
                    <a:pt x="1668955" y="1952836"/>
                  </a:cubicBezTo>
                  <a:cubicBezTo>
                    <a:pt x="1665162" y="1987885"/>
                    <a:pt x="1661938" y="2026082"/>
                    <a:pt x="1639331" y="2051761"/>
                  </a:cubicBezTo>
                  <a:cubicBezTo>
                    <a:pt x="1584179" y="2114500"/>
                    <a:pt x="1463026" y="2066289"/>
                    <a:pt x="1398580" y="2046527"/>
                  </a:cubicBezTo>
                  <a:cubicBezTo>
                    <a:pt x="1304434" y="2017623"/>
                    <a:pt x="1200540" y="2027978"/>
                    <a:pt x="1108632" y="2001540"/>
                  </a:cubicBezTo>
                  <a:cubicBezTo>
                    <a:pt x="1088718" y="1995812"/>
                    <a:pt x="1068311" y="1988605"/>
                    <a:pt x="1053291" y="1973395"/>
                  </a:cubicBezTo>
                  <a:cubicBezTo>
                    <a:pt x="1028332" y="1948133"/>
                    <a:pt x="1024387" y="1907698"/>
                    <a:pt x="1022945" y="1870980"/>
                  </a:cubicBezTo>
                  <a:cubicBezTo>
                    <a:pt x="1017180" y="1732227"/>
                    <a:pt x="1027573" y="1594839"/>
                    <a:pt x="1048890" y="1457907"/>
                  </a:cubicBezTo>
                  <a:cubicBezTo>
                    <a:pt x="1057994" y="1399644"/>
                    <a:pt x="1071118" y="1342482"/>
                    <a:pt x="1081891" y="1284598"/>
                  </a:cubicBezTo>
                  <a:cubicBezTo>
                    <a:pt x="1085153" y="1267074"/>
                    <a:pt x="1122288" y="1163218"/>
                    <a:pt x="1098353" y="1165949"/>
                  </a:cubicBezTo>
                  <a:cubicBezTo>
                    <a:pt x="1049915" y="1171373"/>
                    <a:pt x="1019683" y="1341192"/>
                    <a:pt x="1012325" y="1380110"/>
                  </a:cubicBezTo>
                  <a:cubicBezTo>
                    <a:pt x="1009783" y="1393499"/>
                    <a:pt x="1007621" y="1407003"/>
                    <a:pt x="1005459" y="1420469"/>
                  </a:cubicBezTo>
                  <a:cubicBezTo>
                    <a:pt x="993511" y="1494966"/>
                    <a:pt x="974469" y="1567908"/>
                    <a:pt x="961952" y="1642292"/>
                  </a:cubicBezTo>
                  <a:cubicBezTo>
                    <a:pt x="949055" y="1718837"/>
                    <a:pt x="958538" y="1794017"/>
                    <a:pt x="947120" y="1870108"/>
                  </a:cubicBezTo>
                  <a:cubicBezTo>
                    <a:pt x="946210" y="1876101"/>
                    <a:pt x="944920" y="1882587"/>
                    <a:pt x="940596" y="1886532"/>
                  </a:cubicBezTo>
                  <a:cubicBezTo>
                    <a:pt x="933617" y="1892904"/>
                    <a:pt x="922996" y="1889339"/>
                    <a:pt x="914651" y="1885242"/>
                  </a:cubicBezTo>
                  <a:cubicBezTo>
                    <a:pt x="835162" y="1846196"/>
                    <a:pt x="765512" y="1789716"/>
                    <a:pt x="710884" y="1720013"/>
                  </a:cubicBezTo>
                  <a:cubicBezTo>
                    <a:pt x="698025" y="1703703"/>
                    <a:pt x="685697" y="1686178"/>
                    <a:pt x="679780" y="1665771"/>
                  </a:cubicBezTo>
                  <a:cubicBezTo>
                    <a:pt x="675114" y="1649764"/>
                    <a:pt x="674583" y="1632771"/>
                    <a:pt x="674128" y="1616043"/>
                  </a:cubicBezTo>
                  <a:cubicBezTo>
                    <a:pt x="667376" y="1380868"/>
                    <a:pt x="711415" y="1185749"/>
                    <a:pt x="789819" y="966012"/>
                  </a:cubicBezTo>
                  <a:cubicBezTo>
                    <a:pt x="793612" y="955467"/>
                    <a:pt x="865416" y="810152"/>
                    <a:pt x="863406" y="808976"/>
                  </a:cubicBezTo>
                  <a:cubicBezTo>
                    <a:pt x="788264" y="764710"/>
                    <a:pt x="690173" y="1086407"/>
                    <a:pt x="675835" y="1139169"/>
                  </a:cubicBezTo>
                  <a:cubicBezTo>
                    <a:pt x="629331" y="1311302"/>
                    <a:pt x="630469" y="1479111"/>
                    <a:pt x="632631" y="1654809"/>
                  </a:cubicBezTo>
                  <a:cubicBezTo>
                    <a:pt x="581917" y="1638574"/>
                    <a:pt x="533668" y="1604967"/>
                    <a:pt x="510302" y="1554063"/>
                  </a:cubicBezTo>
                  <a:cubicBezTo>
                    <a:pt x="498581" y="1528535"/>
                    <a:pt x="493688" y="1500125"/>
                    <a:pt x="488871" y="1472131"/>
                  </a:cubicBezTo>
                  <a:cubicBezTo>
                    <a:pt x="459436" y="1299923"/>
                    <a:pt x="457009" y="1156694"/>
                    <a:pt x="522061" y="990402"/>
                  </a:cubicBezTo>
                  <a:cubicBezTo>
                    <a:pt x="560182" y="898608"/>
                    <a:pt x="612755" y="796497"/>
                    <a:pt x="684597" y="729624"/>
                  </a:cubicBezTo>
                  <a:cubicBezTo>
                    <a:pt x="699770" y="715475"/>
                    <a:pt x="717218" y="699696"/>
                    <a:pt x="718015" y="678189"/>
                  </a:cubicBezTo>
                  <a:cubicBezTo>
                    <a:pt x="699314" y="673144"/>
                    <a:pt x="677997" y="684713"/>
                    <a:pt x="662900" y="694803"/>
                  </a:cubicBezTo>
                  <a:cubicBezTo>
                    <a:pt x="566744" y="759324"/>
                    <a:pt x="494333" y="862384"/>
                    <a:pt x="459853" y="977885"/>
                  </a:cubicBezTo>
                  <a:cubicBezTo>
                    <a:pt x="416232" y="1123997"/>
                    <a:pt x="402956" y="1287216"/>
                    <a:pt x="406749" y="1439434"/>
                  </a:cubicBezTo>
                  <a:cubicBezTo>
                    <a:pt x="351142" y="1414855"/>
                    <a:pt x="309342" y="1357578"/>
                    <a:pt x="300542" y="1293854"/>
                  </a:cubicBezTo>
                  <a:cubicBezTo>
                    <a:pt x="288935" y="1210404"/>
                    <a:pt x="307635" y="1130142"/>
                    <a:pt x="331721" y="1051092"/>
                  </a:cubicBezTo>
                  <a:cubicBezTo>
                    <a:pt x="355808" y="972043"/>
                    <a:pt x="375873" y="871904"/>
                    <a:pt x="431481" y="809507"/>
                  </a:cubicBezTo>
                  <a:cubicBezTo>
                    <a:pt x="488643" y="745403"/>
                    <a:pt x="550737" y="679971"/>
                    <a:pt x="619469" y="628916"/>
                  </a:cubicBezTo>
                  <a:cubicBezTo>
                    <a:pt x="629255" y="621709"/>
                    <a:pt x="640635" y="609571"/>
                    <a:pt x="635021" y="598191"/>
                  </a:cubicBezTo>
                  <a:cubicBezTo>
                    <a:pt x="631228" y="590605"/>
                    <a:pt x="621821" y="588898"/>
                    <a:pt x="613741" y="588595"/>
                  </a:cubicBezTo>
                  <a:cubicBezTo>
                    <a:pt x="533820" y="585636"/>
                    <a:pt x="460309" y="661764"/>
                    <a:pt x="404587" y="714830"/>
                  </a:cubicBezTo>
                  <a:cubicBezTo>
                    <a:pt x="340407" y="775938"/>
                    <a:pt x="283207" y="884536"/>
                    <a:pt x="267769" y="974926"/>
                  </a:cubicBezTo>
                  <a:cubicBezTo>
                    <a:pt x="254303" y="1054355"/>
                    <a:pt x="246110" y="1120962"/>
                    <a:pt x="245010" y="1202515"/>
                  </a:cubicBezTo>
                  <a:cubicBezTo>
                    <a:pt x="245445" y="1208163"/>
                    <a:pt x="244345" y="1213826"/>
                    <a:pt x="241824" y="1218901"/>
                  </a:cubicBezTo>
                  <a:cubicBezTo>
                    <a:pt x="237196" y="1226487"/>
                    <a:pt x="226879" y="1227777"/>
                    <a:pt x="219065" y="1224325"/>
                  </a:cubicBezTo>
                  <a:cubicBezTo>
                    <a:pt x="211251" y="1220874"/>
                    <a:pt x="205485" y="1213856"/>
                    <a:pt x="200099" y="1206915"/>
                  </a:cubicBezTo>
                  <a:cubicBezTo>
                    <a:pt x="81222" y="1054241"/>
                    <a:pt x="-25593" y="777948"/>
                    <a:pt x="57591" y="582412"/>
                  </a:cubicBezTo>
                  <a:cubicBezTo>
                    <a:pt x="86305" y="514742"/>
                    <a:pt x="148095" y="470362"/>
                    <a:pt x="211099" y="439373"/>
                  </a:cubicBezTo>
                  <a:cubicBezTo>
                    <a:pt x="263475" y="413584"/>
                    <a:pt x="318940" y="394615"/>
                    <a:pt x="376139" y="382931"/>
                  </a:cubicBezTo>
                  <a:cubicBezTo>
                    <a:pt x="399618" y="378189"/>
                    <a:pt x="526006" y="378531"/>
                    <a:pt x="500212" y="336920"/>
                  </a:cubicBezTo>
                  <a:cubicBezTo>
                    <a:pt x="472523" y="292312"/>
                    <a:pt x="341318" y="333696"/>
                    <a:pt x="303500" y="342382"/>
                  </a:cubicBezTo>
                  <a:cubicBezTo>
                    <a:pt x="237348" y="357554"/>
                    <a:pt x="171802" y="385851"/>
                    <a:pt x="120443" y="434062"/>
                  </a:cubicBezTo>
                  <a:cubicBezTo>
                    <a:pt x="98898" y="454280"/>
                    <a:pt x="49436" y="523694"/>
                    <a:pt x="18332" y="522708"/>
                  </a:cubicBezTo>
                  <a:cubicBezTo>
                    <a:pt x="6952" y="522329"/>
                    <a:pt x="1073" y="507232"/>
                    <a:pt x="1528" y="494942"/>
                  </a:cubicBezTo>
                  <a:cubicBezTo>
                    <a:pt x="3614" y="437552"/>
                    <a:pt x="-9548" y="385775"/>
                    <a:pt x="18256" y="330661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A45048ED-CA49-4D16-B696-E3EE691188A8}"/>
                </a:ext>
              </a:extLst>
            </p:cNvPr>
            <p:cNvSpPr/>
            <p:nvPr/>
          </p:nvSpPr>
          <p:spPr>
            <a:xfrm>
              <a:off x="1042659" y="121791"/>
              <a:ext cx="1583308" cy="2450653"/>
            </a:xfrm>
            <a:custGeom>
              <a:avLst/>
              <a:gdLst>
                <a:gd name="connsiteX0" fmla="*/ 396369 w 1583308"/>
                <a:gd name="connsiteY0" fmla="*/ 13748 h 2450653"/>
                <a:gd name="connsiteX1" fmla="*/ 505308 w 1583308"/>
                <a:gd name="connsiteY1" fmla="*/ 1344 h 2450653"/>
                <a:gd name="connsiteX2" fmla="*/ 942961 w 1583308"/>
                <a:gd name="connsiteY2" fmla="*/ 353120 h 2450653"/>
                <a:gd name="connsiteX3" fmla="*/ 959727 w 1583308"/>
                <a:gd name="connsiteY3" fmla="*/ 599940 h 2450653"/>
                <a:gd name="connsiteX4" fmla="*/ 984572 w 1583308"/>
                <a:gd name="connsiteY4" fmla="*/ 607299 h 2450653"/>
                <a:gd name="connsiteX5" fmla="*/ 996596 w 1583308"/>
                <a:gd name="connsiteY5" fmla="*/ 592126 h 2450653"/>
                <a:gd name="connsiteX6" fmla="*/ 1019355 w 1583308"/>
                <a:gd name="connsiteY6" fmla="*/ 487511 h 2450653"/>
                <a:gd name="connsiteX7" fmla="*/ 1080993 w 1583308"/>
                <a:gd name="connsiteY7" fmla="*/ 346596 h 2450653"/>
                <a:gd name="connsiteX8" fmla="*/ 1168236 w 1583308"/>
                <a:gd name="connsiteY8" fmla="*/ 312116 h 2450653"/>
                <a:gd name="connsiteX9" fmla="*/ 1238712 w 1583308"/>
                <a:gd name="connsiteY9" fmla="*/ 351641 h 2450653"/>
                <a:gd name="connsiteX10" fmla="*/ 1423021 w 1583308"/>
                <a:gd name="connsiteY10" fmla="*/ 575892 h 2450653"/>
                <a:gd name="connsiteX11" fmla="*/ 1568374 w 1583308"/>
                <a:gd name="connsiteY11" fmla="*/ 993820 h 2450653"/>
                <a:gd name="connsiteX12" fmla="*/ 1577061 w 1583308"/>
                <a:gd name="connsiteY12" fmla="*/ 1045824 h 2450653"/>
                <a:gd name="connsiteX13" fmla="*/ 1582788 w 1583308"/>
                <a:gd name="connsiteY13" fmla="*/ 1077952 h 2450653"/>
                <a:gd name="connsiteX14" fmla="*/ 1580664 w 1583308"/>
                <a:gd name="connsiteY14" fmla="*/ 1074386 h 2450653"/>
                <a:gd name="connsiteX15" fmla="*/ 1576567 w 1583308"/>
                <a:gd name="connsiteY15" fmla="*/ 1197056 h 2450653"/>
                <a:gd name="connsiteX16" fmla="*/ 1509049 w 1583308"/>
                <a:gd name="connsiteY16" fmla="*/ 1414252 h 2450653"/>
                <a:gd name="connsiteX17" fmla="*/ 1484546 w 1583308"/>
                <a:gd name="connsiteY17" fmla="*/ 1371351 h 2450653"/>
                <a:gd name="connsiteX18" fmla="*/ 1232795 w 1583308"/>
                <a:gd name="connsiteY18" fmla="*/ 955130 h 2450653"/>
                <a:gd name="connsiteX19" fmla="*/ 1202450 w 1583308"/>
                <a:gd name="connsiteY19" fmla="*/ 944850 h 2450653"/>
                <a:gd name="connsiteX20" fmla="*/ 1195281 w 1583308"/>
                <a:gd name="connsiteY20" fmla="*/ 997954 h 2450653"/>
                <a:gd name="connsiteX21" fmla="*/ 1451735 w 1583308"/>
                <a:gd name="connsiteY21" fmla="*/ 1476156 h 2450653"/>
                <a:gd name="connsiteX22" fmla="*/ 1379665 w 1583308"/>
                <a:gd name="connsiteY22" fmla="*/ 1710003 h 2450653"/>
                <a:gd name="connsiteX23" fmla="*/ 1210605 w 1583308"/>
                <a:gd name="connsiteY23" fmla="*/ 1917184 h 2450653"/>
                <a:gd name="connsiteX24" fmla="*/ 1207078 w 1583308"/>
                <a:gd name="connsiteY24" fmla="*/ 1918209 h 2450653"/>
                <a:gd name="connsiteX25" fmla="*/ 1203929 w 1583308"/>
                <a:gd name="connsiteY25" fmla="*/ 1903643 h 2450653"/>
                <a:gd name="connsiteX26" fmla="*/ 1236588 w 1583308"/>
                <a:gd name="connsiteY26" fmla="*/ 1797435 h 2450653"/>
                <a:gd name="connsiteX27" fmla="*/ 1238067 w 1583308"/>
                <a:gd name="connsiteY27" fmla="*/ 1529942 h 2450653"/>
                <a:gd name="connsiteX28" fmla="*/ 1177946 w 1583308"/>
                <a:gd name="connsiteY28" fmla="*/ 1351248 h 2450653"/>
                <a:gd name="connsiteX29" fmla="*/ 1078338 w 1583308"/>
                <a:gd name="connsiteY29" fmla="*/ 1206539 h 2450653"/>
                <a:gd name="connsiteX30" fmla="*/ 1119721 w 1583308"/>
                <a:gd name="connsiteY30" fmla="*/ 1347341 h 2450653"/>
                <a:gd name="connsiteX31" fmla="*/ 1171232 w 1583308"/>
                <a:gd name="connsiteY31" fmla="*/ 1537529 h 2450653"/>
                <a:gd name="connsiteX32" fmla="*/ 1136297 w 1583308"/>
                <a:gd name="connsiteY32" fmla="*/ 1931257 h 2450653"/>
                <a:gd name="connsiteX33" fmla="*/ 934844 w 1583308"/>
                <a:gd name="connsiteY33" fmla="*/ 2185928 h 2450653"/>
                <a:gd name="connsiteX34" fmla="*/ 666403 w 1583308"/>
                <a:gd name="connsiteY34" fmla="*/ 2395841 h 2450653"/>
                <a:gd name="connsiteX35" fmla="*/ 583826 w 1583308"/>
                <a:gd name="connsiteY35" fmla="*/ 2450386 h 2450653"/>
                <a:gd name="connsiteX36" fmla="*/ 404069 w 1583308"/>
                <a:gd name="connsiteY36" fmla="*/ 2278823 h 2450653"/>
                <a:gd name="connsiteX37" fmla="*/ 211036 w 1583308"/>
                <a:gd name="connsiteY37" fmla="*/ 2042624 h 2450653"/>
                <a:gd name="connsiteX38" fmla="*/ 186040 w 1583308"/>
                <a:gd name="connsiteY38" fmla="*/ 1982692 h 2450653"/>
                <a:gd name="connsiteX39" fmla="*/ 225071 w 1583308"/>
                <a:gd name="connsiteY39" fmla="*/ 1883653 h 2450653"/>
                <a:gd name="connsiteX40" fmla="*/ 495522 w 1583308"/>
                <a:gd name="connsiteY40" fmla="*/ 1587788 h 2450653"/>
                <a:gd name="connsiteX41" fmla="*/ 625779 w 1583308"/>
                <a:gd name="connsiteY41" fmla="*/ 1479038 h 2450653"/>
                <a:gd name="connsiteX42" fmla="*/ 710290 w 1583308"/>
                <a:gd name="connsiteY42" fmla="*/ 1400331 h 2450653"/>
                <a:gd name="connsiteX43" fmla="*/ 514943 w 1583308"/>
                <a:gd name="connsiteY43" fmla="*/ 1503201 h 2450653"/>
                <a:gd name="connsiteX44" fmla="*/ 485205 w 1583308"/>
                <a:gd name="connsiteY44" fmla="*/ 1529108 h 2450653"/>
                <a:gd name="connsiteX45" fmla="*/ 317548 w 1583308"/>
                <a:gd name="connsiteY45" fmla="*/ 1667558 h 2450653"/>
                <a:gd name="connsiteX46" fmla="*/ 168022 w 1583308"/>
                <a:gd name="connsiteY46" fmla="*/ 1830359 h 2450653"/>
                <a:gd name="connsiteX47" fmla="*/ 153077 w 1583308"/>
                <a:gd name="connsiteY47" fmla="*/ 1838287 h 2450653"/>
                <a:gd name="connsiteX48" fmla="*/ 134111 w 1583308"/>
                <a:gd name="connsiteY48" fmla="*/ 1819321 h 2450653"/>
                <a:gd name="connsiteX49" fmla="*/ 79642 w 1583308"/>
                <a:gd name="connsiteY49" fmla="*/ 1552018 h 2450653"/>
                <a:gd name="connsiteX50" fmla="*/ 88935 w 1583308"/>
                <a:gd name="connsiteY50" fmla="*/ 1489128 h 2450653"/>
                <a:gd name="connsiteX51" fmla="*/ 114804 w 1583308"/>
                <a:gd name="connsiteY51" fmla="*/ 1447404 h 2450653"/>
                <a:gd name="connsiteX52" fmla="*/ 597254 w 1583308"/>
                <a:gd name="connsiteY52" fmla="*/ 1033951 h 2450653"/>
                <a:gd name="connsiteX53" fmla="*/ 748487 w 1583308"/>
                <a:gd name="connsiteY53" fmla="*/ 965675 h 2450653"/>
                <a:gd name="connsiteX54" fmla="*/ 405549 w 1583308"/>
                <a:gd name="connsiteY54" fmla="*/ 1086031 h 2450653"/>
                <a:gd name="connsiteX55" fmla="*/ 59614 w 1583308"/>
                <a:gd name="connsiteY55" fmla="*/ 1447669 h 2450653"/>
                <a:gd name="connsiteX56" fmla="*/ 27790 w 1583308"/>
                <a:gd name="connsiteY56" fmla="*/ 1286044 h 2450653"/>
                <a:gd name="connsiteX57" fmla="*/ 61245 w 1583308"/>
                <a:gd name="connsiteY57" fmla="*/ 1208853 h 2450653"/>
                <a:gd name="connsiteX58" fmla="*/ 378693 w 1583308"/>
                <a:gd name="connsiteY58" fmla="*/ 866029 h 2450653"/>
                <a:gd name="connsiteX59" fmla="*/ 660600 w 1583308"/>
                <a:gd name="connsiteY59" fmla="*/ 780949 h 2450653"/>
                <a:gd name="connsiteX60" fmla="*/ 717231 w 1583308"/>
                <a:gd name="connsiteY60" fmla="*/ 765131 h 2450653"/>
                <a:gd name="connsiteX61" fmla="*/ 665265 w 1583308"/>
                <a:gd name="connsiteY61" fmla="*/ 739414 h 2450653"/>
                <a:gd name="connsiteX62" fmla="*/ 339320 w 1583308"/>
                <a:gd name="connsiteY62" fmla="*/ 813001 h 2450653"/>
                <a:gd name="connsiteX63" fmla="*/ 18800 w 1583308"/>
                <a:gd name="connsiteY63" fmla="*/ 1126769 h 2450653"/>
                <a:gd name="connsiteX64" fmla="*/ 26386 w 1583308"/>
                <a:gd name="connsiteY64" fmla="*/ 942157 h 2450653"/>
                <a:gd name="connsiteX65" fmla="*/ 197305 w 1583308"/>
                <a:gd name="connsiteY65" fmla="*/ 779469 h 2450653"/>
                <a:gd name="connsiteX66" fmla="*/ 419735 w 1583308"/>
                <a:gd name="connsiteY66" fmla="*/ 665334 h 2450653"/>
                <a:gd name="connsiteX67" fmla="*/ 672169 w 1583308"/>
                <a:gd name="connsiteY67" fmla="*/ 658923 h 2450653"/>
                <a:gd name="connsiteX68" fmla="*/ 702817 w 1583308"/>
                <a:gd name="connsiteY68" fmla="*/ 646330 h 2450653"/>
                <a:gd name="connsiteX69" fmla="*/ 692462 w 1583308"/>
                <a:gd name="connsiteY69" fmla="*/ 624216 h 2450653"/>
                <a:gd name="connsiteX70" fmla="*/ 456946 w 1583308"/>
                <a:gd name="connsiteY70" fmla="*/ 574564 h 2450653"/>
                <a:gd name="connsiteX71" fmla="*/ 195219 w 1583308"/>
                <a:gd name="connsiteY71" fmla="*/ 676979 h 2450653"/>
                <a:gd name="connsiteX72" fmla="*/ 39700 w 1583308"/>
                <a:gd name="connsiteY72" fmla="*/ 834129 h 2450653"/>
                <a:gd name="connsiteX73" fmla="*/ 27145 w 1583308"/>
                <a:gd name="connsiteY73" fmla="*/ 844446 h 2450653"/>
                <a:gd name="connsiteX74" fmla="*/ 6586 w 1583308"/>
                <a:gd name="connsiteY74" fmla="*/ 832763 h 2450653"/>
                <a:gd name="connsiteX75" fmla="*/ 2793 w 1583308"/>
                <a:gd name="connsiteY75" fmla="*/ 806211 h 2450653"/>
                <a:gd name="connsiteX76" fmla="*/ 273509 w 1583308"/>
                <a:gd name="connsiteY76" fmla="*/ 232347 h 2450653"/>
                <a:gd name="connsiteX77" fmla="*/ 477011 w 1583308"/>
                <a:gd name="connsiteY77" fmla="*/ 230488 h 2450653"/>
                <a:gd name="connsiteX78" fmla="*/ 636665 w 1583308"/>
                <a:gd name="connsiteY78" fmla="*/ 302558 h 2450653"/>
                <a:gd name="connsiteX79" fmla="*/ 758880 w 1583308"/>
                <a:gd name="connsiteY79" fmla="*/ 353955 h 2450653"/>
                <a:gd name="connsiteX80" fmla="*/ 606092 w 1583308"/>
                <a:gd name="connsiteY80" fmla="*/ 221195 h 2450653"/>
                <a:gd name="connsiteX81" fmla="*/ 411314 w 1583308"/>
                <a:gd name="connsiteY81" fmla="*/ 163425 h 2450653"/>
                <a:gd name="connsiteX82" fmla="*/ 279920 w 1583308"/>
                <a:gd name="connsiteY82" fmla="*/ 159632 h 2450653"/>
                <a:gd name="connsiteX83" fmla="*/ 284016 w 1583308"/>
                <a:gd name="connsiteY83" fmla="*/ 126859 h 2450653"/>
                <a:gd name="connsiteX84" fmla="*/ 396369 w 1583308"/>
                <a:gd name="connsiteY84" fmla="*/ 13748 h 24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583308" h="2450653">
                  <a:moveTo>
                    <a:pt x="396369" y="13748"/>
                  </a:moveTo>
                  <a:cubicBezTo>
                    <a:pt x="430735" y="-363"/>
                    <a:pt x="468439" y="-1159"/>
                    <a:pt x="505308" y="1344"/>
                  </a:cubicBezTo>
                  <a:cubicBezTo>
                    <a:pt x="699934" y="14506"/>
                    <a:pt x="913488" y="123294"/>
                    <a:pt x="942961" y="353120"/>
                  </a:cubicBezTo>
                  <a:cubicBezTo>
                    <a:pt x="951837" y="422383"/>
                    <a:pt x="906964" y="550667"/>
                    <a:pt x="959727" y="599940"/>
                  </a:cubicBezTo>
                  <a:cubicBezTo>
                    <a:pt x="966592" y="606350"/>
                    <a:pt x="976303" y="611319"/>
                    <a:pt x="984572" y="607299"/>
                  </a:cubicBezTo>
                  <a:cubicBezTo>
                    <a:pt x="990337" y="604530"/>
                    <a:pt x="993789" y="598233"/>
                    <a:pt x="996596" y="592126"/>
                  </a:cubicBezTo>
                  <a:cubicBezTo>
                    <a:pt x="1011427" y="560795"/>
                    <a:pt x="1015144" y="523850"/>
                    <a:pt x="1019355" y="487511"/>
                  </a:cubicBezTo>
                  <a:cubicBezTo>
                    <a:pt x="1025727" y="432928"/>
                    <a:pt x="1046552" y="383314"/>
                    <a:pt x="1080993" y="346596"/>
                  </a:cubicBezTo>
                  <a:cubicBezTo>
                    <a:pt x="1105080" y="320954"/>
                    <a:pt x="1130949" y="304378"/>
                    <a:pt x="1168236" y="312116"/>
                  </a:cubicBezTo>
                  <a:cubicBezTo>
                    <a:pt x="1194522" y="317579"/>
                    <a:pt x="1217547" y="334041"/>
                    <a:pt x="1238712" y="351641"/>
                  </a:cubicBezTo>
                  <a:cubicBezTo>
                    <a:pt x="1313646" y="414194"/>
                    <a:pt x="1376164" y="490261"/>
                    <a:pt x="1423021" y="575892"/>
                  </a:cubicBezTo>
                  <a:cubicBezTo>
                    <a:pt x="1492970" y="706770"/>
                    <a:pt x="1542016" y="847784"/>
                    <a:pt x="1568374" y="993820"/>
                  </a:cubicBezTo>
                  <a:cubicBezTo>
                    <a:pt x="1571598" y="1011382"/>
                    <a:pt x="1574595" y="1028679"/>
                    <a:pt x="1577061" y="1045824"/>
                  </a:cubicBezTo>
                  <a:cubicBezTo>
                    <a:pt x="1579556" y="1056422"/>
                    <a:pt x="1581468" y="1067145"/>
                    <a:pt x="1582788" y="1077952"/>
                  </a:cubicBezTo>
                  <a:lnTo>
                    <a:pt x="1580664" y="1074386"/>
                  </a:lnTo>
                  <a:cubicBezTo>
                    <a:pt x="1584874" y="1114783"/>
                    <a:pt x="1585102" y="1154952"/>
                    <a:pt x="1576567" y="1197056"/>
                  </a:cubicBezTo>
                  <a:cubicBezTo>
                    <a:pt x="1561053" y="1273412"/>
                    <a:pt x="1568981" y="1357886"/>
                    <a:pt x="1509049" y="1414252"/>
                  </a:cubicBezTo>
                  <a:cubicBezTo>
                    <a:pt x="1496684" y="1403669"/>
                    <a:pt x="1490387" y="1387131"/>
                    <a:pt x="1484546" y="1371351"/>
                  </a:cubicBezTo>
                  <a:cubicBezTo>
                    <a:pt x="1432883" y="1230512"/>
                    <a:pt x="1350951" y="1045710"/>
                    <a:pt x="1232795" y="955130"/>
                  </a:cubicBezTo>
                  <a:cubicBezTo>
                    <a:pt x="1223881" y="948150"/>
                    <a:pt x="1212919" y="941057"/>
                    <a:pt x="1202450" y="944850"/>
                  </a:cubicBezTo>
                  <a:cubicBezTo>
                    <a:pt x="1184584" y="951375"/>
                    <a:pt x="1187657" y="979406"/>
                    <a:pt x="1195281" y="997954"/>
                  </a:cubicBezTo>
                  <a:cubicBezTo>
                    <a:pt x="1265416" y="1167280"/>
                    <a:pt x="1422262" y="1293630"/>
                    <a:pt x="1451735" y="1476156"/>
                  </a:cubicBezTo>
                  <a:cubicBezTo>
                    <a:pt x="1465353" y="1560401"/>
                    <a:pt x="1423438" y="1643471"/>
                    <a:pt x="1379665" y="1710003"/>
                  </a:cubicBezTo>
                  <a:cubicBezTo>
                    <a:pt x="1336955" y="1774866"/>
                    <a:pt x="1279754" y="1883767"/>
                    <a:pt x="1210605" y="1917184"/>
                  </a:cubicBezTo>
                  <a:cubicBezTo>
                    <a:pt x="1209528" y="1917799"/>
                    <a:pt x="1208318" y="1918148"/>
                    <a:pt x="1207078" y="1918209"/>
                  </a:cubicBezTo>
                  <a:cubicBezTo>
                    <a:pt x="1201577" y="1918019"/>
                    <a:pt x="1201843" y="1909105"/>
                    <a:pt x="1203929" y="1903643"/>
                  </a:cubicBezTo>
                  <a:cubicBezTo>
                    <a:pt x="1217156" y="1869000"/>
                    <a:pt x="1228065" y="1833523"/>
                    <a:pt x="1236588" y="1797435"/>
                  </a:cubicBezTo>
                  <a:cubicBezTo>
                    <a:pt x="1257337" y="1710193"/>
                    <a:pt x="1256161" y="1617640"/>
                    <a:pt x="1238067" y="1529942"/>
                  </a:cubicBezTo>
                  <a:cubicBezTo>
                    <a:pt x="1225360" y="1468156"/>
                    <a:pt x="1205173" y="1408149"/>
                    <a:pt x="1177946" y="1351248"/>
                  </a:cubicBezTo>
                  <a:cubicBezTo>
                    <a:pt x="1156970" y="1307513"/>
                    <a:pt x="1128635" y="1218070"/>
                    <a:pt x="1078338" y="1206539"/>
                  </a:cubicBezTo>
                  <a:cubicBezTo>
                    <a:pt x="1066048" y="1246974"/>
                    <a:pt x="1106863" y="1310813"/>
                    <a:pt x="1119721" y="1347341"/>
                  </a:cubicBezTo>
                  <a:cubicBezTo>
                    <a:pt x="1142048" y="1409226"/>
                    <a:pt x="1159276" y="1472833"/>
                    <a:pt x="1171232" y="1537529"/>
                  </a:cubicBezTo>
                  <a:cubicBezTo>
                    <a:pt x="1194636" y="1669189"/>
                    <a:pt x="1189553" y="1809952"/>
                    <a:pt x="1136297" y="1931257"/>
                  </a:cubicBezTo>
                  <a:cubicBezTo>
                    <a:pt x="1093587" y="2028778"/>
                    <a:pt x="1018293" y="2126528"/>
                    <a:pt x="934844" y="2185928"/>
                  </a:cubicBezTo>
                  <a:cubicBezTo>
                    <a:pt x="842367" y="2252005"/>
                    <a:pt x="748259" y="2314250"/>
                    <a:pt x="666403" y="2395841"/>
                  </a:cubicBezTo>
                  <a:cubicBezTo>
                    <a:pt x="642241" y="2419852"/>
                    <a:pt x="616599" y="2446593"/>
                    <a:pt x="583826" y="2450386"/>
                  </a:cubicBezTo>
                  <a:cubicBezTo>
                    <a:pt x="503829" y="2459642"/>
                    <a:pt x="441015" y="2338678"/>
                    <a:pt x="404069" y="2278823"/>
                  </a:cubicBezTo>
                  <a:cubicBezTo>
                    <a:pt x="350055" y="2191011"/>
                    <a:pt x="264785" y="2126528"/>
                    <a:pt x="211036" y="2042624"/>
                  </a:cubicBezTo>
                  <a:cubicBezTo>
                    <a:pt x="199354" y="2024379"/>
                    <a:pt x="188278" y="2004692"/>
                    <a:pt x="186040" y="1982692"/>
                  </a:cubicBezTo>
                  <a:cubicBezTo>
                    <a:pt x="182246" y="1946126"/>
                    <a:pt x="203943" y="1912632"/>
                    <a:pt x="225071" y="1883653"/>
                  </a:cubicBezTo>
                  <a:cubicBezTo>
                    <a:pt x="304727" y="1774183"/>
                    <a:pt x="396180" y="1677003"/>
                    <a:pt x="495522" y="1587788"/>
                  </a:cubicBezTo>
                  <a:cubicBezTo>
                    <a:pt x="537778" y="1549856"/>
                    <a:pt x="582461" y="1515528"/>
                    <a:pt x="625779" y="1479038"/>
                  </a:cubicBezTo>
                  <a:cubicBezTo>
                    <a:pt x="638865" y="1468001"/>
                    <a:pt x="730128" y="1414935"/>
                    <a:pt x="710290" y="1400331"/>
                  </a:cubicBezTo>
                  <a:cubicBezTo>
                    <a:pt x="670196" y="1370744"/>
                    <a:pt x="544150" y="1478735"/>
                    <a:pt x="514943" y="1503201"/>
                  </a:cubicBezTo>
                  <a:cubicBezTo>
                    <a:pt x="504891" y="1511622"/>
                    <a:pt x="495029" y="1520346"/>
                    <a:pt x="485205" y="1529108"/>
                  </a:cubicBezTo>
                  <a:cubicBezTo>
                    <a:pt x="430925" y="1577433"/>
                    <a:pt x="372321" y="1619612"/>
                    <a:pt x="317548" y="1667558"/>
                  </a:cubicBezTo>
                  <a:cubicBezTo>
                    <a:pt x="261296" y="1716868"/>
                    <a:pt x="222719" y="1780593"/>
                    <a:pt x="168022" y="1830359"/>
                  </a:cubicBezTo>
                  <a:cubicBezTo>
                    <a:pt x="163660" y="1834152"/>
                    <a:pt x="158767" y="1838325"/>
                    <a:pt x="153077" y="1838287"/>
                  </a:cubicBezTo>
                  <a:cubicBezTo>
                    <a:pt x="143898" y="1838287"/>
                    <a:pt x="137905" y="1828159"/>
                    <a:pt x="134111" y="1819321"/>
                  </a:cubicBezTo>
                  <a:cubicBezTo>
                    <a:pt x="97610" y="1734962"/>
                    <a:pt x="79062" y="1643934"/>
                    <a:pt x="79642" y="1552018"/>
                  </a:cubicBezTo>
                  <a:cubicBezTo>
                    <a:pt x="79642" y="1530663"/>
                    <a:pt x="81045" y="1508777"/>
                    <a:pt x="88935" y="1489128"/>
                  </a:cubicBezTo>
                  <a:cubicBezTo>
                    <a:pt x="95080" y="1473728"/>
                    <a:pt x="105018" y="1460452"/>
                    <a:pt x="114804" y="1447404"/>
                  </a:cubicBezTo>
                  <a:cubicBezTo>
                    <a:pt x="252533" y="1263891"/>
                    <a:pt x="404335" y="1146380"/>
                    <a:pt x="597254" y="1033951"/>
                  </a:cubicBezTo>
                  <a:cubicBezTo>
                    <a:pt x="606471" y="1028527"/>
                    <a:pt x="749283" y="968102"/>
                    <a:pt x="748487" y="965675"/>
                  </a:cubicBezTo>
                  <a:cubicBezTo>
                    <a:pt x="718142" y="879684"/>
                    <a:pt x="448449" y="1055876"/>
                    <a:pt x="405549" y="1086031"/>
                  </a:cubicBezTo>
                  <a:cubicBezTo>
                    <a:pt x="265658" y="1184273"/>
                    <a:pt x="164608" y="1312671"/>
                    <a:pt x="59614" y="1447669"/>
                  </a:cubicBezTo>
                  <a:cubicBezTo>
                    <a:pt x="30938" y="1400065"/>
                    <a:pt x="14703" y="1340930"/>
                    <a:pt x="27790" y="1286044"/>
                  </a:cubicBezTo>
                  <a:cubicBezTo>
                    <a:pt x="34390" y="1258467"/>
                    <a:pt x="47893" y="1233471"/>
                    <a:pt x="61245" y="1208853"/>
                  </a:cubicBezTo>
                  <a:cubicBezTo>
                    <a:pt x="143367" y="1057469"/>
                    <a:pt x="228447" y="947126"/>
                    <a:pt x="378693" y="866029"/>
                  </a:cubicBezTo>
                  <a:cubicBezTo>
                    <a:pt x="463356" y="822787"/>
                    <a:pt x="565278" y="781745"/>
                    <a:pt x="660600" y="780949"/>
                  </a:cubicBezTo>
                  <a:cubicBezTo>
                    <a:pt x="680703" y="780949"/>
                    <a:pt x="703576" y="780949"/>
                    <a:pt x="717231" y="765131"/>
                  </a:cubicBezTo>
                  <a:cubicBezTo>
                    <a:pt x="706079" y="748290"/>
                    <a:pt x="682865" y="742372"/>
                    <a:pt x="665265" y="739414"/>
                  </a:cubicBezTo>
                  <a:cubicBezTo>
                    <a:pt x="553026" y="721169"/>
                    <a:pt x="435628" y="749238"/>
                    <a:pt x="339320" y="813001"/>
                  </a:cubicBezTo>
                  <a:cubicBezTo>
                    <a:pt x="217485" y="893681"/>
                    <a:pt x="108242" y="1008348"/>
                    <a:pt x="18800" y="1126769"/>
                  </a:cubicBezTo>
                  <a:cubicBezTo>
                    <a:pt x="-8511" y="1069379"/>
                    <a:pt x="-5552" y="996703"/>
                    <a:pt x="26386" y="942157"/>
                  </a:cubicBezTo>
                  <a:cubicBezTo>
                    <a:pt x="68111" y="870505"/>
                    <a:pt x="131115" y="822635"/>
                    <a:pt x="197305" y="779469"/>
                  </a:cubicBezTo>
                  <a:cubicBezTo>
                    <a:pt x="263496" y="736303"/>
                    <a:pt x="339586" y="674020"/>
                    <a:pt x="419735" y="665334"/>
                  </a:cubicBezTo>
                  <a:cubicBezTo>
                    <a:pt x="502084" y="656420"/>
                    <a:pt x="588985" y="649896"/>
                    <a:pt x="672169" y="658923"/>
                  </a:cubicBezTo>
                  <a:cubicBezTo>
                    <a:pt x="684155" y="660251"/>
                    <a:pt x="700238" y="658923"/>
                    <a:pt x="702817" y="646330"/>
                  </a:cubicBezTo>
                  <a:cubicBezTo>
                    <a:pt x="704562" y="637871"/>
                    <a:pt x="698417" y="630058"/>
                    <a:pt x="692462" y="624216"/>
                  </a:cubicBezTo>
                  <a:cubicBezTo>
                    <a:pt x="633517" y="566333"/>
                    <a:pt x="531481" y="573047"/>
                    <a:pt x="456946" y="574564"/>
                  </a:cubicBezTo>
                  <a:cubicBezTo>
                    <a:pt x="371069" y="576309"/>
                    <a:pt x="261637" y="618982"/>
                    <a:pt x="195219" y="676979"/>
                  </a:cubicBezTo>
                  <a:cubicBezTo>
                    <a:pt x="136805" y="727921"/>
                    <a:pt x="90111" y="772869"/>
                    <a:pt x="39700" y="834129"/>
                  </a:cubicBezTo>
                  <a:cubicBezTo>
                    <a:pt x="36624" y="838730"/>
                    <a:pt x="32254" y="842318"/>
                    <a:pt x="27145" y="844446"/>
                  </a:cubicBezTo>
                  <a:cubicBezTo>
                    <a:pt x="19065" y="846911"/>
                    <a:pt x="10417" y="840653"/>
                    <a:pt x="6586" y="832763"/>
                  </a:cubicBezTo>
                  <a:cubicBezTo>
                    <a:pt x="2755" y="824873"/>
                    <a:pt x="2793" y="815352"/>
                    <a:pt x="2793" y="806211"/>
                  </a:cubicBezTo>
                  <a:cubicBezTo>
                    <a:pt x="4955" y="607223"/>
                    <a:pt x="91628" y="323041"/>
                    <a:pt x="273509" y="232347"/>
                  </a:cubicBezTo>
                  <a:cubicBezTo>
                    <a:pt x="336362" y="201015"/>
                    <a:pt x="410328" y="210195"/>
                    <a:pt x="477011" y="230488"/>
                  </a:cubicBezTo>
                  <a:cubicBezTo>
                    <a:pt x="533064" y="247660"/>
                    <a:pt x="586711" y="271875"/>
                    <a:pt x="636665" y="302558"/>
                  </a:cubicBezTo>
                  <a:cubicBezTo>
                    <a:pt x="657413" y="315303"/>
                    <a:pt x="753228" y="403569"/>
                    <a:pt x="758880" y="353955"/>
                  </a:cubicBezTo>
                  <a:cubicBezTo>
                    <a:pt x="764911" y="300851"/>
                    <a:pt x="640079" y="240919"/>
                    <a:pt x="606092" y="221195"/>
                  </a:cubicBezTo>
                  <a:cubicBezTo>
                    <a:pt x="546540" y="186715"/>
                    <a:pt x="479629" y="162515"/>
                    <a:pt x="411314" y="163425"/>
                  </a:cubicBezTo>
                  <a:cubicBezTo>
                    <a:pt x="382676" y="163805"/>
                    <a:pt x="302944" y="182125"/>
                    <a:pt x="279920" y="159632"/>
                  </a:cubicBezTo>
                  <a:cubicBezTo>
                    <a:pt x="271423" y="151363"/>
                    <a:pt x="276127" y="135887"/>
                    <a:pt x="284016" y="126859"/>
                  </a:cubicBezTo>
                  <a:cubicBezTo>
                    <a:pt x="320393" y="84793"/>
                    <a:pt x="341976" y="36127"/>
                    <a:pt x="396369" y="13748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3FDF2A8E-0E0B-4BFC-B5D5-5A56DE4F1557}"/>
                </a:ext>
              </a:extLst>
            </p:cNvPr>
            <p:cNvSpPr/>
            <p:nvPr/>
          </p:nvSpPr>
          <p:spPr>
            <a:xfrm>
              <a:off x="2365509" y="-1159931"/>
              <a:ext cx="2003456" cy="1898192"/>
            </a:xfrm>
            <a:custGeom>
              <a:avLst/>
              <a:gdLst>
                <a:gd name="connsiteX0" fmla="*/ 3863 w 2003456"/>
                <a:gd name="connsiteY0" fmla="*/ 598329 h 1898192"/>
                <a:gd name="connsiteX1" fmla="*/ 55222 w 2003456"/>
                <a:gd name="connsiteY1" fmla="*/ 494700 h 1898192"/>
                <a:gd name="connsiteX2" fmla="*/ 572379 w 2003456"/>
                <a:gd name="connsiteY2" fmla="*/ 303222 h 1898192"/>
                <a:gd name="connsiteX3" fmla="*/ 772733 w 2003456"/>
                <a:gd name="connsiteY3" fmla="*/ 426499 h 1898192"/>
                <a:gd name="connsiteX4" fmla="*/ 792344 w 2003456"/>
                <a:gd name="connsiteY4" fmla="*/ 408520 h 1898192"/>
                <a:gd name="connsiteX5" fmla="*/ 787413 w 2003456"/>
                <a:gd name="connsiteY5" fmla="*/ 389554 h 1898192"/>
                <a:gd name="connsiteX6" fmla="*/ 719136 w 2003456"/>
                <a:gd name="connsiteY6" fmla="*/ 310771 h 1898192"/>
                <a:gd name="connsiteX7" fmla="*/ 644639 w 2003456"/>
                <a:gd name="connsiteY7" fmla="*/ 177214 h 1898192"/>
                <a:gd name="connsiteX8" fmla="*/ 666829 w 2003456"/>
                <a:gd name="connsiteY8" fmla="*/ 80413 h 1898192"/>
                <a:gd name="connsiteX9" fmla="*/ 736850 w 2003456"/>
                <a:gd name="connsiteY9" fmla="*/ 39940 h 1898192"/>
                <a:gd name="connsiteX10" fmla="*/ 1013446 w 2003456"/>
                <a:gd name="connsiteY10" fmla="*/ 2009 h 1898192"/>
                <a:gd name="connsiteX11" fmla="*/ 1418288 w 2003456"/>
                <a:gd name="connsiteY11" fmla="*/ 106738 h 1898192"/>
                <a:gd name="connsiteX12" fmla="*/ 1463389 w 2003456"/>
                <a:gd name="connsiteY12" fmla="*/ 128131 h 1898192"/>
                <a:gd name="connsiteX13" fmla="*/ 1491458 w 2003456"/>
                <a:gd name="connsiteY13" fmla="*/ 141028 h 1898192"/>
                <a:gd name="connsiteX14" fmla="*/ 1487664 w 2003456"/>
                <a:gd name="connsiteY14" fmla="*/ 141028 h 1898192"/>
                <a:gd name="connsiteX15" fmla="*/ 1580293 w 2003456"/>
                <a:gd name="connsiteY15" fmla="*/ 213325 h 1898192"/>
                <a:gd name="connsiteX16" fmla="*/ 1710550 w 2003456"/>
                <a:gd name="connsiteY16" fmla="*/ 394827 h 1898192"/>
                <a:gd name="connsiteX17" fmla="*/ 1663666 w 2003456"/>
                <a:gd name="connsiteY17" fmla="*/ 392513 h 1898192"/>
                <a:gd name="connsiteX18" fmla="*/ 1200448 w 2003456"/>
                <a:gd name="connsiteY18" fmla="*/ 382992 h 1898192"/>
                <a:gd name="connsiteX19" fmla="*/ 1175527 w 2003456"/>
                <a:gd name="connsiteY19" fmla="*/ 404082 h 1898192"/>
                <a:gd name="connsiteX20" fmla="*/ 1212548 w 2003456"/>
                <a:gd name="connsiteY20" fmla="*/ 440117 h 1898192"/>
                <a:gd name="connsiteX21" fmla="*/ 1726064 w 2003456"/>
                <a:gd name="connsiteY21" fmla="*/ 480210 h 1898192"/>
                <a:gd name="connsiteX22" fmla="*/ 1866675 w 2003456"/>
                <a:gd name="connsiteY22" fmla="*/ 675064 h 1898192"/>
                <a:gd name="connsiteX23" fmla="*/ 1932448 w 2003456"/>
                <a:gd name="connsiteY23" fmla="*/ 941039 h 1898192"/>
                <a:gd name="connsiteX24" fmla="*/ 1931234 w 2003456"/>
                <a:gd name="connsiteY24" fmla="*/ 944832 h 1898192"/>
                <a:gd name="connsiteX25" fmla="*/ 1918224 w 2003456"/>
                <a:gd name="connsiteY25" fmla="*/ 939484 h 1898192"/>
                <a:gd name="connsiteX26" fmla="*/ 1854461 w 2003456"/>
                <a:gd name="connsiteY26" fmla="*/ 851104 h 1898192"/>
                <a:gd name="connsiteX27" fmla="*/ 1648342 w 2003456"/>
                <a:gd name="connsiteY27" fmla="*/ 700137 h 1898192"/>
                <a:gd name="connsiteX28" fmla="*/ 1476437 w 2003456"/>
                <a:gd name="connsiteY28" fmla="*/ 653405 h 1898192"/>
                <a:gd name="connsiteX29" fmla="*/ 1308704 w 2003456"/>
                <a:gd name="connsiteY29" fmla="*/ 660991 h 1898192"/>
                <a:gd name="connsiteX30" fmla="*/ 1440819 w 2003456"/>
                <a:gd name="connsiteY30" fmla="*/ 702906 h 1898192"/>
                <a:gd name="connsiteX31" fmla="*/ 1616821 w 2003456"/>
                <a:gd name="connsiteY31" fmla="*/ 763596 h 1898192"/>
                <a:gd name="connsiteX32" fmla="*/ 1901876 w 2003456"/>
                <a:gd name="connsiteY32" fmla="*/ 1014967 h 1898192"/>
                <a:gd name="connsiteX33" fmla="*/ 1985969 w 2003456"/>
                <a:gd name="connsiteY33" fmla="*/ 1336284 h 1898192"/>
                <a:gd name="connsiteX34" fmla="*/ 1997956 w 2003456"/>
                <a:gd name="connsiteY34" fmla="*/ 1691929 h 1898192"/>
                <a:gd name="connsiteX35" fmla="*/ 1993973 w 2003456"/>
                <a:gd name="connsiteY35" fmla="*/ 1795710 h 1898192"/>
                <a:gd name="connsiteX36" fmla="*/ 1760581 w 2003456"/>
                <a:gd name="connsiteY36" fmla="*/ 1859245 h 1898192"/>
                <a:gd name="connsiteX37" fmla="*/ 1469913 w 2003456"/>
                <a:gd name="connsiteY37" fmla="*/ 1898428 h 1898192"/>
                <a:gd name="connsiteX38" fmla="*/ 1409564 w 2003456"/>
                <a:gd name="connsiteY38" fmla="*/ 1887049 h 1898192"/>
                <a:gd name="connsiteX39" fmla="*/ 1354791 w 2003456"/>
                <a:gd name="connsiteY39" fmla="*/ 1796962 h 1898192"/>
                <a:gd name="connsiteX40" fmla="*/ 1277259 w 2003456"/>
                <a:gd name="connsiteY40" fmla="*/ 1391361 h 1898192"/>
                <a:gd name="connsiteX41" fmla="*/ 1265880 w 2003456"/>
                <a:gd name="connsiteY41" fmla="*/ 1214866 h 1898192"/>
                <a:gd name="connsiteX42" fmla="*/ 1252262 w 2003456"/>
                <a:gd name="connsiteY42" fmla="*/ 1095799 h 1898192"/>
                <a:gd name="connsiteX43" fmla="*/ 1222524 w 2003456"/>
                <a:gd name="connsiteY43" fmla="*/ 1326764 h 1898192"/>
                <a:gd name="connsiteX44" fmla="*/ 1225900 w 2003456"/>
                <a:gd name="connsiteY44" fmla="*/ 1367616 h 1898192"/>
                <a:gd name="connsiteX45" fmla="*/ 1239024 w 2003456"/>
                <a:gd name="connsiteY45" fmla="*/ 1593839 h 1898192"/>
                <a:gd name="connsiteX46" fmla="*/ 1281280 w 2003456"/>
                <a:gd name="connsiteY46" fmla="*/ 1817634 h 1898192"/>
                <a:gd name="connsiteX47" fmla="*/ 1279080 w 2003456"/>
                <a:gd name="connsiteY47" fmla="*/ 1835348 h 1898192"/>
                <a:gd name="connsiteX48" fmla="*/ 1253741 w 2003456"/>
                <a:gd name="connsiteY48" fmla="*/ 1841493 h 1898192"/>
                <a:gd name="connsiteX49" fmla="*/ 1016481 w 2003456"/>
                <a:gd name="connsiteY49" fmla="*/ 1740254 h 1898192"/>
                <a:gd name="connsiteX50" fmla="*/ 973011 w 2003456"/>
                <a:gd name="connsiteY50" fmla="*/ 1696823 h 1898192"/>
                <a:gd name="connsiteX51" fmla="*/ 955183 w 2003456"/>
                <a:gd name="connsiteY51" fmla="*/ 1650470 h 1898192"/>
                <a:gd name="connsiteX52" fmla="*/ 905341 w 2003456"/>
                <a:gd name="connsiteY52" fmla="*/ 990919 h 1898192"/>
                <a:gd name="connsiteX53" fmla="*/ 937318 w 2003456"/>
                <a:gd name="connsiteY53" fmla="*/ 818559 h 1898192"/>
                <a:gd name="connsiteX54" fmla="*/ 838468 w 2003456"/>
                <a:gd name="connsiteY54" fmla="*/ 1190286 h 1898192"/>
                <a:gd name="connsiteX55" fmla="*/ 924686 w 2003456"/>
                <a:gd name="connsiteY55" fmla="*/ 1699705 h 1898192"/>
                <a:gd name="connsiteX56" fmla="*/ 781799 w 2003456"/>
                <a:gd name="connsiteY56" fmla="*/ 1637460 h 1898192"/>
                <a:gd name="connsiteX57" fmla="*/ 740795 w 2003456"/>
                <a:gd name="connsiteY57" fmla="*/ 1564594 h 1898192"/>
                <a:gd name="connsiteX58" fmla="*/ 653211 w 2003456"/>
                <a:gd name="connsiteY58" fmla="*/ 1090944 h 1898192"/>
                <a:gd name="connsiteX59" fmla="*/ 745309 w 2003456"/>
                <a:gd name="connsiteY59" fmla="*/ 793410 h 1898192"/>
                <a:gd name="connsiteX60" fmla="*/ 764768 w 2003456"/>
                <a:gd name="connsiteY60" fmla="*/ 734351 h 1898192"/>
                <a:gd name="connsiteX61" fmla="*/ 715798 w 2003456"/>
                <a:gd name="connsiteY61" fmla="*/ 766024 h 1898192"/>
                <a:gd name="connsiteX62" fmla="*/ 590245 w 2003456"/>
                <a:gd name="connsiteY62" fmla="*/ 1096520 h 1898192"/>
                <a:gd name="connsiteX63" fmla="*/ 653629 w 2003456"/>
                <a:gd name="connsiteY63" fmla="*/ 1556590 h 1898192"/>
                <a:gd name="connsiteX64" fmla="*/ 515027 w 2003456"/>
                <a:gd name="connsiteY64" fmla="*/ 1446589 h 1898192"/>
                <a:gd name="connsiteX65" fmla="*/ 484682 w 2003456"/>
                <a:gd name="connsiteY65" fmla="*/ 1203828 h 1898192"/>
                <a:gd name="connsiteX66" fmla="*/ 520907 w 2003456"/>
                <a:gd name="connsiteY66" fmla="*/ 942518 h 1898192"/>
                <a:gd name="connsiteX67" fmla="*/ 657460 w 2003456"/>
                <a:gd name="connsiteY67" fmla="*/ 714930 h 1898192"/>
                <a:gd name="connsiteX68" fmla="*/ 664818 w 2003456"/>
                <a:gd name="connsiteY68" fmla="*/ 680792 h 1898192"/>
                <a:gd name="connsiteX69" fmla="*/ 642059 w 2003456"/>
                <a:gd name="connsiteY69" fmla="*/ 677605 h 1898192"/>
                <a:gd name="connsiteX70" fmla="*/ 471634 w 2003456"/>
                <a:gd name="connsiteY70" fmla="*/ 858614 h 1898192"/>
                <a:gd name="connsiteX71" fmla="*/ 404343 w 2003456"/>
                <a:gd name="connsiteY71" fmla="*/ 1148334 h 1898192"/>
                <a:gd name="connsiteX72" fmla="*/ 438937 w 2003456"/>
                <a:gd name="connsiteY72" fmla="*/ 1374254 h 1898192"/>
                <a:gd name="connsiteX73" fmla="*/ 439923 w 2003456"/>
                <a:gd name="connsiteY73" fmla="*/ 1390982 h 1898192"/>
                <a:gd name="connsiteX74" fmla="*/ 419364 w 2003456"/>
                <a:gd name="connsiteY74" fmla="*/ 1402664 h 1898192"/>
                <a:gd name="connsiteX75" fmla="*/ 396605 w 2003456"/>
                <a:gd name="connsiteY75" fmla="*/ 1391285 h 1898192"/>
                <a:gd name="connsiteX76" fmla="*/ 104116 w 2003456"/>
                <a:gd name="connsiteY76" fmla="*/ 829900 h 1898192"/>
                <a:gd name="connsiteX77" fmla="*/ 216772 w 2003456"/>
                <a:gd name="connsiteY77" fmla="*/ 648209 h 1898192"/>
                <a:gd name="connsiteX78" fmla="*/ 361898 w 2003456"/>
                <a:gd name="connsiteY78" fmla="*/ 546818 h 1898192"/>
                <a:gd name="connsiteX79" fmla="*/ 470078 w 2003456"/>
                <a:gd name="connsiteY79" fmla="*/ 467162 h 1898192"/>
                <a:gd name="connsiteX80" fmla="*/ 281863 w 2003456"/>
                <a:gd name="connsiteY80" fmla="*/ 528459 h 1898192"/>
                <a:gd name="connsiteX81" fmla="*/ 128127 w 2003456"/>
                <a:gd name="connsiteY81" fmla="*/ 668805 h 1898192"/>
                <a:gd name="connsiteX82" fmla="*/ 51619 w 2003456"/>
                <a:gd name="connsiteY82" fmla="*/ 783396 h 1898192"/>
                <a:gd name="connsiteX83" fmla="*/ 28519 w 2003456"/>
                <a:gd name="connsiteY83" fmla="*/ 761434 h 1898192"/>
                <a:gd name="connsiteX84" fmla="*/ 3863 w 2003456"/>
                <a:gd name="connsiteY84" fmla="*/ 598329 h 189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003456" h="1898192">
                  <a:moveTo>
                    <a:pt x="3863" y="598329"/>
                  </a:moveTo>
                  <a:cubicBezTo>
                    <a:pt x="12170" y="559904"/>
                    <a:pt x="32729" y="525880"/>
                    <a:pt x="55222" y="494700"/>
                  </a:cubicBezTo>
                  <a:cubicBezTo>
                    <a:pt x="174365" y="329357"/>
                    <a:pt x="378095" y="200732"/>
                    <a:pt x="572379" y="303222"/>
                  </a:cubicBezTo>
                  <a:cubicBezTo>
                    <a:pt x="630984" y="334099"/>
                    <a:pt x="705139" y="445731"/>
                    <a:pt x="772733" y="426499"/>
                  </a:cubicBezTo>
                  <a:cubicBezTo>
                    <a:pt x="781533" y="423996"/>
                    <a:pt x="790789" y="418117"/>
                    <a:pt x="792344" y="408520"/>
                  </a:cubicBezTo>
                  <a:cubicBezTo>
                    <a:pt x="792734" y="401837"/>
                    <a:pt x="791009" y="395200"/>
                    <a:pt x="787413" y="389554"/>
                  </a:cubicBezTo>
                  <a:cubicBezTo>
                    <a:pt x="771444" y="358906"/>
                    <a:pt x="745005" y="334971"/>
                    <a:pt x="719136" y="310771"/>
                  </a:cubicBezTo>
                  <a:cubicBezTo>
                    <a:pt x="680514" y="275479"/>
                    <a:pt x="654376" y="228619"/>
                    <a:pt x="644639" y="177214"/>
                  </a:cubicBezTo>
                  <a:cubicBezTo>
                    <a:pt x="638266" y="141483"/>
                    <a:pt x="639897" y="109241"/>
                    <a:pt x="666829" y="80413"/>
                  </a:cubicBezTo>
                  <a:cubicBezTo>
                    <a:pt x="685794" y="60120"/>
                    <a:pt x="711436" y="48892"/>
                    <a:pt x="736850" y="39940"/>
                  </a:cubicBezTo>
                  <a:cubicBezTo>
                    <a:pt x="823485" y="9595"/>
                    <a:pt x="922714" y="-5122"/>
                    <a:pt x="1013446" y="2009"/>
                  </a:cubicBezTo>
                  <a:cubicBezTo>
                    <a:pt x="1153466" y="13055"/>
                    <a:pt x="1290478" y="48498"/>
                    <a:pt x="1418288" y="106738"/>
                  </a:cubicBezTo>
                  <a:cubicBezTo>
                    <a:pt x="1433688" y="113755"/>
                    <a:pt x="1448633" y="120734"/>
                    <a:pt x="1463389" y="128131"/>
                  </a:cubicBezTo>
                  <a:cubicBezTo>
                    <a:pt x="1472989" y="131882"/>
                    <a:pt x="1482358" y="136188"/>
                    <a:pt x="1491458" y="141028"/>
                  </a:cubicBezTo>
                  <a:lnTo>
                    <a:pt x="1487664" y="141028"/>
                  </a:lnTo>
                  <a:cubicBezTo>
                    <a:pt x="1522406" y="159716"/>
                    <a:pt x="1553726" y="184163"/>
                    <a:pt x="1580293" y="213325"/>
                  </a:cubicBezTo>
                  <a:cubicBezTo>
                    <a:pt x="1630704" y="269843"/>
                    <a:pt x="1700422" y="310164"/>
                    <a:pt x="1710550" y="394827"/>
                  </a:cubicBezTo>
                  <a:cubicBezTo>
                    <a:pt x="1695377" y="399872"/>
                    <a:pt x="1679104" y="396230"/>
                    <a:pt x="1663666" y="392513"/>
                  </a:cubicBezTo>
                  <a:cubicBezTo>
                    <a:pt x="1525520" y="359588"/>
                    <a:pt x="1336735" y="328750"/>
                    <a:pt x="1200448" y="382992"/>
                  </a:cubicBezTo>
                  <a:cubicBezTo>
                    <a:pt x="1190055" y="387013"/>
                    <a:pt x="1178410" y="392703"/>
                    <a:pt x="1175527" y="404082"/>
                  </a:cubicBezTo>
                  <a:cubicBezTo>
                    <a:pt x="1170558" y="423579"/>
                    <a:pt x="1193962" y="436551"/>
                    <a:pt x="1212548" y="440117"/>
                  </a:cubicBezTo>
                  <a:cubicBezTo>
                    <a:pt x="1382784" y="472662"/>
                    <a:pt x="1568345" y="404196"/>
                    <a:pt x="1726064" y="480210"/>
                  </a:cubicBezTo>
                  <a:cubicBezTo>
                    <a:pt x="1798892" y="515297"/>
                    <a:pt x="1839858" y="598974"/>
                    <a:pt x="1866675" y="675064"/>
                  </a:cubicBezTo>
                  <a:cubicBezTo>
                    <a:pt x="1893000" y="749296"/>
                    <a:pt x="1945345" y="861118"/>
                    <a:pt x="1932448" y="941039"/>
                  </a:cubicBezTo>
                  <a:cubicBezTo>
                    <a:pt x="1932316" y="942375"/>
                    <a:pt x="1931902" y="943667"/>
                    <a:pt x="1931234" y="944832"/>
                  </a:cubicBezTo>
                  <a:cubicBezTo>
                    <a:pt x="1928010" y="949612"/>
                    <a:pt x="1921296" y="944377"/>
                    <a:pt x="1918224" y="939484"/>
                  </a:cubicBezTo>
                  <a:cubicBezTo>
                    <a:pt x="1899016" y="908602"/>
                    <a:pt x="1877710" y="879072"/>
                    <a:pt x="1854461" y="851104"/>
                  </a:cubicBezTo>
                  <a:cubicBezTo>
                    <a:pt x="1798748" y="785095"/>
                    <a:pt x="1728085" y="733338"/>
                    <a:pt x="1648342" y="700137"/>
                  </a:cubicBezTo>
                  <a:cubicBezTo>
                    <a:pt x="1593440" y="676793"/>
                    <a:pt x="1535602" y="661070"/>
                    <a:pt x="1476437" y="653405"/>
                  </a:cubicBezTo>
                  <a:cubicBezTo>
                    <a:pt x="1430919" y="647564"/>
                    <a:pt x="1345687" y="622795"/>
                    <a:pt x="1308704" y="660991"/>
                  </a:cubicBezTo>
                  <a:cubicBezTo>
                    <a:pt x="1332942" y="694371"/>
                    <a:pt x="1405353" y="693878"/>
                    <a:pt x="1440819" y="702906"/>
                  </a:cubicBezTo>
                  <a:cubicBezTo>
                    <a:pt x="1501210" y="717739"/>
                    <a:pt x="1560121" y="738053"/>
                    <a:pt x="1616821" y="763596"/>
                  </a:cubicBezTo>
                  <a:cubicBezTo>
                    <a:pt x="1731753" y="816700"/>
                    <a:pt x="1837847" y="899808"/>
                    <a:pt x="1901876" y="1014967"/>
                  </a:cubicBezTo>
                  <a:cubicBezTo>
                    <a:pt x="1953273" y="1107444"/>
                    <a:pt x="1986576" y="1228901"/>
                    <a:pt x="1985969" y="1336284"/>
                  </a:cubicBezTo>
                  <a:cubicBezTo>
                    <a:pt x="1985325" y="1455351"/>
                    <a:pt x="1980811" y="1573697"/>
                    <a:pt x="1997956" y="1691929"/>
                  </a:cubicBezTo>
                  <a:cubicBezTo>
                    <a:pt x="2003039" y="1726788"/>
                    <a:pt x="2009335" y="1764530"/>
                    <a:pt x="1993973" y="1795710"/>
                  </a:cubicBezTo>
                  <a:cubicBezTo>
                    <a:pt x="1956345" y="1871914"/>
                    <a:pt x="1827606" y="1859928"/>
                    <a:pt x="1760581" y="1859245"/>
                  </a:cubicBezTo>
                  <a:cubicBezTo>
                    <a:pt x="1662642" y="1858183"/>
                    <a:pt x="1565045" y="1897783"/>
                    <a:pt x="1469913" y="1898428"/>
                  </a:cubicBezTo>
                  <a:cubicBezTo>
                    <a:pt x="1449278" y="1898428"/>
                    <a:pt x="1427809" y="1897442"/>
                    <a:pt x="1409564" y="1887049"/>
                  </a:cubicBezTo>
                  <a:cubicBezTo>
                    <a:pt x="1379219" y="1869790"/>
                    <a:pt x="1365374" y="1831934"/>
                    <a:pt x="1354791" y="1796962"/>
                  </a:cubicBezTo>
                  <a:cubicBezTo>
                    <a:pt x="1314773" y="1664846"/>
                    <a:pt x="1290687" y="1529431"/>
                    <a:pt x="1277259" y="1391361"/>
                  </a:cubicBezTo>
                  <a:cubicBezTo>
                    <a:pt x="1271569" y="1332567"/>
                    <a:pt x="1270052" y="1273774"/>
                    <a:pt x="1265880" y="1214866"/>
                  </a:cubicBezTo>
                  <a:cubicBezTo>
                    <a:pt x="1264666" y="1197076"/>
                    <a:pt x="1274680" y="1086392"/>
                    <a:pt x="1252262" y="1095799"/>
                  </a:cubicBezTo>
                  <a:cubicBezTo>
                    <a:pt x="1206934" y="1114765"/>
                    <a:pt x="1219945" y="1287125"/>
                    <a:pt x="1222524" y="1326764"/>
                  </a:cubicBezTo>
                  <a:cubicBezTo>
                    <a:pt x="1223396" y="1340419"/>
                    <a:pt x="1224648" y="1353998"/>
                    <a:pt x="1225900" y="1367616"/>
                  </a:cubicBezTo>
                  <a:cubicBezTo>
                    <a:pt x="1232879" y="1442872"/>
                    <a:pt x="1232652" y="1518583"/>
                    <a:pt x="1239024" y="1593839"/>
                  </a:cubicBezTo>
                  <a:cubicBezTo>
                    <a:pt x="1245624" y="1671295"/>
                    <a:pt x="1273428" y="1741240"/>
                    <a:pt x="1281280" y="1817634"/>
                  </a:cubicBezTo>
                  <a:cubicBezTo>
                    <a:pt x="1281925" y="1823703"/>
                    <a:pt x="1282304" y="1830341"/>
                    <a:pt x="1279080" y="1835348"/>
                  </a:cubicBezTo>
                  <a:cubicBezTo>
                    <a:pt x="1273921" y="1843465"/>
                    <a:pt x="1262807" y="1842934"/>
                    <a:pt x="1253741" y="1841493"/>
                  </a:cubicBezTo>
                  <a:cubicBezTo>
                    <a:pt x="1167869" y="1826620"/>
                    <a:pt x="1086638" y="1791958"/>
                    <a:pt x="1016481" y="1740254"/>
                  </a:cubicBezTo>
                  <a:cubicBezTo>
                    <a:pt x="1000018" y="1728154"/>
                    <a:pt x="983784" y="1714764"/>
                    <a:pt x="973011" y="1696823"/>
                  </a:cubicBezTo>
                  <a:cubicBezTo>
                    <a:pt x="964552" y="1682712"/>
                    <a:pt x="959811" y="1666477"/>
                    <a:pt x="955183" y="1650470"/>
                  </a:cubicBezTo>
                  <a:cubicBezTo>
                    <a:pt x="890283" y="1425537"/>
                    <a:pt x="884327" y="1225032"/>
                    <a:pt x="905341" y="990919"/>
                  </a:cubicBezTo>
                  <a:cubicBezTo>
                    <a:pt x="906366" y="979539"/>
                    <a:pt x="939480" y="819128"/>
                    <a:pt x="937318" y="818559"/>
                  </a:cubicBezTo>
                  <a:cubicBezTo>
                    <a:pt x="853869" y="797279"/>
                    <a:pt x="839189" y="1135324"/>
                    <a:pt x="838468" y="1190286"/>
                  </a:cubicBezTo>
                  <a:cubicBezTo>
                    <a:pt x="836192" y="1369437"/>
                    <a:pt x="878979" y="1530949"/>
                    <a:pt x="924686" y="1699705"/>
                  </a:cubicBezTo>
                  <a:cubicBezTo>
                    <a:pt x="871772" y="1698492"/>
                    <a:pt x="816923" y="1679829"/>
                    <a:pt x="781799" y="1637460"/>
                  </a:cubicBezTo>
                  <a:cubicBezTo>
                    <a:pt x="764123" y="1616218"/>
                    <a:pt x="752326" y="1590235"/>
                    <a:pt x="740795" y="1564594"/>
                  </a:cubicBezTo>
                  <a:cubicBezTo>
                    <a:pt x="669636" y="1406989"/>
                    <a:pt x="631742" y="1269601"/>
                    <a:pt x="653211" y="1090944"/>
                  </a:cubicBezTo>
                  <a:cubicBezTo>
                    <a:pt x="667360" y="991753"/>
                    <a:pt x="692660" y="878225"/>
                    <a:pt x="745309" y="793410"/>
                  </a:cubicBezTo>
                  <a:cubicBezTo>
                    <a:pt x="756461" y="775506"/>
                    <a:pt x="769357" y="755479"/>
                    <a:pt x="764768" y="734351"/>
                  </a:cubicBezTo>
                  <a:cubicBezTo>
                    <a:pt x="745498" y="734806"/>
                    <a:pt x="727860" y="752027"/>
                    <a:pt x="715798" y="766024"/>
                  </a:cubicBezTo>
                  <a:cubicBezTo>
                    <a:pt x="638797" y="855466"/>
                    <a:pt x="594835" y="975329"/>
                    <a:pt x="590245" y="1096520"/>
                  </a:cubicBezTo>
                  <a:cubicBezTo>
                    <a:pt x="584480" y="1249763"/>
                    <a:pt x="612056" y="1410934"/>
                    <a:pt x="653629" y="1556590"/>
                  </a:cubicBezTo>
                  <a:cubicBezTo>
                    <a:pt x="593925" y="1548738"/>
                    <a:pt x="539379" y="1505383"/>
                    <a:pt x="515027" y="1446589"/>
                  </a:cubicBezTo>
                  <a:cubicBezTo>
                    <a:pt x="483089" y="1369323"/>
                    <a:pt x="481192" y="1286746"/>
                    <a:pt x="484682" y="1203828"/>
                  </a:cubicBezTo>
                  <a:cubicBezTo>
                    <a:pt x="488475" y="1120379"/>
                    <a:pt x="482747" y="1018495"/>
                    <a:pt x="520907" y="942518"/>
                  </a:cubicBezTo>
                  <a:cubicBezTo>
                    <a:pt x="560090" y="864456"/>
                    <a:pt x="603711" y="783662"/>
                    <a:pt x="657460" y="714930"/>
                  </a:cubicBezTo>
                  <a:cubicBezTo>
                    <a:pt x="665046" y="705030"/>
                    <a:pt x="673125" y="690047"/>
                    <a:pt x="664818" y="680792"/>
                  </a:cubicBezTo>
                  <a:cubicBezTo>
                    <a:pt x="659280" y="674533"/>
                    <a:pt x="649646" y="675595"/>
                    <a:pt x="642059" y="677605"/>
                  </a:cubicBezTo>
                  <a:cubicBezTo>
                    <a:pt x="564110" y="697292"/>
                    <a:pt x="512182" y="791589"/>
                    <a:pt x="471634" y="858614"/>
                  </a:cubicBezTo>
                  <a:cubicBezTo>
                    <a:pt x="424902" y="935805"/>
                    <a:pt x="396681" y="1056806"/>
                    <a:pt x="404343" y="1148334"/>
                  </a:cubicBezTo>
                  <a:cubicBezTo>
                    <a:pt x="411057" y="1228711"/>
                    <a:pt x="419705" y="1295281"/>
                    <a:pt x="438937" y="1374254"/>
                  </a:cubicBezTo>
                  <a:cubicBezTo>
                    <a:pt x="440750" y="1379644"/>
                    <a:pt x="441091" y="1385417"/>
                    <a:pt x="439923" y="1390982"/>
                  </a:cubicBezTo>
                  <a:cubicBezTo>
                    <a:pt x="437306" y="1399516"/>
                    <a:pt x="427747" y="1403764"/>
                    <a:pt x="419364" y="1402664"/>
                  </a:cubicBezTo>
                  <a:cubicBezTo>
                    <a:pt x="410981" y="1401564"/>
                    <a:pt x="403698" y="1396444"/>
                    <a:pt x="396605" y="1391285"/>
                  </a:cubicBezTo>
                  <a:cubicBezTo>
                    <a:pt x="243855" y="1277984"/>
                    <a:pt x="72481" y="1042013"/>
                    <a:pt x="104116" y="829900"/>
                  </a:cubicBezTo>
                  <a:cubicBezTo>
                    <a:pt x="115344" y="756503"/>
                    <a:pt x="163744" y="696154"/>
                    <a:pt x="216772" y="648209"/>
                  </a:cubicBezTo>
                  <a:cubicBezTo>
                    <a:pt x="260743" y="608509"/>
                    <a:pt x="309496" y="574449"/>
                    <a:pt x="361898" y="546818"/>
                  </a:cubicBezTo>
                  <a:cubicBezTo>
                    <a:pt x="383367" y="535438"/>
                    <a:pt x="505317" y="499897"/>
                    <a:pt x="470078" y="467162"/>
                  </a:cubicBezTo>
                  <a:cubicBezTo>
                    <a:pt x="432337" y="432037"/>
                    <a:pt x="316115" y="509304"/>
                    <a:pt x="281863" y="528459"/>
                  </a:cubicBezTo>
                  <a:cubicBezTo>
                    <a:pt x="221855" y="561953"/>
                    <a:pt x="165679" y="607850"/>
                    <a:pt x="128127" y="668805"/>
                  </a:cubicBezTo>
                  <a:cubicBezTo>
                    <a:pt x="112309" y="694561"/>
                    <a:pt x="81888" y="775544"/>
                    <a:pt x="51619" y="783396"/>
                  </a:cubicBezTo>
                  <a:cubicBezTo>
                    <a:pt x="40467" y="786279"/>
                    <a:pt x="31136" y="773382"/>
                    <a:pt x="28519" y="761434"/>
                  </a:cubicBezTo>
                  <a:cubicBezTo>
                    <a:pt x="16305" y="705523"/>
                    <a:pt x="-9299" y="659171"/>
                    <a:pt x="3863" y="598329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74" name="Graphic 2">
            <a:extLst>
              <a:ext uri="{FF2B5EF4-FFF2-40B4-BE49-F238E27FC236}">
                <a16:creationId xmlns:a16="http://schemas.microsoft.com/office/drawing/2014/main" id="{90336C04-87D1-430C-8FFA-370D68B2B4B6}"/>
              </a:ext>
            </a:extLst>
          </p:cNvPr>
          <p:cNvGrpSpPr/>
          <p:nvPr/>
        </p:nvGrpSpPr>
        <p:grpSpPr>
          <a:xfrm flipH="1">
            <a:off x="5586918" y="-1928704"/>
            <a:ext cx="6540890" cy="7339392"/>
            <a:chOff x="1042659" y="-1159931"/>
            <a:chExt cx="3326306" cy="3732375"/>
          </a:xfrm>
          <a:solidFill>
            <a:srgbClr val="112818"/>
          </a:solidFill>
        </p:grpSpPr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ECBD3EE-CADE-43E9-8D23-28B2FF7A88D7}"/>
                </a:ext>
              </a:extLst>
            </p:cNvPr>
            <p:cNvSpPr/>
            <p:nvPr/>
          </p:nvSpPr>
          <p:spPr>
            <a:xfrm>
              <a:off x="1333758" y="-777483"/>
              <a:ext cx="1808865" cy="2082660"/>
            </a:xfrm>
            <a:custGeom>
              <a:avLst/>
              <a:gdLst>
                <a:gd name="connsiteX0" fmla="*/ 18256 w 1808865"/>
                <a:gd name="connsiteY0" fmla="*/ 330661 h 2082660"/>
                <a:gd name="connsiteX1" fmla="*/ 93474 w 1808865"/>
                <a:gd name="connsiteY1" fmla="*/ 245429 h 2082660"/>
                <a:gd name="connsiteX2" fmla="*/ 639686 w 1808865"/>
                <a:gd name="connsiteY2" fmla="*/ 208105 h 2082660"/>
                <a:gd name="connsiteX3" fmla="*/ 802222 w 1808865"/>
                <a:gd name="connsiteY3" fmla="*/ 383993 h 2082660"/>
                <a:gd name="connsiteX4" fmla="*/ 825588 w 1808865"/>
                <a:gd name="connsiteY4" fmla="*/ 372272 h 2082660"/>
                <a:gd name="connsiteX5" fmla="*/ 825588 w 1808865"/>
                <a:gd name="connsiteY5" fmla="*/ 352434 h 2082660"/>
                <a:gd name="connsiteX6" fmla="*/ 779388 w 1808865"/>
                <a:gd name="connsiteY6" fmla="*/ 257074 h 2082660"/>
                <a:gd name="connsiteX7" fmla="*/ 740736 w 1808865"/>
                <a:gd name="connsiteY7" fmla="*/ 107093 h 2082660"/>
                <a:gd name="connsiteX8" fmla="*/ 786253 w 1808865"/>
                <a:gd name="connsiteY8" fmla="*/ 20079 h 2082660"/>
                <a:gd name="connsiteX9" fmla="*/ 863785 w 1808865"/>
                <a:gd name="connsiteY9" fmla="*/ 1113 h 2082660"/>
                <a:gd name="connsiteX10" fmla="*/ 1139888 w 1808865"/>
                <a:gd name="connsiteY10" fmla="*/ 43255 h 2082660"/>
                <a:gd name="connsiteX11" fmla="*/ 1504030 w 1808865"/>
                <a:gd name="connsiteY11" fmla="*/ 259653 h 2082660"/>
                <a:gd name="connsiteX12" fmla="*/ 1542189 w 1808865"/>
                <a:gd name="connsiteY12" fmla="*/ 293147 h 2082660"/>
                <a:gd name="connsiteX13" fmla="*/ 1566047 w 1808865"/>
                <a:gd name="connsiteY13" fmla="*/ 313554 h 2082660"/>
                <a:gd name="connsiteX14" fmla="*/ 1562254 w 1808865"/>
                <a:gd name="connsiteY14" fmla="*/ 312378 h 2082660"/>
                <a:gd name="connsiteX15" fmla="*/ 1633565 w 1808865"/>
                <a:gd name="connsiteY15" fmla="*/ 408420 h 2082660"/>
                <a:gd name="connsiteX16" fmla="*/ 1714094 w 1808865"/>
                <a:gd name="connsiteY16" fmla="*/ 620495 h 2082660"/>
                <a:gd name="connsiteX17" fmla="*/ 1669448 w 1808865"/>
                <a:gd name="connsiteY17" fmla="*/ 604905 h 2082660"/>
                <a:gd name="connsiteX18" fmla="*/ 1225196 w 1808865"/>
                <a:gd name="connsiteY18" fmla="*/ 463838 h 2082660"/>
                <a:gd name="connsiteX19" fmla="*/ 1195913 w 1808865"/>
                <a:gd name="connsiteY19" fmla="*/ 477152 h 2082660"/>
                <a:gd name="connsiteX20" fmla="*/ 1222465 w 1808865"/>
                <a:gd name="connsiteY20" fmla="*/ 522404 h 2082660"/>
                <a:gd name="connsiteX21" fmla="*/ 1707570 w 1808865"/>
                <a:gd name="connsiteY21" fmla="*/ 707320 h 2082660"/>
                <a:gd name="connsiteX22" fmla="*/ 1794812 w 1808865"/>
                <a:gd name="connsiteY22" fmla="*/ 935174 h 2082660"/>
                <a:gd name="connsiteX23" fmla="*/ 1792195 w 1808865"/>
                <a:gd name="connsiteY23" fmla="*/ 1210291 h 2082660"/>
                <a:gd name="connsiteX24" fmla="*/ 1790108 w 1808865"/>
                <a:gd name="connsiteY24" fmla="*/ 1213553 h 2082660"/>
                <a:gd name="connsiteX25" fmla="*/ 1778729 w 1808865"/>
                <a:gd name="connsiteY25" fmla="*/ 1204715 h 2082660"/>
                <a:gd name="connsiteX26" fmla="*/ 1739204 w 1808865"/>
                <a:gd name="connsiteY26" fmla="*/ 1101352 h 2082660"/>
                <a:gd name="connsiteX27" fmla="*/ 1577996 w 1808865"/>
                <a:gd name="connsiteY27" fmla="*/ 897091 h 2082660"/>
                <a:gd name="connsiteX28" fmla="*/ 1423994 w 1808865"/>
                <a:gd name="connsiteY28" fmla="*/ 803021 h 2082660"/>
                <a:gd name="connsiteX29" fmla="*/ 1260472 w 1808865"/>
                <a:gd name="connsiteY29" fmla="*/ 762434 h 2082660"/>
                <a:gd name="connsiteX30" fmla="*/ 1377414 w 1808865"/>
                <a:gd name="connsiteY30" fmla="*/ 840611 h 2082660"/>
                <a:gd name="connsiteX31" fmla="*/ 1531985 w 1808865"/>
                <a:gd name="connsiteY31" fmla="*/ 949285 h 2082660"/>
                <a:gd name="connsiteX32" fmla="*/ 1744401 w 1808865"/>
                <a:gd name="connsiteY32" fmla="*/ 1272802 h 2082660"/>
                <a:gd name="connsiteX33" fmla="*/ 1745691 w 1808865"/>
                <a:gd name="connsiteY33" fmla="*/ 1606598 h 2082660"/>
                <a:gd name="connsiteX34" fmla="*/ 1668955 w 1808865"/>
                <a:gd name="connsiteY34" fmla="*/ 1952836 h 2082660"/>
                <a:gd name="connsiteX35" fmla="*/ 1639331 w 1808865"/>
                <a:gd name="connsiteY35" fmla="*/ 2051761 h 2082660"/>
                <a:gd name="connsiteX36" fmla="*/ 1398580 w 1808865"/>
                <a:gd name="connsiteY36" fmla="*/ 2046527 h 2082660"/>
                <a:gd name="connsiteX37" fmla="*/ 1108632 w 1808865"/>
                <a:gd name="connsiteY37" fmla="*/ 2001540 h 2082660"/>
                <a:gd name="connsiteX38" fmla="*/ 1053291 w 1808865"/>
                <a:gd name="connsiteY38" fmla="*/ 1973395 h 2082660"/>
                <a:gd name="connsiteX39" fmla="*/ 1022945 w 1808865"/>
                <a:gd name="connsiteY39" fmla="*/ 1870980 h 2082660"/>
                <a:gd name="connsiteX40" fmla="*/ 1048890 w 1808865"/>
                <a:gd name="connsiteY40" fmla="*/ 1457907 h 2082660"/>
                <a:gd name="connsiteX41" fmla="*/ 1081891 w 1808865"/>
                <a:gd name="connsiteY41" fmla="*/ 1284598 h 2082660"/>
                <a:gd name="connsiteX42" fmla="*/ 1098353 w 1808865"/>
                <a:gd name="connsiteY42" fmla="*/ 1165949 h 2082660"/>
                <a:gd name="connsiteX43" fmla="*/ 1012325 w 1808865"/>
                <a:gd name="connsiteY43" fmla="*/ 1380110 h 2082660"/>
                <a:gd name="connsiteX44" fmla="*/ 1005459 w 1808865"/>
                <a:gd name="connsiteY44" fmla="*/ 1420469 h 2082660"/>
                <a:gd name="connsiteX45" fmla="*/ 961952 w 1808865"/>
                <a:gd name="connsiteY45" fmla="*/ 1642292 h 2082660"/>
                <a:gd name="connsiteX46" fmla="*/ 947120 w 1808865"/>
                <a:gd name="connsiteY46" fmla="*/ 1870108 h 2082660"/>
                <a:gd name="connsiteX47" fmla="*/ 940596 w 1808865"/>
                <a:gd name="connsiteY47" fmla="*/ 1886532 h 2082660"/>
                <a:gd name="connsiteX48" fmla="*/ 914651 w 1808865"/>
                <a:gd name="connsiteY48" fmla="*/ 1885242 h 2082660"/>
                <a:gd name="connsiteX49" fmla="*/ 710884 w 1808865"/>
                <a:gd name="connsiteY49" fmla="*/ 1720013 h 2082660"/>
                <a:gd name="connsiteX50" fmla="*/ 679780 w 1808865"/>
                <a:gd name="connsiteY50" fmla="*/ 1665771 h 2082660"/>
                <a:gd name="connsiteX51" fmla="*/ 674128 w 1808865"/>
                <a:gd name="connsiteY51" fmla="*/ 1616043 h 2082660"/>
                <a:gd name="connsiteX52" fmla="*/ 789819 w 1808865"/>
                <a:gd name="connsiteY52" fmla="*/ 966012 h 2082660"/>
                <a:gd name="connsiteX53" fmla="*/ 863406 w 1808865"/>
                <a:gd name="connsiteY53" fmla="*/ 808976 h 2082660"/>
                <a:gd name="connsiteX54" fmla="*/ 675835 w 1808865"/>
                <a:gd name="connsiteY54" fmla="*/ 1139169 h 2082660"/>
                <a:gd name="connsiteX55" fmla="*/ 632631 w 1808865"/>
                <a:gd name="connsiteY55" fmla="*/ 1654809 h 2082660"/>
                <a:gd name="connsiteX56" fmla="*/ 510302 w 1808865"/>
                <a:gd name="connsiteY56" fmla="*/ 1554063 h 2082660"/>
                <a:gd name="connsiteX57" fmla="*/ 488871 w 1808865"/>
                <a:gd name="connsiteY57" fmla="*/ 1472131 h 2082660"/>
                <a:gd name="connsiteX58" fmla="*/ 522061 w 1808865"/>
                <a:gd name="connsiteY58" fmla="*/ 990402 h 2082660"/>
                <a:gd name="connsiteX59" fmla="*/ 684597 w 1808865"/>
                <a:gd name="connsiteY59" fmla="*/ 729624 h 2082660"/>
                <a:gd name="connsiteX60" fmla="*/ 718015 w 1808865"/>
                <a:gd name="connsiteY60" fmla="*/ 678189 h 2082660"/>
                <a:gd name="connsiteX61" fmla="*/ 662900 w 1808865"/>
                <a:gd name="connsiteY61" fmla="*/ 694803 h 2082660"/>
                <a:gd name="connsiteX62" fmla="*/ 459853 w 1808865"/>
                <a:gd name="connsiteY62" fmla="*/ 977885 h 2082660"/>
                <a:gd name="connsiteX63" fmla="*/ 406749 w 1808865"/>
                <a:gd name="connsiteY63" fmla="*/ 1439434 h 2082660"/>
                <a:gd name="connsiteX64" fmla="*/ 300542 w 1808865"/>
                <a:gd name="connsiteY64" fmla="*/ 1293854 h 2082660"/>
                <a:gd name="connsiteX65" fmla="*/ 331721 w 1808865"/>
                <a:gd name="connsiteY65" fmla="*/ 1051092 h 2082660"/>
                <a:gd name="connsiteX66" fmla="*/ 431481 w 1808865"/>
                <a:gd name="connsiteY66" fmla="*/ 809507 h 2082660"/>
                <a:gd name="connsiteX67" fmla="*/ 619469 w 1808865"/>
                <a:gd name="connsiteY67" fmla="*/ 628916 h 2082660"/>
                <a:gd name="connsiteX68" fmla="*/ 635021 w 1808865"/>
                <a:gd name="connsiteY68" fmla="*/ 598191 h 2082660"/>
                <a:gd name="connsiteX69" fmla="*/ 613741 w 1808865"/>
                <a:gd name="connsiteY69" fmla="*/ 588595 h 2082660"/>
                <a:gd name="connsiteX70" fmla="*/ 404587 w 1808865"/>
                <a:gd name="connsiteY70" fmla="*/ 714830 h 2082660"/>
                <a:gd name="connsiteX71" fmla="*/ 267769 w 1808865"/>
                <a:gd name="connsiteY71" fmla="*/ 974926 h 2082660"/>
                <a:gd name="connsiteX72" fmla="*/ 245010 w 1808865"/>
                <a:gd name="connsiteY72" fmla="*/ 1202515 h 2082660"/>
                <a:gd name="connsiteX73" fmla="*/ 241824 w 1808865"/>
                <a:gd name="connsiteY73" fmla="*/ 1218901 h 2082660"/>
                <a:gd name="connsiteX74" fmla="*/ 219065 w 1808865"/>
                <a:gd name="connsiteY74" fmla="*/ 1224325 h 2082660"/>
                <a:gd name="connsiteX75" fmla="*/ 200099 w 1808865"/>
                <a:gd name="connsiteY75" fmla="*/ 1206915 h 2082660"/>
                <a:gd name="connsiteX76" fmla="*/ 57591 w 1808865"/>
                <a:gd name="connsiteY76" fmla="*/ 582412 h 2082660"/>
                <a:gd name="connsiteX77" fmla="*/ 211099 w 1808865"/>
                <a:gd name="connsiteY77" fmla="*/ 439373 h 2082660"/>
                <a:gd name="connsiteX78" fmla="*/ 376139 w 1808865"/>
                <a:gd name="connsiteY78" fmla="*/ 382931 h 2082660"/>
                <a:gd name="connsiteX79" fmla="*/ 500212 w 1808865"/>
                <a:gd name="connsiteY79" fmla="*/ 336920 h 2082660"/>
                <a:gd name="connsiteX80" fmla="*/ 303500 w 1808865"/>
                <a:gd name="connsiteY80" fmla="*/ 342382 h 2082660"/>
                <a:gd name="connsiteX81" fmla="*/ 120443 w 1808865"/>
                <a:gd name="connsiteY81" fmla="*/ 434062 h 2082660"/>
                <a:gd name="connsiteX82" fmla="*/ 18332 w 1808865"/>
                <a:gd name="connsiteY82" fmla="*/ 522708 h 2082660"/>
                <a:gd name="connsiteX83" fmla="*/ 1528 w 1808865"/>
                <a:gd name="connsiteY83" fmla="*/ 494942 h 2082660"/>
                <a:gd name="connsiteX84" fmla="*/ 18256 w 1808865"/>
                <a:gd name="connsiteY84" fmla="*/ 330661 h 208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808865" h="2082660">
                  <a:moveTo>
                    <a:pt x="18256" y="330661"/>
                  </a:moveTo>
                  <a:cubicBezTo>
                    <a:pt x="35704" y="295992"/>
                    <a:pt x="64077" y="269060"/>
                    <a:pt x="93474" y="245429"/>
                  </a:cubicBezTo>
                  <a:cubicBezTo>
                    <a:pt x="249410" y="119952"/>
                    <a:pt x="477719" y="53951"/>
                    <a:pt x="639686" y="208105"/>
                  </a:cubicBezTo>
                  <a:cubicBezTo>
                    <a:pt x="688504" y="254571"/>
                    <a:pt x="732239" y="383272"/>
                    <a:pt x="802222" y="383993"/>
                  </a:cubicBezTo>
                  <a:cubicBezTo>
                    <a:pt x="811326" y="383993"/>
                    <a:pt x="821681" y="381072"/>
                    <a:pt x="825588" y="372272"/>
                  </a:cubicBezTo>
                  <a:cubicBezTo>
                    <a:pt x="828281" y="366165"/>
                    <a:pt x="827067" y="358996"/>
                    <a:pt x="825588" y="352434"/>
                  </a:cubicBezTo>
                  <a:cubicBezTo>
                    <a:pt x="818002" y="318295"/>
                    <a:pt x="798278" y="287723"/>
                    <a:pt x="779388" y="257074"/>
                  </a:cubicBezTo>
                  <a:cubicBezTo>
                    <a:pt x="751129" y="211177"/>
                    <a:pt x="736829" y="158946"/>
                    <a:pt x="740736" y="107093"/>
                  </a:cubicBezTo>
                  <a:cubicBezTo>
                    <a:pt x="743467" y="70831"/>
                    <a:pt x="753063" y="40220"/>
                    <a:pt x="786253" y="20079"/>
                  </a:cubicBezTo>
                  <a:cubicBezTo>
                    <a:pt x="809543" y="5930"/>
                    <a:pt x="837043" y="2403"/>
                    <a:pt x="863785" y="1113"/>
                  </a:cubicBezTo>
                  <a:cubicBezTo>
                    <a:pt x="954821" y="-3591"/>
                    <a:pt x="1054277" y="10634"/>
                    <a:pt x="1139888" y="43255"/>
                  </a:cubicBezTo>
                  <a:cubicBezTo>
                    <a:pt x="1272682" y="94172"/>
                    <a:pt x="1395826" y="167353"/>
                    <a:pt x="1504030" y="259653"/>
                  </a:cubicBezTo>
                  <a:cubicBezTo>
                    <a:pt x="1517116" y="270805"/>
                    <a:pt x="1529899" y="281843"/>
                    <a:pt x="1542189" y="293147"/>
                  </a:cubicBezTo>
                  <a:cubicBezTo>
                    <a:pt x="1550515" y="299498"/>
                    <a:pt x="1558480" y="306311"/>
                    <a:pt x="1566047" y="313554"/>
                  </a:cubicBezTo>
                  <a:lnTo>
                    <a:pt x="1562254" y="312378"/>
                  </a:lnTo>
                  <a:cubicBezTo>
                    <a:pt x="1591109" y="340284"/>
                    <a:pt x="1615199" y="372728"/>
                    <a:pt x="1633565" y="408420"/>
                  </a:cubicBezTo>
                  <a:cubicBezTo>
                    <a:pt x="1668121" y="477266"/>
                    <a:pt x="1725359" y="535984"/>
                    <a:pt x="1714094" y="620495"/>
                  </a:cubicBezTo>
                  <a:cubicBezTo>
                    <a:pt x="1698276" y="621064"/>
                    <a:pt x="1683445" y="612909"/>
                    <a:pt x="1669448" y="604905"/>
                  </a:cubicBezTo>
                  <a:cubicBezTo>
                    <a:pt x="1544389" y="533708"/>
                    <a:pt x="1370018" y="450259"/>
                    <a:pt x="1225196" y="463838"/>
                  </a:cubicBezTo>
                  <a:cubicBezTo>
                    <a:pt x="1214196" y="464749"/>
                    <a:pt x="1201564" y="466949"/>
                    <a:pt x="1195913" y="477152"/>
                  </a:cubicBezTo>
                  <a:cubicBezTo>
                    <a:pt x="1186316" y="494525"/>
                    <a:pt x="1205661" y="513680"/>
                    <a:pt x="1222465" y="522404"/>
                  </a:cubicBezTo>
                  <a:cubicBezTo>
                    <a:pt x="1378514" y="602288"/>
                    <a:pt x="1574392" y="589126"/>
                    <a:pt x="1707570" y="707320"/>
                  </a:cubicBezTo>
                  <a:cubicBezTo>
                    <a:pt x="1769056" y="761865"/>
                    <a:pt x="1787643" y="854153"/>
                    <a:pt x="1794812" y="935174"/>
                  </a:cubicBezTo>
                  <a:cubicBezTo>
                    <a:pt x="1801753" y="1014261"/>
                    <a:pt x="1824474" y="1136931"/>
                    <a:pt x="1792195" y="1210291"/>
                  </a:cubicBezTo>
                  <a:cubicBezTo>
                    <a:pt x="1791739" y="1211516"/>
                    <a:pt x="1791030" y="1212627"/>
                    <a:pt x="1790108" y="1213553"/>
                  </a:cubicBezTo>
                  <a:cubicBezTo>
                    <a:pt x="1785822" y="1217346"/>
                    <a:pt x="1780625" y="1210291"/>
                    <a:pt x="1778729" y="1204715"/>
                  </a:cubicBezTo>
                  <a:cubicBezTo>
                    <a:pt x="1767865" y="1169420"/>
                    <a:pt x="1754661" y="1134891"/>
                    <a:pt x="1739204" y="1101352"/>
                  </a:cubicBezTo>
                  <a:cubicBezTo>
                    <a:pt x="1701838" y="1021806"/>
                    <a:pt x="1646682" y="951917"/>
                    <a:pt x="1577996" y="897091"/>
                  </a:cubicBezTo>
                  <a:cubicBezTo>
                    <a:pt x="1531056" y="859049"/>
                    <a:pt x="1479272" y="827415"/>
                    <a:pt x="1423994" y="803021"/>
                  </a:cubicBezTo>
                  <a:cubicBezTo>
                    <a:pt x="1381511" y="784435"/>
                    <a:pt x="1305572" y="736262"/>
                    <a:pt x="1260472" y="762434"/>
                  </a:cubicBezTo>
                  <a:cubicBezTo>
                    <a:pt x="1275644" y="801693"/>
                    <a:pt x="1345438" y="821797"/>
                    <a:pt x="1377414" y="840611"/>
                  </a:cubicBezTo>
                  <a:cubicBezTo>
                    <a:pt x="1432043" y="872204"/>
                    <a:pt x="1483767" y="908573"/>
                    <a:pt x="1531985" y="949285"/>
                  </a:cubicBezTo>
                  <a:cubicBezTo>
                    <a:pt x="1629658" y="1033075"/>
                    <a:pt x="1711211" y="1143569"/>
                    <a:pt x="1744401" y="1272802"/>
                  </a:cubicBezTo>
                  <a:cubicBezTo>
                    <a:pt x="1770953" y="1376582"/>
                    <a:pt x="1772925" y="1503121"/>
                    <a:pt x="1745691" y="1606598"/>
                  </a:cubicBezTo>
                  <a:cubicBezTo>
                    <a:pt x="1715345" y="1721189"/>
                    <a:pt x="1681776" y="1833997"/>
                    <a:pt x="1668955" y="1952836"/>
                  </a:cubicBezTo>
                  <a:cubicBezTo>
                    <a:pt x="1665162" y="1987885"/>
                    <a:pt x="1661938" y="2026082"/>
                    <a:pt x="1639331" y="2051761"/>
                  </a:cubicBezTo>
                  <a:cubicBezTo>
                    <a:pt x="1584179" y="2114500"/>
                    <a:pt x="1463026" y="2066289"/>
                    <a:pt x="1398580" y="2046527"/>
                  </a:cubicBezTo>
                  <a:cubicBezTo>
                    <a:pt x="1304434" y="2017623"/>
                    <a:pt x="1200540" y="2027978"/>
                    <a:pt x="1108632" y="2001540"/>
                  </a:cubicBezTo>
                  <a:cubicBezTo>
                    <a:pt x="1088718" y="1995812"/>
                    <a:pt x="1068311" y="1988605"/>
                    <a:pt x="1053291" y="1973395"/>
                  </a:cubicBezTo>
                  <a:cubicBezTo>
                    <a:pt x="1028332" y="1948133"/>
                    <a:pt x="1024387" y="1907698"/>
                    <a:pt x="1022945" y="1870980"/>
                  </a:cubicBezTo>
                  <a:cubicBezTo>
                    <a:pt x="1017180" y="1732227"/>
                    <a:pt x="1027573" y="1594839"/>
                    <a:pt x="1048890" y="1457907"/>
                  </a:cubicBezTo>
                  <a:cubicBezTo>
                    <a:pt x="1057994" y="1399644"/>
                    <a:pt x="1071118" y="1342482"/>
                    <a:pt x="1081891" y="1284598"/>
                  </a:cubicBezTo>
                  <a:cubicBezTo>
                    <a:pt x="1085153" y="1267074"/>
                    <a:pt x="1122288" y="1163218"/>
                    <a:pt x="1098353" y="1165949"/>
                  </a:cubicBezTo>
                  <a:cubicBezTo>
                    <a:pt x="1049915" y="1171373"/>
                    <a:pt x="1019683" y="1341192"/>
                    <a:pt x="1012325" y="1380110"/>
                  </a:cubicBezTo>
                  <a:cubicBezTo>
                    <a:pt x="1009783" y="1393499"/>
                    <a:pt x="1007621" y="1407003"/>
                    <a:pt x="1005459" y="1420469"/>
                  </a:cubicBezTo>
                  <a:cubicBezTo>
                    <a:pt x="993511" y="1494966"/>
                    <a:pt x="974469" y="1567908"/>
                    <a:pt x="961952" y="1642292"/>
                  </a:cubicBezTo>
                  <a:cubicBezTo>
                    <a:pt x="949055" y="1718837"/>
                    <a:pt x="958538" y="1794017"/>
                    <a:pt x="947120" y="1870108"/>
                  </a:cubicBezTo>
                  <a:cubicBezTo>
                    <a:pt x="946210" y="1876101"/>
                    <a:pt x="944920" y="1882587"/>
                    <a:pt x="940596" y="1886532"/>
                  </a:cubicBezTo>
                  <a:cubicBezTo>
                    <a:pt x="933617" y="1892904"/>
                    <a:pt x="922996" y="1889339"/>
                    <a:pt x="914651" y="1885242"/>
                  </a:cubicBezTo>
                  <a:cubicBezTo>
                    <a:pt x="835162" y="1846196"/>
                    <a:pt x="765512" y="1789716"/>
                    <a:pt x="710884" y="1720013"/>
                  </a:cubicBezTo>
                  <a:cubicBezTo>
                    <a:pt x="698025" y="1703703"/>
                    <a:pt x="685697" y="1686178"/>
                    <a:pt x="679780" y="1665771"/>
                  </a:cubicBezTo>
                  <a:cubicBezTo>
                    <a:pt x="675114" y="1649764"/>
                    <a:pt x="674583" y="1632771"/>
                    <a:pt x="674128" y="1616043"/>
                  </a:cubicBezTo>
                  <a:cubicBezTo>
                    <a:pt x="667376" y="1380868"/>
                    <a:pt x="711415" y="1185749"/>
                    <a:pt x="789819" y="966012"/>
                  </a:cubicBezTo>
                  <a:cubicBezTo>
                    <a:pt x="793612" y="955467"/>
                    <a:pt x="865416" y="810152"/>
                    <a:pt x="863406" y="808976"/>
                  </a:cubicBezTo>
                  <a:cubicBezTo>
                    <a:pt x="788264" y="764710"/>
                    <a:pt x="690173" y="1086407"/>
                    <a:pt x="675835" y="1139169"/>
                  </a:cubicBezTo>
                  <a:cubicBezTo>
                    <a:pt x="629331" y="1311302"/>
                    <a:pt x="630469" y="1479111"/>
                    <a:pt x="632631" y="1654809"/>
                  </a:cubicBezTo>
                  <a:cubicBezTo>
                    <a:pt x="581917" y="1638574"/>
                    <a:pt x="533668" y="1604967"/>
                    <a:pt x="510302" y="1554063"/>
                  </a:cubicBezTo>
                  <a:cubicBezTo>
                    <a:pt x="498581" y="1528535"/>
                    <a:pt x="493688" y="1500125"/>
                    <a:pt x="488871" y="1472131"/>
                  </a:cubicBezTo>
                  <a:cubicBezTo>
                    <a:pt x="459436" y="1299923"/>
                    <a:pt x="457009" y="1156694"/>
                    <a:pt x="522061" y="990402"/>
                  </a:cubicBezTo>
                  <a:cubicBezTo>
                    <a:pt x="560182" y="898608"/>
                    <a:pt x="612755" y="796497"/>
                    <a:pt x="684597" y="729624"/>
                  </a:cubicBezTo>
                  <a:cubicBezTo>
                    <a:pt x="699770" y="715475"/>
                    <a:pt x="717218" y="699696"/>
                    <a:pt x="718015" y="678189"/>
                  </a:cubicBezTo>
                  <a:cubicBezTo>
                    <a:pt x="699314" y="673144"/>
                    <a:pt x="677997" y="684713"/>
                    <a:pt x="662900" y="694803"/>
                  </a:cubicBezTo>
                  <a:cubicBezTo>
                    <a:pt x="566744" y="759324"/>
                    <a:pt x="494333" y="862384"/>
                    <a:pt x="459853" y="977885"/>
                  </a:cubicBezTo>
                  <a:cubicBezTo>
                    <a:pt x="416232" y="1123997"/>
                    <a:pt x="402956" y="1287216"/>
                    <a:pt x="406749" y="1439434"/>
                  </a:cubicBezTo>
                  <a:cubicBezTo>
                    <a:pt x="351142" y="1414855"/>
                    <a:pt x="309342" y="1357578"/>
                    <a:pt x="300542" y="1293854"/>
                  </a:cubicBezTo>
                  <a:cubicBezTo>
                    <a:pt x="288935" y="1210404"/>
                    <a:pt x="307635" y="1130142"/>
                    <a:pt x="331721" y="1051092"/>
                  </a:cubicBezTo>
                  <a:cubicBezTo>
                    <a:pt x="355808" y="972043"/>
                    <a:pt x="375873" y="871904"/>
                    <a:pt x="431481" y="809507"/>
                  </a:cubicBezTo>
                  <a:cubicBezTo>
                    <a:pt x="488643" y="745403"/>
                    <a:pt x="550737" y="679971"/>
                    <a:pt x="619469" y="628916"/>
                  </a:cubicBezTo>
                  <a:cubicBezTo>
                    <a:pt x="629255" y="621709"/>
                    <a:pt x="640635" y="609571"/>
                    <a:pt x="635021" y="598191"/>
                  </a:cubicBezTo>
                  <a:cubicBezTo>
                    <a:pt x="631228" y="590605"/>
                    <a:pt x="621821" y="588898"/>
                    <a:pt x="613741" y="588595"/>
                  </a:cubicBezTo>
                  <a:cubicBezTo>
                    <a:pt x="533820" y="585636"/>
                    <a:pt x="460309" y="661764"/>
                    <a:pt x="404587" y="714830"/>
                  </a:cubicBezTo>
                  <a:cubicBezTo>
                    <a:pt x="340407" y="775938"/>
                    <a:pt x="283207" y="884536"/>
                    <a:pt x="267769" y="974926"/>
                  </a:cubicBezTo>
                  <a:cubicBezTo>
                    <a:pt x="254303" y="1054355"/>
                    <a:pt x="246110" y="1120962"/>
                    <a:pt x="245010" y="1202515"/>
                  </a:cubicBezTo>
                  <a:cubicBezTo>
                    <a:pt x="245445" y="1208163"/>
                    <a:pt x="244345" y="1213826"/>
                    <a:pt x="241824" y="1218901"/>
                  </a:cubicBezTo>
                  <a:cubicBezTo>
                    <a:pt x="237196" y="1226487"/>
                    <a:pt x="226879" y="1227777"/>
                    <a:pt x="219065" y="1224325"/>
                  </a:cubicBezTo>
                  <a:cubicBezTo>
                    <a:pt x="211251" y="1220874"/>
                    <a:pt x="205485" y="1213856"/>
                    <a:pt x="200099" y="1206915"/>
                  </a:cubicBezTo>
                  <a:cubicBezTo>
                    <a:pt x="81222" y="1054241"/>
                    <a:pt x="-25593" y="777948"/>
                    <a:pt x="57591" y="582412"/>
                  </a:cubicBezTo>
                  <a:cubicBezTo>
                    <a:pt x="86305" y="514742"/>
                    <a:pt x="148095" y="470362"/>
                    <a:pt x="211099" y="439373"/>
                  </a:cubicBezTo>
                  <a:cubicBezTo>
                    <a:pt x="263475" y="413584"/>
                    <a:pt x="318940" y="394615"/>
                    <a:pt x="376139" y="382931"/>
                  </a:cubicBezTo>
                  <a:cubicBezTo>
                    <a:pt x="399618" y="378189"/>
                    <a:pt x="526006" y="378531"/>
                    <a:pt x="500212" y="336920"/>
                  </a:cubicBezTo>
                  <a:cubicBezTo>
                    <a:pt x="472523" y="292312"/>
                    <a:pt x="341318" y="333696"/>
                    <a:pt x="303500" y="342382"/>
                  </a:cubicBezTo>
                  <a:cubicBezTo>
                    <a:pt x="237348" y="357554"/>
                    <a:pt x="171802" y="385851"/>
                    <a:pt x="120443" y="434062"/>
                  </a:cubicBezTo>
                  <a:cubicBezTo>
                    <a:pt x="98898" y="454280"/>
                    <a:pt x="49436" y="523694"/>
                    <a:pt x="18332" y="522708"/>
                  </a:cubicBezTo>
                  <a:cubicBezTo>
                    <a:pt x="6952" y="522329"/>
                    <a:pt x="1073" y="507232"/>
                    <a:pt x="1528" y="494942"/>
                  </a:cubicBezTo>
                  <a:cubicBezTo>
                    <a:pt x="3614" y="437552"/>
                    <a:pt x="-9548" y="385775"/>
                    <a:pt x="18256" y="330661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1189939-FB83-4EEB-88DD-99CEA299C120}"/>
                </a:ext>
              </a:extLst>
            </p:cNvPr>
            <p:cNvSpPr/>
            <p:nvPr/>
          </p:nvSpPr>
          <p:spPr>
            <a:xfrm>
              <a:off x="1042659" y="121791"/>
              <a:ext cx="1583308" cy="2450653"/>
            </a:xfrm>
            <a:custGeom>
              <a:avLst/>
              <a:gdLst>
                <a:gd name="connsiteX0" fmla="*/ 396369 w 1583308"/>
                <a:gd name="connsiteY0" fmla="*/ 13748 h 2450653"/>
                <a:gd name="connsiteX1" fmla="*/ 505308 w 1583308"/>
                <a:gd name="connsiteY1" fmla="*/ 1344 h 2450653"/>
                <a:gd name="connsiteX2" fmla="*/ 942961 w 1583308"/>
                <a:gd name="connsiteY2" fmla="*/ 353120 h 2450653"/>
                <a:gd name="connsiteX3" fmla="*/ 959727 w 1583308"/>
                <a:gd name="connsiteY3" fmla="*/ 599940 h 2450653"/>
                <a:gd name="connsiteX4" fmla="*/ 984572 w 1583308"/>
                <a:gd name="connsiteY4" fmla="*/ 607299 h 2450653"/>
                <a:gd name="connsiteX5" fmla="*/ 996596 w 1583308"/>
                <a:gd name="connsiteY5" fmla="*/ 592126 h 2450653"/>
                <a:gd name="connsiteX6" fmla="*/ 1019355 w 1583308"/>
                <a:gd name="connsiteY6" fmla="*/ 487511 h 2450653"/>
                <a:gd name="connsiteX7" fmla="*/ 1080993 w 1583308"/>
                <a:gd name="connsiteY7" fmla="*/ 346596 h 2450653"/>
                <a:gd name="connsiteX8" fmla="*/ 1168236 w 1583308"/>
                <a:gd name="connsiteY8" fmla="*/ 312116 h 2450653"/>
                <a:gd name="connsiteX9" fmla="*/ 1238712 w 1583308"/>
                <a:gd name="connsiteY9" fmla="*/ 351641 h 2450653"/>
                <a:gd name="connsiteX10" fmla="*/ 1423021 w 1583308"/>
                <a:gd name="connsiteY10" fmla="*/ 575892 h 2450653"/>
                <a:gd name="connsiteX11" fmla="*/ 1568374 w 1583308"/>
                <a:gd name="connsiteY11" fmla="*/ 993820 h 2450653"/>
                <a:gd name="connsiteX12" fmla="*/ 1577061 w 1583308"/>
                <a:gd name="connsiteY12" fmla="*/ 1045824 h 2450653"/>
                <a:gd name="connsiteX13" fmla="*/ 1582788 w 1583308"/>
                <a:gd name="connsiteY13" fmla="*/ 1077952 h 2450653"/>
                <a:gd name="connsiteX14" fmla="*/ 1580664 w 1583308"/>
                <a:gd name="connsiteY14" fmla="*/ 1074386 h 2450653"/>
                <a:gd name="connsiteX15" fmla="*/ 1576567 w 1583308"/>
                <a:gd name="connsiteY15" fmla="*/ 1197056 h 2450653"/>
                <a:gd name="connsiteX16" fmla="*/ 1509049 w 1583308"/>
                <a:gd name="connsiteY16" fmla="*/ 1414252 h 2450653"/>
                <a:gd name="connsiteX17" fmla="*/ 1484546 w 1583308"/>
                <a:gd name="connsiteY17" fmla="*/ 1371351 h 2450653"/>
                <a:gd name="connsiteX18" fmla="*/ 1232795 w 1583308"/>
                <a:gd name="connsiteY18" fmla="*/ 955130 h 2450653"/>
                <a:gd name="connsiteX19" fmla="*/ 1202450 w 1583308"/>
                <a:gd name="connsiteY19" fmla="*/ 944850 h 2450653"/>
                <a:gd name="connsiteX20" fmla="*/ 1195281 w 1583308"/>
                <a:gd name="connsiteY20" fmla="*/ 997954 h 2450653"/>
                <a:gd name="connsiteX21" fmla="*/ 1451735 w 1583308"/>
                <a:gd name="connsiteY21" fmla="*/ 1476156 h 2450653"/>
                <a:gd name="connsiteX22" fmla="*/ 1379665 w 1583308"/>
                <a:gd name="connsiteY22" fmla="*/ 1710003 h 2450653"/>
                <a:gd name="connsiteX23" fmla="*/ 1210605 w 1583308"/>
                <a:gd name="connsiteY23" fmla="*/ 1917184 h 2450653"/>
                <a:gd name="connsiteX24" fmla="*/ 1207078 w 1583308"/>
                <a:gd name="connsiteY24" fmla="*/ 1918209 h 2450653"/>
                <a:gd name="connsiteX25" fmla="*/ 1203929 w 1583308"/>
                <a:gd name="connsiteY25" fmla="*/ 1903643 h 2450653"/>
                <a:gd name="connsiteX26" fmla="*/ 1236588 w 1583308"/>
                <a:gd name="connsiteY26" fmla="*/ 1797435 h 2450653"/>
                <a:gd name="connsiteX27" fmla="*/ 1238067 w 1583308"/>
                <a:gd name="connsiteY27" fmla="*/ 1529942 h 2450653"/>
                <a:gd name="connsiteX28" fmla="*/ 1177946 w 1583308"/>
                <a:gd name="connsiteY28" fmla="*/ 1351248 h 2450653"/>
                <a:gd name="connsiteX29" fmla="*/ 1078338 w 1583308"/>
                <a:gd name="connsiteY29" fmla="*/ 1206539 h 2450653"/>
                <a:gd name="connsiteX30" fmla="*/ 1119721 w 1583308"/>
                <a:gd name="connsiteY30" fmla="*/ 1347341 h 2450653"/>
                <a:gd name="connsiteX31" fmla="*/ 1171232 w 1583308"/>
                <a:gd name="connsiteY31" fmla="*/ 1537529 h 2450653"/>
                <a:gd name="connsiteX32" fmla="*/ 1136297 w 1583308"/>
                <a:gd name="connsiteY32" fmla="*/ 1931257 h 2450653"/>
                <a:gd name="connsiteX33" fmla="*/ 934844 w 1583308"/>
                <a:gd name="connsiteY33" fmla="*/ 2185928 h 2450653"/>
                <a:gd name="connsiteX34" fmla="*/ 666403 w 1583308"/>
                <a:gd name="connsiteY34" fmla="*/ 2395841 h 2450653"/>
                <a:gd name="connsiteX35" fmla="*/ 583826 w 1583308"/>
                <a:gd name="connsiteY35" fmla="*/ 2450386 h 2450653"/>
                <a:gd name="connsiteX36" fmla="*/ 404069 w 1583308"/>
                <a:gd name="connsiteY36" fmla="*/ 2278823 h 2450653"/>
                <a:gd name="connsiteX37" fmla="*/ 211036 w 1583308"/>
                <a:gd name="connsiteY37" fmla="*/ 2042624 h 2450653"/>
                <a:gd name="connsiteX38" fmla="*/ 186040 w 1583308"/>
                <a:gd name="connsiteY38" fmla="*/ 1982692 h 2450653"/>
                <a:gd name="connsiteX39" fmla="*/ 225071 w 1583308"/>
                <a:gd name="connsiteY39" fmla="*/ 1883653 h 2450653"/>
                <a:gd name="connsiteX40" fmla="*/ 495522 w 1583308"/>
                <a:gd name="connsiteY40" fmla="*/ 1587788 h 2450653"/>
                <a:gd name="connsiteX41" fmla="*/ 625779 w 1583308"/>
                <a:gd name="connsiteY41" fmla="*/ 1479038 h 2450653"/>
                <a:gd name="connsiteX42" fmla="*/ 710290 w 1583308"/>
                <a:gd name="connsiteY42" fmla="*/ 1400331 h 2450653"/>
                <a:gd name="connsiteX43" fmla="*/ 514943 w 1583308"/>
                <a:gd name="connsiteY43" fmla="*/ 1503201 h 2450653"/>
                <a:gd name="connsiteX44" fmla="*/ 485205 w 1583308"/>
                <a:gd name="connsiteY44" fmla="*/ 1529108 h 2450653"/>
                <a:gd name="connsiteX45" fmla="*/ 317548 w 1583308"/>
                <a:gd name="connsiteY45" fmla="*/ 1667558 h 2450653"/>
                <a:gd name="connsiteX46" fmla="*/ 168022 w 1583308"/>
                <a:gd name="connsiteY46" fmla="*/ 1830359 h 2450653"/>
                <a:gd name="connsiteX47" fmla="*/ 153077 w 1583308"/>
                <a:gd name="connsiteY47" fmla="*/ 1838287 h 2450653"/>
                <a:gd name="connsiteX48" fmla="*/ 134111 w 1583308"/>
                <a:gd name="connsiteY48" fmla="*/ 1819321 h 2450653"/>
                <a:gd name="connsiteX49" fmla="*/ 79642 w 1583308"/>
                <a:gd name="connsiteY49" fmla="*/ 1552018 h 2450653"/>
                <a:gd name="connsiteX50" fmla="*/ 88935 w 1583308"/>
                <a:gd name="connsiteY50" fmla="*/ 1489128 h 2450653"/>
                <a:gd name="connsiteX51" fmla="*/ 114804 w 1583308"/>
                <a:gd name="connsiteY51" fmla="*/ 1447404 h 2450653"/>
                <a:gd name="connsiteX52" fmla="*/ 597254 w 1583308"/>
                <a:gd name="connsiteY52" fmla="*/ 1033951 h 2450653"/>
                <a:gd name="connsiteX53" fmla="*/ 748487 w 1583308"/>
                <a:gd name="connsiteY53" fmla="*/ 965675 h 2450653"/>
                <a:gd name="connsiteX54" fmla="*/ 405549 w 1583308"/>
                <a:gd name="connsiteY54" fmla="*/ 1086031 h 2450653"/>
                <a:gd name="connsiteX55" fmla="*/ 59614 w 1583308"/>
                <a:gd name="connsiteY55" fmla="*/ 1447669 h 2450653"/>
                <a:gd name="connsiteX56" fmla="*/ 27790 w 1583308"/>
                <a:gd name="connsiteY56" fmla="*/ 1286044 h 2450653"/>
                <a:gd name="connsiteX57" fmla="*/ 61245 w 1583308"/>
                <a:gd name="connsiteY57" fmla="*/ 1208853 h 2450653"/>
                <a:gd name="connsiteX58" fmla="*/ 378693 w 1583308"/>
                <a:gd name="connsiteY58" fmla="*/ 866029 h 2450653"/>
                <a:gd name="connsiteX59" fmla="*/ 660600 w 1583308"/>
                <a:gd name="connsiteY59" fmla="*/ 780949 h 2450653"/>
                <a:gd name="connsiteX60" fmla="*/ 717231 w 1583308"/>
                <a:gd name="connsiteY60" fmla="*/ 765131 h 2450653"/>
                <a:gd name="connsiteX61" fmla="*/ 665265 w 1583308"/>
                <a:gd name="connsiteY61" fmla="*/ 739414 h 2450653"/>
                <a:gd name="connsiteX62" fmla="*/ 339320 w 1583308"/>
                <a:gd name="connsiteY62" fmla="*/ 813001 h 2450653"/>
                <a:gd name="connsiteX63" fmla="*/ 18800 w 1583308"/>
                <a:gd name="connsiteY63" fmla="*/ 1126769 h 2450653"/>
                <a:gd name="connsiteX64" fmla="*/ 26386 w 1583308"/>
                <a:gd name="connsiteY64" fmla="*/ 942157 h 2450653"/>
                <a:gd name="connsiteX65" fmla="*/ 197305 w 1583308"/>
                <a:gd name="connsiteY65" fmla="*/ 779469 h 2450653"/>
                <a:gd name="connsiteX66" fmla="*/ 419735 w 1583308"/>
                <a:gd name="connsiteY66" fmla="*/ 665334 h 2450653"/>
                <a:gd name="connsiteX67" fmla="*/ 672169 w 1583308"/>
                <a:gd name="connsiteY67" fmla="*/ 658923 h 2450653"/>
                <a:gd name="connsiteX68" fmla="*/ 702817 w 1583308"/>
                <a:gd name="connsiteY68" fmla="*/ 646330 h 2450653"/>
                <a:gd name="connsiteX69" fmla="*/ 692462 w 1583308"/>
                <a:gd name="connsiteY69" fmla="*/ 624216 h 2450653"/>
                <a:gd name="connsiteX70" fmla="*/ 456946 w 1583308"/>
                <a:gd name="connsiteY70" fmla="*/ 574564 h 2450653"/>
                <a:gd name="connsiteX71" fmla="*/ 195219 w 1583308"/>
                <a:gd name="connsiteY71" fmla="*/ 676979 h 2450653"/>
                <a:gd name="connsiteX72" fmla="*/ 39700 w 1583308"/>
                <a:gd name="connsiteY72" fmla="*/ 834129 h 2450653"/>
                <a:gd name="connsiteX73" fmla="*/ 27145 w 1583308"/>
                <a:gd name="connsiteY73" fmla="*/ 844446 h 2450653"/>
                <a:gd name="connsiteX74" fmla="*/ 6586 w 1583308"/>
                <a:gd name="connsiteY74" fmla="*/ 832763 h 2450653"/>
                <a:gd name="connsiteX75" fmla="*/ 2793 w 1583308"/>
                <a:gd name="connsiteY75" fmla="*/ 806211 h 2450653"/>
                <a:gd name="connsiteX76" fmla="*/ 273509 w 1583308"/>
                <a:gd name="connsiteY76" fmla="*/ 232347 h 2450653"/>
                <a:gd name="connsiteX77" fmla="*/ 477011 w 1583308"/>
                <a:gd name="connsiteY77" fmla="*/ 230488 h 2450653"/>
                <a:gd name="connsiteX78" fmla="*/ 636665 w 1583308"/>
                <a:gd name="connsiteY78" fmla="*/ 302558 h 2450653"/>
                <a:gd name="connsiteX79" fmla="*/ 758880 w 1583308"/>
                <a:gd name="connsiteY79" fmla="*/ 353955 h 2450653"/>
                <a:gd name="connsiteX80" fmla="*/ 606092 w 1583308"/>
                <a:gd name="connsiteY80" fmla="*/ 221195 h 2450653"/>
                <a:gd name="connsiteX81" fmla="*/ 411314 w 1583308"/>
                <a:gd name="connsiteY81" fmla="*/ 163425 h 2450653"/>
                <a:gd name="connsiteX82" fmla="*/ 279920 w 1583308"/>
                <a:gd name="connsiteY82" fmla="*/ 159632 h 2450653"/>
                <a:gd name="connsiteX83" fmla="*/ 284016 w 1583308"/>
                <a:gd name="connsiteY83" fmla="*/ 126859 h 2450653"/>
                <a:gd name="connsiteX84" fmla="*/ 396369 w 1583308"/>
                <a:gd name="connsiteY84" fmla="*/ 13748 h 24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583308" h="2450653">
                  <a:moveTo>
                    <a:pt x="396369" y="13748"/>
                  </a:moveTo>
                  <a:cubicBezTo>
                    <a:pt x="430735" y="-363"/>
                    <a:pt x="468439" y="-1159"/>
                    <a:pt x="505308" y="1344"/>
                  </a:cubicBezTo>
                  <a:cubicBezTo>
                    <a:pt x="699934" y="14506"/>
                    <a:pt x="913488" y="123294"/>
                    <a:pt x="942961" y="353120"/>
                  </a:cubicBezTo>
                  <a:cubicBezTo>
                    <a:pt x="951837" y="422383"/>
                    <a:pt x="906964" y="550667"/>
                    <a:pt x="959727" y="599940"/>
                  </a:cubicBezTo>
                  <a:cubicBezTo>
                    <a:pt x="966592" y="606350"/>
                    <a:pt x="976303" y="611319"/>
                    <a:pt x="984572" y="607299"/>
                  </a:cubicBezTo>
                  <a:cubicBezTo>
                    <a:pt x="990337" y="604530"/>
                    <a:pt x="993789" y="598233"/>
                    <a:pt x="996596" y="592126"/>
                  </a:cubicBezTo>
                  <a:cubicBezTo>
                    <a:pt x="1011427" y="560795"/>
                    <a:pt x="1015144" y="523850"/>
                    <a:pt x="1019355" y="487511"/>
                  </a:cubicBezTo>
                  <a:cubicBezTo>
                    <a:pt x="1025727" y="432928"/>
                    <a:pt x="1046552" y="383314"/>
                    <a:pt x="1080993" y="346596"/>
                  </a:cubicBezTo>
                  <a:cubicBezTo>
                    <a:pt x="1105080" y="320954"/>
                    <a:pt x="1130949" y="304378"/>
                    <a:pt x="1168236" y="312116"/>
                  </a:cubicBezTo>
                  <a:cubicBezTo>
                    <a:pt x="1194522" y="317579"/>
                    <a:pt x="1217547" y="334041"/>
                    <a:pt x="1238712" y="351641"/>
                  </a:cubicBezTo>
                  <a:cubicBezTo>
                    <a:pt x="1313646" y="414194"/>
                    <a:pt x="1376164" y="490261"/>
                    <a:pt x="1423021" y="575892"/>
                  </a:cubicBezTo>
                  <a:cubicBezTo>
                    <a:pt x="1492970" y="706770"/>
                    <a:pt x="1542016" y="847784"/>
                    <a:pt x="1568374" y="993820"/>
                  </a:cubicBezTo>
                  <a:cubicBezTo>
                    <a:pt x="1571598" y="1011382"/>
                    <a:pt x="1574595" y="1028679"/>
                    <a:pt x="1577061" y="1045824"/>
                  </a:cubicBezTo>
                  <a:cubicBezTo>
                    <a:pt x="1579556" y="1056422"/>
                    <a:pt x="1581468" y="1067145"/>
                    <a:pt x="1582788" y="1077952"/>
                  </a:cubicBezTo>
                  <a:lnTo>
                    <a:pt x="1580664" y="1074386"/>
                  </a:lnTo>
                  <a:cubicBezTo>
                    <a:pt x="1584874" y="1114783"/>
                    <a:pt x="1585102" y="1154952"/>
                    <a:pt x="1576567" y="1197056"/>
                  </a:cubicBezTo>
                  <a:cubicBezTo>
                    <a:pt x="1561053" y="1273412"/>
                    <a:pt x="1568981" y="1357886"/>
                    <a:pt x="1509049" y="1414252"/>
                  </a:cubicBezTo>
                  <a:cubicBezTo>
                    <a:pt x="1496684" y="1403669"/>
                    <a:pt x="1490387" y="1387131"/>
                    <a:pt x="1484546" y="1371351"/>
                  </a:cubicBezTo>
                  <a:cubicBezTo>
                    <a:pt x="1432883" y="1230512"/>
                    <a:pt x="1350951" y="1045710"/>
                    <a:pt x="1232795" y="955130"/>
                  </a:cubicBezTo>
                  <a:cubicBezTo>
                    <a:pt x="1223881" y="948150"/>
                    <a:pt x="1212919" y="941057"/>
                    <a:pt x="1202450" y="944850"/>
                  </a:cubicBezTo>
                  <a:cubicBezTo>
                    <a:pt x="1184584" y="951375"/>
                    <a:pt x="1187657" y="979406"/>
                    <a:pt x="1195281" y="997954"/>
                  </a:cubicBezTo>
                  <a:cubicBezTo>
                    <a:pt x="1265416" y="1167280"/>
                    <a:pt x="1422262" y="1293630"/>
                    <a:pt x="1451735" y="1476156"/>
                  </a:cubicBezTo>
                  <a:cubicBezTo>
                    <a:pt x="1465353" y="1560401"/>
                    <a:pt x="1423438" y="1643471"/>
                    <a:pt x="1379665" y="1710003"/>
                  </a:cubicBezTo>
                  <a:cubicBezTo>
                    <a:pt x="1336955" y="1774866"/>
                    <a:pt x="1279754" y="1883767"/>
                    <a:pt x="1210605" y="1917184"/>
                  </a:cubicBezTo>
                  <a:cubicBezTo>
                    <a:pt x="1209528" y="1917799"/>
                    <a:pt x="1208318" y="1918148"/>
                    <a:pt x="1207078" y="1918209"/>
                  </a:cubicBezTo>
                  <a:cubicBezTo>
                    <a:pt x="1201577" y="1918019"/>
                    <a:pt x="1201843" y="1909105"/>
                    <a:pt x="1203929" y="1903643"/>
                  </a:cubicBezTo>
                  <a:cubicBezTo>
                    <a:pt x="1217156" y="1869000"/>
                    <a:pt x="1228065" y="1833523"/>
                    <a:pt x="1236588" y="1797435"/>
                  </a:cubicBezTo>
                  <a:cubicBezTo>
                    <a:pt x="1257337" y="1710193"/>
                    <a:pt x="1256161" y="1617640"/>
                    <a:pt x="1238067" y="1529942"/>
                  </a:cubicBezTo>
                  <a:cubicBezTo>
                    <a:pt x="1225360" y="1468156"/>
                    <a:pt x="1205173" y="1408149"/>
                    <a:pt x="1177946" y="1351248"/>
                  </a:cubicBezTo>
                  <a:cubicBezTo>
                    <a:pt x="1156970" y="1307513"/>
                    <a:pt x="1128635" y="1218070"/>
                    <a:pt x="1078338" y="1206539"/>
                  </a:cubicBezTo>
                  <a:cubicBezTo>
                    <a:pt x="1066048" y="1246974"/>
                    <a:pt x="1106863" y="1310813"/>
                    <a:pt x="1119721" y="1347341"/>
                  </a:cubicBezTo>
                  <a:cubicBezTo>
                    <a:pt x="1142048" y="1409226"/>
                    <a:pt x="1159276" y="1472833"/>
                    <a:pt x="1171232" y="1537529"/>
                  </a:cubicBezTo>
                  <a:cubicBezTo>
                    <a:pt x="1194636" y="1669189"/>
                    <a:pt x="1189553" y="1809952"/>
                    <a:pt x="1136297" y="1931257"/>
                  </a:cubicBezTo>
                  <a:cubicBezTo>
                    <a:pt x="1093587" y="2028778"/>
                    <a:pt x="1018293" y="2126528"/>
                    <a:pt x="934844" y="2185928"/>
                  </a:cubicBezTo>
                  <a:cubicBezTo>
                    <a:pt x="842367" y="2252005"/>
                    <a:pt x="748259" y="2314250"/>
                    <a:pt x="666403" y="2395841"/>
                  </a:cubicBezTo>
                  <a:cubicBezTo>
                    <a:pt x="642241" y="2419852"/>
                    <a:pt x="616599" y="2446593"/>
                    <a:pt x="583826" y="2450386"/>
                  </a:cubicBezTo>
                  <a:cubicBezTo>
                    <a:pt x="503829" y="2459642"/>
                    <a:pt x="441015" y="2338678"/>
                    <a:pt x="404069" y="2278823"/>
                  </a:cubicBezTo>
                  <a:cubicBezTo>
                    <a:pt x="350055" y="2191011"/>
                    <a:pt x="264785" y="2126528"/>
                    <a:pt x="211036" y="2042624"/>
                  </a:cubicBezTo>
                  <a:cubicBezTo>
                    <a:pt x="199354" y="2024379"/>
                    <a:pt x="188278" y="2004692"/>
                    <a:pt x="186040" y="1982692"/>
                  </a:cubicBezTo>
                  <a:cubicBezTo>
                    <a:pt x="182246" y="1946126"/>
                    <a:pt x="203943" y="1912632"/>
                    <a:pt x="225071" y="1883653"/>
                  </a:cubicBezTo>
                  <a:cubicBezTo>
                    <a:pt x="304727" y="1774183"/>
                    <a:pt x="396180" y="1677003"/>
                    <a:pt x="495522" y="1587788"/>
                  </a:cubicBezTo>
                  <a:cubicBezTo>
                    <a:pt x="537778" y="1549856"/>
                    <a:pt x="582461" y="1515528"/>
                    <a:pt x="625779" y="1479038"/>
                  </a:cubicBezTo>
                  <a:cubicBezTo>
                    <a:pt x="638865" y="1468001"/>
                    <a:pt x="730128" y="1414935"/>
                    <a:pt x="710290" y="1400331"/>
                  </a:cubicBezTo>
                  <a:cubicBezTo>
                    <a:pt x="670196" y="1370744"/>
                    <a:pt x="544150" y="1478735"/>
                    <a:pt x="514943" y="1503201"/>
                  </a:cubicBezTo>
                  <a:cubicBezTo>
                    <a:pt x="504891" y="1511622"/>
                    <a:pt x="495029" y="1520346"/>
                    <a:pt x="485205" y="1529108"/>
                  </a:cubicBezTo>
                  <a:cubicBezTo>
                    <a:pt x="430925" y="1577433"/>
                    <a:pt x="372321" y="1619612"/>
                    <a:pt x="317548" y="1667558"/>
                  </a:cubicBezTo>
                  <a:cubicBezTo>
                    <a:pt x="261296" y="1716868"/>
                    <a:pt x="222719" y="1780593"/>
                    <a:pt x="168022" y="1830359"/>
                  </a:cubicBezTo>
                  <a:cubicBezTo>
                    <a:pt x="163660" y="1834152"/>
                    <a:pt x="158767" y="1838325"/>
                    <a:pt x="153077" y="1838287"/>
                  </a:cubicBezTo>
                  <a:cubicBezTo>
                    <a:pt x="143898" y="1838287"/>
                    <a:pt x="137905" y="1828159"/>
                    <a:pt x="134111" y="1819321"/>
                  </a:cubicBezTo>
                  <a:cubicBezTo>
                    <a:pt x="97610" y="1734962"/>
                    <a:pt x="79062" y="1643934"/>
                    <a:pt x="79642" y="1552018"/>
                  </a:cubicBezTo>
                  <a:cubicBezTo>
                    <a:pt x="79642" y="1530663"/>
                    <a:pt x="81045" y="1508777"/>
                    <a:pt x="88935" y="1489128"/>
                  </a:cubicBezTo>
                  <a:cubicBezTo>
                    <a:pt x="95080" y="1473728"/>
                    <a:pt x="105018" y="1460452"/>
                    <a:pt x="114804" y="1447404"/>
                  </a:cubicBezTo>
                  <a:cubicBezTo>
                    <a:pt x="252533" y="1263891"/>
                    <a:pt x="404335" y="1146380"/>
                    <a:pt x="597254" y="1033951"/>
                  </a:cubicBezTo>
                  <a:cubicBezTo>
                    <a:pt x="606471" y="1028527"/>
                    <a:pt x="749283" y="968102"/>
                    <a:pt x="748487" y="965675"/>
                  </a:cubicBezTo>
                  <a:cubicBezTo>
                    <a:pt x="718142" y="879684"/>
                    <a:pt x="448449" y="1055876"/>
                    <a:pt x="405549" y="1086031"/>
                  </a:cubicBezTo>
                  <a:cubicBezTo>
                    <a:pt x="265658" y="1184273"/>
                    <a:pt x="164608" y="1312671"/>
                    <a:pt x="59614" y="1447669"/>
                  </a:cubicBezTo>
                  <a:cubicBezTo>
                    <a:pt x="30938" y="1400065"/>
                    <a:pt x="14703" y="1340930"/>
                    <a:pt x="27790" y="1286044"/>
                  </a:cubicBezTo>
                  <a:cubicBezTo>
                    <a:pt x="34390" y="1258467"/>
                    <a:pt x="47893" y="1233471"/>
                    <a:pt x="61245" y="1208853"/>
                  </a:cubicBezTo>
                  <a:cubicBezTo>
                    <a:pt x="143367" y="1057469"/>
                    <a:pt x="228447" y="947126"/>
                    <a:pt x="378693" y="866029"/>
                  </a:cubicBezTo>
                  <a:cubicBezTo>
                    <a:pt x="463356" y="822787"/>
                    <a:pt x="565278" y="781745"/>
                    <a:pt x="660600" y="780949"/>
                  </a:cubicBezTo>
                  <a:cubicBezTo>
                    <a:pt x="680703" y="780949"/>
                    <a:pt x="703576" y="780949"/>
                    <a:pt x="717231" y="765131"/>
                  </a:cubicBezTo>
                  <a:cubicBezTo>
                    <a:pt x="706079" y="748290"/>
                    <a:pt x="682865" y="742372"/>
                    <a:pt x="665265" y="739414"/>
                  </a:cubicBezTo>
                  <a:cubicBezTo>
                    <a:pt x="553026" y="721169"/>
                    <a:pt x="435628" y="749238"/>
                    <a:pt x="339320" y="813001"/>
                  </a:cubicBezTo>
                  <a:cubicBezTo>
                    <a:pt x="217485" y="893681"/>
                    <a:pt x="108242" y="1008348"/>
                    <a:pt x="18800" y="1126769"/>
                  </a:cubicBezTo>
                  <a:cubicBezTo>
                    <a:pt x="-8511" y="1069379"/>
                    <a:pt x="-5552" y="996703"/>
                    <a:pt x="26386" y="942157"/>
                  </a:cubicBezTo>
                  <a:cubicBezTo>
                    <a:pt x="68111" y="870505"/>
                    <a:pt x="131115" y="822635"/>
                    <a:pt x="197305" y="779469"/>
                  </a:cubicBezTo>
                  <a:cubicBezTo>
                    <a:pt x="263496" y="736303"/>
                    <a:pt x="339586" y="674020"/>
                    <a:pt x="419735" y="665334"/>
                  </a:cubicBezTo>
                  <a:cubicBezTo>
                    <a:pt x="502084" y="656420"/>
                    <a:pt x="588985" y="649896"/>
                    <a:pt x="672169" y="658923"/>
                  </a:cubicBezTo>
                  <a:cubicBezTo>
                    <a:pt x="684155" y="660251"/>
                    <a:pt x="700238" y="658923"/>
                    <a:pt x="702817" y="646330"/>
                  </a:cubicBezTo>
                  <a:cubicBezTo>
                    <a:pt x="704562" y="637871"/>
                    <a:pt x="698417" y="630058"/>
                    <a:pt x="692462" y="624216"/>
                  </a:cubicBezTo>
                  <a:cubicBezTo>
                    <a:pt x="633517" y="566333"/>
                    <a:pt x="531481" y="573047"/>
                    <a:pt x="456946" y="574564"/>
                  </a:cubicBezTo>
                  <a:cubicBezTo>
                    <a:pt x="371069" y="576309"/>
                    <a:pt x="261637" y="618982"/>
                    <a:pt x="195219" y="676979"/>
                  </a:cubicBezTo>
                  <a:cubicBezTo>
                    <a:pt x="136805" y="727921"/>
                    <a:pt x="90111" y="772869"/>
                    <a:pt x="39700" y="834129"/>
                  </a:cubicBezTo>
                  <a:cubicBezTo>
                    <a:pt x="36624" y="838730"/>
                    <a:pt x="32254" y="842318"/>
                    <a:pt x="27145" y="844446"/>
                  </a:cubicBezTo>
                  <a:cubicBezTo>
                    <a:pt x="19065" y="846911"/>
                    <a:pt x="10417" y="840653"/>
                    <a:pt x="6586" y="832763"/>
                  </a:cubicBezTo>
                  <a:cubicBezTo>
                    <a:pt x="2755" y="824873"/>
                    <a:pt x="2793" y="815352"/>
                    <a:pt x="2793" y="806211"/>
                  </a:cubicBezTo>
                  <a:cubicBezTo>
                    <a:pt x="4955" y="607223"/>
                    <a:pt x="91628" y="323041"/>
                    <a:pt x="273509" y="232347"/>
                  </a:cubicBezTo>
                  <a:cubicBezTo>
                    <a:pt x="336362" y="201015"/>
                    <a:pt x="410328" y="210195"/>
                    <a:pt x="477011" y="230488"/>
                  </a:cubicBezTo>
                  <a:cubicBezTo>
                    <a:pt x="533064" y="247660"/>
                    <a:pt x="586711" y="271875"/>
                    <a:pt x="636665" y="302558"/>
                  </a:cubicBezTo>
                  <a:cubicBezTo>
                    <a:pt x="657413" y="315303"/>
                    <a:pt x="753228" y="403569"/>
                    <a:pt x="758880" y="353955"/>
                  </a:cubicBezTo>
                  <a:cubicBezTo>
                    <a:pt x="764911" y="300851"/>
                    <a:pt x="640079" y="240919"/>
                    <a:pt x="606092" y="221195"/>
                  </a:cubicBezTo>
                  <a:cubicBezTo>
                    <a:pt x="546540" y="186715"/>
                    <a:pt x="479629" y="162515"/>
                    <a:pt x="411314" y="163425"/>
                  </a:cubicBezTo>
                  <a:cubicBezTo>
                    <a:pt x="382676" y="163805"/>
                    <a:pt x="302944" y="182125"/>
                    <a:pt x="279920" y="159632"/>
                  </a:cubicBezTo>
                  <a:cubicBezTo>
                    <a:pt x="271423" y="151363"/>
                    <a:pt x="276127" y="135887"/>
                    <a:pt x="284016" y="126859"/>
                  </a:cubicBezTo>
                  <a:cubicBezTo>
                    <a:pt x="320393" y="84793"/>
                    <a:pt x="341976" y="36127"/>
                    <a:pt x="396369" y="13748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BA8CCEB-A4F4-41E6-B20D-2254F44445AC}"/>
                </a:ext>
              </a:extLst>
            </p:cNvPr>
            <p:cNvSpPr/>
            <p:nvPr/>
          </p:nvSpPr>
          <p:spPr>
            <a:xfrm>
              <a:off x="2365509" y="-1159931"/>
              <a:ext cx="2003456" cy="1898192"/>
            </a:xfrm>
            <a:custGeom>
              <a:avLst/>
              <a:gdLst>
                <a:gd name="connsiteX0" fmla="*/ 3863 w 2003456"/>
                <a:gd name="connsiteY0" fmla="*/ 598329 h 1898192"/>
                <a:gd name="connsiteX1" fmla="*/ 55222 w 2003456"/>
                <a:gd name="connsiteY1" fmla="*/ 494700 h 1898192"/>
                <a:gd name="connsiteX2" fmla="*/ 572379 w 2003456"/>
                <a:gd name="connsiteY2" fmla="*/ 303222 h 1898192"/>
                <a:gd name="connsiteX3" fmla="*/ 772733 w 2003456"/>
                <a:gd name="connsiteY3" fmla="*/ 426499 h 1898192"/>
                <a:gd name="connsiteX4" fmla="*/ 792344 w 2003456"/>
                <a:gd name="connsiteY4" fmla="*/ 408520 h 1898192"/>
                <a:gd name="connsiteX5" fmla="*/ 787413 w 2003456"/>
                <a:gd name="connsiteY5" fmla="*/ 389554 h 1898192"/>
                <a:gd name="connsiteX6" fmla="*/ 719136 w 2003456"/>
                <a:gd name="connsiteY6" fmla="*/ 310771 h 1898192"/>
                <a:gd name="connsiteX7" fmla="*/ 644639 w 2003456"/>
                <a:gd name="connsiteY7" fmla="*/ 177214 h 1898192"/>
                <a:gd name="connsiteX8" fmla="*/ 666829 w 2003456"/>
                <a:gd name="connsiteY8" fmla="*/ 80413 h 1898192"/>
                <a:gd name="connsiteX9" fmla="*/ 736850 w 2003456"/>
                <a:gd name="connsiteY9" fmla="*/ 39940 h 1898192"/>
                <a:gd name="connsiteX10" fmla="*/ 1013446 w 2003456"/>
                <a:gd name="connsiteY10" fmla="*/ 2009 h 1898192"/>
                <a:gd name="connsiteX11" fmla="*/ 1418288 w 2003456"/>
                <a:gd name="connsiteY11" fmla="*/ 106738 h 1898192"/>
                <a:gd name="connsiteX12" fmla="*/ 1463389 w 2003456"/>
                <a:gd name="connsiteY12" fmla="*/ 128131 h 1898192"/>
                <a:gd name="connsiteX13" fmla="*/ 1491458 w 2003456"/>
                <a:gd name="connsiteY13" fmla="*/ 141028 h 1898192"/>
                <a:gd name="connsiteX14" fmla="*/ 1487664 w 2003456"/>
                <a:gd name="connsiteY14" fmla="*/ 141028 h 1898192"/>
                <a:gd name="connsiteX15" fmla="*/ 1580293 w 2003456"/>
                <a:gd name="connsiteY15" fmla="*/ 213325 h 1898192"/>
                <a:gd name="connsiteX16" fmla="*/ 1710550 w 2003456"/>
                <a:gd name="connsiteY16" fmla="*/ 394827 h 1898192"/>
                <a:gd name="connsiteX17" fmla="*/ 1663666 w 2003456"/>
                <a:gd name="connsiteY17" fmla="*/ 392513 h 1898192"/>
                <a:gd name="connsiteX18" fmla="*/ 1200448 w 2003456"/>
                <a:gd name="connsiteY18" fmla="*/ 382992 h 1898192"/>
                <a:gd name="connsiteX19" fmla="*/ 1175527 w 2003456"/>
                <a:gd name="connsiteY19" fmla="*/ 404082 h 1898192"/>
                <a:gd name="connsiteX20" fmla="*/ 1212548 w 2003456"/>
                <a:gd name="connsiteY20" fmla="*/ 440117 h 1898192"/>
                <a:gd name="connsiteX21" fmla="*/ 1726064 w 2003456"/>
                <a:gd name="connsiteY21" fmla="*/ 480210 h 1898192"/>
                <a:gd name="connsiteX22" fmla="*/ 1866675 w 2003456"/>
                <a:gd name="connsiteY22" fmla="*/ 675064 h 1898192"/>
                <a:gd name="connsiteX23" fmla="*/ 1932448 w 2003456"/>
                <a:gd name="connsiteY23" fmla="*/ 941039 h 1898192"/>
                <a:gd name="connsiteX24" fmla="*/ 1931234 w 2003456"/>
                <a:gd name="connsiteY24" fmla="*/ 944832 h 1898192"/>
                <a:gd name="connsiteX25" fmla="*/ 1918224 w 2003456"/>
                <a:gd name="connsiteY25" fmla="*/ 939484 h 1898192"/>
                <a:gd name="connsiteX26" fmla="*/ 1854461 w 2003456"/>
                <a:gd name="connsiteY26" fmla="*/ 851104 h 1898192"/>
                <a:gd name="connsiteX27" fmla="*/ 1648342 w 2003456"/>
                <a:gd name="connsiteY27" fmla="*/ 700137 h 1898192"/>
                <a:gd name="connsiteX28" fmla="*/ 1476437 w 2003456"/>
                <a:gd name="connsiteY28" fmla="*/ 653405 h 1898192"/>
                <a:gd name="connsiteX29" fmla="*/ 1308704 w 2003456"/>
                <a:gd name="connsiteY29" fmla="*/ 660991 h 1898192"/>
                <a:gd name="connsiteX30" fmla="*/ 1440819 w 2003456"/>
                <a:gd name="connsiteY30" fmla="*/ 702906 h 1898192"/>
                <a:gd name="connsiteX31" fmla="*/ 1616821 w 2003456"/>
                <a:gd name="connsiteY31" fmla="*/ 763596 h 1898192"/>
                <a:gd name="connsiteX32" fmla="*/ 1901876 w 2003456"/>
                <a:gd name="connsiteY32" fmla="*/ 1014967 h 1898192"/>
                <a:gd name="connsiteX33" fmla="*/ 1985969 w 2003456"/>
                <a:gd name="connsiteY33" fmla="*/ 1336284 h 1898192"/>
                <a:gd name="connsiteX34" fmla="*/ 1997956 w 2003456"/>
                <a:gd name="connsiteY34" fmla="*/ 1691929 h 1898192"/>
                <a:gd name="connsiteX35" fmla="*/ 1993973 w 2003456"/>
                <a:gd name="connsiteY35" fmla="*/ 1795710 h 1898192"/>
                <a:gd name="connsiteX36" fmla="*/ 1760581 w 2003456"/>
                <a:gd name="connsiteY36" fmla="*/ 1859245 h 1898192"/>
                <a:gd name="connsiteX37" fmla="*/ 1469913 w 2003456"/>
                <a:gd name="connsiteY37" fmla="*/ 1898428 h 1898192"/>
                <a:gd name="connsiteX38" fmla="*/ 1409564 w 2003456"/>
                <a:gd name="connsiteY38" fmla="*/ 1887049 h 1898192"/>
                <a:gd name="connsiteX39" fmla="*/ 1354791 w 2003456"/>
                <a:gd name="connsiteY39" fmla="*/ 1796962 h 1898192"/>
                <a:gd name="connsiteX40" fmla="*/ 1277259 w 2003456"/>
                <a:gd name="connsiteY40" fmla="*/ 1391361 h 1898192"/>
                <a:gd name="connsiteX41" fmla="*/ 1265880 w 2003456"/>
                <a:gd name="connsiteY41" fmla="*/ 1214866 h 1898192"/>
                <a:gd name="connsiteX42" fmla="*/ 1252262 w 2003456"/>
                <a:gd name="connsiteY42" fmla="*/ 1095799 h 1898192"/>
                <a:gd name="connsiteX43" fmla="*/ 1222524 w 2003456"/>
                <a:gd name="connsiteY43" fmla="*/ 1326764 h 1898192"/>
                <a:gd name="connsiteX44" fmla="*/ 1225900 w 2003456"/>
                <a:gd name="connsiteY44" fmla="*/ 1367616 h 1898192"/>
                <a:gd name="connsiteX45" fmla="*/ 1239024 w 2003456"/>
                <a:gd name="connsiteY45" fmla="*/ 1593839 h 1898192"/>
                <a:gd name="connsiteX46" fmla="*/ 1281280 w 2003456"/>
                <a:gd name="connsiteY46" fmla="*/ 1817634 h 1898192"/>
                <a:gd name="connsiteX47" fmla="*/ 1279080 w 2003456"/>
                <a:gd name="connsiteY47" fmla="*/ 1835348 h 1898192"/>
                <a:gd name="connsiteX48" fmla="*/ 1253741 w 2003456"/>
                <a:gd name="connsiteY48" fmla="*/ 1841493 h 1898192"/>
                <a:gd name="connsiteX49" fmla="*/ 1016481 w 2003456"/>
                <a:gd name="connsiteY49" fmla="*/ 1740254 h 1898192"/>
                <a:gd name="connsiteX50" fmla="*/ 973011 w 2003456"/>
                <a:gd name="connsiteY50" fmla="*/ 1696823 h 1898192"/>
                <a:gd name="connsiteX51" fmla="*/ 955183 w 2003456"/>
                <a:gd name="connsiteY51" fmla="*/ 1650470 h 1898192"/>
                <a:gd name="connsiteX52" fmla="*/ 905341 w 2003456"/>
                <a:gd name="connsiteY52" fmla="*/ 990919 h 1898192"/>
                <a:gd name="connsiteX53" fmla="*/ 937318 w 2003456"/>
                <a:gd name="connsiteY53" fmla="*/ 818559 h 1898192"/>
                <a:gd name="connsiteX54" fmla="*/ 838468 w 2003456"/>
                <a:gd name="connsiteY54" fmla="*/ 1190286 h 1898192"/>
                <a:gd name="connsiteX55" fmla="*/ 924686 w 2003456"/>
                <a:gd name="connsiteY55" fmla="*/ 1699705 h 1898192"/>
                <a:gd name="connsiteX56" fmla="*/ 781799 w 2003456"/>
                <a:gd name="connsiteY56" fmla="*/ 1637460 h 1898192"/>
                <a:gd name="connsiteX57" fmla="*/ 740795 w 2003456"/>
                <a:gd name="connsiteY57" fmla="*/ 1564594 h 1898192"/>
                <a:gd name="connsiteX58" fmla="*/ 653211 w 2003456"/>
                <a:gd name="connsiteY58" fmla="*/ 1090944 h 1898192"/>
                <a:gd name="connsiteX59" fmla="*/ 745309 w 2003456"/>
                <a:gd name="connsiteY59" fmla="*/ 793410 h 1898192"/>
                <a:gd name="connsiteX60" fmla="*/ 764768 w 2003456"/>
                <a:gd name="connsiteY60" fmla="*/ 734351 h 1898192"/>
                <a:gd name="connsiteX61" fmla="*/ 715798 w 2003456"/>
                <a:gd name="connsiteY61" fmla="*/ 766024 h 1898192"/>
                <a:gd name="connsiteX62" fmla="*/ 590245 w 2003456"/>
                <a:gd name="connsiteY62" fmla="*/ 1096520 h 1898192"/>
                <a:gd name="connsiteX63" fmla="*/ 653629 w 2003456"/>
                <a:gd name="connsiteY63" fmla="*/ 1556590 h 1898192"/>
                <a:gd name="connsiteX64" fmla="*/ 515027 w 2003456"/>
                <a:gd name="connsiteY64" fmla="*/ 1446589 h 1898192"/>
                <a:gd name="connsiteX65" fmla="*/ 484682 w 2003456"/>
                <a:gd name="connsiteY65" fmla="*/ 1203828 h 1898192"/>
                <a:gd name="connsiteX66" fmla="*/ 520907 w 2003456"/>
                <a:gd name="connsiteY66" fmla="*/ 942518 h 1898192"/>
                <a:gd name="connsiteX67" fmla="*/ 657460 w 2003456"/>
                <a:gd name="connsiteY67" fmla="*/ 714930 h 1898192"/>
                <a:gd name="connsiteX68" fmla="*/ 664818 w 2003456"/>
                <a:gd name="connsiteY68" fmla="*/ 680792 h 1898192"/>
                <a:gd name="connsiteX69" fmla="*/ 642059 w 2003456"/>
                <a:gd name="connsiteY69" fmla="*/ 677605 h 1898192"/>
                <a:gd name="connsiteX70" fmla="*/ 471634 w 2003456"/>
                <a:gd name="connsiteY70" fmla="*/ 858614 h 1898192"/>
                <a:gd name="connsiteX71" fmla="*/ 404343 w 2003456"/>
                <a:gd name="connsiteY71" fmla="*/ 1148334 h 1898192"/>
                <a:gd name="connsiteX72" fmla="*/ 438937 w 2003456"/>
                <a:gd name="connsiteY72" fmla="*/ 1374254 h 1898192"/>
                <a:gd name="connsiteX73" fmla="*/ 439923 w 2003456"/>
                <a:gd name="connsiteY73" fmla="*/ 1390982 h 1898192"/>
                <a:gd name="connsiteX74" fmla="*/ 419364 w 2003456"/>
                <a:gd name="connsiteY74" fmla="*/ 1402664 h 1898192"/>
                <a:gd name="connsiteX75" fmla="*/ 396605 w 2003456"/>
                <a:gd name="connsiteY75" fmla="*/ 1391285 h 1898192"/>
                <a:gd name="connsiteX76" fmla="*/ 104116 w 2003456"/>
                <a:gd name="connsiteY76" fmla="*/ 829900 h 1898192"/>
                <a:gd name="connsiteX77" fmla="*/ 216772 w 2003456"/>
                <a:gd name="connsiteY77" fmla="*/ 648209 h 1898192"/>
                <a:gd name="connsiteX78" fmla="*/ 361898 w 2003456"/>
                <a:gd name="connsiteY78" fmla="*/ 546818 h 1898192"/>
                <a:gd name="connsiteX79" fmla="*/ 470078 w 2003456"/>
                <a:gd name="connsiteY79" fmla="*/ 467162 h 1898192"/>
                <a:gd name="connsiteX80" fmla="*/ 281863 w 2003456"/>
                <a:gd name="connsiteY80" fmla="*/ 528459 h 1898192"/>
                <a:gd name="connsiteX81" fmla="*/ 128127 w 2003456"/>
                <a:gd name="connsiteY81" fmla="*/ 668805 h 1898192"/>
                <a:gd name="connsiteX82" fmla="*/ 51619 w 2003456"/>
                <a:gd name="connsiteY82" fmla="*/ 783396 h 1898192"/>
                <a:gd name="connsiteX83" fmla="*/ 28519 w 2003456"/>
                <a:gd name="connsiteY83" fmla="*/ 761434 h 1898192"/>
                <a:gd name="connsiteX84" fmla="*/ 3863 w 2003456"/>
                <a:gd name="connsiteY84" fmla="*/ 598329 h 189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003456" h="1898192">
                  <a:moveTo>
                    <a:pt x="3863" y="598329"/>
                  </a:moveTo>
                  <a:cubicBezTo>
                    <a:pt x="12170" y="559904"/>
                    <a:pt x="32729" y="525880"/>
                    <a:pt x="55222" y="494700"/>
                  </a:cubicBezTo>
                  <a:cubicBezTo>
                    <a:pt x="174365" y="329357"/>
                    <a:pt x="378095" y="200732"/>
                    <a:pt x="572379" y="303222"/>
                  </a:cubicBezTo>
                  <a:cubicBezTo>
                    <a:pt x="630984" y="334099"/>
                    <a:pt x="705139" y="445731"/>
                    <a:pt x="772733" y="426499"/>
                  </a:cubicBezTo>
                  <a:cubicBezTo>
                    <a:pt x="781533" y="423996"/>
                    <a:pt x="790789" y="418117"/>
                    <a:pt x="792344" y="408520"/>
                  </a:cubicBezTo>
                  <a:cubicBezTo>
                    <a:pt x="792734" y="401837"/>
                    <a:pt x="791009" y="395200"/>
                    <a:pt x="787413" y="389554"/>
                  </a:cubicBezTo>
                  <a:cubicBezTo>
                    <a:pt x="771444" y="358906"/>
                    <a:pt x="745005" y="334971"/>
                    <a:pt x="719136" y="310771"/>
                  </a:cubicBezTo>
                  <a:cubicBezTo>
                    <a:pt x="680514" y="275479"/>
                    <a:pt x="654376" y="228619"/>
                    <a:pt x="644639" y="177214"/>
                  </a:cubicBezTo>
                  <a:cubicBezTo>
                    <a:pt x="638266" y="141483"/>
                    <a:pt x="639897" y="109241"/>
                    <a:pt x="666829" y="80413"/>
                  </a:cubicBezTo>
                  <a:cubicBezTo>
                    <a:pt x="685794" y="60120"/>
                    <a:pt x="711436" y="48892"/>
                    <a:pt x="736850" y="39940"/>
                  </a:cubicBezTo>
                  <a:cubicBezTo>
                    <a:pt x="823485" y="9595"/>
                    <a:pt x="922714" y="-5122"/>
                    <a:pt x="1013446" y="2009"/>
                  </a:cubicBezTo>
                  <a:cubicBezTo>
                    <a:pt x="1153466" y="13055"/>
                    <a:pt x="1290478" y="48498"/>
                    <a:pt x="1418288" y="106738"/>
                  </a:cubicBezTo>
                  <a:cubicBezTo>
                    <a:pt x="1433688" y="113755"/>
                    <a:pt x="1448633" y="120734"/>
                    <a:pt x="1463389" y="128131"/>
                  </a:cubicBezTo>
                  <a:cubicBezTo>
                    <a:pt x="1472989" y="131882"/>
                    <a:pt x="1482358" y="136188"/>
                    <a:pt x="1491458" y="141028"/>
                  </a:cubicBezTo>
                  <a:lnTo>
                    <a:pt x="1487664" y="141028"/>
                  </a:lnTo>
                  <a:cubicBezTo>
                    <a:pt x="1522406" y="159716"/>
                    <a:pt x="1553726" y="184163"/>
                    <a:pt x="1580293" y="213325"/>
                  </a:cubicBezTo>
                  <a:cubicBezTo>
                    <a:pt x="1630704" y="269843"/>
                    <a:pt x="1700422" y="310164"/>
                    <a:pt x="1710550" y="394827"/>
                  </a:cubicBezTo>
                  <a:cubicBezTo>
                    <a:pt x="1695377" y="399872"/>
                    <a:pt x="1679104" y="396230"/>
                    <a:pt x="1663666" y="392513"/>
                  </a:cubicBezTo>
                  <a:cubicBezTo>
                    <a:pt x="1525520" y="359588"/>
                    <a:pt x="1336735" y="328750"/>
                    <a:pt x="1200448" y="382992"/>
                  </a:cubicBezTo>
                  <a:cubicBezTo>
                    <a:pt x="1190055" y="387013"/>
                    <a:pt x="1178410" y="392703"/>
                    <a:pt x="1175527" y="404082"/>
                  </a:cubicBezTo>
                  <a:cubicBezTo>
                    <a:pt x="1170558" y="423579"/>
                    <a:pt x="1193962" y="436551"/>
                    <a:pt x="1212548" y="440117"/>
                  </a:cubicBezTo>
                  <a:cubicBezTo>
                    <a:pt x="1382784" y="472662"/>
                    <a:pt x="1568345" y="404196"/>
                    <a:pt x="1726064" y="480210"/>
                  </a:cubicBezTo>
                  <a:cubicBezTo>
                    <a:pt x="1798892" y="515297"/>
                    <a:pt x="1839858" y="598974"/>
                    <a:pt x="1866675" y="675064"/>
                  </a:cubicBezTo>
                  <a:cubicBezTo>
                    <a:pt x="1893000" y="749296"/>
                    <a:pt x="1945345" y="861118"/>
                    <a:pt x="1932448" y="941039"/>
                  </a:cubicBezTo>
                  <a:cubicBezTo>
                    <a:pt x="1932316" y="942375"/>
                    <a:pt x="1931902" y="943667"/>
                    <a:pt x="1931234" y="944832"/>
                  </a:cubicBezTo>
                  <a:cubicBezTo>
                    <a:pt x="1928010" y="949612"/>
                    <a:pt x="1921296" y="944377"/>
                    <a:pt x="1918224" y="939484"/>
                  </a:cubicBezTo>
                  <a:cubicBezTo>
                    <a:pt x="1899016" y="908602"/>
                    <a:pt x="1877710" y="879072"/>
                    <a:pt x="1854461" y="851104"/>
                  </a:cubicBezTo>
                  <a:cubicBezTo>
                    <a:pt x="1798748" y="785095"/>
                    <a:pt x="1728085" y="733338"/>
                    <a:pt x="1648342" y="700137"/>
                  </a:cubicBezTo>
                  <a:cubicBezTo>
                    <a:pt x="1593440" y="676793"/>
                    <a:pt x="1535602" y="661070"/>
                    <a:pt x="1476437" y="653405"/>
                  </a:cubicBezTo>
                  <a:cubicBezTo>
                    <a:pt x="1430919" y="647564"/>
                    <a:pt x="1345687" y="622795"/>
                    <a:pt x="1308704" y="660991"/>
                  </a:cubicBezTo>
                  <a:cubicBezTo>
                    <a:pt x="1332942" y="694371"/>
                    <a:pt x="1405353" y="693878"/>
                    <a:pt x="1440819" y="702906"/>
                  </a:cubicBezTo>
                  <a:cubicBezTo>
                    <a:pt x="1501210" y="717739"/>
                    <a:pt x="1560121" y="738053"/>
                    <a:pt x="1616821" y="763596"/>
                  </a:cubicBezTo>
                  <a:cubicBezTo>
                    <a:pt x="1731753" y="816700"/>
                    <a:pt x="1837847" y="899808"/>
                    <a:pt x="1901876" y="1014967"/>
                  </a:cubicBezTo>
                  <a:cubicBezTo>
                    <a:pt x="1953273" y="1107444"/>
                    <a:pt x="1986576" y="1228901"/>
                    <a:pt x="1985969" y="1336284"/>
                  </a:cubicBezTo>
                  <a:cubicBezTo>
                    <a:pt x="1985325" y="1455351"/>
                    <a:pt x="1980811" y="1573697"/>
                    <a:pt x="1997956" y="1691929"/>
                  </a:cubicBezTo>
                  <a:cubicBezTo>
                    <a:pt x="2003039" y="1726788"/>
                    <a:pt x="2009335" y="1764530"/>
                    <a:pt x="1993973" y="1795710"/>
                  </a:cubicBezTo>
                  <a:cubicBezTo>
                    <a:pt x="1956345" y="1871914"/>
                    <a:pt x="1827606" y="1859928"/>
                    <a:pt x="1760581" y="1859245"/>
                  </a:cubicBezTo>
                  <a:cubicBezTo>
                    <a:pt x="1662642" y="1858183"/>
                    <a:pt x="1565045" y="1897783"/>
                    <a:pt x="1469913" y="1898428"/>
                  </a:cubicBezTo>
                  <a:cubicBezTo>
                    <a:pt x="1449278" y="1898428"/>
                    <a:pt x="1427809" y="1897442"/>
                    <a:pt x="1409564" y="1887049"/>
                  </a:cubicBezTo>
                  <a:cubicBezTo>
                    <a:pt x="1379219" y="1869790"/>
                    <a:pt x="1365374" y="1831934"/>
                    <a:pt x="1354791" y="1796962"/>
                  </a:cubicBezTo>
                  <a:cubicBezTo>
                    <a:pt x="1314773" y="1664846"/>
                    <a:pt x="1290687" y="1529431"/>
                    <a:pt x="1277259" y="1391361"/>
                  </a:cubicBezTo>
                  <a:cubicBezTo>
                    <a:pt x="1271569" y="1332567"/>
                    <a:pt x="1270052" y="1273774"/>
                    <a:pt x="1265880" y="1214866"/>
                  </a:cubicBezTo>
                  <a:cubicBezTo>
                    <a:pt x="1264666" y="1197076"/>
                    <a:pt x="1274680" y="1086392"/>
                    <a:pt x="1252262" y="1095799"/>
                  </a:cubicBezTo>
                  <a:cubicBezTo>
                    <a:pt x="1206934" y="1114765"/>
                    <a:pt x="1219945" y="1287125"/>
                    <a:pt x="1222524" y="1326764"/>
                  </a:cubicBezTo>
                  <a:cubicBezTo>
                    <a:pt x="1223396" y="1340419"/>
                    <a:pt x="1224648" y="1353998"/>
                    <a:pt x="1225900" y="1367616"/>
                  </a:cubicBezTo>
                  <a:cubicBezTo>
                    <a:pt x="1232879" y="1442872"/>
                    <a:pt x="1232652" y="1518583"/>
                    <a:pt x="1239024" y="1593839"/>
                  </a:cubicBezTo>
                  <a:cubicBezTo>
                    <a:pt x="1245624" y="1671295"/>
                    <a:pt x="1273428" y="1741240"/>
                    <a:pt x="1281280" y="1817634"/>
                  </a:cubicBezTo>
                  <a:cubicBezTo>
                    <a:pt x="1281925" y="1823703"/>
                    <a:pt x="1282304" y="1830341"/>
                    <a:pt x="1279080" y="1835348"/>
                  </a:cubicBezTo>
                  <a:cubicBezTo>
                    <a:pt x="1273921" y="1843465"/>
                    <a:pt x="1262807" y="1842934"/>
                    <a:pt x="1253741" y="1841493"/>
                  </a:cubicBezTo>
                  <a:cubicBezTo>
                    <a:pt x="1167869" y="1826620"/>
                    <a:pt x="1086638" y="1791958"/>
                    <a:pt x="1016481" y="1740254"/>
                  </a:cubicBezTo>
                  <a:cubicBezTo>
                    <a:pt x="1000018" y="1728154"/>
                    <a:pt x="983784" y="1714764"/>
                    <a:pt x="973011" y="1696823"/>
                  </a:cubicBezTo>
                  <a:cubicBezTo>
                    <a:pt x="964552" y="1682712"/>
                    <a:pt x="959811" y="1666477"/>
                    <a:pt x="955183" y="1650470"/>
                  </a:cubicBezTo>
                  <a:cubicBezTo>
                    <a:pt x="890283" y="1425537"/>
                    <a:pt x="884327" y="1225032"/>
                    <a:pt x="905341" y="990919"/>
                  </a:cubicBezTo>
                  <a:cubicBezTo>
                    <a:pt x="906366" y="979539"/>
                    <a:pt x="939480" y="819128"/>
                    <a:pt x="937318" y="818559"/>
                  </a:cubicBezTo>
                  <a:cubicBezTo>
                    <a:pt x="853869" y="797279"/>
                    <a:pt x="839189" y="1135324"/>
                    <a:pt x="838468" y="1190286"/>
                  </a:cubicBezTo>
                  <a:cubicBezTo>
                    <a:pt x="836192" y="1369437"/>
                    <a:pt x="878979" y="1530949"/>
                    <a:pt x="924686" y="1699705"/>
                  </a:cubicBezTo>
                  <a:cubicBezTo>
                    <a:pt x="871772" y="1698492"/>
                    <a:pt x="816923" y="1679829"/>
                    <a:pt x="781799" y="1637460"/>
                  </a:cubicBezTo>
                  <a:cubicBezTo>
                    <a:pt x="764123" y="1616218"/>
                    <a:pt x="752326" y="1590235"/>
                    <a:pt x="740795" y="1564594"/>
                  </a:cubicBezTo>
                  <a:cubicBezTo>
                    <a:pt x="669636" y="1406989"/>
                    <a:pt x="631742" y="1269601"/>
                    <a:pt x="653211" y="1090944"/>
                  </a:cubicBezTo>
                  <a:cubicBezTo>
                    <a:pt x="667360" y="991753"/>
                    <a:pt x="692660" y="878225"/>
                    <a:pt x="745309" y="793410"/>
                  </a:cubicBezTo>
                  <a:cubicBezTo>
                    <a:pt x="756461" y="775506"/>
                    <a:pt x="769357" y="755479"/>
                    <a:pt x="764768" y="734351"/>
                  </a:cubicBezTo>
                  <a:cubicBezTo>
                    <a:pt x="745498" y="734806"/>
                    <a:pt x="727860" y="752027"/>
                    <a:pt x="715798" y="766024"/>
                  </a:cubicBezTo>
                  <a:cubicBezTo>
                    <a:pt x="638797" y="855466"/>
                    <a:pt x="594835" y="975329"/>
                    <a:pt x="590245" y="1096520"/>
                  </a:cubicBezTo>
                  <a:cubicBezTo>
                    <a:pt x="584480" y="1249763"/>
                    <a:pt x="612056" y="1410934"/>
                    <a:pt x="653629" y="1556590"/>
                  </a:cubicBezTo>
                  <a:cubicBezTo>
                    <a:pt x="593925" y="1548738"/>
                    <a:pt x="539379" y="1505383"/>
                    <a:pt x="515027" y="1446589"/>
                  </a:cubicBezTo>
                  <a:cubicBezTo>
                    <a:pt x="483089" y="1369323"/>
                    <a:pt x="481192" y="1286746"/>
                    <a:pt x="484682" y="1203828"/>
                  </a:cubicBezTo>
                  <a:cubicBezTo>
                    <a:pt x="488475" y="1120379"/>
                    <a:pt x="482747" y="1018495"/>
                    <a:pt x="520907" y="942518"/>
                  </a:cubicBezTo>
                  <a:cubicBezTo>
                    <a:pt x="560090" y="864456"/>
                    <a:pt x="603711" y="783662"/>
                    <a:pt x="657460" y="714930"/>
                  </a:cubicBezTo>
                  <a:cubicBezTo>
                    <a:pt x="665046" y="705030"/>
                    <a:pt x="673125" y="690047"/>
                    <a:pt x="664818" y="680792"/>
                  </a:cubicBezTo>
                  <a:cubicBezTo>
                    <a:pt x="659280" y="674533"/>
                    <a:pt x="649646" y="675595"/>
                    <a:pt x="642059" y="677605"/>
                  </a:cubicBezTo>
                  <a:cubicBezTo>
                    <a:pt x="564110" y="697292"/>
                    <a:pt x="512182" y="791589"/>
                    <a:pt x="471634" y="858614"/>
                  </a:cubicBezTo>
                  <a:cubicBezTo>
                    <a:pt x="424902" y="935805"/>
                    <a:pt x="396681" y="1056806"/>
                    <a:pt x="404343" y="1148334"/>
                  </a:cubicBezTo>
                  <a:cubicBezTo>
                    <a:pt x="411057" y="1228711"/>
                    <a:pt x="419705" y="1295281"/>
                    <a:pt x="438937" y="1374254"/>
                  </a:cubicBezTo>
                  <a:cubicBezTo>
                    <a:pt x="440750" y="1379644"/>
                    <a:pt x="441091" y="1385417"/>
                    <a:pt x="439923" y="1390982"/>
                  </a:cubicBezTo>
                  <a:cubicBezTo>
                    <a:pt x="437306" y="1399516"/>
                    <a:pt x="427747" y="1403764"/>
                    <a:pt x="419364" y="1402664"/>
                  </a:cubicBezTo>
                  <a:cubicBezTo>
                    <a:pt x="410981" y="1401564"/>
                    <a:pt x="403698" y="1396444"/>
                    <a:pt x="396605" y="1391285"/>
                  </a:cubicBezTo>
                  <a:cubicBezTo>
                    <a:pt x="243855" y="1277984"/>
                    <a:pt x="72481" y="1042013"/>
                    <a:pt x="104116" y="829900"/>
                  </a:cubicBezTo>
                  <a:cubicBezTo>
                    <a:pt x="115344" y="756503"/>
                    <a:pt x="163744" y="696154"/>
                    <a:pt x="216772" y="648209"/>
                  </a:cubicBezTo>
                  <a:cubicBezTo>
                    <a:pt x="260743" y="608509"/>
                    <a:pt x="309496" y="574449"/>
                    <a:pt x="361898" y="546818"/>
                  </a:cubicBezTo>
                  <a:cubicBezTo>
                    <a:pt x="383367" y="535438"/>
                    <a:pt x="505317" y="499897"/>
                    <a:pt x="470078" y="467162"/>
                  </a:cubicBezTo>
                  <a:cubicBezTo>
                    <a:pt x="432337" y="432037"/>
                    <a:pt x="316115" y="509304"/>
                    <a:pt x="281863" y="528459"/>
                  </a:cubicBezTo>
                  <a:cubicBezTo>
                    <a:pt x="221855" y="561953"/>
                    <a:pt x="165679" y="607850"/>
                    <a:pt x="128127" y="668805"/>
                  </a:cubicBezTo>
                  <a:cubicBezTo>
                    <a:pt x="112309" y="694561"/>
                    <a:pt x="81888" y="775544"/>
                    <a:pt x="51619" y="783396"/>
                  </a:cubicBezTo>
                  <a:cubicBezTo>
                    <a:pt x="40467" y="786279"/>
                    <a:pt x="31136" y="773382"/>
                    <a:pt x="28519" y="761434"/>
                  </a:cubicBezTo>
                  <a:cubicBezTo>
                    <a:pt x="16305" y="705523"/>
                    <a:pt x="-9299" y="659171"/>
                    <a:pt x="3863" y="598329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78" name="Graphic 5">
            <a:extLst>
              <a:ext uri="{FF2B5EF4-FFF2-40B4-BE49-F238E27FC236}">
                <a16:creationId xmlns:a16="http://schemas.microsoft.com/office/drawing/2014/main" id="{816D9760-4EF0-48DA-BEA7-C7EE40E84E8F}"/>
              </a:ext>
            </a:extLst>
          </p:cNvPr>
          <p:cNvGrpSpPr/>
          <p:nvPr/>
        </p:nvGrpSpPr>
        <p:grpSpPr>
          <a:xfrm>
            <a:off x="-2799447" y="-190613"/>
            <a:ext cx="16836389" cy="7976414"/>
            <a:chOff x="5572140" y="3061560"/>
            <a:chExt cx="5899207" cy="2395824"/>
          </a:xfrm>
          <a:solidFill>
            <a:srgbClr val="112818"/>
          </a:solidFill>
        </p:grpSpPr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537A41A9-2467-4F42-A26A-0B6CBE909B30}"/>
                </a:ext>
              </a:extLst>
            </p:cNvPr>
            <p:cNvSpPr/>
            <p:nvPr/>
          </p:nvSpPr>
          <p:spPr>
            <a:xfrm>
              <a:off x="5578399" y="4065832"/>
              <a:ext cx="5315746" cy="1112073"/>
            </a:xfrm>
            <a:custGeom>
              <a:avLst/>
              <a:gdLst>
                <a:gd name="connsiteX0" fmla="*/ 2614925 w 5315746"/>
                <a:gd name="connsiteY0" fmla="*/ 770622 h 1112073"/>
                <a:gd name="connsiteX1" fmla="*/ 5315946 w 5315746"/>
                <a:gd name="connsiteY1" fmla="*/ 235 h 1112073"/>
                <a:gd name="connsiteX2" fmla="*/ 5315946 w 5315746"/>
                <a:gd name="connsiteY2" fmla="*/ 1112309 h 1112073"/>
                <a:gd name="connsiteX3" fmla="*/ 199 w 5315746"/>
                <a:gd name="connsiteY3" fmla="*/ 1112309 h 1112073"/>
                <a:gd name="connsiteX4" fmla="*/ 2614925 w 5315746"/>
                <a:gd name="connsiteY4" fmla="*/ 770622 h 1112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5746" h="1112073">
                  <a:moveTo>
                    <a:pt x="2614925" y="770622"/>
                  </a:moveTo>
                  <a:cubicBezTo>
                    <a:pt x="3828351" y="552251"/>
                    <a:pt x="5315946" y="235"/>
                    <a:pt x="5315946" y="235"/>
                  </a:cubicBezTo>
                  <a:lnTo>
                    <a:pt x="5315946" y="1112309"/>
                  </a:lnTo>
                  <a:lnTo>
                    <a:pt x="199" y="1112309"/>
                  </a:lnTo>
                  <a:cubicBezTo>
                    <a:pt x="199" y="1112309"/>
                    <a:pt x="1401310" y="988994"/>
                    <a:pt x="2614925" y="770622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7BF2382B-1C1A-4554-9707-5A5CE85D1FE9}"/>
                </a:ext>
              </a:extLst>
            </p:cNvPr>
            <p:cNvSpPr/>
            <p:nvPr/>
          </p:nvSpPr>
          <p:spPr>
            <a:xfrm>
              <a:off x="6888246" y="4132516"/>
              <a:ext cx="1251736" cy="1133466"/>
            </a:xfrm>
            <a:custGeom>
              <a:avLst/>
              <a:gdLst>
                <a:gd name="connsiteX0" fmla="*/ 134931 w 1251736"/>
                <a:gd name="connsiteY0" fmla="*/ 756474 h 1133466"/>
                <a:gd name="connsiteX1" fmla="*/ 454997 w 1251736"/>
                <a:gd name="connsiteY1" fmla="*/ 638507 h 1133466"/>
                <a:gd name="connsiteX2" fmla="*/ 121200 w 1251736"/>
                <a:gd name="connsiteY2" fmla="*/ 630693 h 1133466"/>
                <a:gd name="connsiteX3" fmla="*/ 543453 w 1251736"/>
                <a:gd name="connsiteY3" fmla="*/ 576034 h 1133466"/>
                <a:gd name="connsiteX4" fmla="*/ 190690 w 1251736"/>
                <a:gd name="connsiteY4" fmla="*/ 366539 h 1133466"/>
                <a:gd name="connsiteX5" fmla="*/ 460003 w 1251736"/>
                <a:gd name="connsiteY5" fmla="*/ 398477 h 1133466"/>
                <a:gd name="connsiteX6" fmla="*/ 672002 w 1251736"/>
                <a:gd name="connsiteY6" fmla="*/ 586806 h 1133466"/>
                <a:gd name="connsiteX7" fmla="*/ 1022451 w 1251736"/>
                <a:gd name="connsiteY7" fmla="*/ 235 h 1133466"/>
                <a:gd name="connsiteX8" fmla="*/ 792890 w 1251736"/>
                <a:gd name="connsiteY8" fmla="*/ 497137 h 1133466"/>
                <a:gd name="connsiteX9" fmla="*/ 1021730 w 1251736"/>
                <a:gd name="connsiteY9" fmla="*/ 418732 h 1133466"/>
                <a:gd name="connsiteX10" fmla="*/ 838900 w 1251736"/>
                <a:gd name="connsiteY10" fmla="*/ 574479 h 1133466"/>
                <a:gd name="connsiteX11" fmla="*/ 1251936 w 1251736"/>
                <a:gd name="connsiteY11" fmla="*/ 622955 h 1133466"/>
                <a:gd name="connsiteX12" fmla="*/ 836777 w 1251736"/>
                <a:gd name="connsiteY12" fmla="*/ 665097 h 1133466"/>
                <a:gd name="connsiteX13" fmla="*/ 1010009 w 1251736"/>
                <a:gd name="connsiteY13" fmla="*/ 697339 h 1133466"/>
                <a:gd name="connsiteX14" fmla="*/ 1112424 w 1251736"/>
                <a:gd name="connsiteY14" fmla="*/ 888058 h 1133466"/>
                <a:gd name="connsiteX15" fmla="*/ 743313 w 1251736"/>
                <a:gd name="connsiteY15" fmla="*/ 796415 h 1133466"/>
                <a:gd name="connsiteX16" fmla="*/ 647006 w 1251736"/>
                <a:gd name="connsiteY16" fmla="*/ 1133702 h 1133466"/>
                <a:gd name="connsiteX17" fmla="*/ 612867 w 1251736"/>
                <a:gd name="connsiteY17" fmla="*/ 860595 h 1133466"/>
                <a:gd name="connsiteX18" fmla="*/ 312337 w 1251736"/>
                <a:gd name="connsiteY18" fmla="*/ 1022714 h 1133466"/>
                <a:gd name="connsiteX19" fmla="*/ 372079 w 1251736"/>
                <a:gd name="connsiteY19" fmla="*/ 870989 h 1133466"/>
                <a:gd name="connsiteX20" fmla="*/ 504839 w 1251736"/>
                <a:gd name="connsiteY20" fmla="*/ 783064 h 1133466"/>
                <a:gd name="connsiteX21" fmla="*/ 230898 w 1251736"/>
                <a:gd name="connsiteY21" fmla="*/ 754046 h 1133466"/>
                <a:gd name="connsiteX22" fmla="*/ 199 w 1251736"/>
                <a:gd name="connsiteY22" fmla="*/ 891244 h 1133466"/>
                <a:gd name="connsiteX23" fmla="*/ 134931 w 1251736"/>
                <a:gd name="connsiteY23" fmla="*/ 756474 h 113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51736" h="1133466">
                  <a:moveTo>
                    <a:pt x="134931" y="756474"/>
                  </a:moveTo>
                  <a:cubicBezTo>
                    <a:pt x="230784" y="693545"/>
                    <a:pt x="346285" y="661645"/>
                    <a:pt x="454997" y="638507"/>
                  </a:cubicBezTo>
                  <a:cubicBezTo>
                    <a:pt x="387137" y="619048"/>
                    <a:pt x="181701" y="578310"/>
                    <a:pt x="121200" y="630693"/>
                  </a:cubicBezTo>
                  <a:cubicBezTo>
                    <a:pt x="234995" y="532072"/>
                    <a:pt x="398972" y="551568"/>
                    <a:pt x="543453" y="576034"/>
                  </a:cubicBezTo>
                  <a:cubicBezTo>
                    <a:pt x="438421" y="486971"/>
                    <a:pt x="319164" y="416153"/>
                    <a:pt x="190690" y="366539"/>
                  </a:cubicBezTo>
                  <a:cubicBezTo>
                    <a:pt x="279109" y="337559"/>
                    <a:pt x="376972" y="354590"/>
                    <a:pt x="460003" y="398477"/>
                  </a:cubicBezTo>
                  <a:cubicBezTo>
                    <a:pt x="543035" y="442364"/>
                    <a:pt x="612222" y="511285"/>
                    <a:pt x="672002" y="586806"/>
                  </a:cubicBezTo>
                  <a:cubicBezTo>
                    <a:pt x="646361" y="337370"/>
                    <a:pt x="800211" y="79853"/>
                    <a:pt x="1022451" y="235"/>
                  </a:cubicBezTo>
                  <a:cubicBezTo>
                    <a:pt x="888553" y="124461"/>
                    <a:pt x="803890" y="307480"/>
                    <a:pt x="792890" y="497137"/>
                  </a:cubicBezTo>
                  <a:cubicBezTo>
                    <a:pt x="856046" y="442212"/>
                    <a:pt x="938167" y="414105"/>
                    <a:pt x="1021730" y="418732"/>
                  </a:cubicBezTo>
                  <a:cubicBezTo>
                    <a:pt x="943971" y="446347"/>
                    <a:pt x="853959" y="488223"/>
                    <a:pt x="838900" y="574479"/>
                  </a:cubicBezTo>
                  <a:cubicBezTo>
                    <a:pt x="971016" y="509199"/>
                    <a:pt x="1136169" y="528582"/>
                    <a:pt x="1251936" y="622955"/>
                  </a:cubicBezTo>
                  <a:cubicBezTo>
                    <a:pt x="1111210" y="602359"/>
                    <a:pt x="957285" y="584568"/>
                    <a:pt x="836777" y="665097"/>
                  </a:cubicBezTo>
                  <a:cubicBezTo>
                    <a:pt x="895570" y="668890"/>
                    <a:pt x="955578" y="673214"/>
                    <a:pt x="1010009" y="697339"/>
                  </a:cubicBezTo>
                  <a:cubicBezTo>
                    <a:pt x="1079993" y="728367"/>
                    <a:pt x="1123310" y="806126"/>
                    <a:pt x="1112424" y="888058"/>
                  </a:cubicBezTo>
                  <a:cubicBezTo>
                    <a:pt x="1003978" y="813712"/>
                    <a:pt x="871256" y="780750"/>
                    <a:pt x="743313" y="796415"/>
                  </a:cubicBezTo>
                  <a:cubicBezTo>
                    <a:pt x="758486" y="916620"/>
                    <a:pt x="722261" y="1042970"/>
                    <a:pt x="647006" y="1133702"/>
                  </a:cubicBezTo>
                  <a:cubicBezTo>
                    <a:pt x="655274" y="1040353"/>
                    <a:pt x="661647" y="938469"/>
                    <a:pt x="612867" y="860595"/>
                  </a:cubicBezTo>
                  <a:cubicBezTo>
                    <a:pt x="497821" y="868372"/>
                    <a:pt x="386644" y="928341"/>
                    <a:pt x="312337" y="1022714"/>
                  </a:cubicBezTo>
                  <a:cubicBezTo>
                    <a:pt x="305699" y="966120"/>
                    <a:pt x="333275" y="909944"/>
                    <a:pt x="372079" y="870989"/>
                  </a:cubicBezTo>
                  <a:cubicBezTo>
                    <a:pt x="410882" y="832033"/>
                    <a:pt x="459131" y="809767"/>
                    <a:pt x="504839" y="783064"/>
                  </a:cubicBezTo>
                  <a:cubicBezTo>
                    <a:pt x="456703" y="698553"/>
                    <a:pt x="302664" y="728253"/>
                    <a:pt x="230898" y="754046"/>
                  </a:cubicBezTo>
                  <a:cubicBezTo>
                    <a:pt x="147183" y="784126"/>
                    <a:pt x="72421" y="836926"/>
                    <a:pt x="199" y="891244"/>
                  </a:cubicBezTo>
                  <a:cubicBezTo>
                    <a:pt x="35058" y="837306"/>
                    <a:pt x="80993" y="791371"/>
                    <a:pt x="134931" y="756474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9CAA3BF7-A083-4862-883C-4BB6F2336E9B}"/>
                </a:ext>
              </a:extLst>
            </p:cNvPr>
            <p:cNvSpPr/>
            <p:nvPr/>
          </p:nvSpPr>
          <p:spPr>
            <a:xfrm>
              <a:off x="5572140" y="4434943"/>
              <a:ext cx="975937" cy="1022441"/>
            </a:xfrm>
            <a:custGeom>
              <a:avLst/>
              <a:gdLst>
                <a:gd name="connsiteX0" fmla="*/ 83913 w 975937"/>
                <a:gd name="connsiteY0" fmla="*/ 833285 h 1022441"/>
                <a:gd name="connsiteX1" fmla="*/ 323185 w 975937"/>
                <a:gd name="connsiteY1" fmla="*/ 660318 h 1022441"/>
                <a:gd name="connsiteX2" fmla="*/ 46551 w 975937"/>
                <a:gd name="connsiteY2" fmla="*/ 732918 h 1022441"/>
                <a:gd name="connsiteX3" fmla="*/ 383116 w 975937"/>
                <a:gd name="connsiteY3" fmla="*/ 587906 h 1022441"/>
                <a:gd name="connsiteX4" fmla="*/ 49093 w 975937"/>
                <a:gd name="connsiteY4" fmla="*/ 498920 h 1022441"/>
                <a:gd name="connsiteX5" fmla="*/ 277440 w 975937"/>
                <a:gd name="connsiteY5" fmla="*/ 461481 h 1022441"/>
                <a:gd name="connsiteX6" fmla="*/ 490994 w 975937"/>
                <a:gd name="connsiteY6" fmla="*/ 566438 h 1022441"/>
                <a:gd name="connsiteX7" fmla="*/ 658536 w 975937"/>
                <a:gd name="connsiteY7" fmla="*/ 235 h 1022441"/>
                <a:gd name="connsiteX8" fmla="*/ 572015 w 975937"/>
                <a:gd name="connsiteY8" fmla="*/ 463833 h 1022441"/>
                <a:gd name="connsiteX9" fmla="*/ 744299 w 975937"/>
                <a:gd name="connsiteY9" fmla="*/ 345032 h 1022441"/>
                <a:gd name="connsiteX10" fmla="*/ 625878 w 975937"/>
                <a:gd name="connsiteY10" fmla="*/ 516634 h 1022441"/>
                <a:gd name="connsiteX11" fmla="*/ 976137 w 975937"/>
                <a:gd name="connsiteY11" fmla="*/ 458750 h 1022441"/>
                <a:gd name="connsiteX12" fmla="*/ 642833 w 975937"/>
                <a:gd name="connsiteY12" fmla="*/ 591776 h 1022441"/>
                <a:gd name="connsiteX13" fmla="*/ 792207 w 975937"/>
                <a:gd name="connsiteY13" fmla="*/ 577324 h 1022441"/>
                <a:gd name="connsiteX14" fmla="*/ 915977 w 975937"/>
                <a:gd name="connsiteY14" fmla="*/ 710084 h 1022441"/>
                <a:gd name="connsiteX15" fmla="*/ 592991 w 975937"/>
                <a:gd name="connsiteY15" fmla="*/ 722032 h 1022441"/>
                <a:gd name="connsiteX16" fmla="*/ 583319 w 975937"/>
                <a:gd name="connsiteY16" fmla="*/ 1022676 h 1022441"/>
                <a:gd name="connsiteX17" fmla="*/ 498731 w 975937"/>
                <a:gd name="connsiteY17" fmla="*/ 805861 h 1022441"/>
                <a:gd name="connsiteX18" fmla="*/ 284609 w 975937"/>
                <a:gd name="connsiteY18" fmla="*/ 1010690 h 1022441"/>
                <a:gd name="connsiteX19" fmla="*/ 302512 w 975937"/>
                <a:gd name="connsiteY19" fmla="*/ 871520 h 1022441"/>
                <a:gd name="connsiteX20" fmla="*/ 393548 w 975937"/>
                <a:gd name="connsiteY20" fmla="*/ 767626 h 1022441"/>
                <a:gd name="connsiteX21" fmla="*/ 161901 w 975937"/>
                <a:gd name="connsiteY21" fmla="*/ 808630 h 1022441"/>
                <a:gd name="connsiteX22" fmla="*/ 199 w 975937"/>
                <a:gd name="connsiteY22" fmla="*/ 976286 h 1022441"/>
                <a:gd name="connsiteX23" fmla="*/ 83913 w 975937"/>
                <a:gd name="connsiteY23" fmla="*/ 833285 h 1022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75937" h="1022441">
                  <a:moveTo>
                    <a:pt x="83913" y="833285"/>
                  </a:moveTo>
                  <a:cubicBezTo>
                    <a:pt x="149876" y="758750"/>
                    <a:pt x="238408" y="704963"/>
                    <a:pt x="323185" y="660318"/>
                  </a:cubicBezTo>
                  <a:cubicBezTo>
                    <a:pt x="263291" y="660318"/>
                    <a:pt x="85659" y="675490"/>
                    <a:pt x="46551" y="732918"/>
                  </a:cubicBezTo>
                  <a:cubicBezTo>
                    <a:pt x="119986" y="624928"/>
                    <a:pt x="258967" y="601979"/>
                    <a:pt x="383116" y="587906"/>
                  </a:cubicBezTo>
                  <a:cubicBezTo>
                    <a:pt x="277705" y="539317"/>
                    <a:pt x="164708" y="509199"/>
                    <a:pt x="49093" y="498920"/>
                  </a:cubicBezTo>
                  <a:cubicBezTo>
                    <a:pt x="115966" y="454122"/>
                    <a:pt x="200097" y="444981"/>
                    <a:pt x="277440" y="461481"/>
                  </a:cubicBezTo>
                  <a:cubicBezTo>
                    <a:pt x="354782" y="477981"/>
                    <a:pt x="426131" y="518378"/>
                    <a:pt x="490994" y="566438"/>
                  </a:cubicBezTo>
                  <a:cubicBezTo>
                    <a:pt x="418355" y="366994"/>
                    <a:pt x="491904" y="118429"/>
                    <a:pt x="658536" y="235"/>
                  </a:cubicBezTo>
                  <a:cubicBezTo>
                    <a:pt x="573912" y="134285"/>
                    <a:pt x="541973" y="305241"/>
                    <a:pt x="572015" y="463833"/>
                  </a:cubicBezTo>
                  <a:cubicBezTo>
                    <a:pt x="613171" y="403143"/>
                    <a:pt x="675871" y="360091"/>
                    <a:pt x="744299" y="345032"/>
                  </a:cubicBezTo>
                  <a:cubicBezTo>
                    <a:pt x="685961" y="386225"/>
                    <a:pt x="620492" y="442022"/>
                    <a:pt x="625878" y="516634"/>
                  </a:cubicBezTo>
                  <a:cubicBezTo>
                    <a:pt x="721237" y="431553"/>
                    <a:pt x="861280" y="408415"/>
                    <a:pt x="976137" y="458750"/>
                  </a:cubicBezTo>
                  <a:cubicBezTo>
                    <a:pt x="855970" y="475136"/>
                    <a:pt x="725485" y="496947"/>
                    <a:pt x="642833" y="591776"/>
                  </a:cubicBezTo>
                  <a:cubicBezTo>
                    <a:pt x="692144" y="581079"/>
                    <a:pt x="742403" y="570344"/>
                    <a:pt x="792207" y="577324"/>
                  </a:cubicBezTo>
                  <a:cubicBezTo>
                    <a:pt x="856273" y="586314"/>
                    <a:pt x="908011" y="640100"/>
                    <a:pt x="915977" y="710084"/>
                  </a:cubicBezTo>
                  <a:cubicBezTo>
                    <a:pt x="810452" y="674542"/>
                    <a:pt x="695595" y="678790"/>
                    <a:pt x="592991" y="722032"/>
                  </a:cubicBezTo>
                  <a:cubicBezTo>
                    <a:pt x="630164" y="819516"/>
                    <a:pt x="626674" y="927810"/>
                    <a:pt x="583319" y="1022676"/>
                  </a:cubicBezTo>
                  <a:cubicBezTo>
                    <a:pt x="570839" y="943779"/>
                    <a:pt x="555060" y="858358"/>
                    <a:pt x="498731" y="805861"/>
                  </a:cubicBezTo>
                  <a:cubicBezTo>
                    <a:pt x="405572" y="839544"/>
                    <a:pt x="326371" y="915255"/>
                    <a:pt x="284609" y="1010690"/>
                  </a:cubicBezTo>
                  <a:cubicBezTo>
                    <a:pt x="267464" y="965666"/>
                    <a:pt x="278578" y="912827"/>
                    <a:pt x="302512" y="871520"/>
                  </a:cubicBezTo>
                  <a:cubicBezTo>
                    <a:pt x="326447" y="830212"/>
                    <a:pt x="361572" y="800474"/>
                    <a:pt x="393548" y="767626"/>
                  </a:cubicBezTo>
                  <a:cubicBezTo>
                    <a:pt x="336650" y="709401"/>
                    <a:pt x="215725" y="770394"/>
                    <a:pt x="161901" y="808630"/>
                  </a:cubicBezTo>
                  <a:cubicBezTo>
                    <a:pt x="99162" y="853237"/>
                    <a:pt x="48486" y="914420"/>
                    <a:pt x="199" y="976286"/>
                  </a:cubicBezTo>
                  <a:cubicBezTo>
                    <a:pt x="18027" y="923372"/>
                    <a:pt x="46513" y="874706"/>
                    <a:pt x="83913" y="833285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E7F0152C-F4CE-4942-96EA-82A0C5A52849}"/>
                </a:ext>
              </a:extLst>
            </p:cNvPr>
            <p:cNvSpPr/>
            <p:nvPr/>
          </p:nvSpPr>
          <p:spPr>
            <a:xfrm>
              <a:off x="8658240" y="4058170"/>
              <a:ext cx="1051079" cy="951737"/>
            </a:xfrm>
            <a:custGeom>
              <a:avLst/>
              <a:gdLst>
                <a:gd name="connsiteX0" fmla="*/ 113766 w 1051079"/>
                <a:gd name="connsiteY0" fmla="*/ 635169 h 951737"/>
                <a:gd name="connsiteX1" fmla="*/ 382472 w 1051079"/>
                <a:gd name="connsiteY1" fmla="*/ 536130 h 951737"/>
                <a:gd name="connsiteX2" fmla="*/ 102159 w 1051079"/>
                <a:gd name="connsiteY2" fmla="*/ 529568 h 951737"/>
                <a:gd name="connsiteX3" fmla="*/ 456703 w 1051079"/>
                <a:gd name="connsiteY3" fmla="*/ 483671 h 951737"/>
                <a:gd name="connsiteX4" fmla="*/ 160345 w 1051079"/>
                <a:gd name="connsiteY4" fmla="*/ 307784 h 951737"/>
                <a:gd name="connsiteX5" fmla="*/ 386341 w 1051079"/>
                <a:gd name="connsiteY5" fmla="*/ 334601 h 951737"/>
                <a:gd name="connsiteX6" fmla="*/ 564353 w 1051079"/>
                <a:gd name="connsiteY6" fmla="*/ 492737 h 951737"/>
                <a:gd name="connsiteX7" fmla="*/ 858587 w 1051079"/>
                <a:gd name="connsiteY7" fmla="*/ 235 h 951737"/>
                <a:gd name="connsiteX8" fmla="*/ 665857 w 1051079"/>
                <a:gd name="connsiteY8" fmla="*/ 417481 h 951737"/>
                <a:gd name="connsiteX9" fmla="*/ 857980 w 1051079"/>
                <a:gd name="connsiteY9" fmla="*/ 351670 h 951737"/>
                <a:gd name="connsiteX10" fmla="*/ 704472 w 1051079"/>
                <a:gd name="connsiteY10" fmla="*/ 482419 h 951737"/>
                <a:gd name="connsiteX11" fmla="*/ 1051278 w 1051079"/>
                <a:gd name="connsiteY11" fmla="*/ 523158 h 951737"/>
                <a:gd name="connsiteX12" fmla="*/ 702689 w 1051079"/>
                <a:gd name="connsiteY12" fmla="*/ 558510 h 951737"/>
                <a:gd name="connsiteX13" fmla="*/ 848156 w 1051079"/>
                <a:gd name="connsiteY13" fmla="*/ 585593 h 951737"/>
                <a:gd name="connsiteX14" fmla="*/ 934185 w 1051079"/>
                <a:gd name="connsiteY14" fmla="*/ 745702 h 951737"/>
                <a:gd name="connsiteX15" fmla="*/ 624247 w 1051079"/>
                <a:gd name="connsiteY15" fmla="*/ 668777 h 951737"/>
                <a:gd name="connsiteX16" fmla="*/ 543415 w 1051079"/>
                <a:gd name="connsiteY16" fmla="*/ 951973 h 951737"/>
                <a:gd name="connsiteX17" fmla="*/ 514625 w 1051079"/>
                <a:gd name="connsiteY17" fmla="*/ 722753 h 951737"/>
                <a:gd name="connsiteX18" fmla="*/ 262305 w 1051079"/>
                <a:gd name="connsiteY18" fmla="*/ 858813 h 951737"/>
                <a:gd name="connsiteX19" fmla="*/ 312488 w 1051079"/>
                <a:gd name="connsiteY19" fmla="*/ 731401 h 951737"/>
                <a:gd name="connsiteX20" fmla="*/ 423893 w 1051079"/>
                <a:gd name="connsiteY20" fmla="*/ 657549 h 951737"/>
                <a:gd name="connsiteX21" fmla="*/ 193877 w 1051079"/>
                <a:gd name="connsiteY21" fmla="*/ 633197 h 951737"/>
                <a:gd name="connsiteX22" fmla="*/ 199 w 1051079"/>
                <a:gd name="connsiteY22" fmla="*/ 748395 h 951737"/>
                <a:gd name="connsiteX23" fmla="*/ 113766 w 1051079"/>
                <a:gd name="connsiteY23" fmla="*/ 635169 h 95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079" h="951737">
                  <a:moveTo>
                    <a:pt x="113766" y="635169"/>
                  </a:moveTo>
                  <a:cubicBezTo>
                    <a:pt x="194218" y="582331"/>
                    <a:pt x="291209" y="555513"/>
                    <a:pt x="382472" y="536130"/>
                  </a:cubicBezTo>
                  <a:cubicBezTo>
                    <a:pt x="325575" y="519782"/>
                    <a:pt x="153025" y="485568"/>
                    <a:pt x="102159" y="529568"/>
                  </a:cubicBezTo>
                  <a:cubicBezTo>
                    <a:pt x="197708" y="446954"/>
                    <a:pt x="335361" y="463150"/>
                    <a:pt x="456703" y="483671"/>
                  </a:cubicBezTo>
                  <a:cubicBezTo>
                    <a:pt x="368437" y="408871"/>
                    <a:pt x="268260" y="349432"/>
                    <a:pt x="160345" y="307784"/>
                  </a:cubicBezTo>
                  <a:cubicBezTo>
                    <a:pt x="234577" y="283431"/>
                    <a:pt x="316736" y="297732"/>
                    <a:pt x="386341" y="334601"/>
                  </a:cubicBezTo>
                  <a:cubicBezTo>
                    <a:pt x="455945" y="371470"/>
                    <a:pt x="514170" y="429429"/>
                    <a:pt x="564353" y="492737"/>
                  </a:cubicBezTo>
                  <a:cubicBezTo>
                    <a:pt x="542846" y="283280"/>
                    <a:pt x="672002" y="67070"/>
                    <a:pt x="858587" y="235"/>
                  </a:cubicBezTo>
                  <a:cubicBezTo>
                    <a:pt x="746158" y="104509"/>
                    <a:pt x="675113" y="258169"/>
                    <a:pt x="665857" y="417481"/>
                  </a:cubicBezTo>
                  <a:cubicBezTo>
                    <a:pt x="718885" y="371357"/>
                    <a:pt x="787807" y="347763"/>
                    <a:pt x="857980" y="351670"/>
                  </a:cubicBezTo>
                  <a:cubicBezTo>
                    <a:pt x="792700" y="374846"/>
                    <a:pt x="717141" y="410008"/>
                    <a:pt x="704472" y="482419"/>
                  </a:cubicBezTo>
                  <a:cubicBezTo>
                    <a:pt x="815421" y="427609"/>
                    <a:pt x="954061" y="443881"/>
                    <a:pt x="1051278" y="523158"/>
                  </a:cubicBezTo>
                  <a:cubicBezTo>
                    <a:pt x="933122" y="505861"/>
                    <a:pt x="803852" y="490916"/>
                    <a:pt x="702689" y="558510"/>
                  </a:cubicBezTo>
                  <a:cubicBezTo>
                    <a:pt x="751999" y="561810"/>
                    <a:pt x="802449" y="565338"/>
                    <a:pt x="848156" y="585593"/>
                  </a:cubicBezTo>
                  <a:cubicBezTo>
                    <a:pt x="906911" y="611652"/>
                    <a:pt x="943288" y="676894"/>
                    <a:pt x="934185" y="745702"/>
                  </a:cubicBezTo>
                  <a:cubicBezTo>
                    <a:pt x="843566" y="683418"/>
                    <a:pt x="733451" y="656070"/>
                    <a:pt x="624247" y="668777"/>
                  </a:cubicBezTo>
                  <a:cubicBezTo>
                    <a:pt x="636878" y="769712"/>
                    <a:pt x="606571" y="875882"/>
                    <a:pt x="543415" y="951973"/>
                  </a:cubicBezTo>
                  <a:cubicBezTo>
                    <a:pt x="550356" y="873568"/>
                    <a:pt x="555704" y="788033"/>
                    <a:pt x="514625" y="722753"/>
                  </a:cubicBezTo>
                  <a:cubicBezTo>
                    <a:pt x="418052" y="729277"/>
                    <a:pt x="324702" y="779650"/>
                    <a:pt x="262305" y="858813"/>
                  </a:cubicBezTo>
                  <a:cubicBezTo>
                    <a:pt x="256729" y="811323"/>
                    <a:pt x="279867" y="763985"/>
                    <a:pt x="312488" y="731401"/>
                  </a:cubicBezTo>
                  <a:cubicBezTo>
                    <a:pt x="345110" y="698818"/>
                    <a:pt x="385544" y="680005"/>
                    <a:pt x="423893" y="657549"/>
                  </a:cubicBezTo>
                  <a:cubicBezTo>
                    <a:pt x="383496" y="586579"/>
                    <a:pt x="254150" y="611538"/>
                    <a:pt x="193877" y="633197"/>
                  </a:cubicBezTo>
                  <a:cubicBezTo>
                    <a:pt x="123628" y="658459"/>
                    <a:pt x="60851" y="702763"/>
                    <a:pt x="199" y="748395"/>
                  </a:cubicBezTo>
                  <a:cubicBezTo>
                    <a:pt x="29596" y="703029"/>
                    <a:pt x="68324" y="664453"/>
                    <a:pt x="113766" y="635169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9EACD09-D608-454F-BA0A-2FD946D14C2F}"/>
                </a:ext>
              </a:extLst>
            </p:cNvPr>
            <p:cNvSpPr/>
            <p:nvPr/>
          </p:nvSpPr>
          <p:spPr>
            <a:xfrm>
              <a:off x="10286597" y="3365694"/>
              <a:ext cx="1184750" cy="1072662"/>
            </a:xfrm>
            <a:custGeom>
              <a:avLst/>
              <a:gdLst>
                <a:gd name="connsiteX0" fmla="*/ 128142 w 1184750"/>
                <a:gd name="connsiteY0" fmla="*/ 715888 h 1072662"/>
                <a:gd name="connsiteX1" fmla="*/ 431062 w 1184750"/>
                <a:gd name="connsiteY1" fmla="*/ 604217 h 1072662"/>
                <a:gd name="connsiteX2" fmla="*/ 115055 w 1184750"/>
                <a:gd name="connsiteY2" fmla="*/ 596821 h 1072662"/>
                <a:gd name="connsiteX3" fmla="*/ 514739 w 1184750"/>
                <a:gd name="connsiteY3" fmla="*/ 545082 h 1072662"/>
                <a:gd name="connsiteX4" fmla="*/ 180677 w 1184750"/>
                <a:gd name="connsiteY4" fmla="*/ 346815 h 1072662"/>
                <a:gd name="connsiteX5" fmla="*/ 435424 w 1184750"/>
                <a:gd name="connsiteY5" fmla="*/ 377160 h 1072662"/>
                <a:gd name="connsiteX6" fmla="*/ 636120 w 1184750"/>
                <a:gd name="connsiteY6" fmla="*/ 555437 h 1072662"/>
                <a:gd name="connsiteX7" fmla="*/ 967754 w 1184750"/>
                <a:gd name="connsiteY7" fmla="*/ 235 h 1072662"/>
                <a:gd name="connsiteX8" fmla="*/ 750521 w 1184750"/>
                <a:gd name="connsiteY8" fmla="*/ 470585 h 1072662"/>
                <a:gd name="connsiteX9" fmla="*/ 967071 w 1184750"/>
                <a:gd name="connsiteY9" fmla="*/ 396391 h 1072662"/>
                <a:gd name="connsiteX10" fmla="*/ 794066 w 1184750"/>
                <a:gd name="connsiteY10" fmla="*/ 543792 h 1072662"/>
                <a:gd name="connsiteX11" fmla="*/ 1184949 w 1184750"/>
                <a:gd name="connsiteY11" fmla="*/ 589652 h 1072662"/>
                <a:gd name="connsiteX12" fmla="*/ 792055 w 1184750"/>
                <a:gd name="connsiteY12" fmla="*/ 629556 h 1072662"/>
                <a:gd name="connsiteX13" fmla="*/ 955995 w 1184750"/>
                <a:gd name="connsiteY13" fmla="*/ 659901 h 1072662"/>
                <a:gd name="connsiteX14" fmla="*/ 1052986 w 1184750"/>
                <a:gd name="connsiteY14" fmla="*/ 840416 h 1072662"/>
                <a:gd name="connsiteX15" fmla="*/ 703600 w 1184750"/>
                <a:gd name="connsiteY15" fmla="*/ 753705 h 1072662"/>
                <a:gd name="connsiteX16" fmla="*/ 612564 w 1184750"/>
                <a:gd name="connsiteY16" fmla="*/ 1072898 h 1072662"/>
                <a:gd name="connsiteX17" fmla="*/ 580133 w 1184750"/>
                <a:gd name="connsiteY17" fmla="*/ 814509 h 1072662"/>
                <a:gd name="connsiteX18" fmla="*/ 295647 w 1184750"/>
                <a:gd name="connsiteY18" fmla="*/ 967904 h 1072662"/>
                <a:gd name="connsiteX19" fmla="*/ 352203 w 1184750"/>
                <a:gd name="connsiteY19" fmla="*/ 824257 h 1072662"/>
                <a:gd name="connsiteX20" fmla="*/ 477794 w 1184750"/>
                <a:gd name="connsiteY20" fmla="*/ 741036 h 1072662"/>
                <a:gd name="connsiteX21" fmla="*/ 218532 w 1184750"/>
                <a:gd name="connsiteY21" fmla="*/ 713573 h 1072662"/>
                <a:gd name="connsiteX22" fmla="*/ 199 w 1184750"/>
                <a:gd name="connsiteY22" fmla="*/ 843413 h 1072662"/>
                <a:gd name="connsiteX23" fmla="*/ 128142 w 1184750"/>
                <a:gd name="connsiteY23" fmla="*/ 715888 h 1072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750" h="1072662">
                  <a:moveTo>
                    <a:pt x="128142" y="715888"/>
                  </a:moveTo>
                  <a:cubicBezTo>
                    <a:pt x="218836" y="656297"/>
                    <a:pt x="328192" y="625952"/>
                    <a:pt x="431062" y="604217"/>
                  </a:cubicBezTo>
                  <a:cubicBezTo>
                    <a:pt x="366845" y="585783"/>
                    <a:pt x="172408" y="547320"/>
                    <a:pt x="115055" y="596821"/>
                  </a:cubicBezTo>
                  <a:cubicBezTo>
                    <a:pt x="222781" y="503699"/>
                    <a:pt x="377996" y="521944"/>
                    <a:pt x="514739" y="545082"/>
                  </a:cubicBezTo>
                  <a:cubicBezTo>
                    <a:pt x="415245" y="460799"/>
                    <a:pt x="302323" y="393774"/>
                    <a:pt x="180677" y="346815"/>
                  </a:cubicBezTo>
                  <a:cubicBezTo>
                    <a:pt x="264354" y="319390"/>
                    <a:pt x="356982" y="335435"/>
                    <a:pt x="435424" y="377160"/>
                  </a:cubicBezTo>
                  <a:cubicBezTo>
                    <a:pt x="513867" y="418884"/>
                    <a:pt x="579563" y="483937"/>
                    <a:pt x="636120" y="555437"/>
                  </a:cubicBezTo>
                  <a:cubicBezTo>
                    <a:pt x="611843" y="319314"/>
                    <a:pt x="757500" y="75605"/>
                    <a:pt x="967754" y="235"/>
                  </a:cubicBezTo>
                  <a:cubicBezTo>
                    <a:pt x="841063" y="117823"/>
                    <a:pt x="760914" y="291207"/>
                    <a:pt x="750521" y="470585"/>
                  </a:cubicBezTo>
                  <a:cubicBezTo>
                    <a:pt x="810300" y="418619"/>
                    <a:pt x="887984" y="391991"/>
                    <a:pt x="967071" y="396391"/>
                  </a:cubicBezTo>
                  <a:cubicBezTo>
                    <a:pt x="893484" y="422526"/>
                    <a:pt x="808290" y="462164"/>
                    <a:pt x="794066" y="543792"/>
                  </a:cubicBezTo>
                  <a:cubicBezTo>
                    <a:pt x="919239" y="482002"/>
                    <a:pt x="1075366" y="500323"/>
                    <a:pt x="1184949" y="589652"/>
                  </a:cubicBezTo>
                  <a:cubicBezTo>
                    <a:pt x="1051772" y="570193"/>
                    <a:pt x="906077" y="553351"/>
                    <a:pt x="792055" y="629556"/>
                  </a:cubicBezTo>
                  <a:cubicBezTo>
                    <a:pt x="847663" y="633349"/>
                    <a:pt x="904484" y="637142"/>
                    <a:pt x="955995" y="659901"/>
                  </a:cubicBezTo>
                  <a:cubicBezTo>
                    <a:pt x="1022224" y="689260"/>
                    <a:pt x="1063227" y="762846"/>
                    <a:pt x="1052986" y="840416"/>
                  </a:cubicBezTo>
                  <a:cubicBezTo>
                    <a:pt x="950875" y="770167"/>
                    <a:pt x="826725" y="739367"/>
                    <a:pt x="703600" y="753705"/>
                  </a:cubicBezTo>
                  <a:cubicBezTo>
                    <a:pt x="717862" y="867499"/>
                    <a:pt x="683686" y="987135"/>
                    <a:pt x="612564" y="1072898"/>
                  </a:cubicBezTo>
                  <a:cubicBezTo>
                    <a:pt x="620378" y="984556"/>
                    <a:pt x="626409" y="888134"/>
                    <a:pt x="580133" y="814509"/>
                  </a:cubicBezTo>
                  <a:cubicBezTo>
                    <a:pt x="471232" y="821868"/>
                    <a:pt x="366010" y="878613"/>
                    <a:pt x="295647" y="967904"/>
                  </a:cubicBezTo>
                  <a:cubicBezTo>
                    <a:pt x="289350" y="914382"/>
                    <a:pt x="315447" y="861203"/>
                    <a:pt x="352203" y="824257"/>
                  </a:cubicBezTo>
                  <a:cubicBezTo>
                    <a:pt x="388958" y="787312"/>
                    <a:pt x="434590" y="766336"/>
                    <a:pt x="477794" y="741036"/>
                  </a:cubicBezTo>
                  <a:cubicBezTo>
                    <a:pt x="432276" y="661038"/>
                    <a:pt x="286467" y="689184"/>
                    <a:pt x="218532" y="713573"/>
                  </a:cubicBezTo>
                  <a:cubicBezTo>
                    <a:pt x="139332" y="742060"/>
                    <a:pt x="68551" y="792016"/>
                    <a:pt x="199" y="843413"/>
                  </a:cubicBezTo>
                  <a:cubicBezTo>
                    <a:pt x="33313" y="792319"/>
                    <a:pt x="76934" y="748850"/>
                    <a:pt x="128142" y="715888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27F3CEA-5175-4B13-9E52-249EB4570741}"/>
                </a:ext>
              </a:extLst>
            </p:cNvPr>
            <p:cNvSpPr/>
            <p:nvPr/>
          </p:nvSpPr>
          <p:spPr>
            <a:xfrm>
              <a:off x="8478180" y="4020190"/>
              <a:ext cx="689744" cy="903840"/>
            </a:xfrm>
            <a:custGeom>
              <a:avLst/>
              <a:gdLst>
                <a:gd name="connsiteX0" fmla="*/ 397910 w 689744"/>
                <a:gd name="connsiteY0" fmla="*/ 845131 h 903840"/>
                <a:gd name="connsiteX1" fmla="*/ 370410 w 689744"/>
                <a:gd name="connsiteY1" fmla="*/ 419692 h 903840"/>
                <a:gd name="connsiteX2" fmla="*/ 329254 w 689744"/>
                <a:gd name="connsiteY2" fmla="*/ 362188 h 903840"/>
                <a:gd name="connsiteX3" fmla="*/ 298909 w 689744"/>
                <a:gd name="connsiteY3" fmla="*/ 372733 h 903840"/>
                <a:gd name="connsiteX4" fmla="*/ 192701 w 689744"/>
                <a:gd name="connsiteY4" fmla="*/ 407706 h 903840"/>
                <a:gd name="connsiteX5" fmla="*/ 147828 w 689744"/>
                <a:gd name="connsiteY5" fmla="*/ 405392 h 903840"/>
                <a:gd name="connsiteX6" fmla="*/ 94724 w 689744"/>
                <a:gd name="connsiteY6" fmla="*/ 367043 h 903840"/>
                <a:gd name="connsiteX7" fmla="*/ 199 w 689744"/>
                <a:gd name="connsiteY7" fmla="*/ 356384 h 903840"/>
                <a:gd name="connsiteX8" fmla="*/ 220580 w 689744"/>
                <a:gd name="connsiteY8" fmla="*/ 238342 h 903840"/>
                <a:gd name="connsiteX9" fmla="*/ 371396 w 689744"/>
                <a:gd name="connsiteY9" fmla="*/ 312650 h 903840"/>
                <a:gd name="connsiteX10" fmla="*/ 402196 w 689744"/>
                <a:gd name="connsiteY10" fmla="*/ 469951 h 903840"/>
                <a:gd name="connsiteX11" fmla="*/ 412703 w 689744"/>
                <a:gd name="connsiteY11" fmla="*/ 277373 h 903840"/>
                <a:gd name="connsiteX12" fmla="*/ 411262 w 689744"/>
                <a:gd name="connsiteY12" fmla="*/ 94582 h 903840"/>
                <a:gd name="connsiteX13" fmla="*/ 363809 w 689744"/>
                <a:gd name="connsiteY13" fmla="*/ 3850 h 903840"/>
                <a:gd name="connsiteX14" fmla="*/ 408303 w 689744"/>
                <a:gd name="connsiteY14" fmla="*/ 12536 h 903840"/>
                <a:gd name="connsiteX15" fmla="*/ 461407 w 689744"/>
                <a:gd name="connsiteY15" fmla="*/ 46295 h 903840"/>
                <a:gd name="connsiteX16" fmla="*/ 520770 w 689744"/>
                <a:gd name="connsiteY16" fmla="*/ 93254 h 903840"/>
                <a:gd name="connsiteX17" fmla="*/ 537194 w 689744"/>
                <a:gd name="connsiteY17" fmla="*/ 241756 h 903840"/>
                <a:gd name="connsiteX18" fmla="*/ 442858 w 689744"/>
                <a:gd name="connsiteY18" fmla="*/ 368371 h 903840"/>
                <a:gd name="connsiteX19" fmla="*/ 424462 w 689744"/>
                <a:gd name="connsiteY19" fmla="*/ 502307 h 903840"/>
                <a:gd name="connsiteX20" fmla="*/ 566401 w 689744"/>
                <a:gd name="connsiteY20" fmla="*/ 433537 h 903840"/>
                <a:gd name="connsiteX21" fmla="*/ 689944 w 689744"/>
                <a:gd name="connsiteY21" fmla="*/ 556359 h 903840"/>
                <a:gd name="connsiteX22" fmla="*/ 436031 w 689744"/>
                <a:gd name="connsiteY22" fmla="*/ 546269 h 903840"/>
                <a:gd name="connsiteX23" fmla="*/ 420176 w 689744"/>
                <a:gd name="connsiteY23" fmla="*/ 558673 h 903840"/>
                <a:gd name="connsiteX24" fmla="*/ 415017 w 689744"/>
                <a:gd name="connsiteY24" fmla="*/ 581432 h 903840"/>
                <a:gd name="connsiteX25" fmla="*/ 428407 w 689744"/>
                <a:gd name="connsiteY25" fmla="*/ 904076 h 903840"/>
                <a:gd name="connsiteX26" fmla="*/ 397910 w 689744"/>
                <a:gd name="connsiteY26" fmla="*/ 845131 h 90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89744" h="903840">
                  <a:moveTo>
                    <a:pt x="397910" y="845131"/>
                  </a:moveTo>
                  <a:cubicBezTo>
                    <a:pt x="392523" y="703837"/>
                    <a:pt x="397910" y="559204"/>
                    <a:pt x="370410" y="419692"/>
                  </a:cubicBezTo>
                  <a:cubicBezTo>
                    <a:pt x="365365" y="394164"/>
                    <a:pt x="353606" y="363364"/>
                    <a:pt x="329254" y="362188"/>
                  </a:cubicBezTo>
                  <a:cubicBezTo>
                    <a:pt x="318557" y="361657"/>
                    <a:pt x="308581" y="367536"/>
                    <a:pt x="298909" y="372733"/>
                  </a:cubicBezTo>
                  <a:cubicBezTo>
                    <a:pt x="265908" y="390750"/>
                    <a:pt x="229949" y="402585"/>
                    <a:pt x="192701" y="407706"/>
                  </a:cubicBezTo>
                  <a:cubicBezTo>
                    <a:pt x="177528" y="409754"/>
                    <a:pt x="162128" y="410626"/>
                    <a:pt x="147828" y="405392"/>
                  </a:cubicBezTo>
                  <a:cubicBezTo>
                    <a:pt x="127572" y="397806"/>
                    <a:pt x="112855" y="379523"/>
                    <a:pt x="94724" y="367043"/>
                  </a:cubicBezTo>
                  <a:cubicBezTo>
                    <a:pt x="66958" y="347926"/>
                    <a:pt x="31530" y="343943"/>
                    <a:pt x="199" y="356384"/>
                  </a:cubicBezTo>
                  <a:cubicBezTo>
                    <a:pt x="45299" y="278322"/>
                    <a:pt x="134931" y="239859"/>
                    <a:pt x="220580" y="238342"/>
                  </a:cubicBezTo>
                  <a:cubicBezTo>
                    <a:pt x="278957" y="237318"/>
                    <a:pt x="344844" y="256966"/>
                    <a:pt x="371396" y="312650"/>
                  </a:cubicBezTo>
                  <a:cubicBezTo>
                    <a:pt x="394155" y="360671"/>
                    <a:pt x="380879" y="421134"/>
                    <a:pt x="402196" y="469951"/>
                  </a:cubicBezTo>
                  <a:cubicBezTo>
                    <a:pt x="390741" y="405809"/>
                    <a:pt x="394344" y="339884"/>
                    <a:pt x="412703" y="277373"/>
                  </a:cubicBezTo>
                  <a:cubicBezTo>
                    <a:pt x="432313" y="211221"/>
                    <a:pt x="444224" y="157624"/>
                    <a:pt x="411262" y="94582"/>
                  </a:cubicBezTo>
                  <a:lnTo>
                    <a:pt x="363809" y="3850"/>
                  </a:lnTo>
                  <a:cubicBezTo>
                    <a:pt x="377427" y="-4874"/>
                    <a:pt x="394648" y="3850"/>
                    <a:pt x="408303" y="12536"/>
                  </a:cubicBezTo>
                  <a:lnTo>
                    <a:pt x="461407" y="46295"/>
                  </a:lnTo>
                  <a:cubicBezTo>
                    <a:pt x="482648" y="59761"/>
                    <a:pt x="504270" y="73568"/>
                    <a:pt x="520770" y="93254"/>
                  </a:cubicBezTo>
                  <a:cubicBezTo>
                    <a:pt x="552442" y="131186"/>
                    <a:pt x="561925" y="196959"/>
                    <a:pt x="537194" y="241756"/>
                  </a:cubicBezTo>
                  <a:cubicBezTo>
                    <a:pt x="511894" y="287577"/>
                    <a:pt x="465124" y="317619"/>
                    <a:pt x="442858" y="368371"/>
                  </a:cubicBezTo>
                  <a:cubicBezTo>
                    <a:pt x="424765" y="409678"/>
                    <a:pt x="421731" y="456789"/>
                    <a:pt x="424462" y="502307"/>
                  </a:cubicBezTo>
                  <a:cubicBezTo>
                    <a:pt x="441152" y="443171"/>
                    <a:pt x="511135" y="415823"/>
                    <a:pt x="566401" y="433537"/>
                  </a:cubicBezTo>
                  <a:cubicBezTo>
                    <a:pt x="621667" y="451251"/>
                    <a:pt x="662405" y="502079"/>
                    <a:pt x="689944" y="556359"/>
                  </a:cubicBezTo>
                  <a:cubicBezTo>
                    <a:pt x="612677" y="509551"/>
                    <a:pt x="516787" y="505758"/>
                    <a:pt x="436031" y="546269"/>
                  </a:cubicBezTo>
                  <a:cubicBezTo>
                    <a:pt x="429734" y="548924"/>
                    <a:pt x="424272" y="553211"/>
                    <a:pt x="420176" y="558673"/>
                  </a:cubicBezTo>
                  <a:cubicBezTo>
                    <a:pt x="415965" y="565197"/>
                    <a:pt x="415396" y="573618"/>
                    <a:pt x="415017" y="581432"/>
                  </a:cubicBezTo>
                  <a:cubicBezTo>
                    <a:pt x="409896" y="689157"/>
                    <a:pt x="414372" y="797148"/>
                    <a:pt x="428407" y="904076"/>
                  </a:cubicBezTo>
                  <a:cubicBezTo>
                    <a:pt x="405724" y="902066"/>
                    <a:pt x="398668" y="869938"/>
                    <a:pt x="397910" y="845131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DE83DAEC-AD9B-46F1-B6B5-93C9C2698243}"/>
                </a:ext>
              </a:extLst>
            </p:cNvPr>
            <p:cNvSpPr/>
            <p:nvPr/>
          </p:nvSpPr>
          <p:spPr>
            <a:xfrm>
              <a:off x="9872728" y="3061560"/>
              <a:ext cx="986064" cy="1187760"/>
            </a:xfrm>
            <a:custGeom>
              <a:avLst/>
              <a:gdLst>
                <a:gd name="connsiteX0" fmla="*/ 691954 w 986064"/>
                <a:gd name="connsiteY0" fmla="*/ 1120312 h 1187760"/>
                <a:gd name="connsiteX1" fmla="*/ 514360 w 986064"/>
                <a:gd name="connsiteY1" fmla="*/ 563631 h 1187760"/>
                <a:gd name="connsiteX2" fmla="*/ 440469 w 986064"/>
                <a:gd name="connsiteY2" fmla="*/ 502599 h 1187760"/>
                <a:gd name="connsiteX3" fmla="*/ 403675 w 986064"/>
                <a:gd name="connsiteY3" fmla="*/ 528165 h 1187760"/>
                <a:gd name="connsiteX4" fmla="*/ 273836 w 986064"/>
                <a:gd name="connsiteY4" fmla="*/ 615104 h 1187760"/>
                <a:gd name="connsiteX5" fmla="*/ 213146 w 986064"/>
                <a:gd name="connsiteY5" fmla="*/ 629062 h 1187760"/>
                <a:gd name="connsiteX6" fmla="*/ 129696 w 986064"/>
                <a:gd name="connsiteY6" fmla="*/ 598072 h 1187760"/>
                <a:gd name="connsiteX7" fmla="*/ 199 w 986064"/>
                <a:gd name="connsiteY7" fmla="*/ 619769 h 1187760"/>
                <a:gd name="connsiteX8" fmla="*/ 254870 w 986064"/>
                <a:gd name="connsiteY8" fmla="*/ 378639 h 1187760"/>
                <a:gd name="connsiteX9" fmla="*/ 480486 w 986064"/>
                <a:gd name="connsiteY9" fmla="*/ 420364 h 1187760"/>
                <a:gd name="connsiteX10" fmla="*/ 573684 w 986064"/>
                <a:gd name="connsiteY10" fmla="*/ 618366 h 1187760"/>
                <a:gd name="connsiteX11" fmla="*/ 523918 w 986064"/>
                <a:gd name="connsiteY11" fmla="*/ 357625 h 1187760"/>
                <a:gd name="connsiteX12" fmla="*/ 461406 w 986064"/>
                <a:gd name="connsiteY12" fmla="*/ 114485 h 1187760"/>
                <a:gd name="connsiteX13" fmla="*/ 368096 w 986064"/>
                <a:gd name="connsiteY13" fmla="*/ 11615 h 1187760"/>
                <a:gd name="connsiteX14" fmla="*/ 430265 w 986064"/>
                <a:gd name="connsiteY14" fmla="*/ 6267 h 1187760"/>
                <a:gd name="connsiteX15" fmla="*/ 512501 w 986064"/>
                <a:gd name="connsiteY15" fmla="*/ 31036 h 1187760"/>
                <a:gd name="connsiteX16" fmla="*/ 607329 w 986064"/>
                <a:gd name="connsiteY16" fmla="*/ 71053 h 1187760"/>
                <a:gd name="connsiteX17" fmla="*/ 678413 w 986064"/>
                <a:gd name="connsiteY17" fmla="*/ 262797 h 1187760"/>
                <a:gd name="connsiteX18" fmla="*/ 594584 w 986064"/>
                <a:gd name="connsiteY18" fmla="*/ 467627 h 1187760"/>
                <a:gd name="connsiteX19" fmla="*/ 614460 w 986064"/>
                <a:gd name="connsiteY19" fmla="*/ 653149 h 1187760"/>
                <a:gd name="connsiteX20" fmla="*/ 780866 w 986064"/>
                <a:gd name="connsiteY20" fmla="*/ 507492 h 1187760"/>
                <a:gd name="connsiteX21" fmla="*/ 986264 w 986064"/>
                <a:gd name="connsiteY21" fmla="*/ 624283 h 1187760"/>
                <a:gd name="connsiteX22" fmla="*/ 644464 w 986064"/>
                <a:gd name="connsiteY22" fmla="*/ 707353 h 1187760"/>
                <a:gd name="connsiteX23" fmla="*/ 627432 w 986064"/>
                <a:gd name="connsiteY23" fmla="*/ 729884 h 1187760"/>
                <a:gd name="connsiteX24" fmla="*/ 628116 w 986064"/>
                <a:gd name="connsiteY24" fmla="*/ 762391 h 1187760"/>
                <a:gd name="connsiteX25" fmla="*/ 752872 w 986064"/>
                <a:gd name="connsiteY25" fmla="*/ 1187413 h 1187760"/>
                <a:gd name="connsiteX26" fmla="*/ 691954 w 986064"/>
                <a:gd name="connsiteY26" fmla="*/ 1120312 h 118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86064" h="1187760">
                  <a:moveTo>
                    <a:pt x="691954" y="1120312"/>
                  </a:moveTo>
                  <a:cubicBezTo>
                    <a:pt x="637977" y="934031"/>
                    <a:pt x="597125" y="739140"/>
                    <a:pt x="514360" y="563631"/>
                  </a:cubicBezTo>
                  <a:cubicBezTo>
                    <a:pt x="499187" y="531541"/>
                    <a:pt x="473317" y="494899"/>
                    <a:pt x="440469" y="502599"/>
                  </a:cubicBezTo>
                  <a:cubicBezTo>
                    <a:pt x="426017" y="506013"/>
                    <a:pt x="414676" y="517772"/>
                    <a:pt x="403675" y="528165"/>
                  </a:cubicBezTo>
                  <a:cubicBezTo>
                    <a:pt x="365819" y="564541"/>
                    <a:pt x="321896" y="593976"/>
                    <a:pt x="273836" y="615104"/>
                  </a:cubicBezTo>
                  <a:cubicBezTo>
                    <a:pt x="254567" y="623525"/>
                    <a:pt x="234046" y="630618"/>
                    <a:pt x="213146" y="629062"/>
                  </a:cubicBezTo>
                  <a:cubicBezTo>
                    <a:pt x="183711" y="626863"/>
                    <a:pt x="157955" y="607859"/>
                    <a:pt x="129696" y="598072"/>
                  </a:cubicBezTo>
                  <a:cubicBezTo>
                    <a:pt x="85621" y="583279"/>
                    <a:pt x="37068" y="591397"/>
                    <a:pt x="199" y="619769"/>
                  </a:cubicBezTo>
                  <a:cubicBezTo>
                    <a:pt x="34337" y="498389"/>
                    <a:pt x="141152" y="413195"/>
                    <a:pt x="254870" y="378639"/>
                  </a:cubicBezTo>
                  <a:cubicBezTo>
                    <a:pt x="332327" y="355084"/>
                    <a:pt x="426700" y="356260"/>
                    <a:pt x="480486" y="420364"/>
                  </a:cubicBezTo>
                  <a:cubicBezTo>
                    <a:pt x="526876" y="475706"/>
                    <a:pt x="529076" y="561393"/>
                    <a:pt x="573684" y="618366"/>
                  </a:cubicBezTo>
                  <a:cubicBezTo>
                    <a:pt x="537042" y="536510"/>
                    <a:pt x="520011" y="447219"/>
                    <a:pt x="523918" y="357625"/>
                  </a:cubicBezTo>
                  <a:cubicBezTo>
                    <a:pt x="528090" y="262000"/>
                    <a:pt x="526232" y="185986"/>
                    <a:pt x="461406" y="114485"/>
                  </a:cubicBezTo>
                  <a:lnTo>
                    <a:pt x="368096" y="11615"/>
                  </a:lnTo>
                  <a:cubicBezTo>
                    <a:pt x="383268" y="-5227"/>
                    <a:pt x="409213" y="-106"/>
                    <a:pt x="430265" y="6267"/>
                  </a:cubicBezTo>
                  <a:lnTo>
                    <a:pt x="512501" y="31036"/>
                  </a:lnTo>
                  <a:cubicBezTo>
                    <a:pt x="545311" y="40898"/>
                    <a:pt x="578691" y="51064"/>
                    <a:pt x="607329" y="71053"/>
                  </a:cubicBezTo>
                  <a:cubicBezTo>
                    <a:pt x="662064" y="109364"/>
                    <a:pt x="696506" y="193648"/>
                    <a:pt x="678413" y="262797"/>
                  </a:cubicBezTo>
                  <a:cubicBezTo>
                    <a:pt x="659902" y="333501"/>
                    <a:pt x="607442" y="391346"/>
                    <a:pt x="594584" y="467627"/>
                  </a:cubicBezTo>
                  <a:cubicBezTo>
                    <a:pt x="584153" y="529530"/>
                    <a:pt x="595760" y="593521"/>
                    <a:pt x="614460" y="653149"/>
                  </a:cubicBezTo>
                  <a:cubicBezTo>
                    <a:pt x="617115" y="567993"/>
                    <a:pt x="701323" y="504913"/>
                    <a:pt x="780866" y="507492"/>
                  </a:cubicBezTo>
                  <a:cubicBezTo>
                    <a:pt x="860408" y="510072"/>
                    <a:pt x="931605" y="562417"/>
                    <a:pt x="986264" y="624283"/>
                  </a:cubicBezTo>
                  <a:cubicBezTo>
                    <a:pt x="868677" y="591055"/>
                    <a:pt x="737017" y="623069"/>
                    <a:pt x="644464" y="707353"/>
                  </a:cubicBezTo>
                  <a:cubicBezTo>
                    <a:pt x="637485" y="713688"/>
                    <a:pt x="630505" y="720705"/>
                    <a:pt x="627432" y="729884"/>
                  </a:cubicBezTo>
                  <a:cubicBezTo>
                    <a:pt x="623981" y="740240"/>
                    <a:pt x="625991" y="751657"/>
                    <a:pt x="628116" y="762391"/>
                  </a:cubicBezTo>
                  <a:cubicBezTo>
                    <a:pt x="656829" y="907517"/>
                    <a:pt x="698592" y="1049760"/>
                    <a:pt x="752872" y="1187413"/>
                  </a:cubicBezTo>
                  <a:cubicBezTo>
                    <a:pt x="721654" y="1193330"/>
                    <a:pt x="701437" y="1153047"/>
                    <a:pt x="691954" y="1120312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798BC672-0033-4EED-A485-16A421DA50C1}"/>
                </a:ext>
              </a:extLst>
            </p:cNvPr>
            <p:cNvSpPr/>
            <p:nvPr/>
          </p:nvSpPr>
          <p:spPr>
            <a:xfrm>
              <a:off x="8945267" y="3791626"/>
              <a:ext cx="1123528" cy="1010947"/>
            </a:xfrm>
            <a:custGeom>
              <a:avLst/>
              <a:gdLst>
                <a:gd name="connsiteX0" fmla="*/ 246943 w 1123528"/>
                <a:gd name="connsiteY0" fmla="*/ 633955 h 1010947"/>
                <a:gd name="connsiteX1" fmla="*/ 341051 w 1123528"/>
                <a:gd name="connsiteY1" fmla="*/ 688842 h 1010947"/>
                <a:gd name="connsiteX2" fmla="*/ 347992 w 1123528"/>
                <a:gd name="connsiteY2" fmla="*/ 709211 h 1010947"/>
                <a:gd name="connsiteX3" fmla="*/ 342188 w 1123528"/>
                <a:gd name="connsiteY3" fmla="*/ 714598 h 1010947"/>
                <a:gd name="connsiteX4" fmla="*/ 143959 w 1123528"/>
                <a:gd name="connsiteY4" fmla="*/ 970293 h 1010947"/>
                <a:gd name="connsiteX5" fmla="*/ 436372 w 1123528"/>
                <a:gd name="connsiteY5" fmla="*/ 804761 h 1010947"/>
                <a:gd name="connsiteX6" fmla="*/ 518797 w 1123528"/>
                <a:gd name="connsiteY6" fmla="*/ 788185 h 1010947"/>
                <a:gd name="connsiteX7" fmla="*/ 620492 w 1123528"/>
                <a:gd name="connsiteY7" fmla="*/ 853768 h 1010947"/>
                <a:gd name="connsiteX8" fmla="*/ 746044 w 1123528"/>
                <a:gd name="connsiteY8" fmla="*/ 1011183 h 1010947"/>
                <a:gd name="connsiteX9" fmla="*/ 666616 w 1123528"/>
                <a:gd name="connsiteY9" fmla="*/ 735687 h 1010947"/>
                <a:gd name="connsiteX10" fmla="*/ 1123727 w 1123528"/>
                <a:gd name="connsiteY10" fmla="*/ 775402 h 1010947"/>
                <a:gd name="connsiteX11" fmla="*/ 753289 w 1123528"/>
                <a:gd name="connsiteY11" fmla="*/ 613700 h 1010947"/>
                <a:gd name="connsiteX12" fmla="*/ 1076237 w 1123528"/>
                <a:gd name="connsiteY12" fmla="*/ 252896 h 1010947"/>
                <a:gd name="connsiteX13" fmla="*/ 616509 w 1123528"/>
                <a:gd name="connsiteY13" fmla="*/ 462392 h 1010947"/>
                <a:gd name="connsiteX14" fmla="*/ 659598 w 1123528"/>
                <a:gd name="connsiteY14" fmla="*/ 209237 h 1010947"/>
                <a:gd name="connsiteX15" fmla="*/ 738989 w 1123528"/>
                <a:gd name="connsiteY15" fmla="*/ 235 h 1010947"/>
                <a:gd name="connsiteX16" fmla="*/ 529266 w 1123528"/>
                <a:gd name="connsiteY16" fmla="*/ 463833 h 1010947"/>
                <a:gd name="connsiteX17" fmla="*/ 428407 w 1123528"/>
                <a:gd name="connsiteY17" fmla="*/ 240038 h 1010947"/>
                <a:gd name="connsiteX18" fmla="*/ 199 w 1123528"/>
                <a:gd name="connsiteY18" fmla="*/ 101664 h 1010947"/>
                <a:gd name="connsiteX19" fmla="*/ 136752 w 1123528"/>
                <a:gd name="connsiteY19" fmla="*/ 256462 h 1010947"/>
                <a:gd name="connsiteX20" fmla="*/ 263481 w 1123528"/>
                <a:gd name="connsiteY20" fmla="*/ 325687 h 1010947"/>
                <a:gd name="connsiteX21" fmla="*/ 476807 w 1123528"/>
                <a:gd name="connsiteY21" fmla="*/ 563327 h 1010947"/>
                <a:gd name="connsiteX22" fmla="*/ 13095 w 1123528"/>
                <a:gd name="connsiteY22" fmla="*/ 600386 h 1010947"/>
                <a:gd name="connsiteX23" fmla="*/ 203018 w 1123528"/>
                <a:gd name="connsiteY23" fmla="*/ 623865 h 1010947"/>
                <a:gd name="connsiteX24" fmla="*/ 246943 w 1123528"/>
                <a:gd name="connsiteY24" fmla="*/ 633955 h 10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23528" h="1010947">
                  <a:moveTo>
                    <a:pt x="246943" y="633955"/>
                  </a:moveTo>
                  <a:cubicBezTo>
                    <a:pt x="282636" y="643552"/>
                    <a:pt x="315106" y="662518"/>
                    <a:pt x="341051" y="688842"/>
                  </a:cubicBezTo>
                  <a:cubicBezTo>
                    <a:pt x="346399" y="694228"/>
                    <a:pt x="351823" y="702535"/>
                    <a:pt x="347992" y="709211"/>
                  </a:cubicBezTo>
                  <a:cubicBezTo>
                    <a:pt x="346475" y="711411"/>
                    <a:pt x="344503" y="713270"/>
                    <a:pt x="342188" y="714598"/>
                  </a:cubicBezTo>
                  <a:cubicBezTo>
                    <a:pt x="251722" y="774984"/>
                    <a:pt x="129772" y="830364"/>
                    <a:pt x="143959" y="970293"/>
                  </a:cubicBezTo>
                  <a:cubicBezTo>
                    <a:pt x="233211" y="901713"/>
                    <a:pt x="331644" y="846030"/>
                    <a:pt x="436372" y="804761"/>
                  </a:cubicBezTo>
                  <a:cubicBezTo>
                    <a:pt x="462924" y="794329"/>
                    <a:pt x="490728" y="784771"/>
                    <a:pt x="518797" y="788185"/>
                  </a:cubicBezTo>
                  <a:cubicBezTo>
                    <a:pt x="558891" y="793077"/>
                    <a:pt x="591853" y="823347"/>
                    <a:pt x="620492" y="853768"/>
                  </a:cubicBezTo>
                  <a:cubicBezTo>
                    <a:pt x="666578" y="902699"/>
                    <a:pt x="708568" y="955348"/>
                    <a:pt x="746044" y="1011183"/>
                  </a:cubicBezTo>
                  <a:cubicBezTo>
                    <a:pt x="761028" y="912903"/>
                    <a:pt x="730871" y="807833"/>
                    <a:pt x="666616" y="735687"/>
                  </a:cubicBezTo>
                  <a:cubicBezTo>
                    <a:pt x="819745" y="706518"/>
                    <a:pt x="977919" y="720287"/>
                    <a:pt x="1123727" y="775402"/>
                  </a:cubicBezTo>
                  <a:cubicBezTo>
                    <a:pt x="1066830" y="628645"/>
                    <a:pt x="889691" y="551265"/>
                    <a:pt x="753289" y="613700"/>
                  </a:cubicBezTo>
                  <a:cubicBezTo>
                    <a:pt x="806393" y="453857"/>
                    <a:pt x="945184" y="348180"/>
                    <a:pt x="1076237" y="252896"/>
                  </a:cubicBezTo>
                  <a:cubicBezTo>
                    <a:pt x="903839" y="240569"/>
                    <a:pt x="727762" y="320793"/>
                    <a:pt x="616509" y="462392"/>
                  </a:cubicBezTo>
                  <a:cubicBezTo>
                    <a:pt x="597543" y="377501"/>
                    <a:pt x="628874" y="290069"/>
                    <a:pt x="659598" y="209237"/>
                  </a:cubicBezTo>
                  <a:lnTo>
                    <a:pt x="738989" y="235"/>
                  </a:lnTo>
                  <a:cubicBezTo>
                    <a:pt x="580018" y="76401"/>
                    <a:pt x="486555" y="282976"/>
                    <a:pt x="529266" y="463833"/>
                  </a:cubicBezTo>
                  <a:cubicBezTo>
                    <a:pt x="508935" y="383039"/>
                    <a:pt x="481435" y="301448"/>
                    <a:pt x="428407" y="240038"/>
                  </a:cubicBezTo>
                  <a:cubicBezTo>
                    <a:pt x="324361" y="119378"/>
                    <a:pt x="153479" y="106481"/>
                    <a:pt x="199" y="101664"/>
                  </a:cubicBezTo>
                  <a:cubicBezTo>
                    <a:pt x="31378" y="164326"/>
                    <a:pt x="78452" y="217696"/>
                    <a:pt x="136752" y="256462"/>
                  </a:cubicBezTo>
                  <a:cubicBezTo>
                    <a:pt x="177187" y="283014"/>
                    <a:pt x="221870" y="301259"/>
                    <a:pt x="263481" y="325687"/>
                  </a:cubicBezTo>
                  <a:cubicBezTo>
                    <a:pt x="354820" y="379360"/>
                    <a:pt x="430379" y="463454"/>
                    <a:pt x="476807" y="563327"/>
                  </a:cubicBezTo>
                  <a:cubicBezTo>
                    <a:pt x="331151" y="485795"/>
                    <a:pt x="146424" y="500550"/>
                    <a:pt x="13095" y="600386"/>
                  </a:cubicBezTo>
                  <a:cubicBezTo>
                    <a:pt x="42379" y="578500"/>
                    <a:pt x="168159" y="617531"/>
                    <a:pt x="203018" y="623865"/>
                  </a:cubicBezTo>
                  <a:cubicBezTo>
                    <a:pt x="217811" y="626483"/>
                    <a:pt x="232491" y="629821"/>
                    <a:pt x="246943" y="633955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BF083B63-C024-4268-9A57-78A97607E444}"/>
                </a:ext>
              </a:extLst>
            </p:cNvPr>
            <p:cNvSpPr/>
            <p:nvPr/>
          </p:nvSpPr>
          <p:spPr>
            <a:xfrm>
              <a:off x="7700813" y="4390905"/>
              <a:ext cx="685041" cy="616498"/>
            </a:xfrm>
            <a:custGeom>
              <a:avLst/>
              <a:gdLst>
                <a:gd name="connsiteX0" fmla="*/ 150635 w 685041"/>
                <a:gd name="connsiteY0" fmla="*/ 386719 h 616498"/>
                <a:gd name="connsiteX1" fmla="*/ 208025 w 685041"/>
                <a:gd name="connsiteY1" fmla="*/ 420174 h 616498"/>
                <a:gd name="connsiteX2" fmla="*/ 212236 w 685041"/>
                <a:gd name="connsiteY2" fmla="*/ 432615 h 616498"/>
                <a:gd name="connsiteX3" fmla="*/ 208708 w 685041"/>
                <a:gd name="connsiteY3" fmla="*/ 435878 h 616498"/>
                <a:gd name="connsiteX4" fmla="*/ 87858 w 685041"/>
                <a:gd name="connsiteY4" fmla="*/ 591776 h 616498"/>
                <a:gd name="connsiteX5" fmla="*/ 266136 w 685041"/>
                <a:gd name="connsiteY5" fmla="*/ 490840 h 616498"/>
                <a:gd name="connsiteX6" fmla="*/ 316395 w 685041"/>
                <a:gd name="connsiteY6" fmla="*/ 480750 h 616498"/>
                <a:gd name="connsiteX7" fmla="*/ 378413 w 685041"/>
                <a:gd name="connsiteY7" fmla="*/ 520730 h 616498"/>
                <a:gd name="connsiteX8" fmla="*/ 454921 w 685041"/>
                <a:gd name="connsiteY8" fmla="*/ 616734 h 616498"/>
                <a:gd name="connsiteX9" fmla="*/ 406520 w 685041"/>
                <a:gd name="connsiteY9" fmla="*/ 448736 h 616498"/>
                <a:gd name="connsiteX10" fmla="*/ 685241 w 685041"/>
                <a:gd name="connsiteY10" fmla="*/ 472937 h 616498"/>
                <a:gd name="connsiteX11" fmla="*/ 459359 w 685041"/>
                <a:gd name="connsiteY11" fmla="*/ 374315 h 616498"/>
                <a:gd name="connsiteX12" fmla="*/ 656261 w 685041"/>
                <a:gd name="connsiteY12" fmla="*/ 154313 h 616498"/>
                <a:gd name="connsiteX13" fmla="*/ 375948 w 685041"/>
                <a:gd name="connsiteY13" fmla="*/ 282027 h 616498"/>
                <a:gd name="connsiteX14" fmla="*/ 402234 w 685041"/>
                <a:gd name="connsiteY14" fmla="*/ 127685 h 616498"/>
                <a:gd name="connsiteX15" fmla="*/ 450635 w 685041"/>
                <a:gd name="connsiteY15" fmla="*/ 235 h 616498"/>
                <a:gd name="connsiteX16" fmla="*/ 322768 w 685041"/>
                <a:gd name="connsiteY16" fmla="*/ 282900 h 616498"/>
                <a:gd name="connsiteX17" fmla="*/ 261281 w 685041"/>
                <a:gd name="connsiteY17" fmla="*/ 146347 h 616498"/>
                <a:gd name="connsiteX18" fmla="*/ 199 w 685041"/>
                <a:gd name="connsiteY18" fmla="*/ 61987 h 616498"/>
                <a:gd name="connsiteX19" fmla="*/ 83345 w 685041"/>
                <a:gd name="connsiteY19" fmla="*/ 156361 h 616498"/>
                <a:gd name="connsiteX20" fmla="*/ 160611 w 685041"/>
                <a:gd name="connsiteY20" fmla="*/ 198578 h 616498"/>
                <a:gd name="connsiteX21" fmla="*/ 290678 w 685041"/>
                <a:gd name="connsiteY21" fmla="*/ 343477 h 616498"/>
                <a:gd name="connsiteX22" fmla="*/ 7975 w 685041"/>
                <a:gd name="connsiteY22" fmla="*/ 366235 h 616498"/>
                <a:gd name="connsiteX23" fmla="*/ 123742 w 685041"/>
                <a:gd name="connsiteY23" fmla="*/ 380536 h 616498"/>
                <a:gd name="connsiteX24" fmla="*/ 150635 w 685041"/>
                <a:gd name="connsiteY24" fmla="*/ 386719 h 616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5041" h="616498">
                  <a:moveTo>
                    <a:pt x="150635" y="386719"/>
                  </a:moveTo>
                  <a:cubicBezTo>
                    <a:pt x="172408" y="392598"/>
                    <a:pt x="192208" y="404129"/>
                    <a:pt x="208025" y="420174"/>
                  </a:cubicBezTo>
                  <a:cubicBezTo>
                    <a:pt x="211249" y="423474"/>
                    <a:pt x="214587" y="428519"/>
                    <a:pt x="212236" y="432615"/>
                  </a:cubicBezTo>
                  <a:cubicBezTo>
                    <a:pt x="211287" y="433943"/>
                    <a:pt x="210112" y="435043"/>
                    <a:pt x="208708" y="435878"/>
                  </a:cubicBezTo>
                  <a:cubicBezTo>
                    <a:pt x="153556" y="472709"/>
                    <a:pt x="79097" y="506468"/>
                    <a:pt x="87858" y="591776"/>
                  </a:cubicBezTo>
                  <a:cubicBezTo>
                    <a:pt x="142290" y="549975"/>
                    <a:pt x="202298" y="515989"/>
                    <a:pt x="266136" y="490840"/>
                  </a:cubicBezTo>
                  <a:cubicBezTo>
                    <a:pt x="282257" y="484505"/>
                    <a:pt x="299289" y="478664"/>
                    <a:pt x="316395" y="480750"/>
                  </a:cubicBezTo>
                  <a:cubicBezTo>
                    <a:pt x="340823" y="483747"/>
                    <a:pt x="360927" y="502182"/>
                    <a:pt x="378413" y="520730"/>
                  </a:cubicBezTo>
                  <a:cubicBezTo>
                    <a:pt x="406520" y="550582"/>
                    <a:pt x="432086" y="582710"/>
                    <a:pt x="454921" y="616734"/>
                  </a:cubicBezTo>
                  <a:cubicBezTo>
                    <a:pt x="464100" y="556803"/>
                    <a:pt x="445628" y="492737"/>
                    <a:pt x="406520" y="448736"/>
                  </a:cubicBezTo>
                  <a:cubicBezTo>
                    <a:pt x="499869" y="430946"/>
                    <a:pt x="596329" y="439329"/>
                    <a:pt x="685241" y="472937"/>
                  </a:cubicBezTo>
                  <a:cubicBezTo>
                    <a:pt x="650609" y="383456"/>
                    <a:pt x="542505" y="336383"/>
                    <a:pt x="459359" y="374315"/>
                  </a:cubicBezTo>
                  <a:cubicBezTo>
                    <a:pt x="491677" y="276869"/>
                    <a:pt x="576339" y="212385"/>
                    <a:pt x="656261" y="154313"/>
                  </a:cubicBezTo>
                  <a:cubicBezTo>
                    <a:pt x="551153" y="146726"/>
                    <a:pt x="443845" y="195696"/>
                    <a:pt x="375948" y="282027"/>
                  </a:cubicBezTo>
                  <a:cubicBezTo>
                    <a:pt x="364568" y="230289"/>
                    <a:pt x="383534" y="176958"/>
                    <a:pt x="402234" y="127685"/>
                  </a:cubicBezTo>
                  <a:lnTo>
                    <a:pt x="450635" y="235"/>
                  </a:lnTo>
                  <a:cubicBezTo>
                    <a:pt x="353720" y="46701"/>
                    <a:pt x="296709" y="172633"/>
                    <a:pt x="322768" y="282900"/>
                  </a:cubicBezTo>
                  <a:cubicBezTo>
                    <a:pt x="310364" y="233589"/>
                    <a:pt x="293599" y="183899"/>
                    <a:pt x="261281" y="146347"/>
                  </a:cubicBezTo>
                  <a:cubicBezTo>
                    <a:pt x="197822" y="72798"/>
                    <a:pt x="93662" y="64908"/>
                    <a:pt x="199" y="61987"/>
                  </a:cubicBezTo>
                  <a:cubicBezTo>
                    <a:pt x="19165" y="100184"/>
                    <a:pt x="47841" y="132729"/>
                    <a:pt x="83345" y="156361"/>
                  </a:cubicBezTo>
                  <a:cubicBezTo>
                    <a:pt x="108000" y="172557"/>
                    <a:pt x="135235" y="183672"/>
                    <a:pt x="160611" y="198578"/>
                  </a:cubicBezTo>
                  <a:cubicBezTo>
                    <a:pt x="217584" y="232679"/>
                    <a:pt x="262912" y="283166"/>
                    <a:pt x="290678" y="343477"/>
                  </a:cubicBezTo>
                  <a:cubicBezTo>
                    <a:pt x="201880" y="296214"/>
                    <a:pt x="89262" y="305204"/>
                    <a:pt x="7975" y="366235"/>
                  </a:cubicBezTo>
                  <a:cubicBezTo>
                    <a:pt x="25803" y="352846"/>
                    <a:pt x="102500" y="376667"/>
                    <a:pt x="123742" y="380536"/>
                  </a:cubicBezTo>
                  <a:cubicBezTo>
                    <a:pt x="132808" y="382129"/>
                    <a:pt x="141797" y="384177"/>
                    <a:pt x="150635" y="386719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6106CD69-83CC-4CF7-B674-0A3FEAC87E60}"/>
                </a:ext>
              </a:extLst>
            </p:cNvPr>
            <p:cNvSpPr/>
            <p:nvPr/>
          </p:nvSpPr>
          <p:spPr>
            <a:xfrm>
              <a:off x="8117490" y="4367463"/>
              <a:ext cx="648513" cy="576577"/>
            </a:xfrm>
            <a:custGeom>
              <a:avLst/>
              <a:gdLst>
                <a:gd name="connsiteX0" fmla="*/ 199 w 648513"/>
                <a:gd name="connsiteY0" fmla="*/ 357208 h 576577"/>
                <a:gd name="connsiteX1" fmla="*/ 148511 w 648513"/>
                <a:gd name="connsiteY1" fmla="*/ 300918 h 576577"/>
                <a:gd name="connsiteX2" fmla="*/ 335209 w 648513"/>
                <a:gd name="connsiteY2" fmla="*/ 375491 h 576577"/>
                <a:gd name="connsiteX3" fmla="*/ 310440 w 648513"/>
                <a:gd name="connsiteY3" fmla="*/ 315938 h 576577"/>
                <a:gd name="connsiteX4" fmla="*/ 266515 w 648513"/>
                <a:gd name="connsiteY4" fmla="*/ 262834 h 576577"/>
                <a:gd name="connsiteX5" fmla="*/ 231505 w 648513"/>
                <a:gd name="connsiteY5" fmla="*/ 199072 h 576577"/>
                <a:gd name="connsiteX6" fmla="*/ 202828 w 648513"/>
                <a:gd name="connsiteY6" fmla="*/ 235 h 576577"/>
                <a:gd name="connsiteX7" fmla="*/ 262039 w 648513"/>
                <a:gd name="connsiteY7" fmla="*/ 33198 h 576577"/>
                <a:gd name="connsiteX8" fmla="*/ 318102 w 648513"/>
                <a:gd name="connsiteY8" fmla="*/ 81674 h 576577"/>
                <a:gd name="connsiteX9" fmla="*/ 384103 w 648513"/>
                <a:gd name="connsiteY9" fmla="*/ 190461 h 576577"/>
                <a:gd name="connsiteX10" fmla="*/ 365478 w 648513"/>
                <a:gd name="connsiteY10" fmla="*/ 351329 h 576577"/>
                <a:gd name="connsiteX11" fmla="*/ 648712 w 648513"/>
                <a:gd name="connsiteY11" fmla="*/ 268790 h 576577"/>
                <a:gd name="connsiteX12" fmla="*/ 570991 w 648513"/>
                <a:gd name="connsiteY12" fmla="*/ 304332 h 576577"/>
                <a:gd name="connsiteX13" fmla="*/ 494900 w 648513"/>
                <a:gd name="connsiteY13" fmla="*/ 360242 h 576577"/>
                <a:gd name="connsiteX14" fmla="*/ 473735 w 648513"/>
                <a:gd name="connsiteY14" fmla="*/ 474037 h 576577"/>
                <a:gd name="connsiteX15" fmla="*/ 477983 w 648513"/>
                <a:gd name="connsiteY15" fmla="*/ 522779 h 576577"/>
                <a:gd name="connsiteX16" fmla="*/ 459017 w 648513"/>
                <a:gd name="connsiteY16" fmla="*/ 565603 h 576577"/>
                <a:gd name="connsiteX17" fmla="*/ 421086 w 648513"/>
                <a:gd name="connsiteY17" fmla="*/ 575731 h 576577"/>
                <a:gd name="connsiteX18" fmla="*/ 369613 w 648513"/>
                <a:gd name="connsiteY18" fmla="*/ 574479 h 576577"/>
                <a:gd name="connsiteX19" fmla="*/ 281612 w 648513"/>
                <a:gd name="connsiteY19" fmla="*/ 514699 h 576577"/>
                <a:gd name="connsiteX20" fmla="*/ 121390 w 648513"/>
                <a:gd name="connsiteY20" fmla="*/ 400905 h 576577"/>
                <a:gd name="connsiteX21" fmla="*/ 199 w 648513"/>
                <a:gd name="connsiteY21" fmla="*/ 357208 h 57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8513" h="576577">
                  <a:moveTo>
                    <a:pt x="199" y="357208"/>
                  </a:moveTo>
                  <a:cubicBezTo>
                    <a:pt x="47196" y="331528"/>
                    <a:pt x="96013" y="306531"/>
                    <a:pt x="148511" y="300918"/>
                  </a:cubicBezTo>
                  <a:cubicBezTo>
                    <a:pt x="216787" y="293597"/>
                    <a:pt x="287947" y="321970"/>
                    <a:pt x="335209" y="375491"/>
                  </a:cubicBezTo>
                  <a:cubicBezTo>
                    <a:pt x="319391" y="357587"/>
                    <a:pt x="319543" y="335966"/>
                    <a:pt x="310440" y="315938"/>
                  </a:cubicBezTo>
                  <a:cubicBezTo>
                    <a:pt x="300464" y="293863"/>
                    <a:pt x="282257" y="279790"/>
                    <a:pt x="266515" y="262834"/>
                  </a:cubicBezTo>
                  <a:cubicBezTo>
                    <a:pt x="249939" y="244666"/>
                    <a:pt x="237953" y="222817"/>
                    <a:pt x="231505" y="199072"/>
                  </a:cubicBezTo>
                  <a:cubicBezTo>
                    <a:pt x="213753" y="134019"/>
                    <a:pt x="236739" y="57436"/>
                    <a:pt x="202828" y="235"/>
                  </a:cubicBezTo>
                  <a:cubicBezTo>
                    <a:pt x="209694" y="11615"/>
                    <a:pt x="249749" y="24549"/>
                    <a:pt x="262039" y="33198"/>
                  </a:cubicBezTo>
                  <a:cubicBezTo>
                    <a:pt x="282408" y="47498"/>
                    <a:pt x="298643" y="66501"/>
                    <a:pt x="318102" y="81674"/>
                  </a:cubicBezTo>
                  <a:cubicBezTo>
                    <a:pt x="354895" y="110350"/>
                    <a:pt x="383723" y="135347"/>
                    <a:pt x="384103" y="190461"/>
                  </a:cubicBezTo>
                  <a:cubicBezTo>
                    <a:pt x="384482" y="245576"/>
                    <a:pt x="349243" y="299438"/>
                    <a:pt x="365478" y="351329"/>
                  </a:cubicBezTo>
                  <a:cubicBezTo>
                    <a:pt x="432465" y="265945"/>
                    <a:pt x="550622" y="231503"/>
                    <a:pt x="648712" y="268790"/>
                  </a:cubicBezTo>
                  <a:lnTo>
                    <a:pt x="570991" y="304332"/>
                  </a:lnTo>
                  <a:cubicBezTo>
                    <a:pt x="542277" y="317494"/>
                    <a:pt x="511817" y="332135"/>
                    <a:pt x="494900" y="360242"/>
                  </a:cubicBezTo>
                  <a:cubicBezTo>
                    <a:pt x="473279" y="396163"/>
                    <a:pt x="469145" y="431174"/>
                    <a:pt x="473735" y="474037"/>
                  </a:cubicBezTo>
                  <a:cubicBezTo>
                    <a:pt x="475441" y="490271"/>
                    <a:pt x="478779" y="506468"/>
                    <a:pt x="477983" y="522779"/>
                  </a:cubicBezTo>
                  <a:cubicBezTo>
                    <a:pt x="477187" y="539089"/>
                    <a:pt x="471610" y="556196"/>
                    <a:pt x="459017" y="565603"/>
                  </a:cubicBezTo>
                  <a:cubicBezTo>
                    <a:pt x="448169" y="573758"/>
                    <a:pt x="434210" y="574896"/>
                    <a:pt x="421086" y="575731"/>
                  </a:cubicBezTo>
                  <a:cubicBezTo>
                    <a:pt x="403903" y="576831"/>
                    <a:pt x="386530" y="577931"/>
                    <a:pt x="369613" y="574479"/>
                  </a:cubicBezTo>
                  <a:cubicBezTo>
                    <a:pt x="334944" y="567310"/>
                    <a:pt x="306153" y="541858"/>
                    <a:pt x="281612" y="514699"/>
                  </a:cubicBezTo>
                  <a:cubicBezTo>
                    <a:pt x="232301" y="460116"/>
                    <a:pt x="193497" y="417216"/>
                    <a:pt x="121390" y="400905"/>
                  </a:cubicBezTo>
                  <a:cubicBezTo>
                    <a:pt x="80348" y="391308"/>
                    <a:pt x="31796" y="391270"/>
                    <a:pt x="199" y="357208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1C9C8C5C-118E-4074-AAE6-0F72C96C100C}"/>
                </a:ext>
              </a:extLst>
            </p:cNvPr>
            <p:cNvSpPr/>
            <p:nvPr/>
          </p:nvSpPr>
          <p:spPr>
            <a:xfrm>
              <a:off x="9871970" y="3712008"/>
              <a:ext cx="895029" cy="776670"/>
            </a:xfrm>
            <a:custGeom>
              <a:avLst/>
              <a:gdLst>
                <a:gd name="connsiteX0" fmla="*/ 199 w 895029"/>
                <a:gd name="connsiteY0" fmla="*/ 533741 h 776670"/>
                <a:gd name="connsiteX1" fmla="*/ 199680 w 895029"/>
                <a:gd name="connsiteY1" fmla="*/ 430302 h 776670"/>
                <a:gd name="connsiteX2" fmla="*/ 471762 w 895029"/>
                <a:gd name="connsiteY2" fmla="*/ 503737 h 776670"/>
                <a:gd name="connsiteX3" fmla="*/ 428520 w 895029"/>
                <a:gd name="connsiteY3" fmla="*/ 424461 h 776670"/>
                <a:gd name="connsiteX4" fmla="*/ 359295 w 895029"/>
                <a:gd name="connsiteY4" fmla="*/ 357284 h 776670"/>
                <a:gd name="connsiteX5" fmla="*/ 301070 w 895029"/>
                <a:gd name="connsiteY5" fmla="*/ 273835 h 776670"/>
                <a:gd name="connsiteX6" fmla="*/ 232187 w 895029"/>
                <a:gd name="connsiteY6" fmla="*/ 235 h 776670"/>
                <a:gd name="connsiteX7" fmla="*/ 319884 w 895029"/>
                <a:gd name="connsiteY7" fmla="*/ 36574 h 776670"/>
                <a:gd name="connsiteX8" fmla="*/ 405344 w 895029"/>
                <a:gd name="connsiteY8" fmla="*/ 95140 h 776670"/>
                <a:gd name="connsiteX9" fmla="*/ 513448 w 895029"/>
                <a:gd name="connsiteY9" fmla="*/ 236434 h 776670"/>
                <a:gd name="connsiteX10" fmla="*/ 510679 w 895029"/>
                <a:gd name="connsiteY10" fmla="*/ 464744 h 776670"/>
                <a:gd name="connsiteX11" fmla="*/ 895229 w 895029"/>
                <a:gd name="connsiteY11" fmla="*/ 302208 h 776670"/>
                <a:gd name="connsiteX12" fmla="*/ 791562 w 895029"/>
                <a:gd name="connsiteY12" fmla="*/ 364870 h 776670"/>
                <a:gd name="connsiteX13" fmla="*/ 693130 w 895029"/>
                <a:gd name="connsiteY13" fmla="*/ 455905 h 776670"/>
                <a:gd name="connsiteX14" fmla="*/ 679892 w 895029"/>
                <a:gd name="connsiteY14" fmla="*/ 618555 h 776670"/>
                <a:gd name="connsiteX15" fmla="*/ 692940 w 895029"/>
                <a:gd name="connsiteY15" fmla="*/ 686073 h 776670"/>
                <a:gd name="connsiteX16" fmla="*/ 672722 w 895029"/>
                <a:gd name="connsiteY16" fmla="*/ 749153 h 776670"/>
                <a:gd name="connsiteX17" fmla="*/ 620984 w 895029"/>
                <a:gd name="connsiteY17" fmla="*/ 769636 h 776670"/>
                <a:gd name="connsiteX18" fmla="*/ 548915 w 895029"/>
                <a:gd name="connsiteY18" fmla="*/ 776388 h 776670"/>
                <a:gd name="connsiteX19" fmla="*/ 417065 w 895029"/>
                <a:gd name="connsiteY19" fmla="*/ 707315 h 776670"/>
                <a:gd name="connsiteX20" fmla="*/ 176314 w 895029"/>
                <a:gd name="connsiteY20" fmla="*/ 574555 h 776670"/>
                <a:gd name="connsiteX21" fmla="*/ 199 w 895029"/>
                <a:gd name="connsiteY21" fmla="*/ 533741 h 77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95029" h="776670">
                  <a:moveTo>
                    <a:pt x="199" y="533741"/>
                  </a:moveTo>
                  <a:cubicBezTo>
                    <a:pt x="62254" y="489968"/>
                    <a:pt x="126965" y="446878"/>
                    <a:pt x="199680" y="430302"/>
                  </a:cubicBezTo>
                  <a:cubicBezTo>
                    <a:pt x="294508" y="408719"/>
                    <a:pt x="397909" y="436636"/>
                    <a:pt x="471762" y="503737"/>
                  </a:cubicBezTo>
                  <a:cubicBezTo>
                    <a:pt x="447030" y="481282"/>
                    <a:pt x="444185" y="451051"/>
                    <a:pt x="428520" y="424461"/>
                  </a:cubicBezTo>
                  <a:cubicBezTo>
                    <a:pt x="411337" y="395215"/>
                    <a:pt x="383837" y="378564"/>
                    <a:pt x="359295" y="357284"/>
                  </a:cubicBezTo>
                  <a:cubicBezTo>
                    <a:pt x="333464" y="334563"/>
                    <a:pt x="313474" y="305925"/>
                    <a:pt x="301070" y="273835"/>
                  </a:cubicBezTo>
                  <a:cubicBezTo>
                    <a:pt x="266932" y="185682"/>
                    <a:pt x="287984" y="74695"/>
                    <a:pt x="232187" y="235"/>
                  </a:cubicBezTo>
                  <a:cubicBezTo>
                    <a:pt x="243567" y="15408"/>
                    <a:pt x="301412" y="26522"/>
                    <a:pt x="319884" y="36574"/>
                  </a:cubicBezTo>
                  <a:cubicBezTo>
                    <a:pt x="350229" y="53226"/>
                    <a:pt x="375909" y="77122"/>
                    <a:pt x="405344" y="95140"/>
                  </a:cubicBezTo>
                  <a:cubicBezTo>
                    <a:pt x="460990" y="129278"/>
                    <a:pt x="504952" y="159396"/>
                    <a:pt x="513448" y="236434"/>
                  </a:cubicBezTo>
                  <a:cubicBezTo>
                    <a:pt x="521945" y="313473"/>
                    <a:pt x="480448" y="394836"/>
                    <a:pt x="510679" y="464744"/>
                  </a:cubicBezTo>
                  <a:cubicBezTo>
                    <a:pt x="592042" y="334108"/>
                    <a:pt x="752454" y="266324"/>
                    <a:pt x="895229" y="302208"/>
                  </a:cubicBezTo>
                  <a:lnTo>
                    <a:pt x="791562" y="364870"/>
                  </a:lnTo>
                  <a:cubicBezTo>
                    <a:pt x="753214" y="388047"/>
                    <a:pt x="712740" y="413574"/>
                    <a:pt x="693130" y="455905"/>
                  </a:cubicBezTo>
                  <a:cubicBezTo>
                    <a:pt x="668019" y="509768"/>
                    <a:pt x="667298" y="559496"/>
                    <a:pt x="679892" y="618555"/>
                  </a:cubicBezTo>
                  <a:cubicBezTo>
                    <a:pt x="684671" y="640973"/>
                    <a:pt x="691650" y="663087"/>
                    <a:pt x="692940" y="686073"/>
                  </a:cubicBezTo>
                  <a:cubicBezTo>
                    <a:pt x="694230" y="709060"/>
                    <a:pt x="688805" y="733905"/>
                    <a:pt x="672722" y="749153"/>
                  </a:cubicBezTo>
                  <a:cubicBezTo>
                    <a:pt x="658726" y="762391"/>
                    <a:pt x="639343" y="766261"/>
                    <a:pt x="620984" y="769636"/>
                  </a:cubicBezTo>
                  <a:cubicBezTo>
                    <a:pt x="597087" y="774036"/>
                    <a:pt x="572925" y="778436"/>
                    <a:pt x="548915" y="776388"/>
                  </a:cubicBezTo>
                  <a:cubicBezTo>
                    <a:pt x="499376" y="772140"/>
                    <a:pt x="455376" y="741264"/>
                    <a:pt x="417065" y="707315"/>
                  </a:cubicBezTo>
                  <a:cubicBezTo>
                    <a:pt x="340102" y="639038"/>
                    <a:pt x="279639" y="585517"/>
                    <a:pt x="176314" y="574555"/>
                  </a:cubicBezTo>
                  <a:cubicBezTo>
                    <a:pt x="117331" y="568145"/>
                    <a:pt x="49358" y="576148"/>
                    <a:pt x="199" y="533741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567403D9-A3E5-4AE5-991F-FEC045B81067}"/>
                </a:ext>
              </a:extLst>
            </p:cNvPr>
            <p:cNvSpPr/>
            <p:nvPr/>
          </p:nvSpPr>
          <p:spPr>
            <a:xfrm>
              <a:off x="6443880" y="4666742"/>
              <a:ext cx="601288" cy="504075"/>
            </a:xfrm>
            <a:custGeom>
              <a:avLst/>
              <a:gdLst>
                <a:gd name="connsiteX0" fmla="*/ 199 w 601288"/>
                <a:gd name="connsiteY0" fmla="*/ 402915 h 504075"/>
                <a:gd name="connsiteX1" fmla="*/ 128635 w 601288"/>
                <a:gd name="connsiteY1" fmla="*/ 305507 h 504075"/>
                <a:gd name="connsiteX2" fmla="*/ 327206 w 601288"/>
                <a:gd name="connsiteY2" fmla="*/ 322880 h 504075"/>
                <a:gd name="connsiteX3" fmla="*/ 288288 w 601288"/>
                <a:gd name="connsiteY3" fmla="*/ 272772 h 504075"/>
                <a:gd name="connsiteX4" fmla="*/ 232453 w 601288"/>
                <a:gd name="connsiteY4" fmla="*/ 234386 h 504075"/>
                <a:gd name="connsiteX5" fmla="*/ 182574 w 601288"/>
                <a:gd name="connsiteY5" fmla="*/ 183216 h 504075"/>
                <a:gd name="connsiteX6" fmla="*/ 104472 w 601288"/>
                <a:gd name="connsiteY6" fmla="*/ 235 h 504075"/>
                <a:gd name="connsiteX7" fmla="*/ 169866 w 601288"/>
                <a:gd name="connsiteY7" fmla="*/ 14725 h 504075"/>
                <a:gd name="connsiteX8" fmla="*/ 236095 w 601288"/>
                <a:gd name="connsiteY8" fmla="*/ 45070 h 504075"/>
                <a:gd name="connsiteX9" fmla="*/ 327130 w 601288"/>
                <a:gd name="connsiteY9" fmla="*/ 130530 h 504075"/>
                <a:gd name="connsiteX10" fmla="*/ 349889 w 601288"/>
                <a:gd name="connsiteY10" fmla="*/ 290752 h 504075"/>
                <a:gd name="connsiteX11" fmla="*/ 601488 w 601288"/>
                <a:gd name="connsiteY11" fmla="*/ 128785 h 504075"/>
                <a:gd name="connsiteX12" fmla="*/ 535715 w 601288"/>
                <a:gd name="connsiteY12" fmla="*/ 185682 h 504075"/>
                <a:gd name="connsiteX13" fmla="*/ 476693 w 601288"/>
                <a:gd name="connsiteY13" fmla="*/ 261545 h 504075"/>
                <a:gd name="connsiteX14" fmla="*/ 485190 w 601288"/>
                <a:gd name="connsiteY14" fmla="*/ 377084 h 504075"/>
                <a:gd name="connsiteX15" fmla="*/ 501691 w 601288"/>
                <a:gd name="connsiteY15" fmla="*/ 422602 h 504075"/>
                <a:gd name="connsiteX16" fmla="*/ 494408 w 601288"/>
                <a:gd name="connsiteY16" fmla="*/ 469333 h 504075"/>
                <a:gd name="connsiteX17" fmla="*/ 460269 w 601288"/>
                <a:gd name="connsiteY17" fmla="*/ 490158 h 504075"/>
                <a:gd name="connsiteX18" fmla="*/ 410427 w 601288"/>
                <a:gd name="connsiteY18" fmla="*/ 503889 h 504075"/>
                <a:gd name="connsiteX19" fmla="*/ 310592 w 601288"/>
                <a:gd name="connsiteY19" fmla="*/ 472026 h 504075"/>
                <a:gd name="connsiteX20" fmla="*/ 127459 w 601288"/>
                <a:gd name="connsiteY20" fmla="*/ 409174 h 504075"/>
                <a:gd name="connsiteX21" fmla="*/ 199 w 601288"/>
                <a:gd name="connsiteY21" fmla="*/ 402915 h 504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1288" h="504075">
                  <a:moveTo>
                    <a:pt x="199" y="402915"/>
                  </a:moveTo>
                  <a:cubicBezTo>
                    <a:pt x="38927" y="364491"/>
                    <a:pt x="79514" y="326218"/>
                    <a:pt x="128635" y="305507"/>
                  </a:cubicBezTo>
                  <a:cubicBezTo>
                    <a:pt x="193687" y="278614"/>
                    <a:pt x="267805" y="285100"/>
                    <a:pt x="327206" y="322880"/>
                  </a:cubicBezTo>
                  <a:cubicBezTo>
                    <a:pt x="307443" y="310249"/>
                    <a:pt x="302133" y="289424"/>
                    <a:pt x="288288" y="272772"/>
                  </a:cubicBezTo>
                  <a:cubicBezTo>
                    <a:pt x="273116" y="254452"/>
                    <a:pt x="251950" y="246220"/>
                    <a:pt x="232453" y="234386"/>
                  </a:cubicBezTo>
                  <a:cubicBezTo>
                    <a:pt x="211856" y="221717"/>
                    <a:pt x="194711" y="204117"/>
                    <a:pt x="182574" y="183216"/>
                  </a:cubicBezTo>
                  <a:cubicBezTo>
                    <a:pt x="148966" y="125788"/>
                    <a:pt x="151659" y="45412"/>
                    <a:pt x="104472" y="235"/>
                  </a:cubicBezTo>
                  <a:cubicBezTo>
                    <a:pt x="114031" y="9377"/>
                    <a:pt x="155832" y="9983"/>
                    <a:pt x="169866" y="14725"/>
                  </a:cubicBezTo>
                  <a:cubicBezTo>
                    <a:pt x="193080" y="22539"/>
                    <a:pt x="213525" y="36118"/>
                    <a:pt x="236095" y="45070"/>
                  </a:cubicBezTo>
                  <a:cubicBezTo>
                    <a:pt x="278806" y="61950"/>
                    <a:pt x="312868" y="77615"/>
                    <a:pt x="327130" y="130530"/>
                  </a:cubicBezTo>
                  <a:cubicBezTo>
                    <a:pt x="341392" y="183444"/>
                    <a:pt x="321289" y="245575"/>
                    <a:pt x="349889" y="290752"/>
                  </a:cubicBezTo>
                  <a:cubicBezTo>
                    <a:pt x="392638" y="189058"/>
                    <a:pt x="497594" y="121502"/>
                    <a:pt x="601488" y="128785"/>
                  </a:cubicBezTo>
                  <a:lnTo>
                    <a:pt x="535715" y="185682"/>
                  </a:lnTo>
                  <a:cubicBezTo>
                    <a:pt x="511401" y="206734"/>
                    <a:pt x="485835" y="229682"/>
                    <a:pt x="476693" y="261545"/>
                  </a:cubicBezTo>
                  <a:cubicBezTo>
                    <a:pt x="465011" y="302435"/>
                    <a:pt x="469904" y="337408"/>
                    <a:pt x="485190" y="377084"/>
                  </a:cubicBezTo>
                  <a:cubicBezTo>
                    <a:pt x="490994" y="392256"/>
                    <a:pt x="498277" y="406822"/>
                    <a:pt x="501691" y="422602"/>
                  </a:cubicBezTo>
                  <a:cubicBezTo>
                    <a:pt x="505104" y="438381"/>
                    <a:pt x="504004" y="456740"/>
                    <a:pt x="494408" y="469333"/>
                  </a:cubicBezTo>
                  <a:cubicBezTo>
                    <a:pt x="486063" y="480333"/>
                    <a:pt x="472900" y="485492"/>
                    <a:pt x="460269" y="490158"/>
                  </a:cubicBezTo>
                  <a:cubicBezTo>
                    <a:pt x="444035" y="496227"/>
                    <a:pt x="427572" y="502333"/>
                    <a:pt x="410427" y="503889"/>
                  </a:cubicBezTo>
                  <a:cubicBezTo>
                    <a:pt x="375265" y="507151"/>
                    <a:pt x="341089" y="491030"/>
                    <a:pt x="310592" y="472026"/>
                  </a:cubicBezTo>
                  <a:cubicBezTo>
                    <a:pt x="249219" y="434095"/>
                    <a:pt x="201046" y="403750"/>
                    <a:pt x="127459" y="409174"/>
                  </a:cubicBezTo>
                  <a:cubicBezTo>
                    <a:pt x="86000" y="412360"/>
                    <a:pt x="39269" y="426433"/>
                    <a:pt x="199" y="402915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878" name="Graphic 4">
            <a:extLst>
              <a:ext uri="{FF2B5EF4-FFF2-40B4-BE49-F238E27FC236}">
                <a16:creationId xmlns:a16="http://schemas.microsoft.com/office/drawing/2014/main" id="{3C27E5F2-9C8B-4757-9E03-519956EE0D79}"/>
              </a:ext>
            </a:extLst>
          </p:cNvPr>
          <p:cNvGrpSpPr/>
          <p:nvPr/>
        </p:nvGrpSpPr>
        <p:grpSpPr>
          <a:xfrm rot="17715491" flipV="1">
            <a:off x="-976528" y="-148315"/>
            <a:ext cx="6540890" cy="7339392"/>
            <a:chOff x="1042659" y="-1159931"/>
            <a:chExt cx="3326306" cy="3732375"/>
          </a:xfrm>
          <a:solidFill>
            <a:srgbClr val="112818"/>
          </a:solidFill>
        </p:grpSpPr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1BB9E4DB-B91E-4C5C-B7AE-C5F867BF4851}"/>
                </a:ext>
              </a:extLst>
            </p:cNvPr>
            <p:cNvSpPr/>
            <p:nvPr/>
          </p:nvSpPr>
          <p:spPr>
            <a:xfrm>
              <a:off x="1333758" y="-777483"/>
              <a:ext cx="1808865" cy="2082660"/>
            </a:xfrm>
            <a:custGeom>
              <a:avLst/>
              <a:gdLst>
                <a:gd name="connsiteX0" fmla="*/ 18256 w 1808865"/>
                <a:gd name="connsiteY0" fmla="*/ 330661 h 2082660"/>
                <a:gd name="connsiteX1" fmla="*/ 93474 w 1808865"/>
                <a:gd name="connsiteY1" fmla="*/ 245429 h 2082660"/>
                <a:gd name="connsiteX2" fmla="*/ 639686 w 1808865"/>
                <a:gd name="connsiteY2" fmla="*/ 208105 h 2082660"/>
                <a:gd name="connsiteX3" fmla="*/ 802222 w 1808865"/>
                <a:gd name="connsiteY3" fmla="*/ 383993 h 2082660"/>
                <a:gd name="connsiteX4" fmla="*/ 825588 w 1808865"/>
                <a:gd name="connsiteY4" fmla="*/ 372272 h 2082660"/>
                <a:gd name="connsiteX5" fmla="*/ 825588 w 1808865"/>
                <a:gd name="connsiteY5" fmla="*/ 352434 h 2082660"/>
                <a:gd name="connsiteX6" fmla="*/ 779388 w 1808865"/>
                <a:gd name="connsiteY6" fmla="*/ 257074 h 2082660"/>
                <a:gd name="connsiteX7" fmla="*/ 740736 w 1808865"/>
                <a:gd name="connsiteY7" fmla="*/ 107093 h 2082660"/>
                <a:gd name="connsiteX8" fmla="*/ 786253 w 1808865"/>
                <a:gd name="connsiteY8" fmla="*/ 20079 h 2082660"/>
                <a:gd name="connsiteX9" fmla="*/ 863785 w 1808865"/>
                <a:gd name="connsiteY9" fmla="*/ 1113 h 2082660"/>
                <a:gd name="connsiteX10" fmla="*/ 1139888 w 1808865"/>
                <a:gd name="connsiteY10" fmla="*/ 43255 h 2082660"/>
                <a:gd name="connsiteX11" fmla="*/ 1504030 w 1808865"/>
                <a:gd name="connsiteY11" fmla="*/ 259653 h 2082660"/>
                <a:gd name="connsiteX12" fmla="*/ 1542189 w 1808865"/>
                <a:gd name="connsiteY12" fmla="*/ 293147 h 2082660"/>
                <a:gd name="connsiteX13" fmla="*/ 1566047 w 1808865"/>
                <a:gd name="connsiteY13" fmla="*/ 313554 h 2082660"/>
                <a:gd name="connsiteX14" fmla="*/ 1562254 w 1808865"/>
                <a:gd name="connsiteY14" fmla="*/ 312378 h 2082660"/>
                <a:gd name="connsiteX15" fmla="*/ 1633565 w 1808865"/>
                <a:gd name="connsiteY15" fmla="*/ 408420 h 2082660"/>
                <a:gd name="connsiteX16" fmla="*/ 1714094 w 1808865"/>
                <a:gd name="connsiteY16" fmla="*/ 620495 h 2082660"/>
                <a:gd name="connsiteX17" fmla="*/ 1669448 w 1808865"/>
                <a:gd name="connsiteY17" fmla="*/ 604905 h 2082660"/>
                <a:gd name="connsiteX18" fmla="*/ 1225196 w 1808865"/>
                <a:gd name="connsiteY18" fmla="*/ 463838 h 2082660"/>
                <a:gd name="connsiteX19" fmla="*/ 1195913 w 1808865"/>
                <a:gd name="connsiteY19" fmla="*/ 477152 h 2082660"/>
                <a:gd name="connsiteX20" fmla="*/ 1222465 w 1808865"/>
                <a:gd name="connsiteY20" fmla="*/ 522404 h 2082660"/>
                <a:gd name="connsiteX21" fmla="*/ 1707570 w 1808865"/>
                <a:gd name="connsiteY21" fmla="*/ 707320 h 2082660"/>
                <a:gd name="connsiteX22" fmla="*/ 1794812 w 1808865"/>
                <a:gd name="connsiteY22" fmla="*/ 935174 h 2082660"/>
                <a:gd name="connsiteX23" fmla="*/ 1792195 w 1808865"/>
                <a:gd name="connsiteY23" fmla="*/ 1210291 h 2082660"/>
                <a:gd name="connsiteX24" fmla="*/ 1790108 w 1808865"/>
                <a:gd name="connsiteY24" fmla="*/ 1213553 h 2082660"/>
                <a:gd name="connsiteX25" fmla="*/ 1778729 w 1808865"/>
                <a:gd name="connsiteY25" fmla="*/ 1204715 h 2082660"/>
                <a:gd name="connsiteX26" fmla="*/ 1739204 w 1808865"/>
                <a:gd name="connsiteY26" fmla="*/ 1101352 h 2082660"/>
                <a:gd name="connsiteX27" fmla="*/ 1577996 w 1808865"/>
                <a:gd name="connsiteY27" fmla="*/ 897091 h 2082660"/>
                <a:gd name="connsiteX28" fmla="*/ 1423994 w 1808865"/>
                <a:gd name="connsiteY28" fmla="*/ 803021 h 2082660"/>
                <a:gd name="connsiteX29" fmla="*/ 1260472 w 1808865"/>
                <a:gd name="connsiteY29" fmla="*/ 762434 h 2082660"/>
                <a:gd name="connsiteX30" fmla="*/ 1377414 w 1808865"/>
                <a:gd name="connsiteY30" fmla="*/ 840611 h 2082660"/>
                <a:gd name="connsiteX31" fmla="*/ 1531985 w 1808865"/>
                <a:gd name="connsiteY31" fmla="*/ 949285 h 2082660"/>
                <a:gd name="connsiteX32" fmla="*/ 1744401 w 1808865"/>
                <a:gd name="connsiteY32" fmla="*/ 1272802 h 2082660"/>
                <a:gd name="connsiteX33" fmla="*/ 1745691 w 1808865"/>
                <a:gd name="connsiteY33" fmla="*/ 1606598 h 2082660"/>
                <a:gd name="connsiteX34" fmla="*/ 1668955 w 1808865"/>
                <a:gd name="connsiteY34" fmla="*/ 1952836 h 2082660"/>
                <a:gd name="connsiteX35" fmla="*/ 1639331 w 1808865"/>
                <a:gd name="connsiteY35" fmla="*/ 2051761 h 2082660"/>
                <a:gd name="connsiteX36" fmla="*/ 1398580 w 1808865"/>
                <a:gd name="connsiteY36" fmla="*/ 2046527 h 2082660"/>
                <a:gd name="connsiteX37" fmla="*/ 1108632 w 1808865"/>
                <a:gd name="connsiteY37" fmla="*/ 2001540 h 2082660"/>
                <a:gd name="connsiteX38" fmla="*/ 1053291 w 1808865"/>
                <a:gd name="connsiteY38" fmla="*/ 1973395 h 2082660"/>
                <a:gd name="connsiteX39" fmla="*/ 1022945 w 1808865"/>
                <a:gd name="connsiteY39" fmla="*/ 1870980 h 2082660"/>
                <a:gd name="connsiteX40" fmla="*/ 1048890 w 1808865"/>
                <a:gd name="connsiteY40" fmla="*/ 1457907 h 2082660"/>
                <a:gd name="connsiteX41" fmla="*/ 1081891 w 1808865"/>
                <a:gd name="connsiteY41" fmla="*/ 1284598 h 2082660"/>
                <a:gd name="connsiteX42" fmla="*/ 1098353 w 1808865"/>
                <a:gd name="connsiteY42" fmla="*/ 1165949 h 2082660"/>
                <a:gd name="connsiteX43" fmla="*/ 1012325 w 1808865"/>
                <a:gd name="connsiteY43" fmla="*/ 1380110 h 2082660"/>
                <a:gd name="connsiteX44" fmla="*/ 1005459 w 1808865"/>
                <a:gd name="connsiteY44" fmla="*/ 1420469 h 2082660"/>
                <a:gd name="connsiteX45" fmla="*/ 961952 w 1808865"/>
                <a:gd name="connsiteY45" fmla="*/ 1642292 h 2082660"/>
                <a:gd name="connsiteX46" fmla="*/ 947120 w 1808865"/>
                <a:gd name="connsiteY46" fmla="*/ 1870108 h 2082660"/>
                <a:gd name="connsiteX47" fmla="*/ 940596 w 1808865"/>
                <a:gd name="connsiteY47" fmla="*/ 1886532 h 2082660"/>
                <a:gd name="connsiteX48" fmla="*/ 914651 w 1808865"/>
                <a:gd name="connsiteY48" fmla="*/ 1885242 h 2082660"/>
                <a:gd name="connsiteX49" fmla="*/ 710884 w 1808865"/>
                <a:gd name="connsiteY49" fmla="*/ 1720013 h 2082660"/>
                <a:gd name="connsiteX50" fmla="*/ 679780 w 1808865"/>
                <a:gd name="connsiteY50" fmla="*/ 1665771 h 2082660"/>
                <a:gd name="connsiteX51" fmla="*/ 674128 w 1808865"/>
                <a:gd name="connsiteY51" fmla="*/ 1616043 h 2082660"/>
                <a:gd name="connsiteX52" fmla="*/ 789819 w 1808865"/>
                <a:gd name="connsiteY52" fmla="*/ 966012 h 2082660"/>
                <a:gd name="connsiteX53" fmla="*/ 863406 w 1808865"/>
                <a:gd name="connsiteY53" fmla="*/ 808976 h 2082660"/>
                <a:gd name="connsiteX54" fmla="*/ 675835 w 1808865"/>
                <a:gd name="connsiteY54" fmla="*/ 1139169 h 2082660"/>
                <a:gd name="connsiteX55" fmla="*/ 632631 w 1808865"/>
                <a:gd name="connsiteY55" fmla="*/ 1654809 h 2082660"/>
                <a:gd name="connsiteX56" fmla="*/ 510302 w 1808865"/>
                <a:gd name="connsiteY56" fmla="*/ 1554063 h 2082660"/>
                <a:gd name="connsiteX57" fmla="*/ 488871 w 1808865"/>
                <a:gd name="connsiteY57" fmla="*/ 1472131 h 2082660"/>
                <a:gd name="connsiteX58" fmla="*/ 522061 w 1808865"/>
                <a:gd name="connsiteY58" fmla="*/ 990402 h 2082660"/>
                <a:gd name="connsiteX59" fmla="*/ 684597 w 1808865"/>
                <a:gd name="connsiteY59" fmla="*/ 729624 h 2082660"/>
                <a:gd name="connsiteX60" fmla="*/ 718015 w 1808865"/>
                <a:gd name="connsiteY60" fmla="*/ 678189 h 2082660"/>
                <a:gd name="connsiteX61" fmla="*/ 662900 w 1808865"/>
                <a:gd name="connsiteY61" fmla="*/ 694803 h 2082660"/>
                <a:gd name="connsiteX62" fmla="*/ 459853 w 1808865"/>
                <a:gd name="connsiteY62" fmla="*/ 977885 h 2082660"/>
                <a:gd name="connsiteX63" fmla="*/ 406749 w 1808865"/>
                <a:gd name="connsiteY63" fmla="*/ 1439434 h 2082660"/>
                <a:gd name="connsiteX64" fmla="*/ 300542 w 1808865"/>
                <a:gd name="connsiteY64" fmla="*/ 1293854 h 2082660"/>
                <a:gd name="connsiteX65" fmla="*/ 331721 w 1808865"/>
                <a:gd name="connsiteY65" fmla="*/ 1051092 h 2082660"/>
                <a:gd name="connsiteX66" fmla="*/ 431481 w 1808865"/>
                <a:gd name="connsiteY66" fmla="*/ 809507 h 2082660"/>
                <a:gd name="connsiteX67" fmla="*/ 619469 w 1808865"/>
                <a:gd name="connsiteY67" fmla="*/ 628916 h 2082660"/>
                <a:gd name="connsiteX68" fmla="*/ 635021 w 1808865"/>
                <a:gd name="connsiteY68" fmla="*/ 598191 h 2082660"/>
                <a:gd name="connsiteX69" fmla="*/ 613741 w 1808865"/>
                <a:gd name="connsiteY69" fmla="*/ 588595 h 2082660"/>
                <a:gd name="connsiteX70" fmla="*/ 404587 w 1808865"/>
                <a:gd name="connsiteY70" fmla="*/ 714830 h 2082660"/>
                <a:gd name="connsiteX71" fmla="*/ 267769 w 1808865"/>
                <a:gd name="connsiteY71" fmla="*/ 974926 h 2082660"/>
                <a:gd name="connsiteX72" fmla="*/ 245010 w 1808865"/>
                <a:gd name="connsiteY72" fmla="*/ 1202515 h 2082660"/>
                <a:gd name="connsiteX73" fmla="*/ 241824 w 1808865"/>
                <a:gd name="connsiteY73" fmla="*/ 1218901 h 2082660"/>
                <a:gd name="connsiteX74" fmla="*/ 219065 w 1808865"/>
                <a:gd name="connsiteY74" fmla="*/ 1224325 h 2082660"/>
                <a:gd name="connsiteX75" fmla="*/ 200099 w 1808865"/>
                <a:gd name="connsiteY75" fmla="*/ 1206915 h 2082660"/>
                <a:gd name="connsiteX76" fmla="*/ 57591 w 1808865"/>
                <a:gd name="connsiteY76" fmla="*/ 582412 h 2082660"/>
                <a:gd name="connsiteX77" fmla="*/ 211099 w 1808865"/>
                <a:gd name="connsiteY77" fmla="*/ 439373 h 2082660"/>
                <a:gd name="connsiteX78" fmla="*/ 376139 w 1808865"/>
                <a:gd name="connsiteY78" fmla="*/ 382931 h 2082660"/>
                <a:gd name="connsiteX79" fmla="*/ 500212 w 1808865"/>
                <a:gd name="connsiteY79" fmla="*/ 336920 h 2082660"/>
                <a:gd name="connsiteX80" fmla="*/ 303500 w 1808865"/>
                <a:gd name="connsiteY80" fmla="*/ 342382 h 2082660"/>
                <a:gd name="connsiteX81" fmla="*/ 120443 w 1808865"/>
                <a:gd name="connsiteY81" fmla="*/ 434062 h 2082660"/>
                <a:gd name="connsiteX82" fmla="*/ 18332 w 1808865"/>
                <a:gd name="connsiteY82" fmla="*/ 522708 h 2082660"/>
                <a:gd name="connsiteX83" fmla="*/ 1528 w 1808865"/>
                <a:gd name="connsiteY83" fmla="*/ 494942 h 2082660"/>
                <a:gd name="connsiteX84" fmla="*/ 18256 w 1808865"/>
                <a:gd name="connsiteY84" fmla="*/ 330661 h 208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808865" h="2082660">
                  <a:moveTo>
                    <a:pt x="18256" y="330661"/>
                  </a:moveTo>
                  <a:cubicBezTo>
                    <a:pt x="35704" y="295992"/>
                    <a:pt x="64077" y="269060"/>
                    <a:pt x="93474" y="245429"/>
                  </a:cubicBezTo>
                  <a:cubicBezTo>
                    <a:pt x="249410" y="119952"/>
                    <a:pt x="477719" y="53951"/>
                    <a:pt x="639686" y="208105"/>
                  </a:cubicBezTo>
                  <a:cubicBezTo>
                    <a:pt x="688504" y="254571"/>
                    <a:pt x="732239" y="383272"/>
                    <a:pt x="802222" y="383993"/>
                  </a:cubicBezTo>
                  <a:cubicBezTo>
                    <a:pt x="811326" y="383993"/>
                    <a:pt x="821681" y="381072"/>
                    <a:pt x="825588" y="372272"/>
                  </a:cubicBezTo>
                  <a:cubicBezTo>
                    <a:pt x="828281" y="366165"/>
                    <a:pt x="827067" y="358996"/>
                    <a:pt x="825588" y="352434"/>
                  </a:cubicBezTo>
                  <a:cubicBezTo>
                    <a:pt x="818002" y="318295"/>
                    <a:pt x="798278" y="287723"/>
                    <a:pt x="779388" y="257074"/>
                  </a:cubicBezTo>
                  <a:cubicBezTo>
                    <a:pt x="751129" y="211177"/>
                    <a:pt x="736829" y="158946"/>
                    <a:pt x="740736" y="107093"/>
                  </a:cubicBezTo>
                  <a:cubicBezTo>
                    <a:pt x="743467" y="70831"/>
                    <a:pt x="753063" y="40220"/>
                    <a:pt x="786253" y="20079"/>
                  </a:cubicBezTo>
                  <a:cubicBezTo>
                    <a:pt x="809543" y="5930"/>
                    <a:pt x="837043" y="2403"/>
                    <a:pt x="863785" y="1113"/>
                  </a:cubicBezTo>
                  <a:cubicBezTo>
                    <a:pt x="954821" y="-3591"/>
                    <a:pt x="1054277" y="10634"/>
                    <a:pt x="1139888" y="43255"/>
                  </a:cubicBezTo>
                  <a:cubicBezTo>
                    <a:pt x="1272682" y="94172"/>
                    <a:pt x="1395826" y="167353"/>
                    <a:pt x="1504030" y="259653"/>
                  </a:cubicBezTo>
                  <a:cubicBezTo>
                    <a:pt x="1517116" y="270805"/>
                    <a:pt x="1529899" y="281843"/>
                    <a:pt x="1542189" y="293147"/>
                  </a:cubicBezTo>
                  <a:cubicBezTo>
                    <a:pt x="1550515" y="299498"/>
                    <a:pt x="1558480" y="306311"/>
                    <a:pt x="1566047" y="313554"/>
                  </a:cubicBezTo>
                  <a:lnTo>
                    <a:pt x="1562254" y="312378"/>
                  </a:lnTo>
                  <a:cubicBezTo>
                    <a:pt x="1591109" y="340284"/>
                    <a:pt x="1615199" y="372728"/>
                    <a:pt x="1633565" y="408420"/>
                  </a:cubicBezTo>
                  <a:cubicBezTo>
                    <a:pt x="1668121" y="477266"/>
                    <a:pt x="1725359" y="535984"/>
                    <a:pt x="1714094" y="620495"/>
                  </a:cubicBezTo>
                  <a:cubicBezTo>
                    <a:pt x="1698276" y="621064"/>
                    <a:pt x="1683445" y="612909"/>
                    <a:pt x="1669448" y="604905"/>
                  </a:cubicBezTo>
                  <a:cubicBezTo>
                    <a:pt x="1544389" y="533708"/>
                    <a:pt x="1370018" y="450259"/>
                    <a:pt x="1225196" y="463838"/>
                  </a:cubicBezTo>
                  <a:cubicBezTo>
                    <a:pt x="1214196" y="464749"/>
                    <a:pt x="1201564" y="466949"/>
                    <a:pt x="1195913" y="477152"/>
                  </a:cubicBezTo>
                  <a:cubicBezTo>
                    <a:pt x="1186316" y="494525"/>
                    <a:pt x="1205661" y="513680"/>
                    <a:pt x="1222465" y="522404"/>
                  </a:cubicBezTo>
                  <a:cubicBezTo>
                    <a:pt x="1378514" y="602288"/>
                    <a:pt x="1574392" y="589126"/>
                    <a:pt x="1707570" y="707320"/>
                  </a:cubicBezTo>
                  <a:cubicBezTo>
                    <a:pt x="1769056" y="761865"/>
                    <a:pt x="1787643" y="854153"/>
                    <a:pt x="1794812" y="935174"/>
                  </a:cubicBezTo>
                  <a:cubicBezTo>
                    <a:pt x="1801753" y="1014261"/>
                    <a:pt x="1824474" y="1136931"/>
                    <a:pt x="1792195" y="1210291"/>
                  </a:cubicBezTo>
                  <a:cubicBezTo>
                    <a:pt x="1791739" y="1211516"/>
                    <a:pt x="1791030" y="1212627"/>
                    <a:pt x="1790108" y="1213553"/>
                  </a:cubicBezTo>
                  <a:cubicBezTo>
                    <a:pt x="1785822" y="1217346"/>
                    <a:pt x="1780625" y="1210291"/>
                    <a:pt x="1778729" y="1204715"/>
                  </a:cubicBezTo>
                  <a:cubicBezTo>
                    <a:pt x="1767865" y="1169420"/>
                    <a:pt x="1754661" y="1134891"/>
                    <a:pt x="1739204" y="1101352"/>
                  </a:cubicBezTo>
                  <a:cubicBezTo>
                    <a:pt x="1701838" y="1021806"/>
                    <a:pt x="1646682" y="951917"/>
                    <a:pt x="1577996" y="897091"/>
                  </a:cubicBezTo>
                  <a:cubicBezTo>
                    <a:pt x="1531056" y="859049"/>
                    <a:pt x="1479272" y="827415"/>
                    <a:pt x="1423994" y="803021"/>
                  </a:cubicBezTo>
                  <a:cubicBezTo>
                    <a:pt x="1381511" y="784435"/>
                    <a:pt x="1305572" y="736262"/>
                    <a:pt x="1260472" y="762434"/>
                  </a:cubicBezTo>
                  <a:cubicBezTo>
                    <a:pt x="1275644" y="801693"/>
                    <a:pt x="1345438" y="821797"/>
                    <a:pt x="1377414" y="840611"/>
                  </a:cubicBezTo>
                  <a:cubicBezTo>
                    <a:pt x="1432043" y="872204"/>
                    <a:pt x="1483767" y="908573"/>
                    <a:pt x="1531985" y="949285"/>
                  </a:cubicBezTo>
                  <a:cubicBezTo>
                    <a:pt x="1629658" y="1033075"/>
                    <a:pt x="1711211" y="1143569"/>
                    <a:pt x="1744401" y="1272802"/>
                  </a:cubicBezTo>
                  <a:cubicBezTo>
                    <a:pt x="1770953" y="1376582"/>
                    <a:pt x="1772925" y="1503121"/>
                    <a:pt x="1745691" y="1606598"/>
                  </a:cubicBezTo>
                  <a:cubicBezTo>
                    <a:pt x="1715345" y="1721189"/>
                    <a:pt x="1681776" y="1833997"/>
                    <a:pt x="1668955" y="1952836"/>
                  </a:cubicBezTo>
                  <a:cubicBezTo>
                    <a:pt x="1665162" y="1987885"/>
                    <a:pt x="1661938" y="2026082"/>
                    <a:pt x="1639331" y="2051761"/>
                  </a:cubicBezTo>
                  <a:cubicBezTo>
                    <a:pt x="1584179" y="2114500"/>
                    <a:pt x="1463026" y="2066289"/>
                    <a:pt x="1398580" y="2046527"/>
                  </a:cubicBezTo>
                  <a:cubicBezTo>
                    <a:pt x="1304434" y="2017623"/>
                    <a:pt x="1200540" y="2027978"/>
                    <a:pt x="1108632" y="2001540"/>
                  </a:cubicBezTo>
                  <a:cubicBezTo>
                    <a:pt x="1088718" y="1995812"/>
                    <a:pt x="1068311" y="1988605"/>
                    <a:pt x="1053291" y="1973395"/>
                  </a:cubicBezTo>
                  <a:cubicBezTo>
                    <a:pt x="1028332" y="1948133"/>
                    <a:pt x="1024387" y="1907698"/>
                    <a:pt x="1022945" y="1870980"/>
                  </a:cubicBezTo>
                  <a:cubicBezTo>
                    <a:pt x="1017180" y="1732227"/>
                    <a:pt x="1027573" y="1594839"/>
                    <a:pt x="1048890" y="1457907"/>
                  </a:cubicBezTo>
                  <a:cubicBezTo>
                    <a:pt x="1057994" y="1399644"/>
                    <a:pt x="1071118" y="1342482"/>
                    <a:pt x="1081891" y="1284598"/>
                  </a:cubicBezTo>
                  <a:cubicBezTo>
                    <a:pt x="1085153" y="1267074"/>
                    <a:pt x="1122288" y="1163218"/>
                    <a:pt x="1098353" y="1165949"/>
                  </a:cubicBezTo>
                  <a:cubicBezTo>
                    <a:pt x="1049915" y="1171373"/>
                    <a:pt x="1019683" y="1341192"/>
                    <a:pt x="1012325" y="1380110"/>
                  </a:cubicBezTo>
                  <a:cubicBezTo>
                    <a:pt x="1009783" y="1393499"/>
                    <a:pt x="1007621" y="1407003"/>
                    <a:pt x="1005459" y="1420469"/>
                  </a:cubicBezTo>
                  <a:cubicBezTo>
                    <a:pt x="993511" y="1494966"/>
                    <a:pt x="974469" y="1567908"/>
                    <a:pt x="961952" y="1642292"/>
                  </a:cubicBezTo>
                  <a:cubicBezTo>
                    <a:pt x="949055" y="1718837"/>
                    <a:pt x="958538" y="1794017"/>
                    <a:pt x="947120" y="1870108"/>
                  </a:cubicBezTo>
                  <a:cubicBezTo>
                    <a:pt x="946210" y="1876101"/>
                    <a:pt x="944920" y="1882587"/>
                    <a:pt x="940596" y="1886532"/>
                  </a:cubicBezTo>
                  <a:cubicBezTo>
                    <a:pt x="933617" y="1892904"/>
                    <a:pt x="922996" y="1889339"/>
                    <a:pt x="914651" y="1885242"/>
                  </a:cubicBezTo>
                  <a:cubicBezTo>
                    <a:pt x="835162" y="1846196"/>
                    <a:pt x="765512" y="1789716"/>
                    <a:pt x="710884" y="1720013"/>
                  </a:cubicBezTo>
                  <a:cubicBezTo>
                    <a:pt x="698025" y="1703703"/>
                    <a:pt x="685697" y="1686178"/>
                    <a:pt x="679780" y="1665771"/>
                  </a:cubicBezTo>
                  <a:cubicBezTo>
                    <a:pt x="675114" y="1649764"/>
                    <a:pt x="674583" y="1632771"/>
                    <a:pt x="674128" y="1616043"/>
                  </a:cubicBezTo>
                  <a:cubicBezTo>
                    <a:pt x="667376" y="1380868"/>
                    <a:pt x="711415" y="1185749"/>
                    <a:pt x="789819" y="966012"/>
                  </a:cubicBezTo>
                  <a:cubicBezTo>
                    <a:pt x="793612" y="955467"/>
                    <a:pt x="865416" y="810152"/>
                    <a:pt x="863406" y="808976"/>
                  </a:cubicBezTo>
                  <a:cubicBezTo>
                    <a:pt x="788264" y="764710"/>
                    <a:pt x="690173" y="1086407"/>
                    <a:pt x="675835" y="1139169"/>
                  </a:cubicBezTo>
                  <a:cubicBezTo>
                    <a:pt x="629331" y="1311302"/>
                    <a:pt x="630469" y="1479111"/>
                    <a:pt x="632631" y="1654809"/>
                  </a:cubicBezTo>
                  <a:cubicBezTo>
                    <a:pt x="581917" y="1638574"/>
                    <a:pt x="533668" y="1604967"/>
                    <a:pt x="510302" y="1554063"/>
                  </a:cubicBezTo>
                  <a:cubicBezTo>
                    <a:pt x="498581" y="1528535"/>
                    <a:pt x="493688" y="1500125"/>
                    <a:pt x="488871" y="1472131"/>
                  </a:cubicBezTo>
                  <a:cubicBezTo>
                    <a:pt x="459436" y="1299923"/>
                    <a:pt x="457009" y="1156694"/>
                    <a:pt x="522061" y="990402"/>
                  </a:cubicBezTo>
                  <a:cubicBezTo>
                    <a:pt x="560182" y="898608"/>
                    <a:pt x="612755" y="796497"/>
                    <a:pt x="684597" y="729624"/>
                  </a:cubicBezTo>
                  <a:cubicBezTo>
                    <a:pt x="699770" y="715475"/>
                    <a:pt x="717218" y="699696"/>
                    <a:pt x="718015" y="678189"/>
                  </a:cubicBezTo>
                  <a:cubicBezTo>
                    <a:pt x="699314" y="673144"/>
                    <a:pt x="677997" y="684713"/>
                    <a:pt x="662900" y="694803"/>
                  </a:cubicBezTo>
                  <a:cubicBezTo>
                    <a:pt x="566744" y="759324"/>
                    <a:pt x="494333" y="862384"/>
                    <a:pt x="459853" y="977885"/>
                  </a:cubicBezTo>
                  <a:cubicBezTo>
                    <a:pt x="416232" y="1123997"/>
                    <a:pt x="402956" y="1287216"/>
                    <a:pt x="406749" y="1439434"/>
                  </a:cubicBezTo>
                  <a:cubicBezTo>
                    <a:pt x="351142" y="1414855"/>
                    <a:pt x="309342" y="1357578"/>
                    <a:pt x="300542" y="1293854"/>
                  </a:cubicBezTo>
                  <a:cubicBezTo>
                    <a:pt x="288935" y="1210404"/>
                    <a:pt x="307635" y="1130142"/>
                    <a:pt x="331721" y="1051092"/>
                  </a:cubicBezTo>
                  <a:cubicBezTo>
                    <a:pt x="355808" y="972043"/>
                    <a:pt x="375873" y="871904"/>
                    <a:pt x="431481" y="809507"/>
                  </a:cubicBezTo>
                  <a:cubicBezTo>
                    <a:pt x="488643" y="745403"/>
                    <a:pt x="550737" y="679971"/>
                    <a:pt x="619469" y="628916"/>
                  </a:cubicBezTo>
                  <a:cubicBezTo>
                    <a:pt x="629255" y="621709"/>
                    <a:pt x="640635" y="609571"/>
                    <a:pt x="635021" y="598191"/>
                  </a:cubicBezTo>
                  <a:cubicBezTo>
                    <a:pt x="631228" y="590605"/>
                    <a:pt x="621821" y="588898"/>
                    <a:pt x="613741" y="588595"/>
                  </a:cubicBezTo>
                  <a:cubicBezTo>
                    <a:pt x="533820" y="585636"/>
                    <a:pt x="460309" y="661764"/>
                    <a:pt x="404587" y="714830"/>
                  </a:cubicBezTo>
                  <a:cubicBezTo>
                    <a:pt x="340407" y="775938"/>
                    <a:pt x="283207" y="884536"/>
                    <a:pt x="267769" y="974926"/>
                  </a:cubicBezTo>
                  <a:cubicBezTo>
                    <a:pt x="254303" y="1054355"/>
                    <a:pt x="246110" y="1120962"/>
                    <a:pt x="245010" y="1202515"/>
                  </a:cubicBezTo>
                  <a:cubicBezTo>
                    <a:pt x="245445" y="1208163"/>
                    <a:pt x="244345" y="1213826"/>
                    <a:pt x="241824" y="1218901"/>
                  </a:cubicBezTo>
                  <a:cubicBezTo>
                    <a:pt x="237196" y="1226487"/>
                    <a:pt x="226879" y="1227777"/>
                    <a:pt x="219065" y="1224325"/>
                  </a:cubicBezTo>
                  <a:cubicBezTo>
                    <a:pt x="211251" y="1220874"/>
                    <a:pt x="205485" y="1213856"/>
                    <a:pt x="200099" y="1206915"/>
                  </a:cubicBezTo>
                  <a:cubicBezTo>
                    <a:pt x="81222" y="1054241"/>
                    <a:pt x="-25593" y="777948"/>
                    <a:pt x="57591" y="582412"/>
                  </a:cubicBezTo>
                  <a:cubicBezTo>
                    <a:pt x="86305" y="514742"/>
                    <a:pt x="148095" y="470362"/>
                    <a:pt x="211099" y="439373"/>
                  </a:cubicBezTo>
                  <a:cubicBezTo>
                    <a:pt x="263475" y="413584"/>
                    <a:pt x="318940" y="394615"/>
                    <a:pt x="376139" y="382931"/>
                  </a:cubicBezTo>
                  <a:cubicBezTo>
                    <a:pt x="399618" y="378189"/>
                    <a:pt x="526006" y="378531"/>
                    <a:pt x="500212" y="336920"/>
                  </a:cubicBezTo>
                  <a:cubicBezTo>
                    <a:pt x="472523" y="292312"/>
                    <a:pt x="341318" y="333696"/>
                    <a:pt x="303500" y="342382"/>
                  </a:cubicBezTo>
                  <a:cubicBezTo>
                    <a:pt x="237348" y="357554"/>
                    <a:pt x="171802" y="385851"/>
                    <a:pt x="120443" y="434062"/>
                  </a:cubicBezTo>
                  <a:cubicBezTo>
                    <a:pt x="98898" y="454280"/>
                    <a:pt x="49436" y="523694"/>
                    <a:pt x="18332" y="522708"/>
                  </a:cubicBezTo>
                  <a:cubicBezTo>
                    <a:pt x="6952" y="522329"/>
                    <a:pt x="1073" y="507232"/>
                    <a:pt x="1528" y="494942"/>
                  </a:cubicBezTo>
                  <a:cubicBezTo>
                    <a:pt x="3614" y="437552"/>
                    <a:pt x="-9548" y="385775"/>
                    <a:pt x="18256" y="330661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49C70214-48D0-4772-AD63-6D593431F780}"/>
                </a:ext>
              </a:extLst>
            </p:cNvPr>
            <p:cNvSpPr/>
            <p:nvPr/>
          </p:nvSpPr>
          <p:spPr>
            <a:xfrm>
              <a:off x="1042659" y="121791"/>
              <a:ext cx="1583308" cy="2450653"/>
            </a:xfrm>
            <a:custGeom>
              <a:avLst/>
              <a:gdLst>
                <a:gd name="connsiteX0" fmla="*/ 396369 w 1583308"/>
                <a:gd name="connsiteY0" fmla="*/ 13748 h 2450653"/>
                <a:gd name="connsiteX1" fmla="*/ 505308 w 1583308"/>
                <a:gd name="connsiteY1" fmla="*/ 1344 h 2450653"/>
                <a:gd name="connsiteX2" fmla="*/ 942961 w 1583308"/>
                <a:gd name="connsiteY2" fmla="*/ 353120 h 2450653"/>
                <a:gd name="connsiteX3" fmla="*/ 959727 w 1583308"/>
                <a:gd name="connsiteY3" fmla="*/ 599940 h 2450653"/>
                <a:gd name="connsiteX4" fmla="*/ 984572 w 1583308"/>
                <a:gd name="connsiteY4" fmla="*/ 607299 h 2450653"/>
                <a:gd name="connsiteX5" fmla="*/ 996596 w 1583308"/>
                <a:gd name="connsiteY5" fmla="*/ 592126 h 2450653"/>
                <a:gd name="connsiteX6" fmla="*/ 1019355 w 1583308"/>
                <a:gd name="connsiteY6" fmla="*/ 487511 h 2450653"/>
                <a:gd name="connsiteX7" fmla="*/ 1080993 w 1583308"/>
                <a:gd name="connsiteY7" fmla="*/ 346596 h 2450653"/>
                <a:gd name="connsiteX8" fmla="*/ 1168236 w 1583308"/>
                <a:gd name="connsiteY8" fmla="*/ 312116 h 2450653"/>
                <a:gd name="connsiteX9" fmla="*/ 1238712 w 1583308"/>
                <a:gd name="connsiteY9" fmla="*/ 351641 h 2450653"/>
                <a:gd name="connsiteX10" fmla="*/ 1423021 w 1583308"/>
                <a:gd name="connsiteY10" fmla="*/ 575892 h 2450653"/>
                <a:gd name="connsiteX11" fmla="*/ 1568374 w 1583308"/>
                <a:gd name="connsiteY11" fmla="*/ 993820 h 2450653"/>
                <a:gd name="connsiteX12" fmla="*/ 1577061 w 1583308"/>
                <a:gd name="connsiteY12" fmla="*/ 1045824 h 2450653"/>
                <a:gd name="connsiteX13" fmla="*/ 1582788 w 1583308"/>
                <a:gd name="connsiteY13" fmla="*/ 1077952 h 2450653"/>
                <a:gd name="connsiteX14" fmla="*/ 1580664 w 1583308"/>
                <a:gd name="connsiteY14" fmla="*/ 1074386 h 2450653"/>
                <a:gd name="connsiteX15" fmla="*/ 1576567 w 1583308"/>
                <a:gd name="connsiteY15" fmla="*/ 1197056 h 2450653"/>
                <a:gd name="connsiteX16" fmla="*/ 1509049 w 1583308"/>
                <a:gd name="connsiteY16" fmla="*/ 1414252 h 2450653"/>
                <a:gd name="connsiteX17" fmla="*/ 1484546 w 1583308"/>
                <a:gd name="connsiteY17" fmla="*/ 1371351 h 2450653"/>
                <a:gd name="connsiteX18" fmla="*/ 1232795 w 1583308"/>
                <a:gd name="connsiteY18" fmla="*/ 955130 h 2450653"/>
                <a:gd name="connsiteX19" fmla="*/ 1202450 w 1583308"/>
                <a:gd name="connsiteY19" fmla="*/ 944850 h 2450653"/>
                <a:gd name="connsiteX20" fmla="*/ 1195281 w 1583308"/>
                <a:gd name="connsiteY20" fmla="*/ 997954 h 2450653"/>
                <a:gd name="connsiteX21" fmla="*/ 1451735 w 1583308"/>
                <a:gd name="connsiteY21" fmla="*/ 1476156 h 2450653"/>
                <a:gd name="connsiteX22" fmla="*/ 1379665 w 1583308"/>
                <a:gd name="connsiteY22" fmla="*/ 1710003 h 2450653"/>
                <a:gd name="connsiteX23" fmla="*/ 1210605 w 1583308"/>
                <a:gd name="connsiteY23" fmla="*/ 1917184 h 2450653"/>
                <a:gd name="connsiteX24" fmla="*/ 1207078 w 1583308"/>
                <a:gd name="connsiteY24" fmla="*/ 1918209 h 2450653"/>
                <a:gd name="connsiteX25" fmla="*/ 1203929 w 1583308"/>
                <a:gd name="connsiteY25" fmla="*/ 1903643 h 2450653"/>
                <a:gd name="connsiteX26" fmla="*/ 1236588 w 1583308"/>
                <a:gd name="connsiteY26" fmla="*/ 1797435 h 2450653"/>
                <a:gd name="connsiteX27" fmla="*/ 1238067 w 1583308"/>
                <a:gd name="connsiteY27" fmla="*/ 1529942 h 2450653"/>
                <a:gd name="connsiteX28" fmla="*/ 1177946 w 1583308"/>
                <a:gd name="connsiteY28" fmla="*/ 1351248 h 2450653"/>
                <a:gd name="connsiteX29" fmla="*/ 1078338 w 1583308"/>
                <a:gd name="connsiteY29" fmla="*/ 1206539 h 2450653"/>
                <a:gd name="connsiteX30" fmla="*/ 1119721 w 1583308"/>
                <a:gd name="connsiteY30" fmla="*/ 1347341 h 2450653"/>
                <a:gd name="connsiteX31" fmla="*/ 1171232 w 1583308"/>
                <a:gd name="connsiteY31" fmla="*/ 1537529 h 2450653"/>
                <a:gd name="connsiteX32" fmla="*/ 1136297 w 1583308"/>
                <a:gd name="connsiteY32" fmla="*/ 1931257 h 2450653"/>
                <a:gd name="connsiteX33" fmla="*/ 934844 w 1583308"/>
                <a:gd name="connsiteY33" fmla="*/ 2185928 h 2450653"/>
                <a:gd name="connsiteX34" fmla="*/ 666403 w 1583308"/>
                <a:gd name="connsiteY34" fmla="*/ 2395841 h 2450653"/>
                <a:gd name="connsiteX35" fmla="*/ 583826 w 1583308"/>
                <a:gd name="connsiteY35" fmla="*/ 2450386 h 2450653"/>
                <a:gd name="connsiteX36" fmla="*/ 404069 w 1583308"/>
                <a:gd name="connsiteY36" fmla="*/ 2278823 h 2450653"/>
                <a:gd name="connsiteX37" fmla="*/ 211036 w 1583308"/>
                <a:gd name="connsiteY37" fmla="*/ 2042624 h 2450653"/>
                <a:gd name="connsiteX38" fmla="*/ 186040 w 1583308"/>
                <a:gd name="connsiteY38" fmla="*/ 1982692 h 2450653"/>
                <a:gd name="connsiteX39" fmla="*/ 225071 w 1583308"/>
                <a:gd name="connsiteY39" fmla="*/ 1883653 h 2450653"/>
                <a:gd name="connsiteX40" fmla="*/ 495522 w 1583308"/>
                <a:gd name="connsiteY40" fmla="*/ 1587788 h 2450653"/>
                <a:gd name="connsiteX41" fmla="*/ 625779 w 1583308"/>
                <a:gd name="connsiteY41" fmla="*/ 1479038 h 2450653"/>
                <a:gd name="connsiteX42" fmla="*/ 710290 w 1583308"/>
                <a:gd name="connsiteY42" fmla="*/ 1400331 h 2450653"/>
                <a:gd name="connsiteX43" fmla="*/ 514943 w 1583308"/>
                <a:gd name="connsiteY43" fmla="*/ 1503201 h 2450653"/>
                <a:gd name="connsiteX44" fmla="*/ 485205 w 1583308"/>
                <a:gd name="connsiteY44" fmla="*/ 1529108 h 2450653"/>
                <a:gd name="connsiteX45" fmla="*/ 317548 w 1583308"/>
                <a:gd name="connsiteY45" fmla="*/ 1667558 h 2450653"/>
                <a:gd name="connsiteX46" fmla="*/ 168022 w 1583308"/>
                <a:gd name="connsiteY46" fmla="*/ 1830359 h 2450653"/>
                <a:gd name="connsiteX47" fmla="*/ 153077 w 1583308"/>
                <a:gd name="connsiteY47" fmla="*/ 1838287 h 2450653"/>
                <a:gd name="connsiteX48" fmla="*/ 134111 w 1583308"/>
                <a:gd name="connsiteY48" fmla="*/ 1819321 h 2450653"/>
                <a:gd name="connsiteX49" fmla="*/ 79642 w 1583308"/>
                <a:gd name="connsiteY49" fmla="*/ 1552018 h 2450653"/>
                <a:gd name="connsiteX50" fmla="*/ 88935 w 1583308"/>
                <a:gd name="connsiteY50" fmla="*/ 1489128 h 2450653"/>
                <a:gd name="connsiteX51" fmla="*/ 114804 w 1583308"/>
                <a:gd name="connsiteY51" fmla="*/ 1447404 h 2450653"/>
                <a:gd name="connsiteX52" fmla="*/ 597254 w 1583308"/>
                <a:gd name="connsiteY52" fmla="*/ 1033951 h 2450653"/>
                <a:gd name="connsiteX53" fmla="*/ 748487 w 1583308"/>
                <a:gd name="connsiteY53" fmla="*/ 965675 h 2450653"/>
                <a:gd name="connsiteX54" fmla="*/ 405549 w 1583308"/>
                <a:gd name="connsiteY54" fmla="*/ 1086031 h 2450653"/>
                <a:gd name="connsiteX55" fmla="*/ 59614 w 1583308"/>
                <a:gd name="connsiteY55" fmla="*/ 1447669 h 2450653"/>
                <a:gd name="connsiteX56" fmla="*/ 27790 w 1583308"/>
                <a:gd name="connsiteY56" fmla="*/ 1286044 h 2450653"/>
                <a:gd name="connsiteX57" fmla="*/ 61245 w 1583308"/>
                <a:gd name="connsiteY57" fmla="*/ 1208853 h 2450653"/>
                <a:gd name="connsiteX58" fmla="*/ 378693 w 1583308"/>
                <a:gd name="connsiteY58" fmla="*/ 866029 h 2450653"/>
                <a:gd name="connsiteX59" fmla="*/ 660600 w 1583308"/>
                <a:gd name="connsiteY59" fmla="*/ 780949 h 2450653"/>
                <a:gd name="connsiteX60" fmla="*/ 717231 w 1583308"/>
                <a:gd name="connsiteY60" fmla="*/ 765131 h 2450653"/>
                <a:gd name="connsiteX61" fmla="*/ 665265 w 1583308"/>
                <a:gd name="connsiteY61" fmla="*/ 739414 h 2450653"/>
                <a:gd name="connsiteX62" fmla="*/ 339320 w 1583308"/>
                <a:gd name="connsiteY62" fmla="*/ 813001 h 2450653"/>
                <a:gd name="connsiteX63" fmla="*/ 18800 w 1583308"/>
                <a:gd name="connsiteY63" fmla="*/ 1126769 h 2450653"/>
                <a:gd name="connsiteX64" fmla="*/ 26386 w 1583308"/>
                <a:gd name="connsiteY64" fmla="*/ 942157 h 2450653"/>
                <a:gd name="connsiteX65" fmla="*/ 197305 w 1583308"/>
                <a:gd name="connsiteY65" fmla="*/ 779469 h 2450653"/>
                <a:gd name="connsiteX66" fmla="*/ 419735 w 1583308"/>
                <a:gd name="connsiteY66" fmla="*/ 665334 h 2450653"/>
                <a:gd name="connsiteX67" fmla="*/ 672169 w 1583308"/>
                <a:gd name="connsiteY67" fmla="*/ 658923 h 2450653"/>
                <a:gd name="connsiteX68" fmla="*/ 702817 w 1583308"/>
                <a:gd name="connsiteY68" fmla="*/ 646330 h 2450653"/>
                <a:gd name="connsiteX69" fmla="*/ 692462 w 1583308"/>
                <a:gd name="connsiteY69" fmla="*/ 624216 h 2450653"/>
                <a:gd name="connsiteX70" fmla="*/ 456946 w 1583308"/>
                <a:gd name="connsiteY70" fmla="*/ 574564 h 2450653"/>
                <a:gd name="connsiteX71" fmla="*/ 195219 w 1583308"/>
                <a:gd name="connsiteY71" fmla="*/ 676979 h 2450653"/>
                <a:gd name="connsiteX72" fmla="*/ 39700 w 1583308"/>
                <a:gd name="connsiteY72" fmla="*/ 834129 h 2450653"/>
                <a:gd name="connsiteX73" fmla="*/ 27145 w 1583308"/>
                <a:gd name="connsiteY73" fmla="*/ 844446 h 2450653"/>
                <a:gd name="connsiteX74" fmla="*/ 6586 w 1583308"/>
                <a:gd name="connsiteY74" fmla="*/ 832763 h 2450653"/>
                <a:gd name="connsiteX75" fmla="*/ 2793 w 1583308"/>
                <a:gd name="connsiteY75" fmla="*/ 806211 h 2450653"/>
                <a:gd name="connsiteX76" fmla="*/ 273509 w 1583308"/>
                <a:gd name="connsiteY76" fmla="*/ 232347 h 2450653"/>
                <a:gd name="connsiteX77" fmla="*/ 477011 w 1583308"/>
                <a:gd name="connsiteY77" fmla="*/ 230488 h 2450653"/>
                <a:gd name="connsiteX78" fmla="*/ 636665 w 1583308"/>
                <a:gd name="connsiteY78" fmla="*/ 302558 h 2450653"/>
                <a:gd name="connsiteX79" fmla="*/ 758880 w 1583308"/>
                <a:gd name="connsiteY79" fmla="*/ 353955 h 2450653"/>
                <a:gd name="connsiteX80" fmla="*/ 606092 w 1583308"/>
                <a:gd name="connsiteY80" fmla="*/ 221195 h 2450653"/>
                <a:gd name="connsiteX81" fmla="*/ 411314 w 1583308"/>
                <a:gd name="connsiteY81" fmla="*/ 163425 h 2450653"/>
                <a:gd name="connsiteX82" fmla="*/ 279920 w 1583308"/>
                <a:gd name="connsiteY82" fmla="*/ 159632 h 2450653"/>
                <a:gd name="connsiteX83" fmla="*/ 284016 w 1583308"/>
                <a:gd name="connsiteY83" fmla="*/ 126859 h 2450653"/>
                <a:gd name="connsiteX84" fmla="*/ 396369 w 1583308"/>
                <a:gd name="connsiteY84" fmla="*/ 13748 h 24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583308" h="2450653">
                  <a:moveTo>
                    <a:pt x="396369" y="13748"/>
                  </a:moveTo>
                  <a:cubicBezTo>
                    <a:pt x="430735" y="-363"/>
                    <a:pt x="468439" y="-1159"/>
                    <a:pt x="505308" y="1344"/>
                  </a:cubicBezTo>
                  <a:cubicBezTo>
                    <a:pt x="699934" y="14506"/>
                    <a:pt x="913488" y="123294"/>
                    <a:pt x="942961" y="353120"/>
                  </a:cubicBezTo>
                  <a:cubicBezTo>
                    <a:pt x="951837" y="422383"/>
                    <a:pt x="906964" y="550667"/>
                    <a:pt x="959727" y="599940"/>
                  </a:cubicBezTo>
                  <a:cubicBezTo>
                    <a:pt x="966592" y="606350"/>
                    <a:pt x="976303" y="611319"/>
                    <a:pt x="984572" y="607299"/>
                  </a:cubicBezTo>
                  <a:cubicBezTo>
                    <a:pt x="990337" y="604530"/>
                    <a:pt x="993789" y="598233"/>
                    <a:pt x="996596" y="592126"/>
                  </a:cubicBezTo>
                  <a:cubicBezTo>
                    <a:pt x="1011427" y="560795"/>
                    <a:pt x="1015144" y="523850"/>
                    <a:pt x="1019355" y="487511"/>
                  </a:cubicBezTo>
                  <a:cubicBezTo>
                    <a:pt x="1025727" y="432928"/>
                    <a:pt x="1046552" y="383314"/>
                    <a:pt x="1080993" y="346596"/>
                  </a:cubicBezTo>
                  <a:cubicBezTo>
                    <a:pt x="1105080" y="320954"/>
                    <a:pt x="1130949" y="304378"/>
                    <a:pt x="1168236" y="312116"/>
                  </a:cubicBezTo>
                  <a:cubicBezTo>
                    <a:pt x="1194522" y="317579"/>
                    <a:pt x="1217547" y="334041"/>
                    <a:pt x="1238712" y="351641"/>
                  </a:cubicBezTo>
                  <a:cubicBezTo>
                    <a:pt x="1313646" y="414194"/>
                    <a:pt x="1376164" y="490261"/>
                    <a:pt x="1423021" y="575892"/>
                  </a:cubicBezTo>
                  <a:cubicBezTo>
                    <a:pt x="1492970" y="706770"/>
                    <a:pt x="1542016" y="847784"/>
                    <a:pt x="1568374" y="993820"/>
                  </a:cubicBezTo>
                  <a:cubicBezTo>
                    <a:pt x="1571598" y="1011382"/>
                    <a:pt x="1574595" y="1028679"/>
                    <a:pt x="1577061" y="1045824"/>
                  </a:cubicBezTo>
                  <a:cubicBezTo>
                    <a:pt x="1579556" y="1056422"/>
                    <a:pt x="1581468" y="1067145"/>
                    <a:pt x="1582788" y="1077952"/>
                  </a:cubicBezTo>
                  <a:lnTo>
                    <a:pt x="1580664" y="1074386"/>
                  </a:lnTo>
                  <a:cubicBezTo>
                    <a:pt x="1584874" y="1114783"/>
                    <a:pt x="1585102" y="1154952"/>
                    <a:pt x="1576567" y="1197056"/>
                  </a:cubicBezTo>
                  <a:cubicBezTo>
                    <a:pt x="1561053" y="1273412"/>
                    <a:pt x="1568981" y="1357886"/>
                    <a:pt x="1509049" y="1414252"/>
                  </a:cubicBezTo>
                  <a:cubicBezTo>
                    <a:pt x="1496684" y="1403669"/>
                    <a:pt x="1490387" y="1387131"/>
                    <a:pt x="1484546" y="1371351"/>
                  </a:cubicBezTo>
                  <a:cubicBezTo>
                    <a:pt x="1432883" y="1230512"/>
                    <a:pt x="1350951" y="1045710"/>
                    <a:pt x="1232795" y="955130"/>
                  </a:cubicBezTo>
                  <a:cubicBezTo>
                    <a:pt x="1223881" y="948150"/>
                    <a:pt x="1212919" y="941057"/>
                    <a:pt x="1202450" y="944850"/>
                  </a:cubicBezTo>
                  <a:cubicBezTo>
                    <a:pt x="1184584" y="951375"/>
                    <a:pt x="1187657" y="979406"/>
                    <a:pt x="1195281" y="997954"/>
                  </a:cubicBezTo>
                  <a:cubicBezTo>
                    <a:pt x="1265416" y="1167280"/>
                    <a:pt x="1422262" y="1293630"/>
                    <a:pt x="1451735" y="1476156"/>
                  </a:cubicBezTo>
                  <a:cubicBezTo>
                    <a:pt x="1465353" y="1560401"/>
                    <a:pt x="1423438" y="1643471"/>
                    <a:pt x="1379665" y="1710003"/>
                  </a:cubicBezTo>
                  <a:cubicBezTo>
                    <a:pt x="1336955" y="1774866"/>
                    <a:pt x="1279754" y="1883767"/>
                    <a:pt x="1210605" y="1917184"/>
                  </a:cubicBezTo>
                  <a:cubicBezTo>
                    <a:pt x="1209528" y="1917799"/>
                    <a:pt x="1208318" y="1918148"/>
                    <a:pt x="1207078" y="1918209"/>
                  </a:cubicBezTo>
                  <a:cubicBezTo>
                    <a:pt x="1201577" y="1918019"/>
                    <a:pt x="1201843" y="1909105"/>
                    <a:pt x="1203929" y="1903643"/>
                  </a:cubicBezTo>
                  <a:cubicBezTo>
                    <a:pt x="1217156" y="1869000"/>
                    <a:pt x="1228065" y="1833523"/>
                    <a:pt x="1236588" y="1797435"/>
                  </a:cubicBezTo>
                  <a:cubicBezTo>
                    <a:pt x="1257337" y="1710193"/>
                    <a:pt x="1256161" y="1617640"/>
                    <a:pt x="1238067" y="1529942"/>
                  </a:cubicBezTo>
                  <a:cubicBezTo>
                    <a:pt x="1225360" y="1468156"/>
                    <a:pt x="1205173" y="1408149"/>
                    <a:pt x="1177946" y="1351248"/>
                  </a:cubicBezTo>
                  <a:cubicBezTo>
                    <a:pt x="1156970" y="1307513"/>
                    <a:pt x="1128635" y="1218070"/>
                    <a:pt x="1078338" y="1206539"/>
                  </a:cubicBezTo>
                  <a:cubicBezTo>
                    <a:pt x="1066048" y="1246974"/>
                    <a:pt x="1106863" y="1310813"/>
                    <a:pt x="1119721" y="1347341"/>
                  </a:cubicBezTo>
                  <a:cubicBezTo>
                    <a:pt x="1142048" y="1409226"/>
                    <a:pt x="1159276" y="1472833"/>
                    <a:pt x="1171232" y="1537529"/>
                  </a:cubicBezTo>
                  <a:cubicBezTo>
                    <a:pt x="1194636" y="1669189"/>
                    <a:pt x="1189553" y="1809952"/>
                    <a:pt x="1136297" y="1931257"/>
                  </a:cubicBezTo>
                  <a:cubicBezTo>
                    <a:pt x="1093587" y="2028778"/>
                    <a:pt x="1018293" y="2126528"/>
                    <a:pt x="934844" y="2185928"/>
                  </a:cubicBezTo>
                  <a:cubicBezTo>
                    <a:pt x="842367" y="2252005"/>
                    <a:pt x="748259" y="2314250"/>
                    <a:pt x="666403" y="2395841"/>
                  </a:cubicBezTo>
                  <a:cubicBezTo>
                    <a:pt x="642241" y="2419852"/>
                    <a:pt x="616599" y="2446593"/>
                    <a:pt x="583826" y="2450386"/>
                  </a:cubicBezTo>
                  <a:cubicBezTo>
                    <a:pt x="503829" y="2459642"/>
                    <a:pt x="441015" y="2338678"/>
                    <a:pt x="404069" y="2278823"/>
                  </a:cubicBezTo>
                  <a:cubicBezTo>
                    <a:pt x="350055" y="2191011"/>
                    <a:pt x="264785" y="2126528"/>
                    <a:pt x="211036" y="2042624"/>
                  </a:cubicBezTo>
                  <a:cubicBezTo>
                    <a:pt x="199354" y="2024379"/>
                    <a:pt x="188278" y="2004692"/>
                    <a:pt x="186040" y="1982692"/>
                  </a:cubicBezTo>
                  <a:cubicBezTo>
                    <a:pt x="182246" y="1946126"/>
                    <a:pt x="203943" y="1912632"/>
                    <a:pt x="225071" y="1883653"/>
                  </a:cubicBezTo>
                  <a:cubicBezTo>
                    <a:pt x="304727" y="1774183"/>
                    <a:pt x="396180" y="1677003"/>
                    <a:pt x="495522" y="1587788"/>
                  </a:cubicBezTo>
                  <a:cubicBezTo>
                    <a:pt x="537778" y="1549856"/>
                    <a:pt x="582461" y="1515528"/>
                    <a:pt x="625779" y="1479038"/>
                  </a:cubicBezTo>
                  <a:cubicBezTo>
                    <a:pt x="638865" y="1468001"/>
                    <a:pt x="730128" y="1414935"/>
                    <a:pt x="710290" y="1400331"/>
                  </a:cubicBezTo>
                  <a:cubicBezTo>
                    <a:pt x="670196" y="1370744"/>
                    <a:pt x="544150" y="1478735"/>
                    <a:pt x="514943" y="1503201"/>
                  </a:cubicBezTo>
                  <a:cubicBezTo>
                    <a:pt x="504891" y="1511622"/>
                    <a:pt x="495029" y="1520346"/>
                    <a:pt x="485205" y="1529108"/>
                  </a:cubicBezTo>
                  <a:cubicBezTo>
                    <a:pt x="430925" y="1577433"/>
                    <a:pt x="372321" y="1619612"/>
                    <a:pt x="317548" y="1667558"/>
                  </a:cubicBezTo>
                  <a:cubicBezTo>
                    <a:pt x="261296" y="1716868"/>
                    <a:pt x="222719" y="1780593"/>
                    <a:pt x="168022" y="1830359"/>
                  </a:cubicBezTo>
                  <a:cubicBezTo>
                    <a:pt x="163660" y="1834152"/>
                    <a:pt x="158767" y="1838325"/>
                    <a:pt x="153077" y="1838287"/>
                  </a:cubicBezTo>
                  <a:cubicBezTo>
                    <a:pt x="143898" y="1838287"/>
                    <a:pt x="137905" y="1828159"/>
                    <a:pt x="134111" y="1819321"/>
                  </a:cubicBezTo>
                  <a:cubicBezTo>
                    <a:pt x="97610" y="1734962"/>
                    <a:pt x="79062" y="1643934"/>
                    <a:pt x="79642" y="1552018"/>
                  </a:cubicBezTo>
                  <a:cubicBezTo>
                    <a:pt x="79642" y="1530663"/>
                    <a:pt x="81045" y="1508777"/>
                    <a:pt x="88935" y="1489128"/>
                  </a:cubicBezTo>
                  <a:cubicBezTo>
                    <a:pt x="95080" y="1473728"/>
                    <a:pt x="105018" y="1460452"/>
                    <a:pt x="114804" y="1447404"/>
                  </a:cubicBezTo>
                  <a:cubicBezTo>
                    <a:pt x="252533" y="1263891"/>
                    <a:pt x="404335" y="1146380"/>
                    <a:pt x="597254" y="1033951"/>
                  </a:cubicBezTo>
                  <a:cubicBezTo>
                    <a:pt x="606471" y="1028527"/>
                    <a:pt x="749283" y="968102"/>
                    <a:pt x="748487" y="965675"/>
                  </a:cubicBezTo>
                  <a:cubicBezTo>
                    <a:pt x="718142" y="879684"/>
                    <a:pt x="448449" y="1055876"/>
                    <a:pt x="405549" y="1086031"/>
                  </a:cubicBezTo>
                  <a:cubicBezTo>
                    <a:pt x="265658" y="1184273"/>
                    <a:pt x="164608" y="1312671"/>
                    <a:pt x="59614" y="1447669"/>
                  </a:cubicBezTo>
                  <a:cubicBezTo>
                    <a:pt x="30938" y="1400065"/>
                    <a:pt x="14703" y="1340930"/>
                    <a:pt x="27790" y="1286044"/>
                  </a:cubicBezTo>
                  <a:cubicBezTo>
                    <a:pt x="34390" y="1258467"/>
                    <a:pt x="47893" y="1233471"/>
                    <a:pt x="61245" y="1208853"/>
                  </a:cubicBezTo>
                  <a:cubicBezTo>
                    <a:pt x="143367" y="1057469"/>
                    <a:pt x="228447" y="947126"/>
                    <a:pt x="378693" y="866029"/>
                  </a:cubicBezTo>
                  <a:cubicBezTo>
                    <a:pt x="463356" y="822787"/>
                    <a:pt x="565278" y="781745"/>
                    <a:pt x="660600" y="780949"/>
                  </a:cubicBezTo>
                  <a:cubicBezTo>
                    <a:pt x="680703" y="780949"/>
                    <a:pt x="703576" y="780949"/>
                    <a:pt x="717231" y="765131"/>
                  </a:cubicBezTo>
                  <a:cubicBezTo>
                    <a:pt x="706079" y="748290"/>
                    <a:pt x="682865" y="742372"/>
                    <a:pt x="665265" y="739414"/>
                  </a:cubicBezTo>
                  <a:cubicBezTo>
                    <a:pt x="553026" y="721169"/>
                    <a:pt x="435628" y="749238"/>
                    <a:pt x="339320" y="813001"/>
                  </a:cubicBezTo>
                  <a:cubicBezTo>
                    <a:pt x="217485" y="893681"/>
                    <a:pt x="108242" y="1008348"/>
                    <a:pt x="18800" y="1126769"/>
                  </a:cubicBezTo>
                  <a:cubicBezTo>
                    <a:pt x="-8511" y="1069379"/>
                    <a:pt x="-5552" y="996703"/>
                    <a:pt x="26386" y="942157"/>
                  </a:cubicBezTo>
                  <a:cubicBezTo>
                    <a:pt x="68111" y="870505"/>
                    <a:pt x="131115" y="822635"/>
                    <a:pt x="197305" y="779469"/>
                  </a:cubicBezTo>
                  <a:cubicBezTo>
                    <a:pt x="263496" y="736303"/>
                    <a:pt x="339586" y="674020"/>
                    <a:pt x="419735" y="665334"/>
                  </a:cubicBezTo>
                  <a:cubicBezTo>
                    <a:pt x="502084" y="656420"/>
                    <a:pt x="588985" y="649896"/>
                    <a:pt x="672169" y="658923"/>
                  </a:cubicBezTo>
                  <a:cubicBezTo>
                    <a:pt x="684155" y="660251"/>
                    <a:pt x="700238" y="658923"/>
                    <a:pt x="702817" y="646330"/>
                  </a:cubicBezTo>
                  <a:cubicBezTo>
                    <a:pt x="704562" y="637871"/>
                    <a:pt x="698417" y="630058"/>
                    <a:pt x="692462" y="624216"/>
                  </a:cubicBezTo>
                  <a:cubicBezTo>
                    <a:pt x="633517" y="566333"/>
                    <a:pt x="531481" y="573047"/>
                    <a:pt x="456946" y="574564"/>
                  </a:cubicBezTo>
                  <a:cubicBezTo>
                    <a:pt x="371069" y="576309"/>
                    <a:pt x="261637" y="618982"/>
                    <a:pt x="195219" y="676979"/>
                  </a:cubicBezTo>
                  <a:cubicBezTo>
                    <a:pt x="136805" y="727921"/>
                    <a:pt x="90111" y="772869"/>
                    <a:pt x="39700" y="834129"/>
                  </a:cubicBezTo>
                  <a:cubicBezTo>
                    <a:pt x="36624" y="838730"/>
                    <a:pt x="32254" y="842318"/>
                    <a:pt x="27145" y="844446"/>
                  </a:cubicBezTo>
                  <a:cubicBezTo>
                    <a:pt x="19065" y="846911"/>
                    <a:pt x="10417" y="840653"/>
                    <a:pt x="6586" y="832763"/>
                  </a:cubicBezTo>
                  <a:cubicBezTo>
                    <a:pt x="2755" y="824873"/>
                    <a:pt x="2793" y="815352"/>
                    <a:pt x="2793" y="806211"/>
                  </a:cubicBezTo>
                  <a:cubicBezTo>
                    <a:pt x="4955" y="607223"/>
                    <a:pt x="91628" y="323041"/>
                    <a:pt x="273509" y="232347"/>
                  </a:cubicBezTo>
                  <a:cubicBezTo>
                    <a:pt x="336362" y="201015"/>
                    <a:pt x="410328" y="210195"/>
                    <a:pt x="477011" y="230488"/>
                  </a:cubicBezTo>
                  <a:cubicBezTo>
                    <a:pt x="533064" y="247660"/>
                    <a:pt x="586711" y="271875"/>
                    <a:pt x="636665" y="302558"/>
                  </a:cubicBezTo>
                  <a:cubicBezTo>
                    <a:pt x="657413" y="315303"/>
                    <a:pt x="753228" y="403569"/>
                    <a:pt x="758880" y="353955"/>
                  </a:cubicBezTo>
                  <a:cubicBezTo>
                    <a:pt x="764911" y="300851"/>
                    <a:pt x="640079" y="240919"/>
                    <a:pt x="606092" y="221195"/>
                  </a:cubicBezTo>
                  <a:cubicBezTo>
                    <a:pt x="546540" y="186715"/>
                    <a:pt x="479629" y="162515"/>
                    <a:pt x="411314" y="163425"/>
                  </a:cubicBezTo>
                  <a:cubicBezTo>
                    <a:pt x="382676" y="163805"/>
                    <a:pt x="302944" y="182125"/>
                    <a:pt x="279920" y="159632"/>
                  </a:cubicBezTo>
                  <a:cubicBezTo>
                    <a:pt x="271423" y="151363"/>
                    <a:pt x="276127" y="135887"/>
                    <a:pt x="284016" y="126859"/>
                  </a:cubicBezTo>
                  <a:cubicBezTo>
                    <a:pt x="320393" y="84793"/>
                    <a:pt x="341976" y="36127"/>
                    <a:pt x="396369" y="13748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5B808773-8222-476D-B58D-A33720FDCEDB}"/>
                </a:ext>
              </a:extLst>
            </p:cNvPr>
            <p:cNvSpPr/>
            <p:nvPr/>
          </p:nvSpPr>
          <p:spPr>
            <a:xfrm>
              <a:off x="2365509" y="-1159931"/>
              <a:ext cx="2003456" cy="1898192"/>
            </a:xfrm>
            <a:custGeom>
              <a:avLst/>
              <a:gdLst>
                <a:gd name="connsiteX0" fmla="*/ 3863 w 2003456"/>
                <a:gd name="connsiteY0" fmla="*/ 598329 h 1898192"/>
                <a:gd name="connsiteX1" fmla="*/ 55222 w 2003456"/>
                <a:gd name="connsiteY1" fmla="*/ 494700 h 1898192"/>
                <a:gd name="connsiteX2" fmla="*/ 572379 w 2003456"/>
                <a:gd name="connsiteY2" fmla="*/ 303222 h 1898192"/>
                <a:gd name="connsiteX3" fmla="*/ 772733 w 2003456"/>
                <a:gd name="connsiteY3" fmla="*/ 426499 h 1898192"/>
                <a:gd name="connsiteX4" fmla="*/ 792344 w 2003456"/>
                <a:gd name="connsiteY4" fmla="*/ 408520 h 1898192"/>
                <a:gd name="connsiteX5" fmla="*/ 787413 w 2003456"/>
                <a:gd name="connsiteY5" fmla="*/ 389554 h 1898192"/>
                <a:gd name="connsiteX6" fmla="*/ 719136 w 2003456"/>
                <a:gd name="connsiteY6" fmla="*/ 310771 h 1898192"/>
                <a:gd name="connsiteX7" fmla="*/ 644639 w 2003456"/>
                <a:gd name="connsiteY7" fmla="*/ 177214 h 1898192"/>
                <a:gd name="connsiteX8" fmla="*/ 666829 w 2003456"/>
                <a:gd name="connsiteY8" fmla="*/ 80413 h 1898192"/>
                <a:gd name="connsiteX9" fmla="*/ 736850 w 2003456"/>
                <a:gd name="connsiteY9" fmla="*/ 39940 h 1898192"/>
                <a:gd name="connsiteX10" fmla="*/ 1013446 w 2003456"/>
                <a:gd name="connsiteY10" fmla="*/ 2009 h 1898192"/>
                <a:gd name="connsiteX11" fmla="*/ 1418288 w 2003456"/>
                <a:gd name="connsiteY11" fmla="*/ 106738 h 1898192"/>
                <a:gd name="connsiteX12" fmla="*/ 1463389 w 2003456"/>
                <a:gd name="connsiteY12" fmla="*/ 128131 h 1898192"/>
                <a:gd name="connsiteX13" fmla="*/ 1491458 w 2003456"/>
                <a:gd name="connsiteY13" fmla="*/ 141028 h 1898192"/>
                <a:gd name="connsiteX14" fmla="*/ 1487664 w 2003456"/>
                <a:gd name="connsiteY14" fmla="*/ 141028 h 1898192"/>
                <a:gd name="connsiteX15" fmla="*/ 1580293 w 2003456"/>
                <a:gd name="connsiteY15" fmla="*/ 213325 h 1898192"/>
                <a:gd name="connsiteX16" fmla="*/ 1710550 w 2003456"/>
                <a:gd name="connsiteY16" fmla="*/ 394827 h 1898192"/>
                <a:gd name="connsiteX17" fmla="*/ 1663666 w 2003456"/>
                <a:gd name="connsiteY17" fmla="*/ 392513 h 1898192"/>
                <a:gd name="connsiteX18" fmla="*/ 1200448 w 2003456"/>
                <a:gd name="connsiteY18" fmla="*/ 382992 h 1898192"/>
                <a:gd name="connsiteX19" fmla="*/ 1175527 w 2003456"/>
                <a:gd name="connsiteY19" fmla="*/ 404082 h 1898192"/>
                <a:gd name="connsiteX20" fmla="*/ 1212548 w 2003456"/>
                <a:gd name="connsiteY20" fmla="*/ 440117 h 1898192"/>
                <a:gd name="connsiteX21" fmla="*/ 1726064 w 2003456"/>
                <a:gd name="connsiteY21" fmla="*/ 480210 h 1898192"/>
                <a:gd name="connsiteX22" fmla="*/ 1866675 w 2003456"/>
                <a:gd name="connsiteY22" fmla="*/ 675064 h 1898192"/>
                <a:gd name="connsiteX23" fmla="*/ 1932448 w 2003456"/>
                <a:gd name="connsiteY23" fmla="*/ 941039 h 1898192"/>
                <a:gd name="connsiteX24" fmla="*/ 1931234 w 2003456"/>
                <a:gd name="connsiteY24" fmla="*/ 944832 h 1898192"/>
                <a:gd name="connsiteX25" fmla="*/ 1918224 w 2003456"/>
                <a:gd name="connsiteY25" fmla="*/ 939484 h 1898192"/>
                <a:gd name="connsiteX26" fmla="*/ 1854461 w 2003456"/>
                <a:gd name="connsiteY26" fmla="*/ 851104 h 1898192"/>
                <a:gd name="connsiteX27" fmla="*/ 1648342 w 2003456"/>
                <a:gd name="connsiteY27" fmla="*/ 700137 h 1898192"/>
                <a:gd name="connsiteX28" fmla="*/ 1476437 w 2003456"/>
                <a:gd name="connsiteY28" fmla="*/ 653405 h 1898192"/>
                <a:gd name="connsiteX29" fmla="*/ 1308704 w 2003456"/>
                <a:gd name="connsiteY29" fmla="*/ 660991 h 1898192"/>
                <a:gd name="connsiteX30" fmla="*/ 1440819 w 2003456"/>
                <a:gd name="connsiteY30" fmla="*/ 702906 h 1898192"/>
                <a:gd name="connsiteX31" fmla="*/ 1616821 w 2003456"/>
                <a:gd name="connsiteY31" fmla="*/ 763596 h 1898192"/>
                <a:gd name="connsiteX32" fmla="*/ 1901876 w 2003456"/>
                <a:gd name="connsiteY32" fmla="*/ 1014967 h 1898192"/>
                <a:gd name="connsiteX33" fmla="*/ 1985969 w 2003456"/>
                <a:gd name="connsiteY33" fmla="*/ 1336284 h 1898192"/>
                <a:gd name="connsiteX34" fmla="*/ 1997956 w 2003456"/>
                <a:gd name="connsiteY34" fmla="*/ 1691929 h 1898192"/>
                <a:gd name="connsiteX35" fmla="*/ 1993973 w 2003456"/>
                <a:gd name="connsiteY35" fmla="*/ 1795710 h 1898192"/>
                <a:gd name="connsiteX36" fmla="*/ 1760581 w 2003456"/>
                <a:gd name="connsiteY36" fmla="*/ 1859245 h 1898192"/>
                <a:gd name="connsiteX37" fmla="*/ 1469913 w 2003456"/>
                <a:gd name="connsiteY37" fmla="*/ 1898428 h 1898192"/>
                <a:gd name="connsiteX38" fmla="*/ 1409564 w 2003456"/>
                <a:gd name="connsiteY38" fmla="*/ 1887049 h 1898192"/>
                <a:gd name="connsiteX39" fmla="*/ 1354791 w 2003456"/>
                <a:gd name="connsiteY39" fmla="*/ 1796962 h 1898192"/>
                <a:gd name="connsiteX40" fmla="*/ 1277259 w 2003456"/>
                <a:gd name="connsiteY40" fmla="*/ 1391361 h 1898192"/>
                <a:gd name="connsiteX41" fmla="*/ 1265880 w 2003456"/>
                <a:gd name="connsiteY41" fmla="*/ 1214866 h 1898192"/>
                <a:gd name="connsiteX42" fmla="*/ 1252262 w 2003456"/>
                <a:gd name="connsiteY42" fmla="*/ 1095799 h 1898192"/>
                <a:gd name="connsiteX43" fmla="*/ 1222524 w 2003456"/>
                <a:gd name="connsiteY43" fmla="*/ 1326764 h 1898192"/>
                <a:gd name="connsiteX44" fmla="*/ 1225900 w 2003456"/>
                <a:gd name="connsiteY44" fmla="*/ 1367616 h 1898192"/>
                <a:gd name="connsiteX45" fmla="*/ 1239024 w 2003456"/>
                <a:gd name="connsiteY45" fmla="*/ 1593839 h 1898192"/>
                <a:gd name="connsiteX46" fmla="*/ 1281280 w 2003456"/>
                <a:gd name="connsiteY46" fmla="*/ 1817634 h 1898192"/>
                <a:gd name="connsiteX47" fmla="*/ 1279080 w 2003456"/>
                <a:gd name="connsiteY47" fmla="*/ 1835348 h 1898192"/>
                <a:gd name="connsiteX48" fmla="*/ 1253741 w 2003456"/>
                <a:gd name="connsiteY48" fmla="*/ 1841493 h 1898192"/>
                <a:gd name="connsiteX49" fmla="*/ 1016481 w 2003456"/>
                <a:gd name="connsiteY49" fmla="*/ 1740254 h 1898192"/>
                <a:gd name="connsiteX50" fmla="*/ 973011 w 2003456"/>
                <a:gd name="connsiteY50" fmla="*/ 1696823 h 1898192"/>
                <a:gd name="connsiteX51" fmla="*/ 955183 w 2003456"/>
                <a:gd name="connsiteY51" fmla="*/ 1650470 h 1898192"/>
                <a:gd name="connsiteX52" fmla="*/ 905341 w 2003456"/>
                <a:gd name="connsiteY52" fmla="*/ 990919 h 1898192"/>
                <a:gd name="connsiteX53" fmla="*/ 937318 w 2003456"/>
                <a:gd name="connsiteY53" fmla="*/ 818559 h 1898192"/>
                <a:gd name="connsiteX54" fmla="*/ 838468 w 2003456"/>
                <a:gd name="connsiteY54" fmla="*/ 1190286 h 1898192"/>
                <a:gd name="connsiteX55" fmla="*/ 924686 w 2003456"/>
                <a:gd name="connsiteY55" fmla="*/ 1699705 h 1898192"/>
                <a:gd name="connsiteX56" fmla="*/ 781799 w 2003456"/>
                <a:gd name="connsiteY56" fmla="*/ 1637460 h 1898192"/>
                <a:gd name="connsiteX57" fmla="*/ 740795 w 2003456"/>
                <a:gd name="connsiteY57" fmla="*/ 1564594 h 1898192"/>
                <a:gd name="connsiteX58" fmla="*/ 653211 w 2003456"/>
                <a:gd name="connsiteY58" fmla="*/ 1090944 h 1898192"/>
                <a:gd name="connsiteX59" fmla="*/ 745309 w 2003456"/>
                <a:gd name="connsiteY59" fmla="*/ 793410 h 1898192"/>
                <a:gd name="connsiteX60" fmla="*/ 764768 w 2003456"/>
                <a:gd name="connsiteY60" fmla="*/ 734351 h 1898192"/>
                <a:gd name="connsiteX61" fmla="*/ 715798 w 2003456"/>
                <a:gd name="connsiteY61" fmla="*/ 766024 h 1898192"/>
                <a:gd name="connsiteX62" fmla="*/ 590245 w 2003456"/>
                <a:gd name="connsiteY62" fmla="*/ 1096520 h 1898192"/>
                <a:gd name="connsiteX63" fmla="*/ 653629 w 2003456"/>
                <a:gd name="connsiteY63" fmla="*/ 1556590 h 1898192"/>
                <a:gd name="connsiteX64" fmla="*/ 515027 w 2003456"/>
                <a:gd name="connsiteY64" fmla="*/ 1446589 h 1898192"/>
                <a:gd name="connsiteX65" fmla="*/ 484682 w 2003456"/>
                <a:gd name="connsiteY65" fmla="*/ 1203828 h 1898192"/>
                <a:gd name="connsiteX66" fmla="*/ 520907 w 2003456"/>
                <a:gd name="connsiteY66" fmla="*/ 942518 h 1898192"/>
                <a:gd name="connsiteX67" fmla="*/ 657460 w 2003456"/>
                <a:gd name="connsiteY67" fmla="*/ 714930 h 1898192"/>
                <a:gd name="connsiteX68" fmla="*/ 664818 w 2003456"/>
                <a:gd name="connsiteY68" fmla="*/ 680792 h 1898192"/>
                <a:gd name="connsiteX69" fmla="*/ 642059 w 2003456"/>
                <a:gd name="connsiteY69" fmla="*/ 677605 h 1898192"/>
                <a:gd name="connsiteX70" fmla="*/ 471634 w 2003456"/>
                <a:gd name="connsiteY70" fmla="*/ 858614 h 1898192"/>
                <a:gd name="connsiteX71" fmla="*/ 404343 w 2003456"/>
                <a:gd name="connsiteY71" fmla="*/ 1148334 h 1898192"/>
                <a:gd name="connsiteX72" fmla="*/ 438937 w 2003456"/>
                <a:gd name="connsiteY72" fmla="*/ 1374254 h 1898192"/>
                <a:gd name="connsiteX73" fmla="*/ 439923 w 2003456"/>
                <a:gd name="connsiteY73" fmla="*/ 1390982 h 1898192"/>
                <a:gd name="connsiteX74" fmla="*/ 419364 w 2003456"/>
                <a:gd name="connsiteY74" fmla="*/ 1402664 h 1898192"/>
                <a:gd name="connsiteX75" fmla="*/ 396605 w 2003456"/>
                <a:gd name="connsiteY75" fmla="*/ 1391285 h 1898192"/>
                <a:gd name="connsiteX76" fmla="*/ 104116 w 2003456"/>
                <a:gd name="connsiteY76" fmla="*/ 829900 h 1898192"/>
                <a:gd name="connsiteX77" fmla="*/ 216772 w 2003456"/>
                <a:gd name="connsiteY77" fmla="*/ 648209 h 1898192"/>
                <a:gd name="connsiteX78" fmla="*/ 361898 w 2003456"/>
                <a:gd name="connsiteY78" fmla="*/ 546818 h 1898192"/>
                <a:gd name="connsiteX79" fmla="*/ 470078 w 2003456"/>
                <a:gd name="connsiteY79" fmla="*/ 467162 h 1898192"/>
                <a:gd name="connsiteX80" fmla="*/ 281863 w 2003456"/>
                <a:gd name="connsiteY80" fmla="*/ 528459 h 1898192"/>
                <a:gd name="connsiteX81" fmla="*/ 128127 w 2003456"/>
                <a:gd name="connsiteY81" fmla="*/ 668805 h 1898192"/>
                <a:gd name="connsiteX82" fmla="*/ 51619 w 2003456"/>
                <a:gd name="connsiteY82" fmla="*/ 783396 h 1898192"/>
                <a:gd name="connsiteX83" fmla="*/ 28519 w 2003456"/>
                <a:gd name="connsiteY83" fmla="*/ 761434 h 1898192"/>
                <a:gd name="connsiteX84" fmla="*/ 3863 w 2003456"/>
                <a:gd name="connsiteY84" fmla="*/ 598329 h 189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003456" h="1898192">
                  <a:moveTo>
                    <a:pt x="3863" y="598329"/>
                  </a:moveTo>
                  <a:cubicBezTo>
                    <a:pt x="12170" y="559904"/>
                    <a:pt x="32729" y="525880"/>
                    <a:pt x="55222" y="494700"/>
                  </a:cubicBezTo>
                  <a:cubicBezTo>
                    <a:pt x="174365" y="329357"/>
                    <a:pt x="378095" y="200732"/>
                    <a:pt x="572379" y="303222"/>
                  </a:cubicBezTo>
                  <a:cubicBezTo>
                    <a:pt x="630984" y="334099"/>
                    <a:pt x="705139" y="445731"/>
                    <a:pt x="772733" y="426499"/>
                  </a:cubicBezTo>
                  <a:cubicBezTo>
                    <a:pt x="781533" y="423996"/>
                    <a:pt x="790789" y="418117"/>
                    <a:pt x="792344" y="408520"/>
                  </a:cubicBezTo>
                  <a:cubicBezTo>
                    <a:pt x="792734" y="401837"/>
                    <a:pt x="791009" y="395200"/>
                    <a:pt x="787413" y="389554"/>
                  </a:cubicBezTo>
                  <a:cubicBezTo>
                    <a:pt x="771444" y="358906"/>
                    <a:pt x="745005" y="334971"/>
                    <a:pt x="719136" y="310771"/>
                  </a:cubicBezTo>
                  <a:cubicBezTo>
                    <a:pt x="680514" y="275479"/>
                    <a:pt x="654376" y="228619"/>
                    <a:pt x="644639" y="177214"/>
                  </a:cubicBezTo>
                  <a:cubicBezTo>
                    <a:pt x="638266" y="141483"/>
                    <a:pt x="639897" y="109241"/>
                    <a:pt x="666829" y="80413"/>
                  </a:cubicBezTo>
                  <a:cubicBezTo>
                    <a:pt x="685794" y="60120"/>
                    <a:pt x="711436" y="48892"/>
                    <a:pt x="736850" y="39940"/>
                  </a:cubicBezTo>
                  <a:cubicBezTo>
                    <a:pt x="823485" y="9595"/>
                    <a:pt x="922714" y="-5122"/>
                    <a:pt x="1013446" y="2009"/>
                  </a:cubicBezTo>
                  <a:cubicBezTo>
                    <a:pt x="1153466" y="13055"/>
                    <a:pt x="1290478" y="48498"/>
                    <a:pt x="1418288" y="106738"/>
                  </a:cubicBezTo>
                  <a:cubicBezTo>
                    <a:pt x="1433688" y="113755"/>
                    <a:pt x="1448633" y="120734"/>
                    <a:pt x="1463389" y="128131"/>
                  </a:cubicBezTo>
                  <a:cubicBezTo>
                    <a:pt x="1472989" y="131882"/>
                    <a:pt x="1482358" y="136188"/>
                    <a:pt x="1491458" y="141028"/>
                  </a:cubicBezTo>
                  <a:lnTo>
                    <a:pt x="1487664" y="141028"/>
                  </a:lnTo>
                  <a:cubicBezTo>
                    <a:pt x="1522406" y="159716"/>
                    <a:pt x="1553726" y="184163"/>
                    <a:pt x="1580293" y="213325"/>
                  </a:cubicBezTo>
                  <a:cubicBezTo>
                    <a:pt x="1630704" y="269843"/>
                    <a:pt x="1700422" y="310164"/>
                    <a:pt x="1710550" y="394827"/>
                  </a:cubicBezTo>
                  <a:cubicBezTo>
                    <a:pt x="1695377" y="399872"/>
                    <a:pt x="1679104" y="396230"/>
                    <a:pt x="1663666" y="392513"/>
                  </a:cubicBezTo>
                  <a:cubicBezTo>
                    <a:pt x="1525520" y="359588"/>
                    <a:pt x="1336735" y="328750"/>
                    <a:pt x="1200448" y="382992"/>
                  </a:cubicBezTo>
                  <a:cubicBezTo>
                    <a:pt x="1190055" y="387013"/>
                    <a:pt x="1178410" y="392703"/>
                    <a:pt x="1175527" y="404082"/>
                  </a:cubicBezTo>
                  <a:cubicBezTo>
                    <a:pt x="1170558" y="423579"/>
                    <a:pt x="1193962" y="436551"/>
                    <a:pt x="1212548" y="440117"/>
                  </a:cubicBezTo>
                  <a:cubicBezTo>
                    <a:pt x="1382784" y="472662"/>
                    <a:pt x="1568345" y="404196"/>
                    <a:pt x="1726064" y="480210"/>
                  </a:cubicBezTo>
                  <a:cubicBezTo>
                    <a:pt x="1798892" y="515297"/>
                    <a:pt x="1839858" y="598974"/>
                    <a:pt x="1866675" y="675064"/>
                  </a:cubicBezTo>
                  <a:cubicBezTo>
                    <a:pt x="1893000" y="749296"/>
                    <a:pt x="1945345" y="861118"/>
                    <a:pt x="1932448" y="941039"/>
                  </a:cubicBezTo>
                  <a:cubicBezTo>
                    <a:pt x="1932316" y="942375"/>
                    <a:pt x="1931902" y="943667"/>
                    <a:pt x="1931234" y="944832"/>
                  </a:cubicBezTo>
                  <a:cubicBezTo>
                    <a:pt x="1928010" y="949612"/>
                    <a:pt x="1921296" y="944377"/>
                    <a:pt x="1918224" y="939484"/>
                  </a:cubicBezTo>
                  <a:cubicBezTo>
                    <a:pt x="1899016" y="908602"/>
                    <a:pt x="1877710" y="879072"/>
                    <a:pt x="1854461" y="851104"/>
                  </a:cubicBezTo>
                  <a:cubicBezTo>
                    <a:pt x="1798748" y="785095"/>
                    <a:pt x="1728085" y="733338"/>
                    <a:pt x="1648342" y="700137"/>
                  </a:cubicBezTo>
                  <a:cubicBezTo>
                    <a:pt x="1593440" y="676793"/>
                    <a:pt x="1535602" y="661070"/>
                    <a:pt x="1476437" y="653405"/>
                  </a:cubicBezTo>
                  <a:cubicBezTo>
                    <a:pt x="1430919" y="647564"/>
                    <a:pt x="1345687" y="622795"/>
                    <a:pt x="1308704" y="660991"/>
                  </a:cubicBezTo>
                  <a:cubicBezTo>
                    <a:pt x="1332942" y="694371"/>
                    <a:pt x="1405353" y="693878"/>
                    <a:pt x="1440819" y="702906"/>
                  </a:cubicBezTo>
                  <a:cubicBezTo>
                    <a:pt x="1501210" y="717739"/>
                    <a:pt x="1560121" y="738053"/>
                    <a:pt x="1616821" y="763596"/>
                  </a:cubicBezTo>
                  <a:cubicBezTo>
                    <a:pt x="1731753" y="816700"/>
                    <a:pt x="1837847" y="899808"/>
                    <a:pt x="1901876" y="1014967"/>
                  </a:cubicBezTo>
                  <a:cubicBezTo>
                    <a:pt x="1953273" y="1107444"/>
                    <a:pt x="1986576" y="1228901"/>
                    <a:pt x="1985969" y="1336284"/>
                  </a:cubicBezTo>
                  <a:cubicBezTo>
                    <a:pt x="1985325" y="1455351"/>
                    <a:pt x="1980811" y="1573697"/>
                    <a:pt x="1997956" y="1691929"/>
                  </a:cubicBezTo>
                  <a:cubicBezTo>
                    <a:pt x="2003039" y="1726788"/>
                    <a:pt x="2009335" y="1764530"/>
                    <a:pt x="1993973" y="1795710"/>
                  </a:cubicBezTo>
                  <a:cubicBezTo>
                    <a:pt x="1956345" y="1871914"/>
                    <a:pt x="1827606" y="1859928"/>
                    <a:pt x="1760581" y="1859245"/>
                  </a:cubicBezTo>
                  <a:cubicBezTo>
                    <a:pt x="1662642" y="1858183"/>
                    <a:pt x="1565045" y="1897783"/>
                    <a:pt x="1469913" y="1898428"/>
                  </a:cubicBezTo>
                  <a:cubicBezTo>
                    <a:pt x="1449278" y="1898428"/>
                    <a:pt x="1427809" y="1897442"/>
                    <a:pt x="1409564" y="1887049"/>
                  </a:cubicBezTo>
                  <a:cubicBezTo>
                    <a:pt x="1379219" y="1869790"/>
                    <a:pt x="1365374" y="1831934"/>
                    <a:pt x="1354791" y="1796962"/>
                  </a:cubicBezTo>
                  <a:cubicBezTo>
                    <a:pt x="1314773" y="1664846"/>
                    <a:pt x="1290687" y="1529431"/>
                    <a:pt x="1277259" y="1391361"/>
                  </a:cubicBezTo>
                  <a:cubicBezTo>
                    <a:pt x="1271569" y="1332567"/>
                    <a:pt x="1270052" y="1273774"/>
                    <a:pt x="1265880" y="1214866"/>
                  </a:cubicBezTo>
                  <a:cubicBezTo>
                    <a:pt x="1264666" y="1197076"/>
                    <a:pt x="1274680" y="1086392"/>
                    <a:pt x="1252262" y="1095799"/>
                  </a:cubicBezTo>
                  <a:cubicBezTo>
                    <a:pt x="1206934" y="1114765"/>
                    <a:pt x="1219945" y="1287125"/>
                    <a:pt x="1222524" y="1326764"/>
                  </a:cubicBezTo>
                  <a:cubicBezTo>
                    <a:pt x="1223396" y="1340419"/>
                    <a:pt x="1224648" y="1353998"/>
                    <a:pt x="1225900" y="1367616"/>
                  </a:cubicBezTo>
                  <a:cubicBezTo>
                    <a:pt x="1232879" y="1442872"/>
                    <a:pt x="1232652" y="1518583"/>
                    <a:pt x="1239024" y="1593839"/>
                  </a:cubicBezTo>
                  <a:cubicBezTo>
                    <a:pt x="1245624" y="1671295"/>
                    <a:pt x="1273428" y="1741240"/>
                    <a:pt x="1281280" y="1817634"/>
                  </a:cubicBezTo>
                  <a:cubicBezTo>
                    <a:pt x="1281925" y="1823703"/>
                    <a:pt x="1282304" y="1830341"/>
                    <a:pt x="1279080" y="1835348"/>
                  </a:cubicBezTo>
                  <a:cubicBezTo>
                    <a:pt x="1273921" y="1843465"/>
                    <a:pt x="1262807" y="1842934"/>
                    <a:pt x="1253741" y="1841493"/>
                  </a:cubicBezTo>
                  <a:cubicBezTo>
                    <a:pt x="1167869" y="1826620"/>
                    <a:pt x="1086638" y="1791958"/>
                    <a:pt x="1016481" y="1740254"/>
                  </a:cubicBezTo>
                  <a:cubicBezTo>
                    <a:pt x="1000018" y="1728154"/>
                    <a:pt x="983784" y="1714764"/>
                    <a:pt x="973011" y="1696823"/>
                  </a:cubicBezTo>
                  <a:cubicBezTo>
                    <a:pt x="964552" y="1682712"/>
                    <a:pt x="959811" y="1666477"/>
                    <a:pt x="955183" y="1650470"/>
                  </a:cubicBezTo>
                  <a:cubicBezTo>
                    <a:pt x="890283" y="1425537"/>
                    <a:pt x="884327" y="1225032"/>
                    <a:pt x="905341" y="990919"/>
                  </a:cubicBezTo>
                  <a:cubicBezTo>
                    <a:pt x="906366" y="979539"/>
                    <a:pt x="939480" y="819128"/>
                    <a:pt x="937318" y="818559"/>
                  </a:cubicBezTo>
                  <a:cubicBezTo>
                    <a:pt x="853869" y="797279"/>
                    <a:pt x="839189" y="1135324"/>
                    <a:pt x="838468" y="1190286"/>
                  </a:cubicBezTo>
                  <a:cubicBezTo>
                    <a:pt x="836192" y="1369437"/>
                    <a:pt x="878979" y="1530949"/>
                    <a:pt x="924686" y="1699705"/>
                  </a:cubicBezTo>
                  <a:cubicBezTo>
                    <a:pt x="871772" y="1698492"/>
                    <a:pt x="816923" y="1679829"/>
                    <a:pt x="781799" y="1637460"/>
                  </a:cubicBezTo>
                  <a:cubicBezTo>
                    <a:pt x="764123" y="1616218"/>
                    <a:pt x="752326" y="1590235"/>
                    <a:pt x="740795" y="1564594"/>
                  </a:cubicBezTo>
                  <a:cubicBezTo>
                    <a:pt x="669636" y="1406989"/>
                    <a:pt x="631742" y="1269601"/>
                    <a:pt x="653211" y="1090944"/>
                  </a:cubicBezTo>
                  <a:cubicBezTo>
                    <a:pt x="667360" y="991753"/>
                    <a:pt x="692660" y="878225"/>
                    <a:pt x="745309" y="793410"/>
                  </a:cubicBezTo>
                  <a:cubicBezTo>
                    <a:pt x="756461" y="775506"/>
                    <a:pt x="769357" y="755479"/>
                    <a:pt x="764768" y="734351"/>
                  </a:cubicBezTo>
                  <a:cubicBezTo>
                    <a:pt x="745498" y="734806"/>
                    <a:pt x="727860" y="752027"/>
                    <a:pt x="715798" y="766024"/>
                  </a:cubicBezTo>
                  <a:cubicBezTo>
                    <a:pt x="638797" y="855466"/>
                    <a:pt x="594835" y="975329"/>
                    <a:pt x="590245" y="1096520"/>
                  </a:cubicBezTo>
                  <a:cubicBezTo>
                    <a:pt x="584480" y="1249763"/>
                    <a:pt x="612056" y="1410934"/>
                    <a:pt x="653629" y="1556590"/>
                  </a:cubicBezTo>
                  <a:cubicBezTo>
                    <a:pt x="593925" y="1548738"/>
                    <a:pt x="539379" y="1505383"/>
                    <a:pt x="515027" y="1446589"/>
                  </a:cubicBezTo>
                  <a:cubicBezTo>
                    <a:pt x="483089" y="1369323"/>
                    <a:pt x="481192" y="1286746"/>
                    <a:pt x="484682" y="1203828"/>
                  </a:cubicBezTo>
                  <a:cubicBezTo>
                    <a:pt x="488475" y="1120379"/>
                    <a:pt x="482747" y="1018495"/>
                    <a:pt x="520907" y="942518"/>
                  </a:cubicBezTo>
                  <a:cubicBezTo>
                    <a:pt x="560090" y="864456"/>
                    <a:pt x="603711" y="783662"/>
                    <a:pt x="657460" y="714930"/>
                  </a:cubicBezTo>
                  <a:cubicBezTo>
                    <a:pt x="665046" y="705030"/>
                    <a:pt x="673125" y="690047"/>
                    <a:pt x="664818" y="680792"/>
                  </a:cubicBezTo>
                  <a:cubicBezTo>
                    <a:pt x="659280" y="674533"/>
                    <a:pt x="649646" y="675595"/>
                    <a:pt x="642059" y="677605"/>
                  </a:cubicBezTo>
                  <a:cubicBezTo>
                    <a:pt x="564110" y="697292"/>
                    <a:pt x="512182" y="791589"/>
                    <a:pt x="471634" y="858614"/>
                  </a:cubicBezTo>
                  <a:cubicBezTo>
                    <a:pt x="424902" y="935805"/>
                    <a:pt x="396681" y="1056806"/>
                    <a:pt x="404343" y="1148334"/>
                  </a:cubicBezTo>
                  <a:cubicBezTo>
                    <a:pt x="411057" y="1228711"/>
                    <a:pt x="419705" y="1295281"/>
                    <a:pt x="438937" y="1374254"/>
                  </a:cubicBezTo>
                  <a:cubicBezTo>
                    <a:pt x="440750" y="1379644"/>
                    <a:pt x="441091" y="1385417"/>
                    <a:pt x="439923" y="1390982"/>
                  </a:cubicBezTo>
                  <a:cubicBezTo>
                    <a:pt x="437306" y="1399516"/>
                    <a:pt x="427747" y="1403764"/>
                    <a:pt x="419364" y="1402664"/>
                  </a:cubicBezTo>
                  <a:cubicBezTo>
                    <a:pt x="410981" y="1401564"/>
                    <a:pt x="403698" y="1396444"/>
                    <a:pt x="396605" y="1391285"/>
                  </a:cubicBezTo>
                  <a:cubicBezTo>
                    <a:pt x="243855" y="1277984"/>
                    <a:pt x="72481" y="1042013"/>
                    <a:pt x="104116" y="829900"/>
                  </a:cubicBezTo>
                  <a:cubicBezTo>
                    <a:pt x="115344" y="756503"/>
                    <a:pt x="163744" y="696154"/>
                    <a:pt x="216772" y="648209"/>
                  </a:cubicBezTo>
                  <a:cubicBezTo>
                    <a:pt x="260743" y="608509"/>
                    <a:pt x="309496" y="574449"/>
                    <a:pt x="361898" y="546818"/>
                  </a:cubicBezTo>
                  <a:cubicBezTo>
                    <a:pt x="383367" y="535438"/>
                    <a:pt x="505317" y="499897"/>
                    <a:pt x="470078" y="467162"/>
                  </a:cubicBezTo>
                  <a:cubicBezTo>
                    <a:pt x="432337" y="432037"/>
                    <a:pt x="316115" y="509304"/>
                    <a:pt x="281863" y="528459"/>
                  </a:cubicBezTo>
                  <a:cubicBezTo>
                    <a:pt x="221855" y="561953"/>
                    <a:pt x="165679" y="607850"/>
                    <a:pt x="128127" y="668805"/>
                  </a:cubicBezTo>
                  <a:cubicBezTo>
                    <a:pt x="112309" y="694561"/>
                    <a:pt x="81888" y="775544"/>
                    <a:pt x="51619" y="783396"/>
                  </a:cubicBezTo>
                  <a:cubicBezTo>
                    <a:pt x="40467" y="786279"/>
                    <a:pt x="31136" y="773382"/>
                    <a:pt x="28519" y="761434"/>
                  </a:cubicBezTo>
                  <a:cubicBezTo>
                    <a:pt x="16305" y="705523"/>
                    <a:pt x="-9299" y="659171"/>
                    <a:pt x="3863" y="598329"/>
                  </a:cubicBezTo>
                  <a:close/>
                </a:path>
              </a:pathLst>
            </a:custGeom>
            <a:solidFill>
              <a:srgbClr val="112818"/>
            </a:solidFill>
            <a:ln w="37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67844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8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4000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Scale>
                                      <p:cBhvr>
                                        <p:cTn id="13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3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56"/>
                                        </p:tgtEl>
                                      </p:cBhvr>
                                      <p:by x="124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2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17" dur="180" fill="hold"/>
                                        <p:tgtEl>
                                          <p:spTgt spid="56"/>
                                        </p:tgtEl>
                                      </p:cBhvr>
                                      <p:by x="12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8" presetClass="emph" presetSubtype="0" accel="40000" decel="6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2000" accel="52000" decel="48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">
                                      <p:cBhvr>
                                        <p:cTn id="23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" fill="hold"/>
                                        <p:tgtEl>
                                          <p:spTgt spid="5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" fill="hold"/>
                                        <p:tgtEl>
                                          <p:spTgt spid="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" fill="hold"/>
                                        <p:tgtEl>
                                          <p:spTgt spid="5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66941 0.23519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4" y="1175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3000" fill="hold"/>
                                        <p:tgtEl>
                                          <p:spTgt spid="3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0.74102 0.29723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4" y="1486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3000" fill="hold"/>
                                        <p:tgtEl>
                                          <p:spTgt spid="3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-0.7306 0.32638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23" y="1631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8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-3.7037E-6 L 0.7858 0.47778 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84" y="2388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5" dur="3000" fill="hold"/>
                                        <p:tgtEl>
                                          <p:spTgt spid="378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77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7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81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2"/>
                </p:tgtEl>
              </p:cMediaNode>
            </p:audio>
            <p:audio>
              <p:cMediaNode vol="80000" numSld="999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"/>
                </p:tgtEl>
              </p:cMediaNode>
            </p:audio>
            <p:audio>
              <p:cMediaNode vol="80000" numSld="999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4"/>
                </p:tgtEl>
              </p:cMediaNode>
            </p:audio>
            <p:audio>
              <p:cMediaNode vol="80000" numSld="999" showWhenStopped="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5"/>
                </p:tgtEl>
              </p:cMediaNode>
            </p:audio>
            <p:audio>
              <p:cMediaNode vol="80000" numSld="999" showWhenStopped="0">
                <p:cTn id="8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9"/>
                </p:tgtEl>
              </p:cMediaNode>
            </p:audio>
          </p:childTnLst>
        </p:cTn>
      </p:par>
    </p:tnLst>
    <p:bldLst>
      <p:bldP spid="80" grpId="0" animBg="1"/>
      <p:bldP spid="187" grpId="0" animBg="1"/>
      <p:bldP spid="194" grpId="0" animBg="1"/>
      <p:bldP spid="196" grpId="0" animBg="1"/>
      <p:bldP spid="197" grpId="0" animBg="1"/>
      <p:bldP spid="2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1CE22F7-DB3D-4716-9EF5-D97CC2FC650B}"/>
              </a:ext>
            </a:extLst>
          </p:cNvPr>
          <p:cNvGrpSpPr/>
          <p:nvPr/>
        </p:nvGrpSpPr>
        <p:grpSpPr>
          <a:xfrm>
            <a:off x="4494071" y="2396190"/>
            <a:ext cx="1812452" cy="2601818"/>
            <a:chOff x="4494071" y="2396190"/>
            <a:chExt cx="1812452" cy="2601818"/>
          </a:xfrm>
        </p:grpSpPr>
        <p:grpSp>
          <p:nvGrpSpPr>
            <p:cNvPr id="37" name="Graphic 4">
              <a:extLst>
                <a:ext uri="{FF2B5EF4-FFF2-40B4-BE49-F238E27FC236}">
                  <a16:creationId xmlns:a16="http://schemas.microsoft.com/office/drawing/2014/main" id="{1D6B0B75-458D-4049-BC58-C9ABAB234380}"/>
                </a:ext>
              </a:extLst>
            </p:cNvPr>
            <p:cNvGrpSpPr/>
            <p:nvPr/>
          </p:nvGrpSpPr>
          <p:grpSpPr>
            <a:xfrm rot="2059684">
              <a:off x="5607940" y="2396190"/>
              <a:ext cx="698583" cy="1219005"/>
              <a:chOff x="9474795" y="2317925"/>
              <a:chExt cx="1157419" cy="2016115"/>
            </a:xfrm>
            <a:solidFill>
              <a:srgbClr val="E5DEC1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30B2134-22EC-4AC9-84DF-955971F223FF}"/>
                  </a:ext>
                </a:extLst>
              </p:cNvPr>
              <p:cNvSpPr/>
              <p:nvPr/>
            </p:nvSpPr>
            <p:spPr>
              <a:xfrm>
                <a:off x="10027951" y="3856182"/>
                <a:ext cx="589404" cy="346740"/>
              </a:xfrm>
              <a:custGeom>
                <a:avLst/>
                <a:gdLst>
                  <a:gd name="connsiteX0" fmla="*/ 572082 w 589404"/>
                  <a:gd name="connsiteY0" fmla="*/ 825 h 346740"/>
                  <a:gd name="connsiteX1" fmla="*/ 290332 w 589404"/>
                  <a:gd name="connsiteY1" fmla="*/ 100552 h 346740"/>
                  <a:gd name="connsiteX2" fmla="*/ 1630 w 589404"/>
                  <a:gd name="connsiteY2" fmla="*/ 327723 h 346740"/>
                  <a:gd name="connsiteX3" fmla="*/ 7402 w 589404"/>
                  <a:gd name="connsiteY3" fmla="*/ 345392 h 346740"/>
                  <a:gd name="connsiteX4" fmla="*/ 14393 w 589404"/>
                  <a:gd name="connsiteY4" fmla="*/ 346773 h 346740"/>
                  <a:gd name="connsiteX5" fmla="*/ 380534 w 589404"/>
                  <a:gd name="connsiteY5" fmla="*/ 280098 h 346740"/>
                  <a:gd name="connsiteX6" fmla="*/ 588560 w 589404"/>
                  <a:gd name="connsiteY6" fmla="*/ 18351 h 346740"/>
                  <a:gd name="connsiteX7" fmla="*/ 581588 w 589404"/>
                  <a:gd name="connsiteY7" fmla="*/ 1121 h 346740"/>
                  <a:gd name="connsiteX8" fmla="*/ 572082 w 589404"/>
                  <a:gd name="connsiteY8" fmla="*/ 825 h 3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404" h="346740">
                    <a:moveTo>
                      <a:pt x="572082" y="825"/>
                    </a:moveTo>
                    <a:cubicBezTo>
                      <a:pt x="533982" y="14065"/>
                      <a:pt x="452162" y="43212"/>
                      <a:pt x="290332" y="100552"/>
                    </a:cubicBezTo>
                    <a:cubicBezTo>
                      <a:pt x="95927" y="169323"/>
                      <a:pt x="23632" y="282099"/>
                      <a:pt x="1630" y="327723"/>
                    </a:cubicBezTo>
                    <a:cubicBezTo>
                      <a:pt x="-1656" y="334200"/>
                      <a:pt x="934" y="342106"/>
                      <a:pt x="7402" y="345392"/>
                    </a:cubicBezTo>
                    <a:cubicBezTo>
                      <a:pt x="9564" y="346488"/>
                      <a:pt x="11984" y="346964"/>
                      <a:pt x="14393" y="346773"/>
                    </a:cubicBezTo>
                    <a:cubicBezTo>
                      <a:pt x="78020" y="342582"/>
                      <a:pt x="269568" y="326390"/>
                      <a:pt x="380534" y="280098"/>
                    </a:cubicBezTo>
                    <a:cubicBezTo>
                      <a:pt x="486642" y="236093"/>
                      <a:pt x="561509" y="81597"/>
                      <a:pt x="588560" y="18351"/>
                    </a:cubicBezTo>
                    <a:cubicBezTo>
                      <a:pt x="591399" y="11665"/>
                      <a:pt x="588275" y="3950"/>
                      <a:pt x="581588" y="1121"/>
                    </a:cubicBezTo>
                    <a:cubicBezTo>
                      <a:pt x="578568" y="-165"/>
                      <a:pt x="575178" y="-270"/>
                      <a:pt x="572082" y="825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7E9F636-641F-4A21-9D85-DB1BCAD6391B}"/>
                  </a:ext>
                </a:extLst>
              </p:cNvPr>
              <p:cNvSpPr/>
              <p:nvPr/>
            </p:nvSpPr>
            <p:spPr>
              <a:xfrm>
                <a:off x="10042810" y="3539190"/>
                <a:ext cx="589404" cy="346740"/>
              </a:xfrm>
              <a:custGeom>
                <a:avLst/>
                <a:gdLst>
                  <a:gd name="connsiteX0" fmla="*/ 572082 w 589404"/>
                  <a:gd name="connsiteY0" fmla="*/ 825 h 346740"/>
                  <a:gd name="connsiteX1" fmla="*/ 290332 w 589404"/>
                  <a:gd name="connsiteY1" fmla="*/ 100552 h 346740"/>
                  <a:gd name="connsiteX2" fmla="*/ 1630 w 589404"/>
                  <a:gd name="connsiteY2" fmla="*/ 327723 h 346740"/>
                  <a:gd name="connsiteX3" fmla="*/ 7402 w 589404"/>
                  <a:gd name="connsiteY3" fmla="*/ 345392 h 346740"/>
                  <a:gd name="connsiteX4" fmla="*/ 14393 w 589404"/>
                  <a:gd name="connsiteY4" fmla="*/ 346773 h 346740"/>
                  <a:gd name="connsiteX5" fmla="*/ 380534 w 589404"/>
                  <a:gd name="connsiteY5" fmla="*/ 280098 h 346740"/>
                  <a:gd name="connsiteX6" fmla="*/ 588560 w 589404"/>
                  <a:gd name="connsiteY6" fmla="*/ 18351 h 346740"/>
                  <a:gd name="connsiteX7" fmla="*/ 581588 w 589404"/>
                  <a:gd name="connsiteY7" fmla="*/ 1121 h 346740"/>
                  <a:gd name="connsiteX8" fmla="*/ 572082 w 589404"/>
                  <a:gd name="connsiteY8" fmla="*/ 825 h 34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404" h="346740">
                    <a:moveTo>
                      <a:pt x="572082" y="825"/>
                    </a:moveTo>
                    <a:lnTo>
                      <a:pt x="290332" y="100552"/>
                    </a:lnTo>
                    <a:cubicBezTo>
                      <a:pt x="95927" y="169418"/>
                      <a:pt x="23632" y="282194"/>
                      <a:pt x="1630" y="327723"/>
                    </a:cubicBezTo>
                    <a:cubicBezTo>
                      <a:pt x="-1656" y="334200"/>
                      <a:pt x="934" y="342106"/>
                      <a:pt x="7402" y="345392"/>
                    </a:cubicBezTo>
                    <a:cubicBezTo>
                      <a:pt x="9564" y="346488"/>
                      <a:pt x="11984" y="346964"/>
                      <a:pt x="14393" y="346773"/>
                    </a:cubicBezTo>
                    <a:cubicBezTo>
                      <a:pt x="78020" y="342582"/>
                      <a:pt x="269568" y="326485"/>
                      <a:pt x="380534" y="280098"/>
                    </a:cubicBezTo>
                    <a:cubicBezTo>
                      <a:pt x="486642" y="236093"/>
                      <a:pt x="561509" y="81502"/>
                      <a:pt x="588560" y="18351"/>
                    </a:cubicBezTo>
                    <a:cubicBezTo>
                      <a:pt x="591399" y="11665"/>
                      <a:pt x="588275" y="3950"/>
                      <a:pt x="581588" y="1121"/>
                    </a:cubicBezTo>
                    <a:cubicBezTo>
                      <a:pt x="578568" y="-165"/>
                      <a:pt x="575178" y="-270"/>
                      <a:pt x="572082" y="825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556504B-71B8-4DB9-9B92-655E38F5AD38}"/>
                  </a:ext>
                </a:extLst>
              </p:cNvPr>
              <p:cNvSpPr/>
              <p:nvPr/>
            </p:nvSpPr>
            <p:spPr>
              <a:xfrm>
                <a:off x="10041760" y="3147115"/>
                <a:ext cx="553085" cy="403025"/>
              </a:xfrm>
              <a:custGeom>
                <a:avLst/>
                <a:gdLst>
                  <a:gd name="connsiteX0" fmla="*/ 534460 w 553085"/>
                  <a:gd name="connsiteY0" fmla="*/ 1423 h 403025"/>
                  <a:gd name="connsiteX1" fmla="*/ 264617 w 553085"/>
                  <a:gd name="connsiteY1" fmla="*/ 129725 h 403025"/>
                  <a:gd name="connsiteX2" fmla="*/ 965 w 553085"/>
                  <a:gd name="connsiteY2" fmla="*/ 385566 h 403025"/>
                  <a:gd name="connsiteX3" fmla="*/ 8966 w 553085"/>
                  <a:gd name="connsiteY3" fmla="*/ 402349 h 403025"/>
                  <a:gd name="connsiteX4" fmla="*/ 15633 w 553085"/>
                  <a:gd name="connsiteY4" fmla="*/ 402902 h 403025"/>
                  <a:gd name="connsiteX5" fmla="*/ 372916 w 553085"/>
                  <a:gd name="connsiteY5" fmla="*/ 299079 h 403025"/>
                  <a:gd name="connsiteX6" fmla="*/ 552653 w 553085"/>
                  <a:gd name="connsiteY6" fmla="*/ 17139 h 403025"/>
                  <a:gd name="connsiteX7" fmla="*/ 544252 w 553085"/>
                  <a:gd name="connsiteY7" fmla="*/ 709 h 403025"/>
                  <a:gd name="connsiteX8" fmla="*/ 534460 w 553085"/>
                  <a:gd name="connsiteY8" fmla="*/ 1423 h 40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3085" h="403025">
                    <a:moveTo>
                      <a:pt x="534460" y="1423"/>
                    </a:moveTo>
                    <a:lnTo>
                      <a:pt x="264617" y="129725"/>
                    </a:lnTo>
                    <a:cubicBezTo>
                      <a:pt x="78403" y="218307"/>
                      <a:pt x="18205" y="337941"/>
                      <a:pt x="965" y="385566"/>
                    </a:cubicBezTo>
                    <a:cubicBezTo>
                      <a:pt x="-1464" y="392405"/>
                      <a:pt x="2118" y="399920"/>
                      <a:pt x="8966" y="402349"/>
                    </a:cubicBezTo>
                    <a:cubicBezTo>
                      <a:pt x="11100" y="403102"/>
                      <a:pt x="13395" y="403292"/>
                      <a:pt x="15633" y="402902"/>
                    </a:cubicBezTo>
                    <a:cubicBezTo>
                      <a:pt x="78403" y="392138"/>
                      <a:pt x="267284" y="356324"/>
                      <a:pt x="372916" y="299079"/>
                    </a:cubicBezTo>
                    <a:cubicBezTo>
                      <a:pt x="473881" y="244310"/>
                      <a:pt x="532460" y="82862"/>
                      <a:pt x="552653" y="17139"/>
                    </a:cubicBezTo>
                    <a:cubicBezTo>
                      <a:pt x="554872" y="10281"/>
                      <a:pt x="551110" y="2928"/>
                      <a:pt x="544252" y="709"/>
                    </a:cubicBezTo>
                    <a:cubicBezTo>
                      <a:pt x="541023" y="-339"/>
                      <a:pt x="537508" y="-82"/>
                      <a:pt x="534460" y="1423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532F257-310D-4820-AC27-132C0D1D523E}"/>
                  </a:ext>
                </a:extLst>
              </p:cNvPr>
              <p:cNvSpPr/>
              <p:nvPr/>
            </p:nvSpPr>
            <p:spPr>
              <a:xfrm>
                <a:off x="10077857" y="2703635"/>
                <a:ext cx="391406" cy="561732"/>
              </a:xfrm>
              <a:custGeom>
                <a:avLst/>
                <a:gdLst>
                  <a:gd name="connsiteX0" fmla="*/ 20018 w 391406"/>
                  <a:gd name="connsiteY0" fmla="*/ 560061 h 561732"/>
                  <a:gd name="connsiteX1" fmla="*/ 319294 w 391406"/>
                  <a:gd name="connsiteY1" fmla="*/ 339080 h 561732"/>
                  <a:gd name="connsiteX2" fmla="*/ 390255 w 391406"/>
                  <a:gd name="connsiteY2" fmla="*/ 12468 h 561732"/>
                  <a:gd name="connsiteX3" fmla="*/ 376377 w 391406"/>
                  <a:gd name="connsiteY3" fmla="*/ 95 h 561732"/>
                  <a:gd name="connsiteX4" fmla="*/ 367680 w 391406"/>
                  <a:gd name="connsiteY4" fmla="*/ 4086 h 561732"/>
                  <a:gd name="connsiteX5" fmla="*/ 158988 w 391406"/>
                  <a:gd name="connsiteY5" fmla="*/ 217732 h 561732"/>
                  <a:gd name="connsiteX6" fmla="*/ 206 w 391406"/>
                  <a:gd name="connsiteY6" fmla="*/ 548821 h 561732"/>
                  <a:gd name="connsiteX7" fmla="*/ 13693 w 391406"/>
                  <a:gd name="connsiteY7" fmla="*/ 561803 h 561732"/>
                  <a:gd name="connsiteX8" fmla="*/ 20018 w 391406"/>
                  <a:gd name="connsiteY8" fmla="*/ 560061 h 56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1406" h="561732">
                    <a:moveTo>
                      <a:pt x="20018" y="560061"/>
                    </a:moveTo>
                    <a:cubicBezTo>
                      <a:pt x="75263" y="528247"/>
                      <a:pt x="240046" y="429282"/>
                      <a:pt x="319294" y="339080"/>
                    </a:cubicBezTo>
                    <a:cubicBezTo>
                      <a:pt x="395018" y="252784"/>
                      <a:pt x="394065" y="81048"/>
                      <a:pt x="390255" y="12468"/>
                    </a:cubicBezTo>
                    <a:cubicBezTo>
                      <a:pt x="389836" y="5220"/>
                      <a:pt x="383625" y="-314"/>
                      <a:pt x="376377" y="95"/>
                    </a:cubicBezTo>
                    <a:cubicBezTo>
                      <a:pt x="373081" y="286"/>
                      <a:pt x="369976" y="1714"/>
                      <a:pt x="367680" y="4086"/>
                    </a:cubicBezTo>
                    <a:cubicBezTo>
                      <a:pt x="339772" y="32661"/>
                      <a:pt x="278813" y="94955"/>
                      <a:pt x="158988" y="217732"/>
                    </a:cubicBezTo>
                    <a:cubicBezTo>
                      <a:pt x="14970" y="365179"/>
                      <a:pt x="16" y="498243"/>
                      <a:pt x="206" y="548821"/>
                    </a:cubicBezTo>
                    <a:cubicBezTo>
                      <a:pt x="349" y="556136"/>
                      <a:pt x="6388" y="561946"/>
                      <a:pt x="13693" y="561803"/>
                    </a:cubicBezTo>
                    <a:cubicBezTo>
                      <a:pt x="15913" y="561765"/>
                      <a:pt x="18094" y="561165"/>
                      <a:pt x="20018" y="560061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2918BCCF-547D-48DE-86B7-7A84283D4036}"/>
                  </a:ext>
                </a:extLst>
              </p:cNvPr>
              <p:cNvSpPr/>
              <p:nvPr/>
            </p:nvSpPr>
            <p:spPr>
              <a:xfrm>
                <a:off x="9966108" y="2317925"/>
                <a:ext cx="204064" cy="2016115"/>
              </a:xfrm>
              <a:custGeom>
                <a:avLst/>
                <a:gdLst>
                  <a:gd name="connsiteX0" fmla="*/ 127100 w 204064"/>
                  <a:gd name="connsiteY0" fmla="*/ 756889 h 2016115"/>
                  <a:gd name="connsiteX1" fmla="*/ 105955 w 204064"/>
                  <a:gd name="connsiteY1" fmla="*/ 669259 h 2016115"/>
                  <a:gd name="connsiteX2" fmla="*/ 112241 w 204064"/>
                  <a:gd name="connsiteY2" fmla="*/ 662211 h 2016115"/>
                  <a:gd name="connsiteX3" fmla="*/ 204157 w 204064"/>
                  <a:gd name="connsiteY3" fmla="*/ 302071 h 2016115"/>
                  <a:gd name="connsiteX4" fmla="*/ 52424 w 204064"/>
                  <a:gd name="connsiteY4" fmla="*/ 4414 h 2016115"/>
                  <a:gd name="connsiteX5" fmla="*/ 33860 w 204064"/>
                  <a:gd name="connsiteY5" fmla="*/ 3462 h 2016115"/>
                  <a:gd name="connsiteX6" fmla="*/ 29564 w 204064"/>
                  <a:gd name="connsiteY6" fmla="*/ 12129 h 2016115"/>
                  <a:gd name="connsiteX7" fmla="*/ 3085 w 204064"/>
                  <a:gd name="connsiteY7" fmla="*/ 309405 h 2016115"/>
                  <a:gd name="connsiteX8" fmla="*/ 89857 w 204064"/>
                  <a:gd name="connsiteY8" fmla="*/ 666116 h 2016115"/>
                  <a:gd name="connsiteX9" fmla="*/ 100621 w 204064"/>
                  <a:gd name="connsiteY9" fmla="*/ 670688 h 2016115"/>
                  <a:gd name="connsiteX10" fmla="*/ 57472 w 204064"/>
                  <a:gd name="connsiteY10" fmla="*/ 2016189 h 201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4064" h="2016115">
                    <a:moveTo>
                      <a:pt x="127100" y="756889"/>
                    </a:moveTo>
                    <a:lnTo>
                      <a:pt x="105955" y="669259"/>
                    </a:lnTo>
                    <a:cubicBezTo>
                      <a:pt x="108879" y="667802"/>
                      <a:pt x="111126" y="665278"/>
                      <a:pt x="112241" y="662211"/>
                    </a:cubicBezTo>
                    <a:cubicBezTo>
                      <a:pt x="134910" y="602775"/>
                      <a:pt x="199871" y="421990"/>
                      <a:pt x="204157" y="302071"/>
                    </a:cubicBezTo>
                    <a:cubicBezTo>
                      <a:pt x="208253" y="187771"/>
                      <a:pt x="98716" y="55087"/>
                      <a:pt x="52424" y="4414"/>
                    </a:cubicBezTo>
                    <a:cubicBezTo>
                      <a:pt x="47566" y="-977"/>
                      <a:pt x="39251" y="-1405"/>
                      <a:pt x="33860" y="3462"/>
                    </a:cubicBezTo>
                    <a:cubicBezTo>
                      <a:pt x="31374" y="5700"/>
                      <a:pt x="29840" y="8796"/>
                      <a:pt x="29564" y="12129"/>
                    </a:cubicBezTo>
                    <a:cubicBezTo>
                      <a:pt x="26040" y="51849"/>
                      <a:pt x="18229" y="138622"/>
                      <a:pt x="3085" y="309405"/>
                    </a:cubicBezTo>
                    <a:cubicBezTo>
                      <a:pt x="-15108" y="514573"/>
                      <a:pt x="57567" y="627064"/>
                      <a:pt x="89857" y="666116"/>
                    </a:cubicBezTo>
                    <a:cubicBezTo>
                      <a:pt x="92505" y="669278"/>
                      <a:pt x="96506" y="670974"/>
                      <a:pt x="100621" y="670688"/>
                    </a:cubicBezTo>
                    <a:lnTo>
                      <a:pt x="57472" y="2016189"/>
                    </a:ln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E0973FB-BC84-412A-8599-BBB74D7005AC}"/>
                  </a:ext>
                </a:extLst>
              </p:cNvPr>
              <p:cNvSpPr/>
              <p:nvPr/>
            </p:nvSpPr>
            <p:spPr>
              <a:xfrm>
                <a:off x="9474795" y="3813925"/>
                <a:ext cx="561697" cy="390235"/>
              </a:xfrm>
              <a:custGeom>
                <a:avLst/>
                <a:gdLst>
                  <a:gd name="connsiteX0" fmla="*/ 561073 w 561697"/>
                  <a:gd name="connsiteY0" fmla="*/ 372457 h 390235"/>
                  <a:gd name="connsiteX1" fmla="*/ 291515 w 561697"/>
                  <a:gd name="connsiteY1" fmla="*/ 122997 h 390235"/>
                  <a:gd name="connsiteX2" fmla="*/ 18814 w 561697"/>
                  <a:gd name="connsiteY2" fmla="*/ 1268 h 390235"/>
                  <a:gd name="connsiteX3" fmla="*/ 1393 w 561697"/>
                  <a:gd name="connsiteY3" fmla="*/ 7754 h 390235"/>
                  <a:gd name="connsiteX4" fmla="*/ 907 w 561697"/>
                  <a:gd name="connsiteY4" fmla="*/ 17460 h 390235"/>
                  <a:gd name="connsiteX5" fmla="*/ 187216 w 561697"/>
                  <a:gd name="connsiteY5" fmla="*/ 294923 h 390235"/>
                  <a:gd name="connsiteX6" fmla="*/ 546785 w 561697"/>
                  <a:gd name="connsiteY6" fmla="*/ 390173 h 390235"/>
                  <a:gd name="connsiteX7" fmla="*/ 561768 w 561697"/>
                  <a:gd name="connsiteY7" fmla="*/ 378944 h 390235"/>
                  <a:gd name="connsiteX8" fmla="*/ 561073 w 561697"/>
                  <a:gd name="connsiteY8" fmla="*/ 372457 h 390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697" h="390235">
                    <a:moveTo>
                      <a:pt x="561073" y="372457"/>
                    </a:moveTo>
                    <a:cubicBezTo>
                      <a:pt x="542689" y="325308"/>
                      <a:pt x="479729" y="207103"/>
                      <a:pt x="291515" y="122997"/>
                    </a:cubicBezTo>
                    <a:lnTo>
                      <a:pt x="18814" y="1268"/>
                    </a:lnTo>
                    <a:cubicBezTo>
                      <a:pt x="12213" y="-1752"/>
                      <a:pt x="4412" y="1154"/>
                      <a:pt x="1393" y="7754"/>
                    </a:cubicBezTo>
                    <a:cubicBezTo>
                      <a:pt x="2" y="10812"/>
                      <a:pt x="-179" y="14279"/>
                      <a:pt x="907" y="17460"/>
                    </a:cubicBezTo>
                    <a:cubicBezTo>
                      <a:pt x="22624" y="82611"/>
                      <a:pt x="85013" y="242631"/>
                      <a:pt x="187216" y="294923"/>
                    </a:cubicBezTo>
                    <a:cubicBezTo>
                      <a:pt x="294086" y="349597"/>
                      <a:pt x="483730" y="380648"/>
                      <a:pt x="546785" y="390173"/>
                    </a:cubicBezTo>
                    <a:cubicBezTo>
                      <a:pt x="554024" y="391212"/>
                      <a:pt x="560730" y="386182"/>
                      <a:pt x="561768" y="378944"/>
                    </a:cubicBezTo>
                    <a:cubicBezTo>
                      <a:pt x="562082" y="376753"/>
                      <a:pt x="561844" y="374524"/>
                      <a:pt x="561073" y="372457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54FEFB6-E915-462F-97CE-69BCD6CFD29F}"/>
                  </a:ext>
                </a:extLst>
              </p:cNvPr>
              <p:cNvSpPr/>
              <p:nvPr/>
            </p:nvSpPr>
            <p:spPr>
              <a:xfrm>
                <a:off x="9485907" y="3497393"/>
                <a:ext cx="561684" cy="390178"/>
              </a:xfrm>
              <a:custGeom>
                <a:avLst/>
                <a:gdLst>
                  <a:gd name="connsiteX0" fmla="*/ 187153 w 561684"/>
                  <a:gd name="connsiteY0" fmla="*/ 294844 h 390178"/>
                  <a:gd name="connsiteX1" fmla="*/ 546722 w 561684"/>
                  <a:gd name="connsiteY1" fmla="*/ 390094 h 390178"/>
                  <a:gd name="connsiteX2" fmla="*/ 561734 w 561684"/>
                  <a:gd name="connsiteY2" fmla="*/ 379131 h 390178"/>
                  <a:gd name="connsiteX3" fmla="*/ 561010 w 561684"/>
                  <a:gd name="connsiteY3" fmla="*/ 372378 h 390178"/>
                  <a:gd name="connsiteX4" fmla="*/ 291452 w 561684"/>
                  <a:gd name="connsiteY4" fmla="*/ 123013 h 390178"/>
                  <a:gd name="connsiteX5" fmla="*/ 18752 w 561684"/>
                  <a:gd name="connsiteY5" fmla="*/ 1188 h 390178"/>
                  <a:gd name="connsiteX6" fmla="*/ 1311 w 561684"/>
                  <a:gd name="connsiteY6" fmla="*/ 8008 h 390178"/>
                  <a:gd name="connsiteX7" fmla="*/ 844 w 561684"/>
                  <a:gd name="connsiteY7" fmla="*/ 17381 h 390178"/>
                  <a:gd name="connsiteX8" fmla="*/ 187153 w 561684"/>
                  <a:gd name="connsiteY8" fmla="*/ 294844 h 39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684" h="390178">
                    <a:moveTo>
                      <a:pt x="187153" y="294844"/>
                    </a:moveTo>
                    <a:cubicBezTo>
                      <a:pt x="294024" y="349518"/>
                      <a:pt x="483667" y="380569"/>
                      <a:pt x="546722" y="390094"/>
                    </a:cubicBezTo>
                    <a:cubicBezTo>
                      <a:pt x="553894" y="391209"/>
                      <a:pt x="560619" y="386303"/>
                      <a:pt x="561734" y="379131"/>
                    </a:cubicBezTo>
                    <a:cubicBezTo>
                      <a:pt x="562086" y="376854"/>
                      <a:pt x="561838" y="374530"/>
                      <a:pt x="561010" y="372378"/>
                    </a:cubicBezTo>
                    <a:cubicBezTo>
                      <a:pt x="542627" y="325229"/>
                      <a:pt x="479666" y="207024"/>
                      <a:pt x="291452" y="123013"/>
                    </a:cubicBezTo>
                    <a:lnTo>
                      <a:pt x="18752" y="1188"/>
                    </a:lnTo>
                    <a:cubicBezTo>
                      <a:pt x="12055" y="-1745"/>
                      <a:pt x="4245" y="1312"/>
                      <a:pt x="1311" y="8008"/>
                    </a:cubicBezTo>
                    <a:cubicBezTo>
                      <a:pt x="16" y="10971"/>
                      <a:pt x="-146" y="14304"/>
                      <a:pt x="844" y="17381"/>
                    </a:cubicBezTo>
                    <a:cubicBezTo>
                      <a:pt x="22562" y="82532"/>
                      <a:pt x="84950" y="242552"/>
                      <a:pt x="187153" y="294844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26D5F650-EF30-48B2-B1BD-F2D60E67F809}"/>
                  </a:ext>
                </a:extLst>
              </p:cNvPr>
              <p:cNvSpPr/>
              <p:nvPr/>
            </p:nvSpPr>
            <p:spPr>
              <a:xfrm>
                <a:off x="9531323" y="3111672"/>
                <a:ext cx="520697" cy="443674"/>
              </a:xfrm>
              <a:custGeom>
                <a:avLst/>
                <a:gdLst>
                  <a:gd name="connsiteX0" fmla="*/ 156597 w 520697"/>
                  <a:gd name="connsiteY0" fmla="*/ 311376 h 443674"/>
                  <a:gd name="connsiteX1" fmla="*/ 504354 w 520697"/>
                  <a:gd name="connsiteY1" fmla="*/ 443298 h 443674"/>
                  <a:gd name="connsiteX2" fmla="*/ 520452 w 520697"/>
                  <a:gd name="connsiteY2" fmla="*/ 434001 h 443674"/>
                  <a:gd name="connsiteX3" fmla="*/ 520452 w 520697"/>
                  <a:gd name="connsiteY3" fmla="*/ 427200 h 443674"/>
                  <a:gd name="connsiteX4" fmla="*/ 278231 w 520697"/>
                  <a:gd name="connsiteY4" fmla="*/ 150975 h 443674"/>
                  <a:gd name="connsiteX5" fmla="*/ 19532 w 520697"/>
                  <a:gd name="connsiteY5" fmla="*/ 1624 h 443674"/>
                  <a:gd name="connsiteX6" fmla="*/ 1748 w 520697"/>
                  <a:gd name="connsiteY6" fmla="*/ 7043 h 443674"/>
                  <a:gd name="connsiteX7" fmla="*/ 482 w 520697"/>
                  <a:gd name="connsiteY7" fmla="*/ 15911 h 443674"/>
                  <a:gd name="connsiteX8" fmla="*/ 156597 w 520697"/>
                  <a:gd name="connsiteY8" fmla="*/ 311376 h 443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0697" h="443674">
                    <a:moveTo>
                      <a:pt x="156597" y="311376"/>
                    </a:moveTo>
                    <a:cubicBezTo>
                      <a:pt x="257276" y="376909"/>
                      <a:pt x="442347" y="427582"/>
                      <a:pt x="504354" y="443298"/>
                    </a:cubicBezTo>
                    <a:cubicBezTo>
                      <a:pt x="511365" y="445174"/>
                      <a:pt x="518575" y="441012"/>
                      <a:pt x="520452" y="434001"/>
                    </a:cubicBezTo>
                    <a:cubicBezTo>
                      <a:pt x="521052" y="431773"/>
                      <a:pt x="521052" y="429429"/>
                      <a:pt x="520452" y="427200"/>
                    </a:cubicBezTo>
                    <a:cubicBezTo>
                      <a:pt x="507021" y="378337"/>
                      <a:pt x="456729" y="254322"/>
                      <a:pt x="278231" y="150975"/>
                    </a:cubicBezTo>
                    <a:lnTo>
                      <a:pt x="19532" y="1624"/>
                    </a:lnTo>
                    <a:cubicBezTo>
                      <a:pt x="13122" y="-1796"/>
                      <a:pt x="5168" y="633"/>
                      <a:pt x="1748" y="7043"/>
                    </a:cubicBezTo>
                    <a:cubicBezTo>
                      <a:pt x="301" y="9758"/>
                      <a:pt x="-147" y="12901"/>
                      <a:pt x="482" y="15911"/>
                    </a:cubicBezTo>
                    <a:cubicBezTo>
                      <a:pt x="14960" y="83443"/>
                      <a:pt x="60394" y="248797"/>
                      <a:pt x="156597" y="311376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3FE30BC-51CF-41F9-95CC-8DFC725C0341}"/>
                  </a:ext>
                </a:extLst>
              </p:cNvPr>
              <p:cNvSpPr/>
              <p:nvPr/>
            </p:nvSpPr>
            <p:spPr>
              <a:xfrm>
                <a:off x="9650310" y="2568222"/>
                <a:ext cx="413557" cy="686705"/>
              </a:xfrm>
              <a:custGeom>
                <a:avLst/>
                <a:gdLst>
                  <a:gd name="connsiteX0" fmla="*/ 388605 w 413557"/>
                  <a:gd name="connsiteY0" fmla="*/ 684043 h 686705"/>
                  <a:gd name="connsiteX1" fmla="*/ 409942 w 413557"/>
                  <a:gd name="connsiteY1" fmla="*/ 680176 h 686705"/>
                  <a:gd name="connsiteX2" fmla="*/ 412608 w 413557"/>
                  <a:gd name="connsiteY2" fmla="*/ 672899 h 686705"/>
                  <a:gd name="connsiteX3" fmla="*/ 259256 w 413557"/>
                  <a:gd name="connsiteY3" fmla="*/ 273325 h 686705"/>
                  <a:gd name="connsiteX4" fmla="*/ 36657 w 413557"/>
                  <a:gd name="connsiteY4" fmla="*/ 5673 h 686705"/>
                  <a:gd name="connsiteX5" fmla="*/ 15073 w 413557"/>
                  <a:gd name="connsiteY5" fmla="*/ 3558 h 686705"/>
                  <a:gd name="connsiteX6" fmla="*/ 9606 w 413557"/>
                  <a:gd name="connsiteY6" fmla="*/ 13388 h 686705"/>
                  <a:gd name="connsiteX7" fmla="*/ 61517 w 413557"/>
                  <a:gd name="connsiteY7" fmla="*/ 399532 h 686705"/>
                  <a:gd name="connsiteX8" fmla="*/ 388605 w 413557"/>
                  <a:gd name="connsiteY8" fmla="*/ 684043 h 68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557" h="686705">
                    <a:moveTo>
                      <a:pt x="388605" y="684043"/>
                    </a:moveTo>
                    <a:cubicBezTo>
                      <a:pt x="395568" y="688872"/>
                      <a:pt x="405122" y="687139"/>
                      <a:pt x="409942" y="680176"/>
                    </a:cubicBezTo>
                    <a:cubicBezTo>
                      <a:pt x="411437" y="678024"/>
                      <a:pt x="412361" y="675509"/>
                      <a:pt x="412608" y="672899"/>
                    </a:cubicBezTo>
                    <a:cubicBezTo>
                      <a:pt x="417657" y="614035"/>
                      <a:pt x="412608" y="458110"/>
                      <a:pt x="259256" y="273325"/>
                    </a:cubicBezTo>
                    <a:cubicBezTo>
                      <a:pt x="131430" y="119592"/>
                      <a:pt x="66470" y="41392"/>
                      <a:pt x="36657" y="5673"/>
                    </a:cubicBezTo>
                    <a:cubicBezTo>
                      <a:pt x="31285" y="-871"/>
                      <a:pt x="21617" y="-1814"/>
                      <a:pt x="15073" y="3558"/>
                    </a:cubicBezTo>
                    <a:cubicBezTo>
                      <a:pt x="12073" y="6025"/>
                      <a:pt x="10120" y="9540"/>
                      <a:pt x="9606" y="13388"/>
                    </a:cubicBezTo>
                    <a:cubicBezTo>
                      <a:pt x="-1158" y="92731"/>
                      <a:pt x="-18398" y="292280"/>
                      <a:pt x="61517" y="399532"/>
                    </a:cubicBezTo>
                    <a:cubicBezTo>
                      <a:pt x="145146" y="512022"/>
                      <a:pt x="327455" y="642228"/>
                      <a:pt x="388605" y="684043"/>
                    </a:cubicBezTo>
                    <a:close/>
                  </a:path>
                </a:pathLst>
              </a:custGeom>
              <a:solidFill>
                <a:srgbClr val="E5DEC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68198A49-6986-4CDC-BC34-30C0D0A7FF09}"/>
                </a:ext>
              </a:extLst>
            </p:cNvPr>
            <p:cNvSpPr/>
            <p:nvPr/>
          </p:nvSpPr>
          <p:spPr>
            <a:xfrm>
              <a:off x="4494071" y="4646020"/>
              <a:ext cx="351988" cy="3519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B56225CF-4915-4F4E-877B-2FEA39CC67E9}"/>
              </a:ext>
            </a:extLst>
          </p:cNvPr>
          <p:cNvSpPr/>
          <p:nvPr/>
        </p:nvSpPr>
        <p:spPr>
          <a:xfrm>
            <a:off x="3246795" y="3260097"/>
            <a:ext cx="2992659" cy="1864328"/>
          </a:xfrm>
          <a:custGeom>
            <a:avLst/>
            <a:gdLst>
              <a:gd name="connsiteX0" fmla="*/ 1971880 w 2992659"/>
              <a:gd name="connsiteY0" fmla="*/ 1081352 h 1864328"/>
              <a:gd name="connsiteX1" fmla="*/ 2295730 w 2992659"/>
              <a:gd name="connsiteY1" fmla="*/ 285728 h 1864328"/>
              <a:gd name="connsiteX2" fmla="*/ 1588879 w 2992659"/>
              <a:gd name="connsiteY2" fmla="*/ 751596 h 1864328"/>
              <a:gd name="connsiteX3" fmla="*/ 1556780 w 2992659"/>
              <a:gd name="connsiteY3" fmla="*/ 84846 h 1864328"/>
              <a:gd name="connsiteX4" fmla="*/ 1106533 w 2992659"/>
              <a:gd name="connsiteY4" fmla="*/ 690160 h 1864328"/>
              <a:gd name="connsiteX5" fmla="*/ 1056337 w 2992659"/>
              <a:gd name="connsiteY5" fmla="*/ 572145 h 1864328"/>
              <a:gd name="connsiteX6" fmla="*/ 1048431 w 2992659"/>
              <a:gd name="connsiteY6" fmla="*/ 555191 h 1864328"/>
              <a:gd name="connsiteX7" fmla="*/ 634570 w 2992659"/>
              <a:gd name="connsiteY7" fmla="*/ 74 h 1864328"/>
              <a:gd name="connsiteX8" fmla="*/ 634570 w 2992659"/>
              <a:gd name="connsiteY8" fmla="*/ 74 h 1864328"/>
              <a:gd name="connsiteX9" fmla="*/ 677051 w 2992659"/>
              <a:gd name="connsiteY9" fmla="*/ 1028012 h 1864328"/>
              <a:gd name="connsiteX10" fmla="*/ 204 w 2992659"/>
              <a:gd name="connsiteY10" fmla="*/ 626152 h 1864328"/>
              <a:gd name="connsiteX11" fmla="*/ 1193973 w 2992659"/>
              <a:gd name="connsiteY11" fmla="*/ 1864402 h 1864328"/>
              <a:gd name="connsiteX12" fmla="*/ 1143586 w 2992659"/>
              <a:gd name="connsiteY12" fmla="*/ 1725528 h 1864328"/>
              <a:gd name="connsiteX13" fmla="*/ 1200736 w 2992659"/>
              <a:gd name="connsiteY13" fmla="*/ 1653804 h 1864328"/>
              <a:gd name="connsiteX14" fmla="*/ 1223596 w 2992659"/>
              <a:gd name="connsiteY14" fmla="*/ 1667330 h 1864328"/>
              <a:gd name="connsiteX15" fmla="*/ 1223596 w 2992659"/>
              <a:gd name="connsiteY15" fmla="*/ 1667330 h 1864328"/>
              <a:gd name="connsiteX16" fmla="*/ 1225691 w 2992659"/>
              <a:gd name="connsiteY16" fmla="*/ 1647613 h 1864328"/>
              <a:gd name="connsiteX17" fmla="*/ 1228644 w 2992659"/>
              <a:gd name="connsiteY17" fmla="*/ 1616276 h 1864328"/>
              <a:gd name="connsiteX18" fmla="*/ 1275697 w 2992659"/>
              <a:gd name="connsiteY18" fmla="*/ 1549601 h 1864328"/>
              <a:gd name="connsiteX19" fmla="*/ 1276555 w 2992659"/>
              <a:gd name="connsiteY19" fmla="*/ 1670663 h 1864328"/>
              <a:gd name="connsiteX20" fmla="*/ 1418763 w 2992659"/>
              <a:gd name="connsiteY20" fmla="*/ 1589034 h 1864328"/>
              <a:gd name="connsiteX21" fmla="*/ 2992864 w 2992659"/>
              <a:gd name="connsiteY21" fmla="*/ 1072494 h 1864328"/>
              <a:gd name="connsiteX22" fmla="*/ 1971880 w 2992659"/>
              <a:gd name="connsiteY22" fmla="*/ 1081352 h 186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92659" h="1864328">
                <a:moveTo>
                  <a:pt x="1971880" y="1081352"/>
                </a:moveTo>
                <a:cubicBezTo>
                  <a:pt x="2269727" y="672920"/>
                  <a:pt x="2295730" y="285728"/>
                  <a:pt x="2295730" y="285728"/>
                </a:cubicBezTo>
                <a:cubicBezTo>
                  <a:pt x="1965022" y="403362"/>
                  <a:pt x="1740803" y="572145"/>
                  <a:pt x="1588879" y="751596"/>
                </a:cubicBezTo>
                <a:cubicBezTo>
                  <a:pt x="1646029" y="360595"/>
                  <a:pt x="1556780" y="84846"/>
                  <a:pt x="1556780" y="84846"/>
                </a:cubicBezTo>
                <a:cubicBezTo>
                  <a:pt x="1328180" y="286014"/>
                  <a:pt x="1188258" y="493183"/>
                  <a:pt x="1106533" y="690160"/>
                </a:cubicBezTo>
                <a:cubicBezTo>
                  <a:pt x="1090627" y="649012"/>
                  <a:pt x="1073767" y="609578"/>
                  <a:pt x="1056337" y="572145"/>
                </a:cubicBezTo>
                <a:cubicBezTo>
                  <a:pt x="1053765" y="566430"/>
                  <a:pt x="1051098" y="560810"/>
                  <a:pt x="1048431" y="555191"/>
                </a:cubicBezTo>
                <a:cubicBezTo>
                  <a:pt x="873647" y="190288"/>
                  <a:pt x="640380" y="4646"/>
                  <a:pt x="634570" y="74"/>
                </a:cubicBezTo>
                <a:lnTo>
                  <a:pt x="634570" y="74"/>
                </a:lnTo>
                <a:cubicBezTo>
                  <a:pt x="521603" y="432794"/>
                  <a:pt x="570180" y="771599"/>
                  <a:pt x="677051" y="1028012"/>
                </a:cubicBezTo>
                <a:cubicBezTo>
                  <a:pt x="340819" y="708353"/>
                  <a:pt x="204" y="626152"/>
                  <a:pt x="204" y="626152"/>
                </a:cubicBezTo>
                <a:cubicBezTo>
                  <a:pt x="204802" y="1798203"/>
                  <a:pt x="1193973" y="1864402"/>
                  <a:pt x="1193973" y="1864402"/>
                </a:cubicBezTo>
                <a:cubicBezTo>
                  <a:pt x="1178285" y="1816272"/>
                  <a:pt x="1161493" y="1769981"/>
                  <a:pt x="1143586" y="1725528"/>
                </a:cubicBezTo>
                <a:cubicBezTo>
                  <a:pt x="1163493" y="1701620"/>
                  <a:pt x="1182447" y="1677903"/>
                  <a:pt x="1200736" y="1653804"/>
                </a:cubicBezTo>
                <a:cubicBezTo>
                  <a:pt x="1214356" y="1662282"/>
                  <a:pt x="1222453" y="1666758"/>
                  <a:pt x="1223596" y="1667330"/>
                </a:cubicBezTo>
                <a:lnTo>
                  <a:pt x="1223596" y="1667330"/>
                </a:lnTo>
                <a:cubicBezTo>
                  <a:pt x="1224357" y="1660758"/>
                  <a:pt x="1225024" y="1654185"/>
                  <a:pt x="1225691" y="1647613"/>
                </a:cubicBezTo>
                <a:cubicBezTo>
                  <a:pt x="1226739" y="1637136"/>
                  <a:pt x="1227691" y="1626658"/>
                  <a:pt x="1228644" y="1616276"/>
                </a:cubicBezTo>
                <a:cubicBezTo>
                  <a:pt x="1244960" y="1593987"/>
                  <a:pt x="1260648" y="1571765"/>
                  <a:pt x="1275697" y="1549601"/>
                </a:cubicBezTo>
                <a:cubicBezTo>
                  <a:pt x="1273230" y="1589930"/>
                  <a:pt x="1273516" y="1630373"/>
                  <a:pt x="1276555" y="1670663"/>
                </a:cubicBezTo>
                <a:cubicBezTo>
                  <a:pt x="1326370" y="1644375"/>
                  <a:pt x="1373614" y="1617133"/>
                  <a:pt x="1418763" y="1589034"/>
                </a:cubicBezTo>
                <a:cubicBezTo>
                  <a:pt x="2446987" y="1714860"/>
                  <a:pt x="2992864" y="1072494"/>
                  <a:pt x="2992864" y="1072494"/>
                </a:cubicBezTo>
                <a:cubicBezTo>
                  <a:pt x="2565287" y="942382"/>
                  <a:pt x="2227054" y="981625"/>
                  <a:pt x="1971880" y="1081352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FA9832-2F64-42D8-82CF-C1B142206D05}"/>
              </a:ext>
            </a:extLst>
          </p:cNvPr>
          <p:cNvGrpSpPr/>
          <p:nvPr/>
        </p:nvGrpSpPr>
        <p:grpSpPr>
          <a:xfrm>
            <a:off x="3498891" y="3067827"/>
            <a:ext cx="1842129" cy="4103702"/>
            <a:chOff x="3498891" y="3067827"/>
            <a:chExt cx="1842129" cy="410370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95E73AC-0977-4FC3-AE25-2B8D8134A101}"/>
                </a:ext>
              </a:extLst>
            </p:cNvPr>
            <p:cNvSpPr/>
            <p:nvPr/>
          </p:nvSpPr>
          <p:spPr>
            <a:xfrm>
              <a:off x="4386330" y="3067827"/>
              <a:ext cx="954690" cy="2132742"/>
            </a:xfrm>
            <a:custGeom>
              <a:avLst/>
              <a:gdLst>
                <a:gd name="connsiteX0" fmla="*/ 204 w 954690"/>
                <a:gd name="connsiteY0" fmla="*/ 2132817 h 2132742"/>
                <a:gd name="connsiteX1" fmla="*/ 385110 w 954690"/>
                <a:gd name="connsiteY1" fmla="*/ 292206 h 2132742"/>
                <a:gd name="connsiteX2" fmla="*/ 415209 w 954690"/>
                <a:gd name="connsiteY2" fmla="*/ 74 h 2132742"/>
                <a:gd name="connsiteX3" fmla="*/ 402445 w 954690"/>
                <a:gd name="connsiteY3" fmla="*/ 816938 h 2132742"/>
                <a:gd name="connsiteX4" fmla="*/ 354820 w 954690"/>
                <a:gd name="connsiteY4" fmla="*/ 989531 h 2132742"/>
                <a:gd name="connsiteX5" fmla="*/ 602470 w 954690"/>
                <a:gd name="connsiteY5" fmla="*/ 353451 h 2132742"/>
                <a:gd name="connsiteX6" fmla="*/ 582182 w 954690"/>
                <a:gd name="connsiteY6" fmla="*/ 170476 h 2132742"/>
                <a:gd name="connsiteX7" fmla="*/ 547511 w 954690"/>
                <a:gd name="connsiteY7" fmla="*/ 915807 h 2132742"/>
                <a:gd name="connsiteX8" fmla="*/ 444355 w 954690"/>
                <a:gd name="connsiteY8" fmla="*/ 1078590 h 2132742"/>
                <a:gd name="connsiteX9" fmla="*/ 954895 w 954690"/>
                <a:gd name="connsiteY9" fmla="*/ 877136 h 2132742"/>
                <a:gd name="connsiteX10" fmla="*/ 556465 w 954690"/>
                <a:gd name="connsiteY10" fmla="*/ 1397391 h 2132742"/>
                <a:gd name="connsiteX11" fmla="*/ 721438 w 954690"/>
                <a:gd name="connsiteY11" fmla="*/ 1333574 h 2132742"/>
                <a:gd name="connsiteX12" fmla="*/ 518841 w 954690"/>
                <a:gd name="connsiteY12" fmla="*/ 1655995 h 2132742"/>
                <a:gd name="connsiteX13" fmla="*/ 204 w 954690"/>
                <a:gd name="connsiteY13" fmla="*/ 2132817 h 2132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4690" h="2132742">
                  <a:moveTo>
                    <a:pt x="204" y="2132817"/>
                  </a:moveTo>
                  <a:cubicBezTo>
                    <a:pt x="204" y="2132817"/>
                    <a:pt x="354820" y="584337"/>
                    <a:pt x="385110" y="292206"/>
                  </a:cubicBezTo>
                  <a:lnTo>
                    <a:pt x="415209" y="74"/>
                  </a:lnTo>
                  <a:cubicBezTo>
                    <a:pt x="415209" y="74"/>
                    <a:pt x="450070" y="644440"/>
                    <a:pt x="402445" y="816938"/>
                  </a:cubicBezTo>
                  <a:lnTo>
                    <a:pt x="354820" y="989531"/>
                  </a:lnTo>
                  <a:cubicBezTo>
                    <a:pt x="354820" y="989531"/>
                    <a:pt x="622949" y="536427"/>
                    <a:pt x="602470" y="353451"/>
                  </a:cubicBezTo>
                  <a:lnTo>
                    <a:pt x="582182" y="170476"/>
                  </a:lnTo>
                  <a:cubicBezTo>
                    <a:pt x="582182" y="170476"/>
                    <a:pt x="727057" y="677301"/>
                    <a:pt x="547511" y="915807"/>
                  </a:cubicBezTo>
                  <a:cubicBezTo>
                    <a:pt x="367965" y="1154313"/>
                    <a:pt x="444355" y="1078590"/>
                    <a:pt x="444355" y="1078590"/>
                  </a:cubicBezTo>
                  <a:lnTo>
                    <a:pt x="954895" y="877136"/>
                  </a:lnTo>
                  <a:lnTo>
                    <a:pt x="556465" y="1397391"/>
                  </a:lnTo>
                  <a:lnTo>
                    <a:pt x="721438" y="1333574"/>
                  </a:lnTo>
                  <a:cubicBezTo>
                    <a:pt x="721438" y="1333574"/>
                    <a:pt x="700673" y="1469781"/>
                    <a:pt x="518841" y="1655995"/>
                  </a:cubicBezTo>
                  <a:cubicBezTo>
                    <a:pt x="337009" y="1842209"/>
                    <a:pt x="204" y="2132817"/>
                    <a:pt x="204" y="2132817"/>
                  </a:cubicBezTo>
                  <a:close/>
                </a:path>
              </a:pathLst>
            </a:custGeom>
            <a:solidFill>
              <a:srgbClr val="D1C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F38808DF-3A2C-4891-8160-815BBD11CF7F}"/>
                </a:ext>
              </a:extLst>
            </p:cNvPr>
            <p:cNvSpPr/>
            <p:nvPr/>
          </p:nvSpPr>
          <p:spPr>
            <a:xfrm>
              <a:off x="3498891" y="6819541"/>
              <a:ext cx="351988" cy="3519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52" name="Deer Pose 3">
            <a:extLst>
              <a:ext uri="{FF2B5EF4-FFF2-40B4-BE49-F238E27FC236}">
                <a16:creationId xmlns:a16="http://schemas.microsoft.com/office/drawing/2014/main" id="{3EC33873-CA04-4064-89A2-5029991718C2}"/>
              </a:ext>
            </a:extLst>
          </p:cNvPr>
          <p:cNvGrpSpPr/>
          <p:nvPr/>
        </p:nvGrpSpPr>
        <p:grpSpPr>
          <a:xfrm>
            <a:off x="6271564" y="2453459"/>
            <a:ext cx="2039106" cy="2636583"/>
            <a:chOff x="968373" y="4221654"/>
            <a:chExt cx="2039106" cy="263658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FEE1F6F9-3D85-4F9C-818F-8C36CE43BB75}"/>
                </a:ext>
              </a:extLst>
            </p:cNvPr>
            <p:cNvSpPr/>
            <p:nvPr/>
          </p:nvSpPr>
          <p:spPr>
            <a:xfrm>
              <a:off x="2201519" y="5376881"/>
              <a:ext cx="688263" cy="879861"/>
            </a:xfrm>
            <a:custGeom>
              <a:avLst/>
              <a:gdLst>
                <a:gd name="connsiteX0" fmla="*/ 9818 w 688263"/>
                <a:gd name="connsiteY0" fmla="*/ 252061 h 879861"/>
                <a:gd name="connsiteX1" fmla="*/ -117 w 688263"/>
                <a:gd name="connsiteY1" fmla="*/ 335674 h 879861"/>
                <a:gd name="connsiteX2" fmla="*/ 212395 w 688263"/>
                <a:gd name="connsiteY2" fmla="*/ 728735 h 879861"/>
                <a:gd name="connsiteX3" fmla="*/ 324289 w 688263"/>
                <a:gd name="connsiteY3" fmla="*/ 790766 h 879861"/>
                <a:gd name="connsiteX4" fmla="*/ 509898 w 688263"/>
                <a:gd name="connsiteY4" fmla="*/ 862694 h 879861"/>
                <a:gd name="connsiteX5" fmla="*/ 596971 w 688263"/>
                <a:gd name="connsiteY5" fmla="*/ 879811 h 879861"/>
                <a:gd name="connsiteX6" fmla="*/ 678464 w 688263"/>
                <a:gd name="connsiteY6" fmla="*/ 850043 h 879861"/>
                <a:gd name="connsiteX7" fmla="*/ 687581 w 688263"/>
                <a:gd name="connsiteY7" fmla="*/ 835158 h 879861"/>
                <a:gd name="connsiteX8" fmla="*/ 662240 w 688263"/>
                <a:gd name="connsiteY8" fmla="*/ 800217 h 879861"/>
                <a:gd name="connsiteX9" fmla="*/ 555630 w 688263"/>
                <a:gd name="connsiteY9" fmla="*/ 713032 h 879861"/>
                <a:gd name="connsiteX10" fmla="*/ 512689 w 688263"/>
                <a:gd name="connsiteY10" fmla="*/ 585063 h 879861"/>
                <a:gd name="connsiteX11" fmla="*/ 545955 w 688263"/>
                <a:gd name="connsiteY11" fmla="*/ 486677 h 879861"/>
                <a:gd name="connsiteX12" fmla="*/ 570403 w 688263"/>
                <a:gd name="connsiteY12" fmla="*/ 100575 h 879861"/>
                <a:gd name="connsiteX13" fmla="*/ 526791 w 688263"/>
                <a:gd name="connsiteY13" fmla="*/ 32553 h 879861"/>
                <a:gd name="connsiteX14" fmla="*/ 395362 w 688263"/>
                <a:gd name="connsiteY14" fmla="*/ 1258 h 879861"/>
                <a:gd name="connsiteX15" fmla="*/ 159369 w 688263"/>
                <a:gd name="connsiteY15" fmla="*/ 89039 h 879861"/>
                <a:gd name="connsiteX16" fmla="*/ 9818 w 688263"/>
                <a:gd name="connsiteY16" fmla="*/ 252061 h 87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8263" h="879861">
                  <a:moveTo>
                    <a:pt x="9818" y="252061"/>
                  </a:moveTo>
                  <a:cubicBezTo>
                    <a:pt x="850" y="278816"/>
                    <a:pt x="-861" y="307468"/>
                    <a:pt x="-117" y="335674"/>
                  </a:cubicBezTo>
                  <a:cubicBezTo>
                    <a:pt x="4050" y="490175"/>
                    <a:pt x="85468" y="640805"/>
                    <a:pt x="212395" y="728735"/>
                  </a:cubicBezTo>
                  <a:cubicBezTo>
                    <a:pt x="247854" y="752550"/>
                    <a:pt x="285288" y="773313"/>
                    <a:pt x="324289" y="790766"/>
                  </a:cubicBezTo>
                  <a:cubicBezTo>
                    <a:pt x="384530" y="818748"/>
                    <a:pt x="446531" y="842787"/>
                    <a:pt x="509898" y="862694"/>
                  </a:cubicBezTo>
                  <a:cubicBezTo>
                    <a:pt x="538215" y="871625"/>
                    <a:pt x="567277" y="879775"/>
                    <a:pt x="596971" y="879811"/>
                  </a:cubicBezTo>
                  <a:cubicBezTo>
                    <a:pt x="626666" y="879849"/>
                    <a:pt x="657514" y="870956"/>
                    <a:pt x="678464" y="850043"/>
                  </a:cubicBezTo>
                  <a:cubicBezTo>
                    <a:pt x="682881" y="846061"/>
                    <a:pt x="686051" y="840889"/>
                    <a:pt x="687581" y="835158"/>
                  </a:cubicBezTo>
                  <a:cubicBezTo>
                    <a:pt x="690706" y="820051"/>
                    <a:pt x="675375" y="808217"/>
                    <a:pt x="662240" y="800217"/>
                  </a:cubicBezTo>
                  <a:cubicBezTo>
                    <a:pt x="622833" y="776253"/>
                    <a:pt x="584506" y="749052"/>
                    <a:pt x="555630" y="713032"/>
                  </a:cubicBezTo>
                  <a:cubicBezTo>
                    <a:pt x="526754" y="677011"/>
                    <a:pt x="508112" y="631167"/>
                    <a:pt x="512689" y="585063"/>
                  </a:cubicBezTo>
                  <a:cubicBezTo>
                    <a:pt x="516149" y="550457"/>
                    <a:pt x="532224" y="518641"/>
                    <a:pt x="545955" y="486677"/>
                  </a:cubicBezTo>
                  <a:cubicBezTo>
                    <a:pt x="598051" y="365145"/>
                    <a:pt x="618666" y="223781"/>
                    <a:pt x="570403" y="100575"/>
                  </a:cubicBezTo>
                  <a:cubicBezTo>
                    <a:pt x="560505" y="75234"/>
                    <a:pt x="547332" y="50377"/>
                    <a:pt x="526791" y="32553"/>
                  </a:cubicBezTo>
                  <a:cubicBezTo>
                    <a:pt x="491850" y="2151"/>
                    <a:pt x="441504" y="-3021"/>
                    <a:pt x="395362" y="1258"/>
                  </a:cubicBezTo>
                  <a:cubicBezTo>
                    <a:pt x="310558" y="9147"/>
                    <a:pt x="230777" y="43940"/>
                    <a:pt x="159369" y="89039"/>
                  </a:cubicBezTo>
                  <a:cubicBezTo>
                    <a:pt x="99683" y="126734"/>
                    <a:pt x="33075" y="182551"/>
                    <a:pt x="9818" y="25206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F1F75DF7-1611-4FF8-B8ED-E7153CA5E07B}"/>
                </a:ext>
              </a:extLst>
            </p:cNvPr>
            <p:cNvSpPr/>
            <p:nvPr/>
          </p:nvSpPr>
          <p:spPr>
            <a:xfrm>
              <a:off x="2538360" y="6149652"/>
              <a:ext cx="365270" cy="650819"/>
            </a:xfrm>
            <a:custGeom>
              <a:avLst/>
              <a:gdLst>
                <a:gd name="connsiteX0" fmla="*/ 213468 w 365270"/>
                <a:gd name="connsiteY0" fmla="*/ 223846 h 650819"/>
                <a:gd name="connsiteX1" fmla="*/ 187606 w 365270"/>
                <a:gd name="connsiteY1" fmla="*/ 317842 h 650819"/>
                <a:gd name="connsiteX2" fmla="*/ 157353 w 365270"/>
                <a:gd name="connsiteY2" fmla="*/ 404767 h 650819"/>
                <a:gd name="connsiteX3" fmla="*/ 102690 w 365270"/>
                <a:gd name="connsiteY3" fmla="*/ 529647 h 650819"/>
                <a:gd name="connsiteX4" fmla="*/ -273 w 365270"/>
                <a:gd name="connsiteY4" fmla="*/ 615233 h 650819"/>
                <a:gd name="connsiteX5" fmla="*/ 103918 w 365270"/>
                <a:gd name="connsiteY5" fmla="*/ 650769 h 650819"/>
                <a:gd name="connsiteX6" fmla="*/ 185783 w 365270"/>
                <a:gd name="connsiteY6" fmla="*/ 589743 h 650819"/>
                <a:gd name="connsiteX7" fmla="*/ 208109 w 365270"/>
                <a:gd name="connsiteY7" fmla="*/ 418572 h 650819"/>
                <a:gd name="connsiteX8" fmla="*/ 359335 w 365270"/>
                <a:gd name="connsiteY8" fmla="*/ 113442 h 650819"/>
                <a:gd name="connsiteX9" fmla="*/ 352600 w 365270"/>
                <a:gd name="connsiteY9" fmla="*/ 53904 h 650819"/>
                <a:gd name="connsiteX10" fmla="*/ 303035 w 365270"/>
                <a:gd name="connsiteY10" fmla="*/ 15464 h 650819"/>
                <a:gd name="connsiteX11" fmla="*/ 191402 w 365270"/>
                <a:gd name="connsiteY11" fmla="*/ 45792 h 650819"/>
                <a:gd name="connsiteX12" fmla="*/ 213468 w 365270"/>
                <a:gd name="connsiteY12" fmla="*/ 223846 h 65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270" h="650819">
                  <a:moveTo>
                    <a:pt x="213468" y="223846"/>
                  </a:moveTo>
                  <a:cubicBezTo>
                    <a:pt x="209077" y="256109"/>
                    <a:pt x="198323" y="287105"/>
                    <a:pt x="187606" y="317842"/>
                  </a:cubicBezTo>
                  <a:lnTo>
                    <a:pt x="157353" y="404767"/>
                  </a:lnTo>
                  <a:cubicBezTo>
                    <a:pt x="142469" y="447783"/>
                    <a:pt x="127175" y="491245"/>
                    <a:pt x="102690" y="529647"/>
                  </a:cubicBezTo>
                  <a:cubicBezTo>
                    <a:pt x="78206" y="568049"/>
                    <a:pt x="43153" y="601539"/>
                    <a:pt x="-273" y="615233"/>
                  </a:cubicBezTo>
                  <a:lnTo>
                    <a:pt x="103918" y="650769"/>
                  </a:lnTo>
                  <a:cubicBezTo>
                    <a:pt x="110021" y="613558"/>
                    <a:pt x="148572" y="584906"/>
                    <a:pt x="185783" y="589743"/>
                  </a:cubicBezTo>
                  <a:cubicBezTo>
                    <a:pt x="170601" y="533257"/>
                    <a:pt x="187420" y="473384"/>
                    <a:pt x="208109" y="418572"/>
                  </a:cubicBezTo>
                  <a:cubicBezTo>
                    <a:pt x="248409" y="312372"/>
                    <a:pt x="303667" y="212535"/>
                    <a:pt x="359335" y="113442"/>
                  </a:cubicBezTo>
                  <a:cubicBezTo>
                    <a:pt x="369680" y="94836"/>
                    <a:pt x="364917" y="70984"/>
                    <a:pt x="352600" y="53904"/>
                  </a:cubicBezTo>
                  <a:cubicBezTo>
                    <a:pt x="340283" y="36824"/>
                    <a:pt x="321715" y="25251"/>
                    <a:pt x="303035" y="15464"/>
                  </a:cubicBezTo>
                  <a:cubicBezTo>
                    <a:pt x="267908" y="-2955"/>
                    <a:pt x="186267" y="-16723"/>
                    <a:pt x="191402" y="45792"/>
                  </a:cubicBezTo>
                  <a:cubicBezTo>
                    <a:pt x="196760" y="107264"/>
                    <a:pt x="222138" y="160104"/>
                    <a:pt x="213468" y="22384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2FBFF72D-BEA8-44AB-BE61-E3FE4A00DA1F}"/>
                </a:ext>
              </a:extLst>
            </p:cNvPr>
            <p:cNvSpPr/>
            <p:nvPr/>
          </p:nvSpPr>
          <p:spPr>
            <a:xfrm>
              <a:off x="1510635" y="5621662"/>
              <a:ext cx="316846" cy="726720"/>
            </a:xfrm>
            <a:custGeom>
              <a:avLst/>
              <a:gdLst>
                <a:gd name="connsiteX0" fmla="*/ 236048 w 316846"/>
                <a:gd name="connsiteY0" fmla="*/ 679833 h 726720"/>
                <a:gd name="connsiteX1" fmla="*/ 253760 w 316846"/>
                <a:gd name="connsiteY1" fmla="*/ 712393 h 726720"/>
                <a:gd name="connsiteX2" fmla="*/ 286617 w 316846"/>
                <a:gd name="connsiteY2" fmla="*/ 726309 h 726720"/>
                <a:gd name="connsiteX3" fmla="*/ 314191 w 316846"/>
                <a:gd name="connsiteY3" fmla="*/ 698625 h 726720"/>
                <a:gd name="connsiteX4" fmla="*/ 314749 w 316846"/>
                <a:gd name="connsiteY4" fmla="*/ 657692 h 726720"/>
                <a:gd name="connsiteX5" fmla="*/ 267714 w 316846"/>
                <a:gd name="connsiteY5" fmla="*/ 405289 h 726720"/>
                <a:gd name="connsiteX6" fmla="*/ 202855 w 316846"/>
                <a:gd name="connsiteY6" fmla="*/ 62650 h 726720"/>
                <a:gd name="connsiteX7" fmla="*/ 167840 w 316846"/>
                <a:gd name="connsiteY7" fmla="*/ 20081 h 726720"/>
                <a:gd name="connsiteX8" fmla="*/ 34364 w 316846"/>
                <a:gd name="connsiteY8" fmla="*/ 27300 h 726720"/>
                <a:gd name="connsiteX9" fmla="*/ 2325 w 316846"/>
                <a:gd name="connsiteY9" fmla="*/ 135584 h 726720"/>
                <a:gd name="connsiteX10" fmla="*/ 47350 w 316846"/>
                <a:gd name="connsiteY10" fmla="*/ 215476 h 726720"/>
                <a:gd name="connsiteX11" fmla="*/ 167542 w 316846"/>
                <a:gd name="connsiteY11" fmla="*/ 511230 h 726720"/>
                <a:gd name="connsiteX12" fmla="*/ 236048 w 316846"/>
                <a:gd name="connsiteY12" fmla="*/ 679833 h 7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6846" h="726720">
                  <a:moveTo>
                    <a:pt x="236048" y="679833"/>
                  </a:moveTo>
                  <a:cubicBezTo>
                    <a:pt x="240736" y="691331"/>
                    <a:pt x="245536" y="703090"/>
                    <a:pt x="253760" y="712393"/>
                  </a:cubicBezTo>
                  <a:cubicBezTo>
                    <a:pt x="261984" y="721695"/>
                    <a:pt x="274375" y="728319"/>
                    <a:pt x="286617" y="726309"/>
                  </a:cubicBezTo>
                  <a:cubicBezTo>
                    <a:pt x="300199" y="724114"/>
                    <a:pt x="310432" y="711834"/>
                    <a:pt x="314191" y="698625"/>
                  </a:cubicBezTo>
                  <a:cubicBezTo>
                    <a:pt x="317949" y="685414"/>
                    <a:pt x="316572" y="671275"/>
                    <a:pt x="314749" y="657692"/>
                  </a:cubicBezTo>
                  <a:cubicBezTo>
                    <a:pt x="303586" y="572851"/>
                    <a:pt x="278691" y="490243"/>
                    <a:pt x="267714" y="405289"/>
                  </a:cubicBezTo>
                  <a:cubicBezTo>
                    <a:pt x="252644" y="289005"/>
                    <a:pt x="262021" y="163901"/>
                    <a:pt x="202855" y="62650"/>
                  </a:cubicBezTo>
                  <a:cubicBezTo>
                    <a:pt x="193995" y="46352"/>
                    <a:pt x="182114" y="31914"/>
                    <a:pt x="167840" y="20081"/>
                  </a:cubicBezTo>
                  <a:cubicBezTo>
                    <a:pt x="129624" y="-9688"/>
                    <a:pt x="69863" y="-5744"/>
                    <a:pt x="34364" y="27300"/>
                  </a:cubicBezTo>
                  <a:cubicBezTo>
                    <a:pt x="5711" y="53943"/>
                    <a:pt x="-5936" y="97629"/>
                    <a:pt x="2325" y="135584"/>
                  </a:cubicBezTo>
                  <a:cubicBezTo>
                    <a:pt x="8948" y="165874"/>
                    <a:pt x="34512" y="187679"/>
                    <a:pt x="47350" y="215476"/>
                  </a:cubicBezTo>
                  <a:cubicBezTo>
                    <a:pt x="91743" y="311741"/>
                    <a:pt x="127615" y="412992"/>
                    <a:pt x="167542" y="511230"/>
                  </a:cubicBezTo>
                  <a:cubicBezTo>
                    <a:pt x="190390" y="567381"/>
                    <a:pt x="213226" y="623607"/>
                    <a:pt x="236048" y="679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AB5B1A09-46E8-4E85-B744-CACCF16900D0}"/>
                </a:ext>
              </a:extLst>
            </p:cNvPr>
            <p:cNvSpPr/>
            <p:nvPr/>
          </p:nvSpPr>
          <p:spPr>
            <a:xfrm>
              <a:off x="1745877" y="6181174"/>
              <a:ext cx="177682" cy="625437"/>
            </a:xfrm>
            <a:custGeom>
              <a:avLst/>
              <a:gdLst>
                <a:gd name="connsiteX0" fmla="*/ 81368 w 177682"/>
                <a:gd name="connsiteY0" fmla="*/ 321819 h 625437"/>
                <a:gd name="connsiteX1" fmla="*/ 84382 w 177682"/>
                <a:gd name="connsiteY1" fmla="*/ 589739 h 625437"/>
                <a:gd name="connsiteX2" fmla="*/ 177409 w 177682"/>
                <a:gd name="connsiteY2" fmla="*/ 625387 h 625437"/>
                <a:gd name="connsiteX3" fmla="*/ 167214 w 177682"/>
                <a:gd name="connsiteY3" fmla="*/ 452877 h 625437"/>
                <a:gd name="connsiteX4" fmla="*/ 169037 w 177682"/>
                <a:gd name="connsiteY4" fmla="*/ 435685 h 625437"/>
                <a:gd name="connsiteX5" fmla="*/ 160962 w 177682"/>
                <a:gd name="connsiteY5" fmla="*/ 413358 h 625437"/>
                <a:gd name="connsiteX6" fmla="*/ 65627 w 177682"/>
                <a:gd name="connsiteY6" fmla="*/ 58774 h 625437"/>
                <a:gd name="connsiteX7" fmla="*/ 32993 w 177682"/>
                <a:gd name="connsiteY7" fmla="*/ 2325 h 625437"/>
                <a:gd name="connsiteX8" fmla="*/ 21272 w 177682"/>
                <a:gd name="connsiteY8" fmla="*/ 130 h 625437"/>
                <a:gd name="connsiteX9" fmla="*/ 16918 w 177682"/>
                <a:gd name="connsiteY9" fmla="*/ 135541 h 625437"/>
                <a:gd name="connsiteX10" fmla="*/ 81368 w 177682"/>
                <a:gd name="connsiteY10" fmla="*/ 321819 h 6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682" h="625437">
                  <a:moveTo>
                    <a:pt x="81368" y="321819"/>
                  </a:moveTo>
                  <a:cubicBezTo>
                    <a:pt x="96029" y="397581"/>
                    <a:pt x="104550" y="515317"/>
                    <a:pt x="84382" y="589739"/>
                  </a:cubicBezTo>
                  <a:cubicBezTo>
                    <a:pt x="119993" y="600047"/>
                    <a:pt x="145147" y="606856"/>
                    <a:pt x="177409" y="625387"/>
                  </a:cubicBezTo>
                  <a:cubicBezTo>
                    <a:pt x="160441" y="580399"/>
                    <a:pt x="158394" y="500172"/>
                    <a:pt x="167214" y="452877"/>
                  </a:cubicBezTo>
                  <a:cubicBezTo>
                    <a:pt x="168575" y="447258"/>
                    <a:pt x="169189" y="441453"/>
                    <a:pt x="169037" y="435685"/>
                  </a:cubicBezTo>
                  <a:cubicBezTo>
                    <a:pt x="167801" y="427796"/>
                    <a:pt x="165059" y="420205"/>
                    <a:pt x="160962" y="413358"/>
                  </a:cubicBezTo>
                  <a:cubicBezTo>
                    <a:pt x="105406" y="303884"/>
                    <a:pt x="92605" y="178594"/>
                    <a:pt x="65627" y="58774"/>
                  </a:cubicBezTo>
                  <a:cubicBezTo>
                    <a:pt x="60715" y="36820"/>
                    <a:pt x="53199" y="12260"/>
                    <a:pt x="32993" y="2325"/>
                  </a:cubicBezTo>
                  <a:cubicBezTo>
                    <a:pt x="29432" y="316"/>
                    <a:pt x="25313" y="-428"/>
                    <a:pt x="21272" y="130"/>
                  </a:cubicBezTo>
                  <a:cubicBezTo>
                    <a:pt x="-17502" y="8353"/>
                    <a:pt x="5680" y="111056"/>
                    <a:pt x="16918" y="135541"/>
                  </a:cubicBezTo>
                  <a:cubicBezTo>
                    <a:pt x="44603" y="196232"/>
                    <a:pt x="68493" y="256216"/>
                    <a:pt x="81368" y="3218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6B0D3D5E-53A6-4184-96F1-EE061BF6D045}"/>
                </a:ext>
              </a:extLst>
            </p:cNvPr>
            <p:cNvSpPr/>
            <p:nvPr/>
          </p:nvSpPr>
          <p:spPr>
            <a:xfrm>
              <a:off x="1763514" y="6747660"/>
              <a:ext cx="159894" cy="67143"/>
            </a:xfrm>
            <a:custGeom>
              <a:avLst/>
              <a:gdLst>
                <a:gd name="connsiteX0" fmla="*/ -273 w 159894"/>
                <a:gd name="connsiteY0" fmla="*/ 64966 h 67143"/>
                <a:gd name="connsiteX1" fmla="*/ 151846 w 159894"/>
                <a:gd name="connsiteY1" fmla="*/ 65859 h 67143"/>
                <a:gd name="connsiteX2" fmla="*/ 157763 w 159894"/>
                <a:gd name="connsiteY2" fmla="*/ 64520 h 67143"/>
                <a:gd name="connsiteX3" fmla="*/ 156795 w 159894"/>
                <a:gd name="connsiteY3" fmla="*/ 53022 h 67143"/>
                <a:gd name="connsiteX4" fmla="*/ 128664 w 159894"/>
                <a:gd name="connsiteY4" fmla="*/ 19532 h 67143"/>
                <a:gd name="connsiteX5" fmla="*/ 85834 w 159894"/>
                <a:gd name="connsiteY5" fmla="*/ 182 h 67143"/>
                <a:gd name="connsiteX6" fmla="*/ -273 w 159894"/>
                <a:gd name="connsiteY6" fmla="*/ 64966 h 6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94" h="67143">
                  <a:moveTo>
                    <a:pt x="-273" y="64966"/>
                  </a:moveTo>
                  <a:cubicBezTo>
                    <a:pt x="48102" y="67422"/>
                    <a:pt x="111361" y="67794"/>
                    <a:pt x="151846" y="65859"/>
                  </a:cubicBezTo>
                  <a:cubicBezTo>
                    <a:pt x="153908" y="66008"/>
                    <a:pt x="155969" y="65562"/>
                    <a:pt x="157763" y="64520"/>
                  </a:cubicBezTo>
                  <a:cubicBezTo>
                    <a:pt x="161261" y="61878"/>
                    <a:pt x="159177" y="56631"/>
                    <a:pt x="156795" y="53022"/>
                  </a:cubicBezTo>
                  <a:cubicBezTo>
                    <a:pt x="148988" y="40631"/>
                    <a:pt x="139526" y="29355"/>
                    <a:pt x="128664" y="19532"/>
                  </a:cubicBezTo>
                  <a:cubicBezTo>
                    <a:pt x="119249" y="11419"/>
                    <a:pt x="99862" y="-1976"/>
                    <a:pt x="85834" y="182"/>
                  </a:cubicBezTo>
                  <a:cubicBezTo>
                    <a:pt x="65442" y="3270"/>
                    <a:pt x="8509" y="41263"/>
                    <a:pt x="-273" y="6496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B6B9AE1-F2C8-4F3B-A82F-F4880CEAA0A4}"/>
                </a:ext>
              </a:extLst>
            </p:cNvPr>
            <p:cNvSpPr/>
            <p:nvPr/>
          </p:nvSpPr>
          <p:spPr>
            <a:xfrm>
              <a:off x="2481948" y="6741541"/>
              <a:ext cx="159880" cy="67442"/>
            </a:xfrm>
            <a:custGeom>
              <a:avLst/>
              <a:gdLst>
                <a:gd name="connsiteX0" fmla="*/ -273 w 159880"/>
                <a:gd name="connsiteY0" fmla="*/ 65690 h 67442"/>
                <a:gd name="connsiteX1" fmla="*/ 151846 w 159880"/>
                <a:gd name="connsiteY1" fmla="*/ 65690 h 67442"/>
                <a:gd name="connsiteX2" fmla="*/ 157763 w 159880"/>
                <a:gd name="connsiteY2" fmla="*/ 64313 h 67442"/>
                <a:gd name="connsiteX3" fmla="*/ 156721 w 159880"/>
                <a:gd name="connsiteY3" fmla="*/ 52815 h 67442"/>
                <a:gd name="connsiteX4" fmla="*/ 128478 w 159880"/>
                <a:gd name="connsiteY4" fmla="*/ 19325 h 67442"/>
                <a:gd name="connsiteX5" fmla="*/ 85536 w 159880"/>
                <a:gd name="connsiteY5" fmla="*/ 199 h 67442"/>
                <a:gd name="connsiteX6" fmla="*/ -273 w 159880"/>
                <a:gd name="connsiteY6" fmla="*/ 65690 h 6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442">
                  <a:moveTo>
                    <a:pt x="-273" y="65690"/>
                  </a:moveTo>
                  <a:cubicBezTo>
                    <a:pt x="48102" y="67923"/>
                    <a:pt x="111361" y="67997"/>
                    <a:pt x="151846" y="65690"/>
                  </a:cubicBezTo>
                  <a:cubicBezTo>
                    <a:pt x="153912" y="65802"/>
                    <a:pt x="155969" y="65355"/>
                    <a:pt x="157763" y="64313"/>
                  </a:cubicBezTo>
                  <a:cubicBezTo>
                    <a:pt x="161261" y="61634"/>
                    <a:pt x="159140" y="56387"/>
                    <a:pt x="156721" y="52815"/>
                  </a:cubicBezTo>
                  <a:cubicBezTo>
                    <a:pt x="148884" y="40424"/>
                    <a:pt x="139380" y="29149"/>
                    <a:pt x="128478" y="19325"/>
                  </a:cubicBezTo>
                  <a:cubicBezTo>
                    <a:pt x="118989" y="11288"/>
                    <a:pt x="99528" y="-2034"/>
                    <a:pt x="85536" y="199"/>
                  </a:cubicBezTo>
                  <a:cubicBezTo>
                    <a:pt x="65144" y="3696"/>
                    <a:pt x="8397" y="41912"/>
                    <a:pt x="-273" y="6569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46CA46F-B93F-44E8-9F19-CF21CE438B9C}"/>
                </a:ext>
              </a:extLst>
            </p:cNvPr>
            <p:cNvSpPr/>
            <p:nvPr/>
          </p:nvSpPr>
          <p:spPr>
            <a:xfrm>
              <a:off x="968373" y="4552996"/>
              <a:ext cx="188571" cy="258287"/>
            </a:xfrm>
            <a:custGeom>
              <a:avLst/>
              <a:gdLst>
                <a:gd name="connsiteX0" fmla="*/ 28134 w 188571"/>
                <a:gd name="connsiteY0" fmla="*/ 85201 h 258287"/>
                <a:gd name="connsiteX1" fmla="*/ 186393 w 188571"/>
                <a:gd name="connsiteY1" fmla="*/ 238697 h 258287"/>
                <a:gd name="connsiteX2" fmla="*/ 184383 w 188571"/>
                <a:gd name="connsiteY2" fmla="*/ 257302 h 258287"/>
                <a:gd name="connsiteX3" fmla="*/ 186393 w 188571"/>
                <a:gd name="connsiteY3" fmla="*/ 238697 h 258287"/>
                <a:gd name="connsiteX4" fmla="*/ 150596 w 188571"/>
                <a:gd name="connsiteY4" fmla="*/ 171717 h 258287"/>
                <a:gd name="connsiteX5" fmla="*/ 122167 w 188571"/>
                <a:gd name="connsiteY5" fmla="*/ 112179 h 258287"/>
                <a:gd name="connsiteX6" fmla="*/ 58908 w 188571"/>
                <a:gd name="connsiteY6" fmla="*/ 29534 h 258287"/>
                <a:gd name="connsiteX7" fmla="*/ 13250 w 188571"/>
                <a:gd name="connsiteY7" fmla="*/ 249 h 258287"/>
                <a:gd name="connsiteX8" fmla="*/ 4505 w 188571"/>
                <a:gd name="connsiteY8" fmla="*/ 15468 h 258287"/>
                <a:gd name="connsiteX9" fmla="*/ 28134 w 188571"/>
                <a:gd name="connsiteY9" fmla="*/ 85201 h 25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571" h="258287">
                  <a:moveTo>
                    <a:pt x="28134" y="85201"/>
                  </a:moveTo>
                  <a:cubicBezTo>
                    <a:pt x="45586" y="156982"/>
                    <a:pt x="123134" y="200556"/>
                    <a:pt x="186393" y="238697"/>
                  </a:cubicBezTo>
                  <a:cubicBezTo>
                    <a:pt x="193388" y="242902"/>
                    <a:pt x="178430" y="262735"/>
                    <a:pt x="184383" y="257302"/>
                  </a:cubicBezTo>
                  <a:cubicBezTo>
                    <a:pt x="189146" y="252837"/>
                    <a:pt x="188105" y="245134"/>
                    <a:pt x="186393" y="238697"/>
                  </a:cubicBezTo>
                  <a:cubicBezTo>
                    <a:pt x="178951" y="214361"/>
                    <a:pt x="162950" y="194044"/>
                    <a:pt x="150596" y="171717"/>
                  </a:cubicBezTo>
                  <a:cubicBezTo>
                    <a:pt x="139879" y="152553"/>
                    <a:pt x="131990" y="132013"/>
                    <a:pt x="122167" y="112179"/>
                  </a:cubicBezTo>
                  <a:cubicBezTo>
                    <a:pt x="106902" y="80624"/>
                    <a:pt x="85380" y="52493"/>
                    <a:pt x="58908" y="29534"/>
                  </a:cubicBezTo>
                  <a:cubicBezTo>
                    <a:pt x="47744" y="20082"/>
                    <a:pt x="28432" y="1737"/>
                    <a:pt x="13250" y="249"/>
                  </a:cubicBezTo>
                  <a:cubicBezTo>
                    <a:pt x="-2863" y="-1315"/>
                    <a:pt x="-2937" y="3188"/>
                    <a:pt x="4505" y="15468"/>
                  </a:cubicBezTo>
                  <a:cubicBezTo>
                    <a:pt x="15668" y="34110"/>
                    <a:pt x="23111" y="64772"/>
                    <a:pt x="28134" y="8520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4766F1F-C47A-487F-BCE5-9905E666682B}"/>
                </a:ext>
              </a:extLst>
            </p:cNvPr>
            <p:cNvSpPr/>
            <p:nvPr/>
          </p:nvSpPr>
          <p:spPr>
            <a:xfrm>
              <a:off x="972258" y="4552219"/>
              <a:ext cx="222596" cy="246821"/>
            </a:xfrm>
            <a:custGeom>
              <a:avLst/>
              <a:gdLst>
                <a:gd name="connsiteX0" fmla="*/ 157130 w 222596"/>
                <a:gd name="connsiteY0" fmla="*/ 211827 h 246821"/>
                <a:gd name="connsiteX1" fmla="*/ 128143 w 222596"/>
                <a:gd name="connsiteY1" fmla="*/ 167173 h 246821"/>
                <a:gd name="connsiteX2" fmla="*/ 96439 w 222596"/>
                <a:gd name="connsiteY2" fmla="*/ 98072 h 246821"/>
                <a:gd name="connsiteX3" fmla="*/ 43078 w 222596"/>
                <a:gd name="connsiteY3" fmla="*/ 37083 h 246821"/>
                <a:gd name="connsiteX4" fmla="*/ -273 w 222596"/>
                <a:gd name="connsiteY4" fmla="*/ 1323 h 246821"/>
                <a:gd name="connsiteX5" fmla="*/ 58707 w 222596"/>
                <a:gd name="connsiteY5" fmla="*/ 12747 h 246821"/>
                <a:gd name="connsiteX6" fmla="*/ 181913 w 222596"/>
                <a:gd name="connsiteY6" fmla="*/ 156121 h 246821"/>
                <a:gd name="connsiteX7" fmla="*/ 195086 w 222596"/>
                <a:gd name="connsiteY7" fmla="*/ 205166 h 246821"/>
                <a:gd name="connsiteX8" fmla="*/ 222324 w 222596"/>
                <a:gd name="connsiteY8" fmla="*/ 246656 h 246821"/>
                <a:gd name="connsiteX9" fmla="*/ 190992 w 222596"/>
                <a:gd name="connsiteY9" fmla="*/ 235902 h 246821"/>
                <a:gd name="connsiteX10" fmla="*/ 157130 w 222596"/>
                <a:gd name="connsiteY10" fmla="*/ 211827 h 24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596" h="246821">
                  <a:moveTo>
                    <a:pt x="157130" y="211827"/>
                  </a:moveTo>
                  <a:cubicBezTo>
                    <a:pt x="145885" y="198021"/>
                    <a:pt x="136166" y="183062"/>
                    <a:pt x="128143" y="167173"/>
                  </a:cubicBezTo>
                  <a:cubicBezTo>
                    <a:pt x="116719" y="144549"/>
                    <a:pt x="108793" y="120212"/>
                    <a:pt x="96439" y="98072"/>
                  </a:cubicBezTo>
                  <a:cubicBezTo>
                    <a:pt x="83125" y="74220"/>
                    <a:pt x="64944" y="53456"/>
                    <a:pt x="43078" y="37083"/>
                  </a:cubicBezTo>
                  <a:cubicBezTo>
                    <a:pt x="27747" y="25585"/>
                    <a:pt x="9998" y="17510"/>
                    <a:pt x="-273" y="1323"/>
                  </a:cubicBezTo>
                  <a:cubicBezTo>
                    <a:pt x="16919" y="-3477"/>
                    <a:pt x="40027" y="5268"/>
                    <a:pt x="58707" y="12747"/>
                  </a:cubicBezTo>
                  <a:cubicBezTo>
                    <a:pt x="119287" y="37009"/>
                    <a:pt x="164126" y="93346"/>
                    <a:pt x="181913" y="156121"/>
                  </a:cubicBezTo>
                  <a:cubicBezTo>
                    <a:pt x="186527" y="172420"/>
                    <a:pt x="189355" y="189165"/>
                    <a:pt x="195086" y="205166"/>
                  </a:cubicBezTo>
                  <a:cubicBezTo>
                    <a:pt x="200403" y="221129"/>
                    <a:pt x="209791" y="235418"/>
                    <a:pt x="222324" y="246656"/>
                  </a:cubicBezTo>
                  <a:cubicBezTo>
                    <a:pt x="212314" y="247847"/>
                    <a:pt x="200295" y="239549"/>
                    <a:pt x="190992" y="235902"/>
                  </a:cubicBezTo>
                  <a:cubicBezTo>
                    <a:pt x="177689" y="231176"/>
                    <a:pt x="165964" y="222841"/>
                    <a:pt x="157130" y="2118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F3882F7-E7B2-49CE-B1E5-11DCD1768591}"/>
                </a:ext>
              </a:extLst>
            </p:cNvPr>
            <p:cNvSpPr/>
            <p:nvPr/>
          </p:nvSpPr>
          <p:spPr>
            <a:xfrm>
              <a:off x="1313011" y="5213653"/>
              <a:ext cx="1475921" cy="745364"/>
            </a:xfrm>
            <a:custGeom>
              <a:avLst/>
              <a:gdLst>
                <a:gd name="connsiteX0" fmla="*/ 48017 w 1475921"/>
                <a:gd name="connsiteY0" fmla="*/ 224099 h 745364"/>
                <a:gd name="connsiteX1" fmla="*/ 13968 w 1475921"/>
                <a:gd name="connsiteY1" fmla="*/ 507387 h 745364"/>
                <a:gd name="connsiteX2" fmla="*/ 135909 w 1475921"/>
                <a:gd name="connsiteY2" fmla="*/ 658278 h 745364"/>
                <a:gd name="connsiteX3" fmla="*/ 357650 w 1475921"/>
                <a:gd name="connsiteY3" fmla="*/ 727118 h 745364"/>
                <a:gd name="connsiteX4" fmla="*/ 918346 w 1475921"/>
                <a:gd name="connsiteY4" fmla="*/ 695340 h 745364"/>
                <a:gd name="connsiteX5" fmla="*/ 1069833 w 1475921"/>
                <a:gd name="connsiteY5" fmla="*/ 634835 h 745364"/>
                <a:gd name="connsiteX6" fmla="*/ 1309286 w 1475921"/>
                <a:gd name="connsiteY6" fmla="*/ 415959 h 745364"/>
                <a:gd name="connsiteX7" fmla="*/ 1368823 w 1475921"/>
                <a:gd name="connsiteY7" fmla="*/ 318206 h 745364"/>
                <a:gd name="connsiteX8" fmla="*/ 1470782 w 1475921"/>
                <a:gd name="connsiteY8" fmla="*/ 318206 h 745364"/>
                <a:gd name="connsiteX9" fmla="*/ 1362163 w 1475921"/>
                <a:gd name="connsiteY9" fmla="*/ 89134 h 745364"/>
                <a:gd name="connsiteX10" fmla="*/ 1290085 w 1475921"/>
                <a:gd name="connsiteY10" fmla="*/ 64575 h 745364"/>
                <a:gd name="connsiteX11" fmla="*/ 407587 w 1475921"/>
                <a:gd name="connsiteY11" fmla="*/ 42918 h 745364"/>
                <a:gd name="connsiteX12" fmla="*/ 221532 w 1475921"/>
                <a:gd name="connsiteY12" fmla="*/ 6749 h 745364"/>
                <a:gd name="connsiteX13" fmla="*/ 186218 w 1475921"/>
                <a:gd name="connsiteY13" fmla="*/ 19810 h 745364"/>
                <a:gd name="connsiteX14" fmla="*/ 48017 w 1475921"/>
                <a:gd name="connsiteY14" fmla="*/ 224099 h 74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5921" h="745364">
                  <a:moveTo>
                    <a:pt x="48017" y="224099"/>
                  </a:moveTo>
                  <a:cubicBezTo>
                    <a:pt x="4294" y="316383"/>
                    <a:pt x="-16061" y="409782"/>
                    <a:pt x="13968" y="507387"/>
                  </a:cubicBezTo>
                  <a:cubicBezTo>
                    <a:pt x="23234" y="537416"/>
                    <a:pt x="107666" y="644100"/>
                    <a:pt x="135909" y="658278"/>
                  </a:cubicBezTo>
                  <a:cubicBezTo>
                    <a:pt x="205345" y="693107"/>
                    <a:pt x="281032" y="713834"/>
                    <a:pt x="357650" y="727118"/>
                  </a:cubicBezTo>
                  <a:cubicBezTo>
                    <a:pt x="544524" y="759455"/>
                    <a:pt x="736321" y="748589"/>
                    <a:pt x="918346" y="695340"/>
                  </a:cubicBezTo>
                  <a:cubicBezTo>
                    <a:pt x="970628" y="680009"/>
                    <a:pt x="1022091" y="661106"/>
                    <a:pt x="1069833" y="634835"/>
                  </a:cubicBezTo>
                  <a:cubicBezTo>
                    <a:pt x="1165279" y="582367"/>
                    <a:pt x="1242790" y="502214"/>
                    <a:pt x="1309286" y="415959"/>
                  </a:cubicBezTo>
                  <a:cubicBezTo>
                    <a:pt x="1332691" y="385632"/>
                    <a:pt x="1355130" y="354003"/>
                    <a:pt x="1368823" y="318206"/>
                  </a:cubicBezTo>
                  <a:cubicBezTo>
                    <a:pt x="1384750" y="276194"/>
                    <a:pt x="1380843" y="519406"/>
                    <a:pt x="1470782" y="318206"/>
                  </a:cubicBezTo>
                  <a:cubicBezTo>
                    <a:pt x="1500216" y="252305"/>
                    <a:pt x="1387578" y="112391"/>
                    <a:pt x="1362163" y="89134"/>
                  </a:cubicBezTo>
                  <a:cubicBezTo>
                    <a:pt x="1343111" y="71720"/>
                    <a:pt x="1315686" y="67738"/>
                    <a:pt x="1290085" y="64575"/>
                  </a:cubicBezTo>
                  <a:cubicBezTo>
                    <a:pt x="982014" y="26471"/>
                    <a:pt x="724774" y="99554"/>
                    <a:pt x="407587" y="42918"/>
                  </a:cubicBezTo>
                  <a:cubicBezTo>
                    <a:pt x="370376" y="36257"/>
                    <a:pt x="280474" y="30452"/>
                    <a:pt x="221532" y="6749"/>
                  </a:cubicBezTo>
                  <a:cubicBezTo>
                    <a:pt x="194107" y="-4414"/>
                    <a:pt x="204377" y="-3000"/>
                    <a:pt x="186218" y="19810"/>
                  </a:cubicBezTo>
                  <a:cubicBezTo>
                    <a:pt x="134458" y="84446"/>
                    <a:pt x="83665" y="148895"/>
                    <a:pt x="48017" y="2240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3503A1D8-6B58-45AD-B989-28D88E2FE898}"/>
                </a:ext>
              </a:extLst>
            </p:cNvPr>
            <p:cNvSpPr/>
            <p:nvPr/>
          </p:nvSpPr>
          <p:spPr>
            <a:xfrm>
              <a:off x="1175748" y="4787954"/>
              <a:ext cx="435746" cy="1003245"/>
            </a:xfrm>
            <a:custGeom>
              <a:avLst/>
              <a:gdLst>
                <a:gd name="connsiteX0" fmla="*/ 177204 w 435746"/>
                <a:gd name="connsiteY0" fmla="*/ 967878 h 1003245"/>
                <a:gd name="connsiteX1" fmla="*/ 230676 w 435746"/>
                <a:gd name="connsiteY1" fmla="*/ 1003191 h 1003245"/>
                <a:gd name="connsiteX2" fmla="*/ 275553 w 435746"/>
                <a:gd name="connsiteY2" fmla="*/ 977701 h 1003245"/>
                <a:gd name="connsiteX3" fmla="*/ 363111 w 435746"/>
                <a:gd name="connsiteY3" fmla="*/ 798083 h 1003245"/>
                <a:gd name="connsiteX4" fmla="*/ 398908 w 435746"/>
                <a:gd name="connsiteY4" fmla="*/ 648346 h 1003245"/>
                <a:gd name="connsiteX5" fmla="*/ 417811 w 435746"/>
                <a:gd name="connsiteY5" fmla="*/ 456077 h 1003245"/>
                <a:gd name="connsiteX6" fmla="*/ 221709 w 435746"/>
                <a:gd name="connsiteY6" fmla="*/ 332945 h 1003245"/>
                <a:gd name="connsiteX7" fmla="*/ 225951 w 435746"/>
                <a:gd name="connsiteY7" fmla="*/ 123075 h 1003245"/>
                <a:gd name="connsiteX8" fmla="*/ 226174 w 435746"/>
                <a:gd name="connsiteY8" fmla="*/ 30494 h 1003245"/>
                <a:gd name="connsiteX9" fmla="*/ 213448 w 435746"/>
                <a:gd name="connsiteY9" fmla="*/ 2511 h 1003245"/>
                <a:gd name="connsiteX10" fmla="*/ 177018 w 435746"/>
                <a:gd name="connsiteY10" fmla="*/ 11442 h 1003245"/>
                <a:gd name="connsiteX11" fmla="*/ 63003 w 435746"/>
                <a:gd name="connsiteY11" fmla="*/ 763105 h 1003245"/>
                <a:gd name="connsiteX12" fmla="*/ 177204 w 435746"/>
                <a:gd name="connsiteY12" fmla="*/ 967878 h 100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5746" h="1003245">
                  <a:moveTo>
                    <a:pt x="177204" y="967878"/>
                  </a:moveTo>
                  <a:cubicBezTo>
                    <a:pt x="190935" y="985293"/>
                    <a:pt x="208499" y="1003526"/>
                    <a:pt x="230676" y="1003191"/>
                  </a:cubicBezTo>
                  <a:cubicBezTo>
                    <a:pt x="248389" y="1002968"/>
                    <a:pt x="263534" y="990688"/>
                    <a:pt x="275553" y="977701"/>
                  </a:cubicBezTo>
                  <a:cubicBezTo>
                    <a:pt x="321174" y="928397"/>
                    <a:pt x="342756" y="862124"/>
                    <a:pt x="363111" y="798083"/>
                  </a:cubicBezTo>
                  <a:cubicBezTo>
                    <a:pt x="378665" y="749077"/>
                    <a:pt x="394331" y="699549"/>
                    <a:pt x="398908" y="648346"/>
                  </a:cubicBezTo>
                  <a:cubicBezTo>
                    <a:pt x="403485" y="597144"/>
                    <a:pt x="464883" y="476840"/>
                    <a:pt x="417811" y="456077"/>
                  </a:cubicBezTo>
                  <a:cubicBezTo>
                    <a:pt x="353622" y="427759"/>
                    <a:pt x="250957" y="401600"/>
                    <a:pt x="221709" y="332945"/>
                  </a:cubicBezTo>
                  <a:cubicBezTo>
                    <a:pt x="193875" y="267677"/>
                    <a:pt x="218285" y="193590"/>
                    <a:pt x="225951" y="123075"/>
                  </a:cubicBezTo>
                  <a:cubicBezTo>
                    <a:pt x="229300" y="92301"/>
                    <a:pt x="229374" y="61267"/>
                    <a:pt x="226174" y="30494"/>
                  </a:cubicBezTo>
                  <a:cubicBezTo>
                    <a:pt x="225058" y="19888"/>
                    <a:pt x="222639" y="7869"/>
                    <a:pt x="213448" y="2511"/>
                  </a:cubicBezTo>
                  <a:cubicBezTo>
                    <a:pt x="201950" y="-4187"/>
                    <a:pt x="187660" y="3479"/>
                    <a:pt x="177018" y="11442"/>
                  </a:cubicBezTo>
                  <a:cubicBezTo>
                    <a:pt x="-48146" y="180008"/>
                    <a:pt x="-25708" y="526033"/>
                    <a:pt x="63003" y="763105"/>
                  </a:cubicBezTo>
                  <a:cubicBezTo>
                    <a:pt x="90234" y="836858"/>
                    <a:pt x="128763" y="905958"/>
                    <a:pt x="177204" y="96787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96827C9A-EA20-4593-8E3B-075FF33C9926}"/>
                </a:ext>
              </a:extLst>
            </p:cNvPr>
            <p:cNvSpPr/>
            <p:nvPr/>
          </p:nvSpPr>
          <p:spPr>
            <a:xfrm>
              <a:off x="1165519" y="4861282"/>
              <a:ext cx="219345" cy="487920"/>
            </a:xfrm>
            <a:custGeom>
              <a:avLst/>
              <a:gdLst>
                <a:gd name="connsiteX0" fmla="*/ 20504 w 219345"/>
                <a:gd name="connsiteY0" fmla="*/ 487870 h 487920"/>
                <a:gd name="connsiteX1" fmla="*/ 94703 w 219345"/>
                <a:gd name="connsiteY1" fmla="*/ 252882 h 487920"/>
                <a:gd name="connsiteX2" fmla="*/ 137942 w 219345"/>
                <a:gd name="connsiteY2" fmla="*/ 210312 h 487920"/>
                <a:gd name="connsiteX3" fmla="*/ 218467 w 219345"/>
                <a:gd name="connsiteY3" fmla="*/ 40481 h 487920"/>
                <a:gd name="connsiteX4" fmla="*/ 205108 w 219345"/>
                <a:gd name="connsiteY4" fmla="*/ 1633 h 487920"/>
                <a:gd name="connsiteX5" fmla="*/ 188400 w 219345"/>
                <a:gd name="connsiteY5" fmla="*/ 554 h 487920"/>
                <a:gd name="connsiteX6" fmla="*/ 41380 w 219345"/>
                <a:gd name="connsiteY6" fmla="*/ 118178 h 487920"/>
                <a:gd name="connsiteX7" fmla="*/ 17192 w 219345"/>
                <a:gd name="connsiteY7" fmla="*/ 221997 h 487920"/>
                <a:gd name="connsiteX8" fmla="*/ -185 w 219345"/>
                <a:gd name="connsiteY8" fmla="*/ 349556 h 487920"/>
                <a:gd name="connsiteX9" fmla="*/ 20504 w 219345"/>
                <a:gd name="connsiteY9" fmla="*/ 487870 h 48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345" h="487920">
                  <a:moveTo>
                    <a:pt x="20504" y="487870"/>
                  </a:moveTo>
                  <a:cubicBezTo>
                    <a:pt x="13434" y="403810"/>
                    <a:pt x="37435" y="314839"/>
                    <a:pt x="94703" y="252882"/>
                  </a:cubicBezTo>
                  <a:cubicBezTo>
                    <a:pt x="108434" y="237998"/>
                    <a:pt x="123914" y="224899"/>
                    <a:pt x="137942" y="210312"/>
                  </a:cubicBezTo>
                  <a:cubicBezTo>
                    <a:pt x="182357" y="163836"/>
                    <a:pt x="210597" y="104298"/>
                    <a:pt x="218467" y="40481"/>
                  </a:cubicBezTo>
                  <a:cubicBezTo>
                    <a:pt x="220253" y="25857"/>
                    <a:pt x="218727" y="7326"/>
                    <a:pt x="205108" y="1633"/>
                  </a:cubicBezTo>
                  <a:cubicBezTo>
                    <a:pt x="199724" y="-153"/>
                    <a:pt x="193971" y="-525"/>
                    <a:pt x="188400" y="554"/>
                  </a:cubicBezTo>
                  <a:cubicBezTo>
                    <a:pt x="122686" y="8517"/>
                    <a:pt x="64934" y="56928"/>
                    <a:pt x="41380" y="118178"/>
                  </a:cubicBezTo>
                  <a:cubicBezTo>
                    <a:pt x="28914" y="150552"/>
                    <a:pt x="24969" y="188135"/>
                    <a:pt x="17192" y="221997"/>
                  </a:cubicBezTo>
                  <a:cubicBezTo>
                    <a:pt x="7082" y="263822"/>
                    <a:pt x="1258" y="306540"/>
                    <a:pt x="-185" y="349556"/>
                  </a:cubicBezTo>
                  <a:cubicBezTo>
                    <a:pt x="-1227" y="396517"/>
                    <a:pt x="7145" y="442621"/>
                    <a:pt x="20504" y="48787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41C50D8-D49C-46FA-8A53-DF1DF90B5037}"/>
                </a:ext>
              </a:extLst>
            </p:cNvPr>
            <p:cNvSpPr/>
            <p:nvPr/>
          </p:nvSpPr>
          <p:spPr>
            <a:xfrm>
              <a:off x="1019862" y="4687814"/>
              <a:ext cx="394686" cy="450498"/>
            </a:xfrm>
            <a:custGeom>
              <a:avLst/>
              <a:gdLst>
                <a:gd name="connsiteX0" fmla="*/ 177325 w 394686"/>
                <a:gd name="connsiteY0" fmla="*/ 9325 h 450498"/>
                <a:gd name="connsiteX1" fmla="*/ 101824 w 394686"/>
                <a:gd name="connsiteY1" fmla="*/ 76603 h 450498"/>
                <a:gd name="connsiteX2" fmla="*/ 91218 w 394686"/>
                <a:gd name="connsiteY2" fmla="*/ 131973 h 450498"/>
                <a:gd name="connsiteX3" fmla="*/ 22192 w 394686"/>
                <a:gd name="connsiteY3" fmla="*/ 318959 h 450498"/>
                <a:gd name="connsiteX4" fmla="*/ 4182 w 394686"/>
                <a:gd name="connsiteY4" fmla="*/ 390367 h 450498"/>
                <a:gd name="connsiteX5" fmla="*/ 18620 w 394686"/>
                <a:gd name="connsiteY5" fmla="*/ 410089 h 450498"/>
                <a:gd name="connsiteX6" fmla="*/ 34546 w 394686"/>
                <a:gd name="connsiteY6" fmla="*/ 444323 h 450498"/>
                <a:gd name="connsiteX7" fmla="*/ 72687 w 394686"/>
                <a:gd name="connsiteY7" fmla="*/ 444323 h 450498"/>
                <a:gd name="connsiteX8" fmla="*/ 103200 w 394686"/>
                <a:gd name="connsiteY8" fmla="*/ 417047 h 450498"/>
                <a:gd name="connsiteX9" fmla="*/ 227709 w 394686"/>
                <a:gd name="connsiteY9" fmla="*/ 362309 h 450498"/>
                <a:gd name="connsiteX10" fmla="*/ 288288 w 394686"/>
                <a:gd name="connsiteY10" fmla="*/ 312335 h 450498"/>
                <a:gd name="connsiteX11" fmla="*/ 343621 w 394686"/>
                <a:gd name="connsiteY11" fmla="*/ 252277 h 450498"/>
                <a:gd name="connsiteX12" fmla="*/ 388274 w 394686"/>
                <a:gd name="connsiteY12" fmla="*/ 182766 h 450498"/>
                <a:gd name="connsiteX13" fmla="*/ 391251 w 394686"/>
                <a:gd name="connsiteY13" fmla="*/ 100455 h 450498"/>
                <a:gd name="connsiteX14" fmla="*/ 362301 w 394686"/>
                <a:gd name="connsiteY14" fmla="*/ 32173 h 450498"/>
                <a:gd name="connsiteX15" fmla="*/ 177325 w 394686"/>
                <a:gd name="connsiteY15" fmla="*/ 9325 h 450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686" h="450498">
                  <a:moveTo>
                    <a:pt x="177325" y="9325"/>
                  </a:moveTo>
                  <a:cubicBezTo>
                    <a:pt x="144207" y="20154"/>
                    <a:pt x="114252" y="44044"/>
                    <a:pt x="101824" y="76603"/>
                  </a:cubicBezTo>
                  <a:cubicBezTo>
                    <a:pt x="95088" y="94204"/>
                    <a:pt x="93712" y="113293"/>
                    <a:pt x="91218" y="131973"/>
                  </a:cubicBezTo>
                  <a:cubicBezTo>
                    <a:pt x="82232" y="198618"/>
                    <a:pt x="58666" y="262472"/>
                    <a:pt x="22192" y="318959"/>
                  </a:cubicBezTo>
                  <a:cubicBezTo>
                    <a:pt x="8126" y="340690"/>
                    <a:pt x="-8358" y="367705"/>
                    <a:pt x="4182" y="390367"/>
                  </a:cubicBezTo>
                  <a:cubicBezTo>
                    <a:pt x="8126" y="397511"/>
                    <a:pt x="14601" y="403019"/>
                    <a:pt x="18620" y="410089"/>
                  </a:cubicBezTo>
                  <a:cubicBezTo>
                    <a:pt x="24908" y="421252"/>
                    <a:pt x="25169" y="435765"/>
                    <a:pt x="34546" y="444323"/>
                  </a:cubicBezTo>
                  <a:cubicBezTo>
                    <a:pt x="44593" y="453551"/>
                    <a:pt x="61077" y="451356"/>
                    <a:pt x="72687" y="444323"/>
                  </a:cubicBezTo>
                  <a:cubicBezTo>
                    <a:pt x="84297" y="437290"/>
                    <a:pt x="92856" y="425978"/>
                    <a:pt x="103200" y="417047"/>
                  </a:cubicBezTo>
                  <a:cubicBezTo>
                    <a:pt x="137658" y="387278"/>
                    <a:pt x="187707" y="384153"/>
                    <a:pt x="227709" y="362309"/>
                  </a:cubicBezTo>
                  <a:cubicBezTo>
                    <a:pt x="250780" y="349733"/>
                    <a:pt x="269943" y="331164"/>
                    <a:pt x="288288" y="312335"/>
                  </a:cubicBezTo>
                  <a:cubicBezTo>
                    <a:pt x="307314" y="292837"/>
                    <a:pt x="325760" y="272817"/>
                    <a:pt x="343621" y="252277"/>
                  </a:cubicBezTo>
                  <a:cubicBezTo>
                    <a:pt x="361855" y="231327"/>
                    <a:pt x="379902" y="209186"/>
                    <a:pt x="388274" y="182766"/>
                  </a:cubicBezTo>
                  <a:cubicBezTo>
                    <a:pt x="396647" y="156346"/>
                    <a:pt x="395233" y="127880"/>
                    <a:pt x="391251" y="100455"/>
                  </a:cubicBezTo>
                  <a:cubicBezTo>
                    <a:pt x="387530" y="75487"/>
                    <a:pt x="381093" y="49067"/>
                    <a:pt x="362301" y="32173"/>
                  </a:cubicBezTo>
                  <a:cubicBezTo>
                    <a:pt x="321927" y="-4443"/>
                    <a:pt x="225588" y="-6489"/>
                    <a:pt x="177325" y="932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3C55B0F-B61C-4DAF-9625-9F69514AA6EC}"/>
                </a:ext>
              </a:extLst>
            </p:cNvPr>
            <p:cNvSpPr/>
            <p:nvPr/>
          </p:nvSpPr>
          <p:spPr>
            <a:xfrm>
              <a:off x="1291897" y="4255720"/>
              <a:ext cx="311464" cy="499162"/>
            </a:xfrm>
            <a:custGeom>
              <a:avLst/>
              <a:gdLst>
                <a:gd name="connsiteX0" fmla="*/ -45 w 311464"/>
                <a:gd name="connsiteY0" fmla="*/ 470631 h 499162"/>
                <a:gd name="connsiteX1" fmla="*/ 37538 w 311464"/>
                <a:gd name="connsiteY1" fmla="*/ 497645 h 499162"/>
                <a:gd name="connsiteX2" fmla="*/ 85392 w 311464"/>
                <a:gd name="connsiteY2" fmla="*/ 471226 h 499162"/>
                <a:gd name="connsiteX3" fmla="*/ 102062 w 311464"/>
                <a:gd name="connsiteY3" fmla="*/ 404916 h 499162"/>
                <a:gd name="connsiteX4" fmla="*/ 119440 w 311464"/>
                <a:gd name="connsiteY4" fmla="*/ 373212 h 499162"/>
                <a:gd name="connsiteX5" fmla="*/ 177377 w 311464"/>
                <a:gd name="connsiteY5" fmla="*/ 300092 h 499162"/>
                <a:gd name="connsiteX6" fmla="*/ 299951 w 311464"/>
                <a:gd name="connsiteY6" fmla="*/ 149164 h 499162"/>
                <a:gd name="connsiteX7" fmla="*/ 310556 w 311464"/>
                <a:gd name="connsiteY7" fmla="*/ 103097 h 499162"/>
                <a:gd name="connsiteX8" fmla="*/ 283541 w 311464"/>
                <a:gd name="connsiteY8" fmla="*/ 3408 h 499162"/>
                <a:gd name="connsiteX9" fmla="*/ 276917 w 311464"/>
                <a:gd name="connsiteY9" fmla="*/ 283 h 499162"/>
                <a:gd name="connsiteX10" fmla="*/ 275317 w 311464"/>
                <a:gd name="connsiteY10" fmla="*/ 7427 h 499162"/>
                <a:gd name="connsiteX11" fmla="*/ 278108 w 311464"/>
                <a:gd name="connsiteY11" fmla="*/ 85570 h 499162"/>
                <a:gd name="connsiteX12" fmla="*/ 247483 w 311464"/>
                <a:gd name="connsiteY12" fmla="*/ 162374 h 499162"/>
                <a:gd name="connsiteX13" fmla="*/ 57707 w 311464"/>
                <a:gd name="connsiteY13" fmla="*/ 331387 h 499162"/>
                <a:gd name="connsiteX14" fmla="*/ -45 w 311464"/>
                <a:gd name="connsiteY14" fmla="*/ 470631 h 4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464" h="499162">
                  <a:moveTo>
                    <a:pt x="-45" y="470631"/>
                  </a:moveTo>
                  <a:cubicBezTo>
                    <a:pt x="1369" y="487078"/>
                    <a:pt x="21500" y="493627"/>
                    <a:pt x="37538" y="497645"/>
                  </a:cubicBezTo>
                  <a:cubicBezTo>
                    <a:pt x="59679" y="503227"/>
                    <a:pt x="77205" y="492548"/>
                    <a:pt x="85392" y="471226"/>
                  </a:cubicBezTo>
                  <a:cubicBezTo>
                    <a:pt x="93578" y="449904"/>
                    <a:pt x="93913" y="426238"/>
                    <a:pt x="102062" y="404916"/>
                  </a:cubicBezTo>
                  <a:cubicBezTo>
                    <a:pt x="106669" y="393752"/>
                    <a:pt x="112496" y="383110"/>
                    <a:pt x="119440" y="373212"/>
                  </a:cubicBezTo>
                  <a:cubicBezTo>
                    <a:pt x="136706" y="347276"/>
                    <a:pt x="156085" y="322828"/>
                    <a:pt x="177377" y="300092"/>
                  </a:cubicBezTo>
                  <a:cubicBezTo>
                    <a:pt x="222031" y="252462"/>
                    <a:pt x="276768" y="210227"/>
                    <a:pt x="299951" y="149164"/>
                  </a:cubicBezTo>
                  <a:cubicBezTo>
                    <a:pt x="305573" y="134354"/>
                    <a:pt x="309138" y="118874"/>
                    <a:pt x="310556" y="103097"/>
                  </a:cubicBezTo>
                  <a:cubicBezTo>
                    <a:pt x="313682" y="67969"/>
                    <a:pt x="305383" y="31094"/>
                    <a:pt x="283541" y="3408"/>
                  </a:cubicBezTo>
                  <a:cubicBezTo>
                    <a:pt x="281903" y="1325"/>
                    <a:pt x="279298" y="-908"/>
                    <a:pt x="276917" y="283"/>
                  </a:cubicBezTo>
                  <a:cubicBezTo>
                    <a:pt x="274535" y="1473"/>
                    <a:pt x="274796" y="4822"/>
                    <a:pt x="275317" y="7427"/>
                  </a:cubicBezTo>
                  <a:cubicBezTo>
                    <a:pt x="280508" y="33140"/>
                    <a:pt x="281449" y="59560"/>
                    <a:pt x="278108" y="85570"/>
                  </a:cubicBezTo>
                  <a:cubicBezTo>
                    <a:pt x="275239" y="113516"/>
                    <a:pt x="264634" y="140122"/>
                    <a:pt x="247483" y="162374"/>
                  </a:cubicBezTo>
                  <a:cubicBezTo>
                    <a:pt x="197471" y="231066"/>
                    <a:pt x="116165" y="269802"/>
                    <a:pt x="57707" y="331387"/>
                  </a:cubicBezTo>
                  <a:cubicBezTo>
                    <a:pt x="39994" y="350104"/>
                    <a:pt x="-3803" y="426833"/>
                    <a:pt x="-45" y="47063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C8E67C5-04AD-414F-B0B6-11C669AF8405}"/>
                </a:ext>
              </a:extLst>
            </p:cNvPr>
            <p:cNvSpPr/>
            <p:nvPr/>
          </p:nvSpPr>
          <p:spPr>
            <a:xfrm>
              <a:off x="1171612" y="4221654"/>
              <a:ext cx="254606" cy="511164"/>
            </a:xfrm>
            <a:custGeom>
              <a:avLst/>
              <a:gdLst>
                <a:gd name="connsiteX0" fmla="*/ 457 w 254606"/>
                <a:gd name="connsiteY0" fmla="*/ 485421 h 511164"/>
                <a:gd name="connsiteX1" fmla="*/ 35733 w 254606"/>
                <a:gd name="connsiteY1" fmla="*/ 510241 h 511164"/>
                <a:gd name="connsiteX2" fmla="*/ 76666 w 254606"/>
                <a:gd name="connsiteY2" fmla="*/ 481142 h 511164"/>
                <a:gd name="connsiteX3" fmla="*/ 87308 w 254606"/>
                <a:gd name="connsiteY3" fmla="*/ 414162 h 511164"/>
                <a:gd name="connsiteX4" fmla="*/ 100853 w 254606"/>
                <a:gd name="connsiteY4" fmla="*/ 381527 h 511164"/>
                <a:gd name="connsiteX5" fmla="*/ 147925 w 254606"/>
                <a:gd name="connsiteY5" fmla="*/ 305282 h 511164"/>
                <a:gd name="connsiteX6" fmla="*/ 247762 w 254606"/>
                <a:gd name="connsiteY6" fmla="*/ 147619 h 511164"/>
                <a:gd name="connsiteX7" fmla="*/ 254311 w 254606"/>
                <a:gd name="connsiteY7" fmla="*/ 101068 h 511164"/>
                <a:gd name="connsiteX8" fmla="*/ 223798 w 254606"/>
                <a:gd name="connsiteY8" fmla="*/ 3091 h 511164"/>
                <a:gd name="connsiteX9" fmla="*/ 217696 w 254606"/>
                <a:gd name="connsiteY9" fmla="*/ 375 h 511164"/>
                <a:gd name="connsiteX10" fmla="*/ 216728 w 254606"/>
                <a:gd name="connsiteY10" fmla="*/ 7593 h 511164"/>
                <a:gd name="connsiteX11" fmla="*/ 224170 w 254606"/>
                <a:gd name="connsiteY11" fmla="*/ 85514 h 511164"/>
                <a:gd name="connsiteX12" fmla="*/ 217286 w 254606"/>
                <a:gd name="connsiteY12" fmla="*/ 128529 h 511164"/>
                <a:gd name="connsiteX13" fmla="*/ 201732 w 254606"/>
                <a:gd name="connsiteY13" fmla="*/ 163917 h 511164"/>
                <a:gd name="connsiteX14" fmla="*/ 42915 w 254606"/>
                <a:gd name="connsiteY14" fmla="*/ 343423 h 511164"/>
                <a:gd name="connsiteX15" fmla="*/ 457 w 254606"/>
                <a:gd name="connsiteY15" fmla="*/ 485421 h 51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606" h="511164">
                  <a:moveTo>
                    <a:pt x="457" y="485421"/>
                  </a:moveTo>
                  <a:cubicBezTo>
                    <a:pt x="2765" y="501794"/>
                    <a:pt x="21147" y="507152"/>
                    <a:pt x="35733" y="510241"/>
                  </a:cubicBezTo>
                  <a:cubicBezTo>
                    <a:pt x="55865" y="514520"/>
                    <a:pt x="70861" y="502799"/>
                    <a:pt x="76666" y="481142"/>
                  </a:cubicBezTo>
                  <a:cubicBezTo>
                    <a:pt x="82471" y="459485"/>
                    <a:pt x="81392" y="435744"/>
                    <a:pt x="87308" y="414162"/>
                  </a:cubicBezTo>
                  <a:cubicBezTo>
                    <a:pt x="90661" y="402850"/>
                    <a:pt x="95201" y="391909"/>
                    <a:pt x="100853" y="381527"/>
                  </a:cubicBezTo>
                  <a:cubicBezTo>
                    <a:pt x="114457" y="354885"/>
                    <a:pt x="130198" y="329395"/>
                    <a:pt x="147925" y="305282"/>
                  </a:cubicBezTo>
                  <a:cubicBezTo>
                    <a:pt x="184801" y="255159"/>
                    <a:pt x="230943" y="209873"/>
                    <a:pt x="247762" y="147619"/>
                  </a:cubicBezTo>
                  <a:cubicBezTo>
                    <a:pt x="251867" y="132437"/>
                    <a:pt x="254066" y="116808"/>
                    <a:pt x="254311" y="101068"/>
                  </a:cubicBezTo>
                  <a:cubicBezTo>
                    <a:pt x="254870" y="65829"/>
                    <a:pt x="245083" y="29474"/>
                    <a:pt x="223798" y="3091"/>
                  </a:cubicBezTo>
                  <a:cubicBezTo>
                    <a:pt x="222198" y="1119"/>
                    <a:pt x="219742" y="-965"/>
                    <a:pt x="217696" y="375"/>
                  </a:cubicBezTo>
                  <a:cubicBezTo>
                    <a:pt x="215649" y="1714"/>
                    <a:pt x="216096" y="5026"/>
                    <a:pt x="216728" y="7593"/>
                  </a:cubicBezTo>
                  <a:cubicBezTo>
                    <a:pt x="223009" y="33046"/>
                    <a:pt x="225517" y="59317"/>
                    <a:pt x="224170" y="85514"/>
                  </a:cubicBezTo>
                  <a:cubicBezTo>
                    <a:pt x="223597" y="100063"/>
                    <a:pt x="221286" y="114501"/>
                    <a:pt x="217286" y="128529"/>
                  </a:cubicBezTo>
                  <a:cubicBezTo>
                    <a:pt x="213431" y="140884"/>
                    <a:pt x="208214" y="152717"/>
                    <a:pt x="201732" y="163917"/>
                  </a:cubicBezTo>
                  <a:cubicBezTo>
                    <a:pt x="161432" y="235325"/>
                    <a:pt x="91290" y="278639"/>
                    <a:pt x="42915" y="343423"/>
                  </a:cubicBezTo>
                  <a:cubicBezTo>
                    <a:pt x="28515" y="362811"/>
                    <a:pt x="-5682" y="441884"/>
                    <a:pt x="457" y="48542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043D8F2-5DAB-4E2C-ACE6-1A5B42281603}"/>
                </a:ext>
              </a:extLst>
            </p:cNvPr>
            <p:cNvSpPr/>
            <p:nvPr/>
          </p:nvSpPr>
          <p:spPr>
            <a:xfrm>
              <a:off x="1340547" y="4571689"/>
              <a:ext cx="331286" cy="254155"/>
            </a:xfrm>
            <a:custGeom>
              <a:avLst/>
              <a:gdLst>
                <a:gd name="connsiteX0" fmla="*/ 40760 w 331286"/>
                <a:gd name="connsiteY0" fmla="*/ 197492 h 254155"/>
                <a:gd name="connsiteX1" fmla="*/ 78939 w 331286"/>
                <a:gd name="connsiteY1" fmla="*/ 164449 h 254155"/>
                <a:gd name="connsiteX2" fmla="*/ 106810 w 331286"/>
                <a:gd name="connsiteY2" fmla="*/ 118604 h 254155"/>
                <a:gd name="connsiteX3" fmla="*/ 157194 w 331286"/>
                <a:gd name="connsiteY3" fmla="*/ 58434 h 254155"/>
                <a:gd name="connsiteX4" fmla="*/ 281181 w 331286"/>
                <a:gd name="connsiteY4" fmla="*/ 16795 h 254155"/>
                <a:gd name="connsiteX5" fmla="*/ 319695 w 331286"/>
                <a:gd name="connsiteY5" fmla="*/ 1092 h 254155"/>
                <a:gd name="connsiteX6" fmla="*/ 325909 w 331286"/>
                <a:gd name="connsiteY6" fmla="*/ 50 h 254155"/>
                <a:gd name="connsiteX7" fmla="*/ 330858 w 331286"/>
                <a:gd name="connsiteY7" fmla="*/ 12441 h 254155"/>
                <a:gd name="connsiteX8" fmla="*/ 301722 w 331286"/>
                <a:gd name="connsiteY8" fmla="*/ 79756 h 254155"/>
                <a:gd name="connsiteX9" fmla="*/ 199800 w 331286"/>
                <a:gd name="connsiteY9" fmla="*/ 173565 h 254155"/>
                <a:gd name="connsiteX10" fmla="*/ 32127 w 331286"/>
                <a:gd name="connsiteY10" fmla="*/ 246685 h 254155"/>
                <a:gd name="connsiteX11" fmla="*/ 15196 w 331286"/>
                <a:gd name="connsiteY11" fmla="*/ 253867 h 254155"/>
                <a:gd name="connsiteX12" fmla="*/ 6750 w 331286"/>
                <a:gd name="connsiteY12" fmla="*/ 230163 h 254155"/>
                <a:gd name="connsiteX13" fmla="*/ 40760 w 331286"/>
                <a:gd name="connsiteY13" fmla="*/ 197492 h 25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286" h="254155">
                  <a:moveTo>
                    <a:pt x="40760" y="197492"/>
                  </a:moveTo>
                  <a:cubicBezTo>
                    <a:pt x="52407" y="185324"/>
                    <a:pt x="67552" y="176840"/>
                    <a:pt x="78939" y="164449"/>
                  </a:cubicBezTo>
                  <a:cubicBezTo>
                    <a:pt x="91107" y="151239"/>
                    <a:pt x="98326" y="134419"/>
                    <a:pt x="106810" y="118604"/>
                  </a:cubicBezTo>
                  <a:cubicBezTo>
                    <a:pt x="119313" y="95347"/>
                    <a:pt x="135388" y="73356"/>
                    <a:pt x="157194" y="58434"/>
                  </a:cubicBezTo>
                  <a:cubicBezTo>
                    <a:pt x="193363" y="33726"/>
                    <a:pt x="239951" y="31568"/>
                    <a:pt x="281181" y="16795"/>
                  </a:cubicBezTo>
                  <a:cubicBezTo>
                    <a:pt x="294242" y="12144"/>
                    <a:pt x="306782" y="6153"/>
                    <a:pt x="319695" y="1092"/>
                  </a:cubicBezTo>
                  <a:cubicBezTo>
                    <a:pt x="321607" y="124"/>
                    <a:pt x="323780" y="-248"/>
                    <a:pt x="325909" y="50"/>
                  </a:cubicBezTo>
                  <a:cubicBezTo>
                    <a:pt x="330635" y="1203"/>
                    <a:pt x="331416" y="7492"/>
                    <a:pt x="330858" y="12441"/>
                  </a:cubicBezTo>
                  <a:cubicBezTo>
                    <a:pt x="327844" y="36964"/>
                    <a:pt x="315973" y="59476"/>
                    <a:pt x="301722" y="79756"/>
                  </a:cubicBezTo>
                  <a:cubicBezTo>
                    <a:pt x="275186" y="118232"/>
                    <a:pt x="240357" y="150308"/>
                    <a:pt x="199800" y="173565"/>
                  </a:cubicBezTo>
                  <a:cubicBezTo>
                    <a:pt x="146700" y="203632"/>
                    <a:pt x="85228" y="216618"/>
                    <a:pt x="32127" y="246685"/>
                  </a:cubicBezTo>
                  <a:cubicBezTo>
                    <a:pt x="26981" y="250108"/>
                    <a:pt x="21239" y="252564"/>
                    <a:pt x="15196" y="253867"/>
                  </a:cubicBezTo>
                  <a:cubicBezTo>
                    <a:pt x="-2367" y="256323"/>
                    <a:pt x="-4674" y="239280"/>
                    <a:pt x="6750" y="230163"/>
                  </a:cubicBezTo>
                  <a:cubicBezTo>
                    <a:pt x="18813" y="220042"/>
                    <a:pt x="30178" y="209139"/>
                    <a:pt x="40760" y="19749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98FFE38B-8857-4F27-9196-644D2668F0BB}"/>
                </a:ext>
              </a:extLst>
            </p:cNvPr>
            <p:cNvSpPr/>
            <p:nvPr/>
          </p:nvSpPr>
          <p:spPr>
            <a:xfrm>
              <a:off x="1474198" y="6209551"/>
              <a:ext cx="118338" cy="638327"/>
            </a:xfrm>
            <a:custGeom>
              <a:avLst/>
              <a:gdLst>
                <a:gd name="connsiteX0" fmla="*/ 59265 w 118338"/>
                <a:gd name="connsiteY0" fmla="*/ 326672 h 638327"/>
                <a:gd name="connsiteX1" fmla="*/ -273 w 118338"/>
                <a:gd name="connsiteY1" fmla="*/ 587819 h 638327"/>
                <a:gd name="connsiteX2" fmla="*/ 91155 w 118338"/>
                <a:gd name="connsiteY2" fmla="*/ 638277 h 638327"/>
                <a:gd name="connsiteX3" fmla="*/ 112068 w 118338"/>
                <a:gd name="connsiteY3" fmla="*/ 474065 h 638327"/>
                <a:gd name="connsiteX4" fmla="*/ 117873 w 118338"/>
                <a:gd name="connsiteY4" fmla="*/ 457803 h 638327"/>
                <a:gd name="connsiteX5" fmla="*/ 115193 w 118338"/>
                <a:gd name="connsiteY5" fmla="*/ 434397 h 638327"/>
                <a:gd name="connsiteX6" fmla="*/ 105370 w 118338"/>
                <a:gd name="connsiteY6" fmla="*/ 67347 h 638327"/>
                <a:gd name="connsiteX7" fmla="*/ 86764 w 118338"/>
                <a:gd name="connsiteY7" fmla="*/ 4796 h 638327"/>
                <a:gd name="connsiteX8" fmla="*/ 75861 w 118338"/>
                <a:gd name="connsiteY8" fmla="*/ -42 h 638327"/>
                <a:gd name="connsiteX9" fmla="*/ 40027 w 118338"/>
                <a:gd name="connsiteY9" fmla="*/ 130569 h 638327"/>
                <a:gd name="connsiteX10" fmla="*/ 59265 w 118338"/>
                <a:gd name="connsiteY10" fmla="*/ 326672 h 6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338" h="638327">
                  <a:moveTo>
                    <a:pt x="59265" y="326672"/>
                  </a:moveTo>
                  <a:cubicBezTo>
                    <a:pt x="55804" y="403736"/>
                    <a:pt x="36641" y="520169"/>
                    <a:pt x="-273" y="587819"/>
                  </a:cubicBezTo>
                  <a:cubicBezTo>
                    <a:pt x="31915" y="606164"/>
                    <a:pt x="64251" y="612750"/>
                    <a:pt x="91155" y="638277"/>
                  </a:cubicBezTo>
                  <a:cubicBezTo>
                    <a:pt x="85164" y="590572"/>
                    <a:pt x="92457" y="517973"/>
                    <a:pt x="112068" y="474065"/>
                  </a:cubicBezTo>
                  <a:cubicBezTo>
                    <a:pt x="114717" y="468929"/>
                    <a:pt x="116671" y="463459"/>
                    <a:pt x="117873" y="457803"/>
                  </a:cubicBezTo>
                  <a:cubicBezTo>
                    <a:pt x="118501" y="449915"/>
                    <a:pt x="117593" y="441951"/>
                    <a:pt x="115193" y="434397"/>
                  </a:cubicBezTo>
                  <a:cubicBezTo>
                    <a:pt x="86764" y="314950"/>
                    <a:pt x="103584" y="190107"/>
                    <a:pt x="105370" y="67347"/>
                  </a:cubicBezTo>
                  <a:cubicBezTo>
                    <a:pt x="105704" y="45021"/>
                    <a:pt x="104142" y="19197"/>
                    <a:pt x="86764" y="4796"/>
                  </a:cubicBezTo>
                  <a:cubicBezTo>
                    <a:pt x="83757" y="2042"/>
                    <a:pt x="79928" y="330"/>
                    <a:pt x="75861" y="-42"/>
                  </a:cubicBezTo>
                  <a:cubicBezTo>
                    <a:pt x="36231" y="-1121"/>
                    <a:pt x="34929" y="104149"/>
                    <a:pt x="40027" y="130569"/>
                  </a:cubicBezTo>
                  <a:cubicBezTo>
                    <a:pt x="52865" y="195949"/>
                    <a:pt x="62279" y="259692"/>
                    <a:pt x="59265" y="3266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F81B93FE-EA2B-4ED9-8B49-F07C43C66FBD}"/>
                </a:ext>
              </a:extLst>
            </p:cNvPr>
            <p:cNvSpPr/>
            <p:nvPr/>
          </p:nvSpPr>
          <p:spPr>
            <a:xfrm>
              <a:off x="2242049" y="6198876"/>
              <a:ext cx="365307" cy="650825"/>
            </a:xfrm>
            <a:custGeom>
              <a:avLst/>
              <a:gdLst>
                <a:gd name="connsiteX0" fmla="*/ 213654 w 365307"/>
                <a:gd name="connsiteY0" fmla="*/ 223853 h 650825"/>
                <a:gd name="connsiteX1" fmla="*/ 187606 w 365307"/>
                <a:gd name="connsiteY1" fmla="*/ 317848 h 650825"/>
                <a:gd name="connsiteX2" fmla="*/ 157316 w 365307"/>
                <a:gd name="connsiteY2" fmla="*/ 404773 h 650825"/>
                <a:gd name="connsiteX3" fmla="*/ 102691 w 365307"/>
                <a:gd name="connsiteY3" fmla="*/ 529653 h 650825"/>
                <a:gd name="connsiteX4" fmla="*/ -273 w 365307"/>
                <a:gd name="connsiteY4" fmla="*/ 615239 h 650825"/>
                <a:gd name="connsiteX5" fmla="*/ 103918 w 365307"/>
                <a:gd name="connsiteY5" fmla="*/ 650776 h 650825"/>
                <a:gd name="connsiteX6" fmla="*/ 185783 w 365307"/>
                <a:gd name="connsiteY6" fmla="*/ 589749 h 650825"/>
                <a:gd name="connsiteX7" fmla="*/ 208109 w 365307"/>
                <a:gd name="connsiteY7" fmla="*/ 418579 h 650825"/>
                <a:gd name="connsiteX8" fmla="*/ 359373 w 365307"/>
                <a:gd name="connsiteY8" fmla="*/ 113448 h 650825"/>
                <a:gd name="connsiteX9" fmla="*/ 352637 w 365307"/>
                <a:gd name="connsiteY9" fmla="*/ 53910 h 650825"/>
                <a:gd name="connsiteX10" fmla="*/ 303035 w 365307"/>
                <a:gd name="connsiteY10" fmla="*/ 15434 h 650825"/>
                <a:gd name="connsiteX11" fmla="*/ 191402 w 365307"/>
                <a:gd name="connsiteY11" fmla="*/ 45798 h 650825"/>
                <a:gd name="connsiteX12" fmla="*/ 213654 w 365307"/>
                <a:gd name="connsiteY12" fmla="*/ 223853 h 6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7" h="650825">
                  <a:moveTo>
                    <a:pt x="213654" y="223853"/>
                  </a:moveTo>
                  <a:cubicBezTo>
                    <a:pt x="209263" y="256115"/>
                    <a:pt x="198509" y="287112"/>
                    <a:pt x="187606" y="317848"/>
                  </a:cubicBezTo>
                  <a:cubicBezTo>
                    <a:pt x="177533" y="346835"/>
                    <a:pt x="167438" y="375786"/>
                    <a:pt x="157316" y="404773"/>
                  </a:cubicBezTo>
                  <a:cubicBezTo>
                    <a:pt x="142432" y="447789"/>
                    <a:pt x="127175" y="491252"/>
                    <a:pt x="102691" y="529653"/>
                  </a:cubicBezTo>
                  <a:cubicBezTo>
                    <a:pt x="78206" y="568056"/>
                    <a:pt x="43153" y="601546"/>
                    <a:pt x="-273" y="615239"/>
                  </a:cubicBezTo>
                  <a:lnTo>
                    <a:pt x="103918" y="650776"/>
                  </a:lnTo>
                  <a:cubicBezTo>
                    <a:pt x="109984" y="613565"/>
                    <a:pt x="148572" y="584912"/>
                    <a:pt x="185783" y="589749"/>
                  </a:cubicBezTo>
                  <a:cubicBezTo>
                    <a:pt x="170564" y="533263"/>
                    <a:pt x="187420" y="473390"/>
                    <a:pt x="208109" y="418579"/>
                  </a:cubicBezTo>
                  <a:cubicBezTo>
                    <a:pt x="248409" y="312341"/>
                    <a:pt x="303667" y="212541"/>
                    <a:pt x="359373" y="113448"/>
                  </a:cubicBezTo>
                  <a:cubicBezTo>
                    <a:pt x="369717" y="95065"/>
                    <a:pt x="364954" y="71027"/>
                    <a:pt x="352637" y="53910"/>
                  </a:cubicBezTo>
                  <a:cubicBezTo>
                    <a:pt x="340320" y="36793"/>
                    <a:pt x="321752" y="25257"/>
                    <a:pt x="303035" y="15434"/>
                  </a:cubicBezTo>
                  <a:cubicBezTo>
                    <a:pt x="267945" y="-2949"/>
                    <a:pt x="186267" y="-16716"/>
                    <a:pt x="191402" y="45798"/>
                  </a:cubicBezTo>
                  <a:cubicBezTo>
                    <a:pt x="196909" y="107233"/>
                    <a:pt x="222287" y="160111"/>
                    <a:pt x="213654" y="22385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44E8C0D7-FC5A-40B2-A4AD-513C88D77687}"/>
                </a:ext>
              </a:extLst>
            </p:cNvPr>
            <p:cNvSpPr/>
            <p:nvPr/>
          </p:nvSpPr>
          <p:spPr>
            <a:xfrm>
              <a:off x="1409897" y="4600515"/>
              <a:ext cx="237621" cy="173589"/>
            </a:xfrm>
            <a:custGeom>
              <a:avLst/>
              <a:gdLst>
                <a:gd name="connsiteX0" fmla="*/ 60493 w 237621"/>
                <a:gd name="connsiteY0" fmla="*/ 118058 h 173589"/>
                <a:gd name="connsiteX1" fmla="*/ 77908 w 237621"/>
                <a:gd name="connsiteY1" fmla="*/ 80512 h 173589"/>
                <a:gd name="connsiteX2" fmla="*/ 154302 w 237621"/>
                <a:gd name="connsiteY2" fmla="*/ 35449 h 173589"/>
                <a:gd name="connsiteX3" fmla="*/ 236836 w 237621"/>
                <a:gd name="connsiteY3" fmla="*/ -50 h 173589"/>
                <a:gd name="connsiteX4" fmla="*/ 231180 w 237621"/>
                <a:gd name="connsiteY4" fmla="*/ 17030 h 173589"/>
                <a:gd name="connsiteX5" fmla="*/ 172908 w 237621"/>
                <a:gd name="connsiteY5" fmla="*/ 87731 h 173589"/>
                <a:gd name="connsiteX6" fmla="*/ 28454 w 237621"/>
                <a:gd name="connsiteY6" fmla="*/ 168293 h 173589"/>
                <a:gd name="connsiteX7" fmla="*/ -273 w 237621"/>
                <a:gd name="connsiteY7" fmla="*/ 173540 h 173589"/>
                <a:gd name="connsiteX8" fmla="*/ 33217 w 237621"/>
                <a:gd name="connsiteY8" fmla="*/ 150990 h 173589"/>
                <a:gd name="connsiteX9" fmla="*/ 60493 w 237621"/>
                <a:gd name="connsiteY9" fmla="*/ 118058 h 17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621" h="173589">
                  <a:moveTo>
                    <a:pt x="60493" y="118058"/>
                  </a:moveTo>
                  <a:cubicBezTo>
                    <a:pt x="66782" y="105741"/>
                    <a:pt x="70466" y="92010"/>
                    <a:pt x="77908" y="80512"/>
                  </a:cubicBezTo>
                  <a:cubicBezTo>
                    <a:pt x="94206" y="54985"/>
                    <a:pt x="125129" y="43301"/>
                    <a:pt x="154302" y="35449"/>
                  </a:cubicBezTo>
                  <a:cubicBezTo>
                    <a:pt x="183476" y="27598"/>
                    <a:pt x="214659" y="20565"/>
                    <a:pt x="236836" y="-50"/>
                  </a:cubicBezTo>
                  <a:cubicBezTo>
                    <a:pt x="238771" y="5866"/>
                    <a:pt x="234864" y="11969"/>
                    <a:pt x="231180" y="17030"/>
                  </a:cubicBezTo>
                  <a:cubicBezTo>
                    <a:pt x="213021" y="41627"/>
                    <a:pt x="194788" y="66372"/>
                    <a:pt x="172908" y="87731"/>
                  </a:cubicBezTo>
                  <a:cubicBezTo>
                    <a:pt x="133092" y="126691"/>
                    <a:pt x="82150" y="153371"/>
                    <a:pt x="28454" y="168293"/>
                  </a:cubicBezTo>
                  <a:cubicBezTo>
                    <a:pt x="19114" y="171158"/>
                    <a:pt x="9473" y="172907"/>
                    <a:pt x="-273" y="173540"/>
                  </a:cubicBezTo>
                  <a:cubicBezTo>
                    <a:pt x="3151" y="163232"/>
                    <a:pt x="24919" y="157502"/>
                    <a:pt x="33217" y="150990"/>
                  </a:cubicBezTo>
                  <a:cubicBezTo>
                    <a:pt x="44589" y="142134"/>
                    <a:pt x="53899" y="130896"/>
                    <a:pt x="60493" y="11805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5AE0596F-652C-44F1-B88D-1798FE960A74}"/>
                </a:ext>
              </a:extLst>
            </p:cNvPr>
            <p:cNvSpPr/>
            <p:nvPr/>
          </p:nvSpPr>
          <p:spPr>
            <a:xfrm>
              <a:off x="1211079" y="4793455"/>
              <a:ext cx="130164" cy="130499"/>
            </a:xfrm>
            <a:custGeom>
              <a:avLst/>
              <a:gdLst>
                <a:gd name="connsiteX0" fmla="*/ 45125 w 130164"/>
                <a:gd name="connsiteY0" fmla="*/ 47580 h 130499"/>
                <a:gd name="connsiteX1" fmla="*/ 28789 w 130164"/>
                <a:gd name="connsiteY1" fmla="*/ 84791 h 130499"/>
                <a:gd name="connsiteX2" fmla="*/ -273 w 130164"/>
                <a:gd name="connsiteY2" fmla="*/ 130449 h 130499"/>
                <a:gd name="connsiteX3" fmla="*/ 17440 w 130164"/>
                <a:gd name="connsiteY3" fmla="*/ 121184 h 130499"/>
                <a:gd name="connsiteX4" fmla="*/ 76159 w 130164"/>
                <a:gd name="connsiteY4" fmla="*/ 106932 h 130499"/>
                <a:gd name="connsiteX5" fmla="*/ 111844 w 130164"/>
                <a:gd name="connsiteY5" fmla="*/ 58557 h 130499"/>
                <a:gd name="connsiteX6" fmla="*/ 129892 w 130164"/>
                <a:gd name="connsiteY6" fmla="*/ -50 h 130499"/>
                <a:gd name="connsiteX7" fmla="*/ 91006 w 130164"/>
                <a:gd name="connsiteY7" fmla="*/ 19635 h 130499"/>
                <a:gd name="connsiteX8" fmla="*/ 45125 w 130164"/>
                <a:gd name="connsiteY8" fmla="*/ 47580 h 13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64" h="130499">
                  <a:moveTo>
                    <a:pt x="45125" y="47580"/>
                  </a:moveTo>
                  <a:cubicBezTo>
                    <a:pt x="37199" y="58744"/>
                    <a:pt x="33962" y="72214"/>
                    <a:pt x="28789" y="84791"/>
                  </a:cubicBezTo>
                  <a:cubicBezTo>
                    <a:pt x="22028" y="101685"/>
                    <a:pt x="12175" y="117165"/>
                    <a:pt x="-273" y="130449"/>
                  </a:cubicBezTo>
                  <a:cubicBezTo>
                    <a:pt x="6463" y="130151"/>
                    <a:pt x="11709" y="124793"/>
                    <a:pt x="17440" y="121184"/>
                  </a:cubicBezTo>
                  <a:cubicBezTo>
                    <a:pt x="34594" y="110393"/>
                    <a:pt x="57591" y="115119"/>
                    <a:pt x="76159" y="106932"/>
                  </a:cubicBezTo>
                  <a:cubicBezTo>
                    <a:pt x="94727" y="98746"/>
                    <a:pt x="105928" y="78354"/>
                    <a:pt x="111844" y="58557"/>
                  </a:cubicBezTo>
                  <a:cubicBezTo>
                    <a:pt x="117761" y="38761"/>
                    <a:pt x="122264" y="19114"/>
                    <a:pt x="129892" y="-50"/>
                  </a:cubicBezTo>
                  <a:cubicBezTo>
                    <a:pt x="116235" y="2704"/>
                    <a:pt x="104700" y="15170"/>
                    <a:pt x="91006" y="19635"/>
                  </a:cubicBezTo>
                  <a:cubicBezTo>
                    <a:pt x="73368" y="25477"/>
                    <a:pt x="56288" y="31915"/>
                    <a:pt x="45125" y="4758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57A14FCD-6DA0-4923-9EA4-82BE7D984FF0}"/>
                </a:ext>
              </a:extLst>
            </p:cNvPr>
            <p:cNvSpPr/>
            <p:nvPr/>
          </p:nvSpPr>
          <p:spPr>
            <a:xfrm>
              <a:off x="1251984" y="4823013"/>
              <a:ext cx="63617" cy="73467"/>
            </a:xfrm>
            <a:custGeom>
              <a:avLst/>
              <a:gdLst>
                <a:gd name="connsiteX0" fmla="*/ 12183 w 63617"/>
                <a:gd name="connsiteY0" fmla="*/ 42098 h 73467"/>
                <a:gd name="connsiteX1" fmla="*/ 28779 w 63617"/>
                <a:gd name="connsiteY1" fmla="*/ 15418 h 73467"/>
                <a:gd name="connsiteX2" fmla="*/ 55682 w 63617"/>
                <a:gd name="connsiteY2" fmla="*/ 87 h 73467"/>
                <a:gd name="connsiteX3" fmla="*/ 58622 w 63617"/>
                <a:gd name="connsiteY3" fmla="*/ 422 h 73467"/>
                <a:gd name="connsiteX4" fmla="*/ 59813 w 63617"/>
                <a:gd name="connsiteY4" fmla="*/ 2282 h 73467"/>
                <a:gd name="connsiteX5" fmla="*/ 29903 w 63617"/>
                <a:gd name="connsiteY5" fmla="*/ 69894 h 73467"/>
                <a:gd name="connsiteX6" fmla="*/ 7271 w 63617"/>
                <a:gd name="connsiteY6" fmla="*/ 73281 h 73467"/>
                <a:gd name="connsiteX7" fmla="*/ 12183 w 63617"/>
                <a:gd name="connsiteY7" fmla="*/ 42098 h 7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17" h="73467">
                  <a:moveTo>
                    <a:pt x="12183" y="42098"/>
                  </a:moveTo>
                  <a:cubicBezTo>
                    <a:pt x="16205" y="32349"/>
                    <a:pt x="21813" y="23344"/>
                    <a:pt x="28779" y="15418"/>
                  </a:cubicBezTo>
                  <a:cubicBezTo>
                    <a:pt x="35797" y="7455"/>
                    <a:pt x="45260" y="2059"/>
                    <a:pt x="55682" y="87"/>
                  </a:cubicBezTo>
                  <a:cubicBezTo>
                    <a:pt x="56669" y="-174"/>
                    <a:pt x="57722" y="-62"/>
                    <a:pt x="58622" y="422"/>
                  </a:cubicBezTo>
                  <a:cubicBezTo>
                    <a:pt x="59180" y="905"/>
                    <a:pt x="59593" y="1575"/>
                    <a:pt x="59813" y="2282"/>
                  </a:cubicBezTo>
                  <a:cubicBezTo>
                    <a:pt x="70225" y="29223"/>
                    <a:pt x="56836" y="59476"/>
                    <a:pt x="29903" y="69894"/>
                  </a:cubicBezTo>
                  <a:cubicBezTo>
                    <a:pt x="22702" y="72685"/>
                    <a:pt x="14974" y="73839"/>
                    <a:pt x="7271" y="73281"/>
                  </a:cubicBezTo>
                  <a:cubicBezTo>
                    <a:pt x="-10665" y="71978"/>
                    <a:pt x="8536" y="50285"/>
                    <a:pt x="12183" y="4209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75701B05-2ED3-4EEE-8AF3-E37DAAC950C4}"/>
                </a:ext>
              </a:extLst>
            </p:cNvPr>
            <p:cNvSpPr/>
            <p:nvPr/>
          </p:nvSpPr>
          <p:spPr>
            <a:xfrm>
              <a:off x="1272258" y="4851505"/>
              <a:ext cx="12647" cy="30266"/>
            </a:xfrm>
            <a:custGeom>
              <a:avLst/>
              <a:gdLst>
                <a:gd name="connsiteX0" fmla="*/ 21 w 12647"/>
                <a:gd name="connsiteY0" fmla="*/ 16583 h 30266"/>
                <a:gd name="connsiteX1" fmla="*/ 430 w 12647"/>
                <a:gd name="connsiteY1" fmla="*/ 24584 h 30266"/>
                <a:gd name="connsiteX2" fmla="*/ 5975 w 12647"/>
                <a:gd name="connsiteY2" fmla="*/ 30091 h 30266"/>
                <a:gd name="connsiteX3" fmla="*/ 7984 w 12647"/>
                <a:gd name="connsiteY3" fmla="*/ 29867 h 30266"/>
                <a:gd name="connsiteX4" fmla="*/ 8654 w 12647"/>
                <a:gd name="connsiteY4" fmla="*/ 26555 h 30266"/>
                <a:gd name="connsiteX5" fmla="*/ 12375 w 12647"/>
                <a:gd name="connsiteY5" fmla="*/ 24 h 30266"/>
                <a:gd name="connsiteX6" fmla="*/ 21 w 12647"/>
                <a:gd name="connsiteY6" fmla="*/ 16583 h 3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7" h="30266">
                  <a:moveTo>
                    <a:pt x="21" y="16583"/>
                  </a:moveTo>
                  <a:cubicBezTo>
                    <a:pt x="-478" y="19262"/>
                    <a:pt x="-340" y="21979"/>
                    <a:pt x="430" y="24584"/>
                  </a:cubicBezTo>
                  <a:cubicBezTo>
                    <a:pt x="1256" y="27225"/>
                    <a:pt x="3329" y="29272"/>
                    <a:pt x="5975" y="30091"/>
                  </a:cubicBezTo>
                  <a:cubicBezTo>
                    <a:pt x="6644" y="30314"/>
                    <a:pt x="7377" y="30239"/>
                    <a:pt x="7984" y="29867"/>
                  </a:cubicBezTo>
                  <a:cubicBezTo>
                    <a:pt x="8989" y="29198"/>
                    <a:pt x="8840" y="27746"/>
                    <a:pt x="8654" y="26555"/>
                  </a:cubicBezTo>
                  <a:cubicBezTo>
                    <a:pt x="7016" y="16583"/>
                    <a:pt x="11519" y="9253"/>
                    <a:pt x="12375" y="24"/>
                  </a:cubicBezTo>
                  <a:cubicBezTo>
                    <a:pt x="4523" y="-1092"/>
                    <a:pt x="877" y="10703"/>
                    <a:pt x="21" y="1658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C43F2A24-0B4D-4F48-994E-0C6318952EC2}"/>
                </a:ext>
              </a:extLst>
            </p:cNvPr>
            <p:cNvSpPr/>
            <p:nvPr/>
          </p:nvSpPr>
          <p:spPr>
            <a:xfrm>
              <a:off x="1017137" y="5035821"/>
              <a:ext cx="92406" cy="69549"/>
            </a:xfrm>
            <a:custGeom>
              <a:avLst/>
              <a:gdLst>
                <a:gd name="connsiteX0" fmla="*/ 2851 w 92406"/>
                <a:gd name="connsiteY0" fmla="*/ 37374 h 69549"/>
                <a:gd name="connsiteX1" fmla="*/ 24471 w 92406"/>
                <a:gd name="connsiteY1" fmla="*/ 65542 h 69549"/>
                <a:gd name="connsiteX2" fmla="*/ 30015 w 92406"/>
                <a:gd name="connsiteY2" fmla="*/ 69263 h 69549"/>
                <a:gd name="connsiteX3" fmla="*/ 41476 w 92406"/>
                <a:gd name="connsiteY3" fmla="*/ 62119 h 69549"/>
                <a:gd name="connsiteX4" fmla="*/ 47355 w 92406"/>
                <a:gd name="connsiteY4" fmla="*/ 48760 h 69549"/>
                <a:gd name="connsiteX5" fmla="*/ 71394 w 92406"/>
                <a:gd name="connsiteY5" fmla="*/ 36109 h 69549"/>
                <a:gd name="connsiteX6" fmla="*/ 91041 w 92406"/>
                <a:gd name="connsiteY6" fmla="*/ 14191 h 69549"/>
                <a:gd name="connsiteX7" fmla="*/ 90446 w 92406"/>
                <a:gd name="connsiteY7" fmla="*/ 3028 h 69549"/>
                <a:gd name="connsiteX8" fmla="*/ 73589 w 92406"/>
                <a:gd name="connsiteY8" fmla="*/ 1763 h 69549"/>
                <a:gd name="connsiteX9" fmla="*/ 16731 w 92406"/>
                <a:gd name="connsiteY9" fmla="*/ 3698 h 69549"/>
                <a:gd name="connsiteX10" fmla="*/ 1325 w 92406"/>
                <a:gd name="connsiteY10" fmla="*/ 11363 h 69549"/>
                <a:gd name="connsiteX11" fmla="*/ 2851 w 92406"/>
                <a:gd name="connsiteY11" fmla="*/ 37374 h 6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406" h="69549">
                  <a:moveTo>
                    <a:pt x="2851" y="37374"/>
                  </a:moveTo>
                  <a:cubicBezTo>
                    <a:pt x="7428" y="48537"/>
                    <a:pt x="15875" y="57319"/>
                    <a:pt x="24471" y="65542"/>
                  </a:cubicBezTo>
                  <a:cubicBezTo>
                    <a:pt x="25978" y="67217"/>
                    <a:pt x="27887" y="68519"/>
                    <a:pt x="30015" y="69263"/>
                  </a:cubicBezTo>
                  <a:cubicBezTo>
                    <a:pt x="34704" y="70529"/>
                    <a:pt x="39318" y="66510"/>
                    <a:pt x="41476" y="62119"/>
                  </a:cubicBezTo>
                  <a:cubicBezTo>
                    <a:pt x="43061" y="57505"/>
                    <a:pt x="45026" y="53039"/>
                    <a:pt x="47355" y="48760"/>
                  </a:cubicBezTo>
                  <a:cubicBezTo>
                    <a:pt x="52714" y="41318"/>
                    <a:pt x="63059" y="40016"/>
                    <a:pt x="71394" y="36109"/>
                  </a:cubicBezTo>
                  <a:cubicBezTo>
                    <a:pt x="80630" y="31755"/>
                    <a:pt x="87715" y="23829"/>
                    <a:pt x="91041" y="14191"/>
                  </a:cubicBezTo>
                  <a:cubicBezTo>
                    <a:pt x="92686" y="10582"/>
                    <a:pt x="92463" y="6414"/>
                    <a:pt x="90446" y="3028"/>
                  </a:cubicBezTo>
                  <a:cubicBezTo>
                    <a:pt x="86725" y="-1735"/>
                    <a:pt x="79283" y="14"/>
                    <a:pt x="73589" y="1763"/>
                  </a:cubicBezTo>
                  <a:cubicBezTo>
                    <a:pt x="55133" y="7381"/>
                    <a:pt x="35526" y="8014"/>
                    <a:pt x="16731" y="3698"/>
                  </a:cubicBezTo>
                  <a:cubicBezTo>
                    <a:pt x="6870" y="1465"/>
                    <a:pt x="4674" y="1018"/>
                    <a:pt x="1325" y="11363"/>
                  </a:cubicBezTo>
                  <a:cubicBezTo>
                    <a:pt x="-1242" y="19959"/>
                    <a:pt x="-703" y="29150"/>
                    <a:pt x="2851" y="3737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19CB39A-F760-422A-8191-9CC7294C6ECE}"/>
                </a:ext>
              </a:extLst>
            </p:cNvPr>
            <p:cNvSpPr/>
            <p:nvPr/>
          </p:nvSpPr>
          <p:spPr>
            <a:xfrm>
              <a:off x="1030796" y="5080139"/>
              <a:ext cx="28038" cy="50671"/>
            </a:xfrm>
            <a:custGeom>
              <a:avLst/>
              <a:gdLst>
                <a:gd name="connsiteX0" fmla="*/ 23203 w 28038"/>
                <a:gd name="connsiteY0" fmla="*/ 50622 h 50671"/>
                <a:gd name="connsiteX1" fmla="*/ 22868 w 28038"/>
                <a:gd name="connsiteY1" fmla="*/ 24202 h 50671"/>
                <a:gd name="connsiteX2" fmla="*/ 27407 w 28038"/>
                <a:gd name="connsiteY2" fmla="*/ 13039 h 50671"/>
                <a:gd name="connsiteX3" fmla="*/ 23686 w 28038"/>
                <a:gd name="connsiteY3" fmla="*/ 2136 h 50671"/>
                <a:gd name="connsiteX4" fmla="*/ 19333 w 28038"/>
                <a:gd name="connsiteY4" fmla="*/ 648 h 50671"/>
                <a:gd name="connsiteX5" fmla="*/ 7462 w 28038"/>
                <a:gd name="connsiteY5" fmla="*/ 648 h 50671"/>
                <a:gd name="connsiteX6" fmla="*/ 20 w 28038"/>
                <a:gd name="connsiteY6" fmla="*/ 5746 h 50671"/>
                <a:gd name="connsiteX7" fmla="*/ 2364 w 28038"/>
                <a:gd name="connsiteY7" fmla="*/ 10434 h 50671"/>
                <a:gd name="connsiteX8" fmla="*/ 9807 w 28038"/>
                <a:gd name="connsiteY8" fmla="*/ 23979 h 50671"/>
                <a:gd name="connsiteX9" fmla="*/ 14718 w 28038"/>
                <a:gd name="connsiteY9" fmla="*/ 38863 h 50671"/>
                <a:gd name="connsiteX10" fmla="*/ 18067 w 28038"/>
                <a:gd name="connsiteY10" fmla="*/ 45412 h 50671"/>
                <a:gd name="connsiteX11" fmla="*/ 23203 w 28038"/>
                <a:gd name="connsiteY11" fmla="*/ 50622 h 5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38" h="50671">
                  <a:moveTo>
                    <a:pt x="23203" y="50622"/>
                  </a:moveTo>
                  <a:cubicBezTo>
                    <a:pt x="19671" y="42175"/>
                    <a:pt x="19552" y="32724"/>
                    <a:pt x="22868" y="24202"/>
                  </a:cubicBezTo>
                  <a:cubicBezTo>
                    <a:pt x="24691" y="20630"/>
                    <a:pt x="26209" y="16872"/>
                    <a:pt x="27407" y="13039"/>
                  </a:cubicBezTo>
                  <a:cubicBezTo>
                    <a:pt x="28505" y="8983"/>
                    <a:pt x="27032" y="4666"/>
                    <a:pt x="23686" y="2136"/>
                  </a:cubicBezTo>
                  <a:cubicBezTo>
                    <a:pt x="22339" y="1392"/>
                    <a:pt x="20862" y="871"/>
                    <a:pt x="19333" y="648"/>
                  </a:cubicBezTo>
                  <a:cubicBezTo>
                    <a:pt x="15429" y="-283"/>
                    <a:pt x="11366" y="-283"/>
                    <a:pt x="7462" y="648"/>
                  </a:cubicBezTo>
                  <a:cubicBezTo>
                    <a:pt x="5118" y="1317"/>
                    <a:pt x="988" y="3178"/>
                    <a:pt x="20" y="5746"/>
                  </a:cubicBezTo>
                  <a:cubicBezTo>
                    <a:pt x="-947" y="8313"/>
                    <a:pt x="653" y="8759"/>
                    <a:pt x="2364" y="10434"/>
                  </a:cubicBezTo>
                  <a:cubicBezTo>
                    <a:pt x="5866" y="14304"/>
                    <a:pt x="8415" y="18955"/>
                    <a:pt x="9807" y="23979"/>
                  </a:cubicBezTo>
                  <a:cubicBezTo>
                    <a:pt x="11518" y="28965"/>
                    <a:pt x="12746" y="34100"/>
                    <a:pt x="14718" y="38863"/>
                  </a:cubicBezTo>
                  <a:cubicBezTo>
                    <a:pt x="15608" y="41170"/>
                    <a:pt x="16731" y="43366"/>
                    <a:pt x="18067" y="45412"/>
                  </a:cubicBezTo>
                  <a:cubicBezTo>
                    <a:pt x="19481" y="46975"/>
                    <a:pt x="22495" y="48910"/>
                    <a:pt x="23203" y="5062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E713A61E-BA18-4DA0-967F-F3B3AD4C1C5E}"/>
                </a:ext>
              </a:extLst>
            </p:cNvPr>
            <p:cNvSpPr/>
            <p:nvPr/>
          </p:nvSpPr>
          <p:spPr>
            <a:xfrm>
              <a:off x="1041835" y="5032052"/>
              <a:ext cx="172853" cy="80769"/>
            </a:xfrm>
            <a:custGeom>
              <a:avLst/>
              <a:gdLst>
                <a:gd name="connsiteX0" fmla="*/ 15736 w 172853"/>
                <a:gd name="connsiteY0" fmla="*/ 72177 h 80769"/>
                <a:gd name="connsiteX1" fmla="*/ 33746 w 172853"/>
                <a:gd name="connsiteY1" fmla="*/ 66298 h 80769"/>
                <a:gd name="connsiteX2" fmla="*/ 100726 w 172853"/>
                <a:gd name="connsiteY2" fmla="*/ 27338 h 80769"/>
                <a:gd name="connsiteX3" fmla="*/ 172581 w 172853"/>
                <a:gd name="connsiteY3" fmla="*/ -50 h 80769"/>
                <a:gd name="connsiteX4" fmla="*/ 64669 w 172853"/>
                <a:gd name="connsiteY4" fmla="*/ 53683 h 80769"/>
                <a:gd name="connsiteX5" fmla="*/ 20722 w 172853"/>
                <a:gd name="connsiteY5" fmla="*/ 78242 h 80769"/>
                <a:gd name="connsiteX6" fmla="*/ 5838 w 172853"/>
                <a:gd name="connsiteY6" fmla="*/ 80177 h 80769"/>
                <a:gd name="connsiteX7" fmla="*/ 1075 w 172853"/>
                <a:gd name="connsiteY7" fmla="*/ 70651 h 80769"/>
                <a:gd name="connsiteX8" fmla="*/ 6954 w 172853"/>
                <a:gd name="connsiteY8" fmla="*/ 72102 h 80769"/>
                <a:gd name="connsiteX9" fmla="*/ 15736 w 172853"/>
                <a:gd name="connsiteY9" fmla="*/ 72177 h 8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853" h="80769">
                  <a:moveTo>
                    <a:pt x="15736" y="72177"/>
                  </a:moveTo>
                  <a:cubicBezTo>
                    <a:pt x="21947" y="70912"/>
                    <a:pt x="27990" y="68939"/>
                    <a:pt x="33746" y="66298"/>
                  </a:cubicBezTo>
                  <a:cubicBezTo>
                    <a:pt x="57413" y="55916"/>
                    <a:pt x="78623" y="40696"/>
                    <a:pt x="100726" y="27338"/>
                  </a:cubicBezTo>
                  <a:cubicBezTo>
                    <a:pt x="122830" y="13979"/>
                    <a:pt x="146794" y="2220"/>
                    <a:pt x="172581" y="-50"/>
                  </a:cubicBezTo>
                  <a:cubicBezTo>
                    <a:pt x="133732" y="10779"/>
                    <a:pt x="98717" y="32063"/>
                    <a:pt x="64669" y="53683"/>
                  </a:cubicBezTo>
                  <a:cubicBezTo>
                    <a:pt x="50774" y="63135"/>
                    <a:pt x="36068" y="71358"/>
                    <a:pt x="20722" y="78242"/>
                  </a:cubicBezTo>
                  <a:cubicBezTo>
                    <a:pt x="16149" y="80624"/>
                    <a:pt x="10873" y="81331"/>
                    <a:pt x="5838" y="80177"/>
                  </a:cubicBezTo>
                  <a:cubicBezTo>
                    <a:pt x="3159" y="79247"/>
                    <a:pt x="-2981" y="73256"/>
                    <a:pt x="1075" y="70651"/>
                  </a:cubicBezTo>
                  <a:cubicBezTo>
                    <a:pt x="3084" y="69349"/>
                    <a:pt x="5094" y="71507"/>
                    <a:pt x="6954" y="72102"/>
                  </a:cubicBezTo>
                  <a:cubicBezTo>
                    <a:pt x="9834" y="72810"/>
                    <a:pt x="12845" y="72847"/>
                    <a:pt x="15736" y="7217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65F8547-4035-477F-B5B6-CDB91B07E1FD}"/>
                </a:ext>
              </a:extLst>
            </p:cNvPr>
            <p:cNvSpPr/>
            <p:nvPr/>
          </p:nvSpPr>
          <p:spPr>
            <a:xfrm>
              <a:off x="1076226" y="4713609"/>
              <a:ext cx="210586" cy="274567"/>
            </a:xfrm>
            <a:custGeom>
              <a:avLst/>
              <a:gdLst>
                <a:gd name="connsiteX0" fmla="*/ 105184 w 210586"/>
                <a:gd name="connsiteY0" fmla="*/ 31161 h 274567"/>
                <a:gd name="connsiteX1" fmla="*/ 94392 w 210586"/>
                <a:gd name="connsiteY1" fmla="*/ 67442 h 274567"/>
                <a:gd name="connsiteX2" fmla="*/ -273 w 210586"/>
                <a:gd name="connsiteY2" fmla="*/ 273926 h 274567"/>
                <a:gd name="connsiteX3" fmla="*/ 26743 w 210586"/>
                <a:gd name="connsiteY3" fmla="*/ 253907 h 274567"/>
                <a:gd name="connsiteX4" fmla="*/ 105556 w 210586"/>
                <a:gd name="connsiteY4" fmla="*/ 120505 h 274567"/>
                <a:gd name="connsiteX5" fmla="*/ 130264 w 210586"/>
                <a:gd name="connsiteY5" fmla="*/ 89136 h 274567"/>
                <a:gd name="connsiteX6" fmla="*/ 192220 w 210586"/>
                <a:gd name="connsiteY6" fmla="*/ 52558 h 274567"/>
                <a:gd name="connsiteX7" fmla="*/ 208742 w 210586"/>
                <a:gd name="connsiteY7" fmla="*/ 22231 h 274567"/>
                <a:gd name="connsiteX8" fmla="*/ 183215 w 210586"/>
                <a:gd name="connsiteY8" fmla="*/ 2918 h 274567"/>
                <a:gd name="connsiteX9" fmla="*/ 160442 w 210586"/>
                <a:gd name="connsiteY9" fmla="*/ 5114 h 274567"/>
                <a:gd name="connsiteX10" fmla="*/ 105184 w 210586"/>
                <a:gd name="connsiteY10" fmla="*/ 31161 h 27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586" h="274567">
                  <a:moveTo>
                    <a:pt x="105184" y="31161"/>
                  </a:moveTo>
                  <a:cubicBezTo>
                    <a:pt x="97741" y="41543"/>
                    <a:pt x="96625" y="54902"/>
                    <a:pt x="94392" y="67442"/>
                  </a:cubicBezTo>
                  <a:cubicBezTo>
                    <a:pt x="80922" y="142274"/>
                    <a:pt x="24026" y="201886"/>
                    <a:pt x="-273" y="273926"/>
                  </a:cubicBezTo>
                  <a:cubicBezTo>
                    <a:pt x="11412" y="277424"/>
                    <a:pt x="21049" y="264698"/>
                    <a:pt x="26743" y="253907"/>
                  </a:cubicBezTo>
                  <a:cubicBezTo>
                    <a:pt x="50904" y="208212"/>
                    <a:pt x="77175" y="163744"/>
                    <a:pt x="105556" y="120505"/>
                  </a:cubicBezTo>
                  <a:cubicBezTo>
                    <a:pt x="112477" y="109081"/>
                    <a:pt x="120775" y="98551"/>
                    <a:pt x="130264" y="89136"/>
                  </a:cubicBezTo>
                  <a:cubicBezTo>
                    <a:pt x="147976" y="72875"/>
                    <a:pt x="171531" y="64838"/>
                    <a:pt x="192220" y="52558"/>
                  </a:cubicBezTo>
                  <a:cubicBezTo>
                    <a:pt x="203198" y="46046"/>
                    <a:pt x="214547" y="33506"/>
                    <a:pt x="208742" y="22231"/>
                  </a:cubicBezTo>
                  <a:cubicBezTo>
                    <a:pt x="205021" y="15347"/>
                    <a:pt x="190137" y="6528"/>
                    <a:pt x="183215" y="2918"/>
                  </a:cubicBezTo>
                  <a:cubicBezTo>
                    <a:pt x="172573" y="-2738"/>
                    <a:pt x="172052" y="648"/>
                    <a:pt x="160442" y="5114"/>
                  </a:cubicBezTo>
                  <a:cubicBezTo>
                    <a:pt x="141390" y="12481"/>
                    <a:pt x="118096" y="12891"/>
                    <a:pt x="105184" y="3116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EF8C728E-5E83-4868-92AB-7330D3DCE424}"/>
                </a:ext>
              </a:extLst>
            </p:cNvPr>
            <p:cNvSpPr/>
            <p:nvPr/>
          </p:nvSpPr>
          <p:spPr>
            <a:xfrm>
              <a:off x="1406400" y="6790956"/>
              <a:ext cx="159871" cy="67281"/>
            </a:xfrm>
            <a:custGeom>
              <a:avLst/>
              <a:gdLst>
                <a:gd name="connsiteX0" fmla="*/ -273 w 159871"/>
                <a:gd name="connsiteY0" fmla="*/ 65505 h 67281"/>
                <a:gd name="connsiteX1" fmla="*/ 151809 w 159871"/>
                <a:gd name="connsiteY1" fmla="*/ 65691 h 67281"/>
                <a:gd name="connsiteX2" fmla="*/ 157726 w 159871"/>
                <a:gd name="connsiteY2" fmla="*/ 64314 h 67281"/>
                <a:gd name="connsiteX3" fmla="*/ 156721 w 159871"/>
                <a:gd name="connsiteY3" fmla="*/ 52816 h 67281"/>
                <a:gd name="connsiteX4" fmla="*/ 128441 w 159871"/>
                <a:gd name="connsiteY4" fmla="*/ 19326 h 67281"/>
                <a:gd name="connsiteX5" fmla="*/ 85499 w 159871"/>
                <a:gd name="connsiteY5" fmla="*/ 199 h 67281"/>
                <a:gd name="connsiteX6" fmla="*/ -273 w 159871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71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09" y="65691"/>
                  </a:cubicBezTo>
                  <a:cubicBezTo>
                    <a:pt x="153874" y="65840"/>
                    <a:pt x="155932" y="65356"/>
                    <a:pt x="157726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69" y="40425"/>
                    <a:pt x="139354" y="29150"/>
                    <a:pt x="128441" y="19326"/>
                  </a:cubicBezTo>
                  <a:cubicBezTo>
                    <a:pt x="118989" y="11251"/>
                    <a:pt x="99527" y="-2033"/>
                    <a:pt x="85499" y="199"/>
                  </a:cubicBezTo>
                  <a:cubicBezTo>
                    <a:pt x="65144" y="3660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1267D3A-8234-4E6A-9448-4030C2D3921E}"/>
                </a:ext>
              </a:extLst>
            </p:cNvPr>
            <p:cNvSpPr/>
            <p:nvPr/>
          </p:nvSpPr>
          <p:spPr>
            <a:xfrm>
              <a:off x="2185823" y="6790956"/>
              <a:ext cx="159871" cy="67281"/>
            </a:xfrm>
            <a:custGeom>
              <a:avLst/>
              <a:gdLst>
                <a:gd name="connsiteX0" fmla="*/ -273 w 159871"/>
                <a:gd name="connsiteY0" fmla="*/ 65505 h 67281"/>
                <a:gd name="connsiteX1" fmla="*/ 151809 w 159871"/>
                <a:gd name="connsiteY1" fmla="*/ 65691 h 67281"/>
                <a:gd name="connsiteX2" fmla="*/ 157726 w 159871"/>
                <a:gd name="connsiteY2" fmla="*/ 64314 h 67281"/>
                <a:gd name="connsiteX3" fmla="*/ 156721 w 159871"/>
                <a:gd name="connsiteY3" fmla="*/ 52816 h 67281"/>
                <a:gd name="connsiteX4" fmla="*/ 128441 w 159871"/>
                <a:gd name="connsiteY4" fmla="*/ 19326 h 67281"/>
                <a:gd name="connsiteX5" fmla="*/ 85499 w 159871"/>
                <a:gd name="connsiteY5" fmla="*/ 199 h 67281"/>
                <a:gd name="connsiteX6" fmla="*/ -273 w 159871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71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09" y="65691"/>
                  </a:cubicBezTo>
                  <a:cubicBezTo>
                    <a:pt x="153874" y="65840"/>
                    <a:pt x="155932" y="65356"/>
                    <a:pt x="157726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69" y="40425"/>
                    <a:pt x="139355" y="29150"/>
                    <a:pt x="128441" y="19326"/>
                  </a:cubicBezTo>
                  <a:cubicBezTo>
                    <a:pt x="118989" y="11251"/>
                    <a:pt x="99528" y="-2033"/>
                    <a:pt x="85499" y="199"/>
                  </a:cubicBezTo>
                  <a:cubicBezTo>
                    <a:pt x="65145" y="3660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B025923-AA2D-4465-92D6-8B52DAEC3A95}"/>
                </a:ext>
              </a:extLst>
            </p:cNvPr>
            <p:cNvSpPr/>
            <p:nvPr/>
          </p:nvSpPr>
          <p:spPr>
            <a:xfrm>
              <a:off x="1493139" y="5614503"/>
              <a:ext cx="919783" cy="347794"/>
            </a:xfrm>
            <a:custGeom>
              <a:avLst/>
              <a:gdLst>
                <a:gd name="connsiteX0" fmla="*/ 27264 w 919783"/>
                <a:gd name="connsiteY0" fmla="*/ 203248 h 347794"/>
                <a:gd name="connsiteX1" fmla="*/ 112849 w 919783"/>
                <a:gd name="connsiteY1" fmla="*/ 310193 h 347794"/>
                <a:gd name="connsiteX2" fmla="*/ 238213 w 919783"/>
                <a:gd name="connsiteY2" fmla="*/ 341190 h 347794"/>
                <a:gd name="connsiteX3" fmla="*/ 629153 w 919783"/>
                <a:gd name="connsiteY3" fmla="*/ 326678 h 347794"/>
                <a:gd name="connsiteX4" fmla="*/ 714738 w 919783"/>
                <a:gd name="connsiteY4" fmla="*/ 301225 h 347794"/>
                <a:gd name="connsiteX5" fmla="*/ 814389 w 919783"/>
                <a:gd name="connsiteY5" fmla="*/ 213035 h 347794"/>
                <a:gd name="connsiteX6" fmla="*/ 919511 w 919783"/>
                <a:gd name="connsiteY6" fmla="*/ 33417 h 347794"/>
                <a:gd name="connsiteX7" fmla="*/ 739446 w 919783"/>
                <a:gd name="connsiteY7" fmla="*/ 18533 h 347794"/>
                <a:gd name="connsiteX8" fmla="*/ 382853 w 919783"/>
                <a:gd name="connsiteY8" fmla="*/ 174819 h 347794"/>
                <a:gd name="connsiteX9" fmla="*/ 218938 w 919783"/>
                <a:gd name="connsiteY9" fmla="*/ 170354 h 347794"/>
                <a:gd name="connsiteX10" fmla="*/ 50074 w 919783"/>
                <a:gd name="connsiteY10" fmla="*/ 102965 h 347794"/>
                <a:gd name="connsiteX11" fmla="*/ -273 w 919783"/>
                <a:gd name="connsiteY11" fmla="*/ 98499 h 347794"/>
                <a:gd name="connsiteX12" fmla="*/ 27264 w 919783"/>
                <a:gd name="connsiteY12" fmla="*/ 203248 h 3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94">
                  <a:moveTo>
                    <a:pt x="27264" y="203248"/>
                  </a:moveTo>
                  <a:cubicBezTo>
                    <a:pt x="44641" y="246413"/>
                    <a:pt x="72773" y="286750"/>
                    <a:pt x="112849" y="310193"/>
                  </a:cubicBezTo>
                  <a:cubicBezTo>
                    <a:pt x="150358" y="332036"/>
                    <a:pt x="194937" y="337543"/>
                    <a:pt x="238213" y="341190"/>
                  </a:cubicBezTo>
                  <a:cubicBezTo>
                    <a:pt x="368452" y="352353"/>
                    <a:pt x="500514" y="350344"/>
                    <a:pt x="629153" y="326678"/>
                  </a:cubicBezTo>
                  <a:cubicBezTo>
                    <a:pt x="658512" y="321282"/>
                    <a:pt x="688058" y="314621"/>
                    <a:pt x="714738" y="301225"/>
                  </a:cubicBezTo>
                  <a:cubicBezTo>
                    <a:pt x="754628" y="281131"/>
                    <a:pt x="785700" y="247269"/>
                    <a:pt x="814389" y="213035"/>
                  </a:cubicBezTo>
                  <a:cubicBezTo>
                    <a:pt x="859340" y="159451"/>
                    <a:pt x="901873" y="101141"/>
                    <a:pt x="919511" y="33417"/>
                  </a:cubicBezTo>
                  <a:cubicBezTo>
                    <a:pt x="838018" y="106946"/>
                    <a:pt x="823506" y="-52168"/>
                    <a:pt x="739446" y="18533"/>
                  </a:cubicBezTo>
                  <a:cubicBezTo>
                    <a:pt x="646084" y="96676"/>
                    <a:pt x="460624" y="169014"/>
                    <a:pt x="382853" y="174819"/>
                  </a:cubicBezTo>
                  <a:cubicBezTo>
                    <a:pt x="328190" y="178838"/>
                    <a:pt x="272931" y="179694"/>
                    <a:pt x="218938" y="170354"/>
                  </a:cubicBezTo>
                  <a:cubicBezTo>
                    <a:pt x="158593" y="159823"/>
                    <a:pt x="101090" y="136864"/>
                    <a:pt x="50074" y="102965"/>
                  </a:cubicBezTo>
                  <a:cubicBezTo>
                    <a:pt x="27152" y="87745"/>
                    <a:pt x="-49" y="53735"/>
                    <a:pt x="-273" y="98499"/>
                  </a:cubicBezTo>
                  <a:cubicBezTo>
                    <a:pt x="-198" y="131282"/>
                    <a:pt x="15207" y="172921"/>
                    <a:pt x="27264" y="20324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EC8E743-1CE7-4448-AE84-02B29673F8F4}"/>
                </a:ext>
              </a:extLst>
            </p:cNvPr>
            <p:cNvSpPr/>
            <p:nvPr/>
          </p:nvSpPr>
          <p:spPr>
            <a:xfrm>
              <a:off x="1237871" y="5548839"/>
              <a:ext cx="467413" cy="343762"/>
            </a:xfrm>
            <a:custGeom>
              <a:avLst/>
              <a:gdLst>
                <a:gd name="connsiteX0" fmla="*/ -273 w 467413"/>
                <a:gd name="connsiteY0" fmla="*/ -50 h 343762"/>
                <a:gd name="connsiteX1" fmla="*/ 180462 w 467413"/>
                <a:gd name="connsiteY1" fmla="*/ 163158 h 343762"/>
                <a:gd name="connsiteX2" fmla="*/ 267573 w 467413"/>
                <a:gd name="connsiteY2" fmla="*/ 184219 h 343762"/>
                <a:gd name="connsiteX3" fmla="*/ 343483 w 467413"/>
                <a:gd name="connsiteY3" fmla="*/ 192071 h 343762"/>
                <a:gd name="connsiteX4" fmla="*/ 445553 w 467413"/>
                <a:gd name="connsiteY4" fmla="*/ 260651 h 343762"/>
                <a:gd name="connsiteX5" fmla="*/ 466354 w 467413"/>
                <a:gd name="connsiteY5" fmla="*/ 307388 h 343762"/>
                <a:gd name="connsiteX6" fmla="*/ 404695 w 467413"/>
                <a:gd name="connsiteY6" fmla="*/ 339613 h 343762"/>
                <a:gd name="connsiteX7" fmla="*/ 235199 w 467413"/>
                <a:gd name="connsiteY7" fmla="*/ 337194 h 343762"/>
                <a:gd name="connsiteX8" fmla="*/ 155195 w 467413"/>
                <a:gd name="connsiteY8" fmla="*/ 279591 h 343762"/>
                <a:gd name="connsiteX9" fmla="*/ -273 w 467413"/>
                <a:gd name="connsiteY9" fmla="*/ -50 h 343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7413" h="343762">
                  <a:moveTo>
                    <a:pt x="-273" y="-50"/>
                  </a:moveTo>
                  <a:cubicBezTo>
                    <a:pt x="39022" y="81814"/>
                    <a:pt x="108458" y="141650"/>
                    <a:pt x="180462" y="163158"/>
                  </a:cubicBezTo>
                  <a:cubicBezTo>
                    <a:pt x="206286" y="170861"/>
                    <a:pt x="242009" y="175772"/>
                    <a:pt x="267573" y="184219"/>
                  </a:cubicBezTo>
                  <a:cubicBezTo>
                    <a:pt x="298942" y="194564"/>
                    <a:pt x="314496" y="176219"/>
                    <a:pt x="343483" y="192071"/>
                  </a:cubicBezTo>
                  <a:cubicBezTo>
                    <a:pt x="379541" y="211830"/>
                    <a:pt x="416082" y="231961"/>
                    <a:pt x="445553" y="260651"/>
                  </a:cubicBezTo>
                  <a:cubicBezTo>
                    <a:pt x="458317" y="273117"/>
                    <a:pt x="470373" y="290011"/>
                    <a:pt x="466354" y="307388"/>
                  </a:cubicBezTo>
                  <a:cubicBezTo>
                    <a:pt x="460698" y="331761"/>
                    <a:pt x="429664" y="338422"/>
                    <a:pt x="404695" y="339613"/>
                  </a:cubicBezTo>
                  <a:cubicBezTo>
                    <a:pt x="351074" y="342106"/>
                    <a:pt x="288039" y="348581"/>
                    <a:pt x="235199" y="337194"/>
                  </a:cubicBezTo>
                  <a:cubicBezTo>
                    <a:pt x="198509" y="329231"/>
                    <a:pt x="183290" y="301806"/>
                    <a:pt x="155195" y="279591"/>
                  </a:cubicBezTo>
                  <a:cubicBezTo>
                    <a:pt x="114747" y="247553"/>
                    <a:pt x="18556" y="72698"/>
                    <a:pt x="-273" y="-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D8C6F33-BE20-421F-B320-7A8F41EFA888}"/>
                </a:ext>
              </a:extLst>
            </p:cNvPr>
            <p:cNvSpPr/>
            <p:nvPr/>
          </p:nvSpPr>
          <p:spPr>
            <a:xfrm>
              <a:off x="2083603" y="5698614"/>
              <a:ext cx="98163" cy="249984"/>
            </a:xfrm>
            <a:custGeom>
              <a:avLst/>
              <a:gdLst>
                <a:gd name="connsiteX0" fmla="*/ 2407 w 98163"/>
                <a:gd name="connsiteY0" fmla="*/ 249934 h 249984"/>
                <a:gd name="connsiteX1" fmla="*/ 97891 w 98163"/>
                <a:gd name="connsiteY1" fmla="*/ 227980 h 249984"/>
                <a:gd name="connsiteX2" fmla="*/ 46651 w 98163"/>
                <a:gd name="connsiteY2" fmla="*/ -50 h 249984"/>
                <a:gd name="connsiteX3" fmla="*/ 22017 w 98163"/>
                <a:gd name="connsiteY3" fmla="*/ 53050 h 249984"/>
                <a:gd name="connsiteX4" fmla="*/ 2407 w 98163"/>
                <a:gd name="connsiteY4" fmla="*/ 249934 h 24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63" h="249984">
                  <a:moveTo>
                    <a:pt x="2407" y="249934"/>
                  </a:moveTo>
                  <a:lnTo>
                    <a:pt x="97891" y="227980"/>
                  </a:lnTo>
                  <a:cubicBezTo>
                    <a:pt x="84643" y="231031"/>
                    <a:pt x="51600" y="18518"/>
                    <a:pt x="46651" y="-50"/>
                  </a:cubicBezTo>
                  <a:cubicBezTo>
                    <a:pt x="34222" y="1625"/>
                    <a:pt x="25627" y="41478"/>
                    <a:pt x="22017" y="53050"/>
                  </a:cubicBezTo>
                  <a:cubicBezTo>
                    <a:pt x="2106" y="116644"/>
                    <a:pt x="-4566" y="183661"/>
                    <a:pt x="2407" y="24993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BB7BA871-46A3-4707-96B6-1C712998B526}"/>
                </a:ext>
              </a:extLst>
            </p:cNvPr>
            <p:cNvSpPr/>
            <p:nvPr/>
          </p:nvSpPr>
          <p:spPr>
            <a:xfrm>
              <a:off x="1514940" y="5879240"/>
              <a:ext cx="680855" cy="92060"/>
            </a:xfrm>
            <a:custGeom>
              <a:avLst/>
              <a:gdLst>
                <a:gd name="connsiteX0" fmla="*/ 313347 w 680855"/>
                <a:gd name="connsiteY0" fmla="*/ 51409 h 92060"/>
                <a:gd name="connsiteX1" fmla="*/ 595593 w 680855"/>
                <a:gd name="connsiteY1" fmla="*/ 16319 h 92060"/>
                <a:gd name="connsiteX2" fmla="*/ 604338 w 680855"/>
                <a:gd name="connsiteY2" fmla="*/ 15538 h 92060"/>
                <a:gd name="connsiteX3" fmla="*/ 615501 w 680855"/>
                <a:gd name="connsiteY3" fmla="*/ 21268 h 92060"/>
                <a:gd name="connsiteX4" fmla="*/ 680583 w 680855"/>
                <a:gd name="connsiteY4" fmla="*/ 44934 h 92060"/>
                <a:gd name="connsiteX5" fmla="*/ 651149 w 680855"/>
                <a:gd name="connsiteY5" fmla="*/ 61382 h 92060"/>
                <a:gd name="connsiteX6" fmla="*/ 191518 w 680855"/>
                <a:gd name="connsiteY6" fmla="*/ 85048 h 92060"/>
                <a:gd name="connsiteX7" fmla="*/ 11900 w 680855"/>
                <a:gd name="connsiteY7" fmla="*/ 27222 h 92060"/>
                <a:gd name="connsiteX8" fmla="*/ 1704 w 680855"/>
                <a:gd name="connsiteY8" fmla="*/ 15203 h 92060"/>
                <a:gd name="connsiteX9" fmla="*/ 47474 w 680855"/>
                <a:gd name="connsiteY9" fmla="*/ 11482 h 92060"/>
                <a:gd name="connsiteX10" fmla="*/ 133915 w 680855"/>
                <a:gd name="connsiteY10" fmla="*/ 35074 h 92060"/>
                <a:gd name="connsiteX11" fmla="*/ 313347 w 680855"/>
                <a:gd name="connsiteY11" fmla="*/ 51409 h 9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0855" h="92060">
                  <a:moveTo>
                    <a:pt x="313347" y="51409"/>
                  </a:moveTo>
                  <a:cubicBezTo>
                    <a:pt x="408310" y="50367"/>
                    <a:pt x="502677" y="35967"/>
                    <a:pt x="595593" y="16319"/>
                  </a:cubicBezTo>
                  <a:cubicBezTo>
                    <a:pt x="598436" y="15538"/>
                    <a:pt x="601398" y="15277"/>
                    <a:pt x="604338" y="15538"/>
                  </a:cubicBezTo>
                  <a:cubicBezTo>
                    <a:pt x="608424" y="16617"/>
                    <a:pt x="612230" y="18589"/>
                    <a:pt x="615501" y="21268"/>
                  </a:cubicBezTo>
                  <a:cubicBezTo>
                    <a:pt x="634888" y="33957"/>
                    <a:pt x="659671" y="34962"/>
                    <a:pt x="680583" y="44934"/>
                  </a:cubicBezTo>
                  <a:cubicBezTo>
                    <a:pt x="675597" y="55503"/>
                    <a:pt x="662610" y="59112"/>
                    <a:pt x="651149" y="61382"/>
                  </a:cubicBezTo>
                  <a:cubicBezTo>
                    <a:pt x="499894" y="91485"/>
                    <a:pt x="345066" y="99449"/>
                    <a:pt x="191518" y="85048"/>
                  </a:cubicBezTo>
                  <a:cubicBezTo>
                    <a:pt x="127924" y="79057"/>
                    <a:pt x="61279" y="67782"/>
                    <a:pt x="11900" y="27222"/>
                  </a:cubicBezTo>
                  <a:cubicBezTo>
                    <a:pt x="7580" y="24096"/>
                    <a:pt x="4082" y="19966"/>
                    <a:pt x="1704" y="15203"/>
                  </a:cubicBezTo>
                  <a:cubicBezTo>
                    <a:pt x="-10538" y="-14566"/>
                    <a:pt x="37688" y="7760"/>
                    <a:pt x="47474" y="11482"/>
                  </a:cubicBezTo>
                  <a:cubicBezTo>
                    <a:pt x="75617" y="21640"/>
                    <a:pt x="104522" y="29529"/>
                    <a:pt x="133915" y="35074"/>
                  </a:cubicBezTo>
                  <a:cubicBezTo>
                    <a:pt x="192977" y="46869"/>
                    <a:pt x="253128" y="52339"/>
                    <a:pt x="313347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850FA072-2F01-4ABC-921D-A83E25FEAF25}"/>
                </a:ext>
              </a:extLst>
            </p:cNvPr>
            <p:cNvSpPr/>
            <p:nvPr/>
          </p:nvSpPr>
          <p:spPr>
            <a:xfrm>
              <a:off x="1384846" y="5588490"/>
              <a:ext cx="243266" cy="790122"/>
            </a:xfrm>
            <a:custGeom>
              <a:avLst/>
              <a:gdLst>
                <a:gd name="connsiteX0" fmla="*/ 117397 w 243266"/>
                <a:gd name="connsiteY0" fmla="*/ 732950 h 790122"/>
                <a:gd name="connsiteX1" fmla="*/ 126997 w 243266"/>
                <a:gd name="connsiteY1" fmla="*/ 768784 h 790122"/>
                <a:gd name="connsiteX2" fmla="*/ 155687 w 243266"/>
                <a:gd name="connsiteY2" fmla="*/ 789995 h 790122"/>
                <a:gd name="connsiteX3" fmla="*/ 188991 w 243266"/>
                <a:gd name="connsiteY3" fmla="*/ 769491 h 790122"/>
                <a:gd name="connsiteX4" fmla="*/ 199075 w 243266"/>
                <a:gd name="connsiteY4" fmla="*/ 729787 h 790122"/>
                <a:gd name="connsiteX5" fmla="*/ 212322 w 243266"/>
                <a:gd name="connsiteY5" fmla="*/ 473403 h 790122"/>
                <a:gd name="connsiteX6" fmla="*/ 229365 w 243266"/>
                <a:gd name="connsiteY6" fmla="*/ 125107 h 790122"/>
                <a:gd name="connsiteX7" fmla="*/ 205252 w 243266"/>
                <a:gd name="connsiteY7" fmla="*/ 75505 h 790122"/>
                <a:gd name="connsiteX8" fmla="*/ 71776 w 243266"/>
                <a:gd name="connsiteY8" fmla="*/ 5697 h 790122"/>
                <a:gd name="connsiteX9" fmla="*/ -265 w 243266"/>
                <a:gd name="connsiteY9" fmla="*/ 79152 h 790122"/>
                <a:gd name="connsiteX10" fmla="*/ 42416 w 243266"/>
                <a:gd name="connsiteY10" fmla="*/ 237336 h 790122"/>
                <a:gd name="connsiteX11" fmla="*/ 90195 w 243266"/>
                <a:gd name="connsiteY11" fmla="*/ 552960 h 790122"/>
                <a:gd name="connsiteX12" fmla="*/ 117397 w 243266"/>
                <a:gd name="connsiteY12" fmla="*/ 732950 h 79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266" h="790122">
                  <a:moveTo>
                    <a:pt x="117397" y="732950"/>
                  </a:moveTo>
                  <a:cubicBezTo>
                    <a:pt x="119257" y="745230"/>
                    <a:pt x="121118" y="757807"/>
                    <a:pt x="126997" y="768784"/>
                  </a:cubicBezTo>
                  <a:cubicBezTo>
                    <a:pt x="132877" y="779762"/>
                    <a:pt x="143296" y="789064"/>
                    <a:pt x="155687" y="789995"/>
                  </a:cubicBezTo>
                  <a:cubicBezTo>
                    <a:pt x="169418" y="791036"/>
                    <a:pt x="182219" y="781473"/>
                    <a:pt x="188991" y="769491"/>
                  </a:cubicBezTo>
                  <a:cubicBezTo>
                    <a:pt x="195763" y="757509"/>
                    <a:pt x="197661" y="743444"/>
                    <a:pt x="199075" y="729787"/>
                  </a:cubicBezTo>
                  <a:cubicBezTo>
                    <a:pt x="207931" y="644648"/>
                    <a:pt x="203168" y="558616"/>
                    <a:pt x="212322" y="473403"/>
                  </a:cubicBezTo>
                  <a:cubicBezTo>
                    <a:pt x="224862" y="356821"/>
                    <a:pt x="263227" y="237373"/>
                    <a:pt x="229365" y="125107"/>
                  </a:cubicBezTo>
                  <a:cubicBezTo>
                    <a:pt x="224535" y="107209"/>
                    <a:pt x="216352" y="90352"/>
                    <a:pt x="205252" y="75505"/>
                  </a:cubicBezTo>
                  <a:cubicBezTo>
                    <a:pt x="175074" y="37549"/>
                    <a:pt x="114011" y="-18155"/>
                    <a:pt x="71776" y="5697"/>
                  </a:cubicBezTo>
                  <a:cubicBezTo>
                    <a:pt x="37691" y="24935"/>
                    <a:pt x="554" y="40303"/>
                    <a:pt x="-265" y="79152"/>
                  </a:cubicBezTo>
                  <a:cubicBezTo>
                    <a:pt x="-897" y="110148"/>
                    <a:pt x="36425" y="207306"/>
                    <a:pt x="42416" y="237336"/>
                  </a:cubicBezTo>
                  <a:cubicBezTo>
                    <a:pt x="63106" y="341303"/>
                    <a:pt x="74344" y="448137"/>
                    <a:pt x="90195" y="552960"/>
                  </a:cubicBezTo>
                  <a:cubicBezTo>
                    <a:pt x="99249" y="612981"/>
                    <a:pt x="108317" y="673003"/>
                    <a:pt x="117397" y="7329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AC09E0CF-60C6-4BED-8BD0-D2836675800F}"/>
                </a:ext>
              </a:extLst>
            </p:cNvPr>
            <p:cNvSpPr/>
            <p:nvPr/>
          </p:nvSpPr>
          <p:spPr>
            <a:xfrm>
              <a:off x="2128697" y="5377050"/>
              <a:ext cx="655879" cy="920103"/>
            </a:xfrm>
            <a:custGeom>
              <a:avLst/>
              <a:gdLst>
                <a:gd name="connsiteX0" fmla="*/ 82418 w 655879"/>
                <a:gd name="connsiteY0" fmla="*/ 91996 h 920103"/>
                <a:gd name="connsiteX1" fmla="*/ 38509 w 655879"/>
                <a:gd name="connsiteY1" fmla="*/ 163813 h 920103"/>
                <a:gd name="connsiteX2" fmla="*/ 67645 w 655879"/>
                <a:gd name="connsiteY2" fmla="*/ 609714 h 920103"/>
                <a:gd name="connsiteX3" fmla="*/ 143369 w 655879"/>
                <a:gd name="connsiteY3" fmla="*/ 712751 h 920103"/>
                <a:gd name="connsiteX4" fmla="*/ 282092 w 655879"/>
                <a:gd name="connsiteY4" fmla="*/ 855679 h 920103"/>
                <a:gd name="connsiteX5" fmla="*/ 354096 w 655879"/>
                <a:gd name="connsiteY5" fmla="*/ 907551 h 920103"/>
                <a:gd name="connsiteX6" fmla="*/ 440649 w 655879"/>
                <a:gd name="connsiteY6" fmla="*/ 914324 h 920103"/>
                <a:gd name="connsiteX7" fmla="*/ 455086 w 655879"/>
                <a:gd name="connsiteY7" fmla="*/ 904760 h 920103"/>
                <a:gd name="connsiteX8" fmla="*/ 446602 w 655879"/>
                <a:gd name="connsiteY8" fmla="*/ 862451 h 920103"/>
                <a:gd name="connsiteX9" fmla="*/ 386134 w 655879"/>
                <a:gd name="connsiteY9" fmla="*/ 738762 h 920103"/>
                <a:gd name="connsiteX10" fmla="*/ 400498 w 655879"/>
                <a:gd name="connsiteY10" fmla="*/ 604542 h 920103"/>
                <a:gd name="connsiteX11" fmla="*/ 471757 w 655879"/>
                <a:gd name="connsiteY11" fmla="*/ 529003 h 920103"/>
                <a:gd name="connsiteX12" fmla="*/ 655096 w 655879"/>
                <a:gd name="connsiteY12" fmla="*/ 188299 h 920103"/>
                <a:gd name="connsiteX13" fmla="*/ 643933 w 655879"/>
                <a:gd name="connsiteY13" fmla="*/ 108295 h 920103"/>
                <a:gd name="connsiteX14" fmla="*/ 537546 w 655879"/>
                <a:gd name="connsiteY14" fmla="*/ 25016 h 920103"/>
                <a:gd name="connsiteX15" fmla="*/ 286446 w 655879"/>
                <a:gd name="connsiteY15" fmla="*/ 6411 h 920103"/>
                <a:gd name="connsiteX16" fmla="*/ 82418 w 655879"/>
                <a:gd name="connsiteY16" fmla="*/ 91996 h 92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879" h="920103">
                  <a:moveTo>
                    <a:pt x="82418" y="91996"/>
                  </a:moveTo>
                  <a:cubicBezTo>
                    <a:pt x="63142" y="112574"/>
                    <a:pt x="49597" y="137877"/>
                    <a:pt x="38509" y="163813"/>
                  </a:cubicBezTo>
                  <a:cubicBezTo>
                    <a:pt x="-22183" y="305960"/>
                    <a:pt x="-11019" y="476684"/>
                    <a:pt x="67645" y="609714"/>
                  </a:cubicBezTo>
                  <a:cubicBezTo>
                    <a:pt x="89890" y="646181"/>
                    <a:pt x="115223" y="680638"/>
                    <a:pt x="143369" y="712751"/>
                  </a:cubicBezTo>
                  <a:cubicBezTo>
                    <a:pt x="186452" y="763358"/>
                    <a:pt x="232791" y="811100"/>
                    <a:pt x="282092" y="855679"/>
                  </a:cubicBezTo>
                  <a:cubicBezTo>
                    <a:pt x="304121" y="875587"/>
                    <a:pt x="327118" y="895123"/>
                    <a:pt x="354096" y="907551"/>
                  </a:cubicBezTo>
                  <a:cubicBezTo>
                    <a:pt x="381074" y="919980"/>
                    <a:pt x="412815" y="924780"/>
                    <a:pt x="440649" y="914324"/>
                  </a:cubicBezTo>
                  <a:cubicBezTo>
                    <a:pt x="446282" y="912612"/>
                    <a:pt x="451298" y="909263"/>
                    <a:pt x="455086" y="904760"/>
                  </a:cubicBezTo>
                  <a:cubicBezTo>
                    <a:pt x="464203" y="892369"/>
                    <a:pt x="455086" y="875215"/>
                    <a:pt x="446602" y="862451"/>
                  </a:cubicBezTo>
                  <a:cubicBezTo>
                    <a:pt x="420815" y="824199"/>
                    <a:pt x="397298" y="783527"/>
                    <a:pt x="386134" y="738762"/>
                  </a:cubicBezTo>
                  <a:cubicBezTo>
                    <a:pt x="374971" y="693997"/>
                    <a:pt x="377167" y="644357"/>
                    <a:pt x="400498" y="604542"/>
                  </a:cubicBezTo>
                  <a:cubicBezTo>
                    <a:pt x="418061" y="574549"/>
                    <a:pt x="445970" y="552446"/>
                    <a:pt x="471757" y="529003"/>
                  </a:cubicBezTo>
                  <a:cubicBezTo>
                    <a:pt x="569994" y="440329"/>
                    <a:pt x="647579" y="320398"/>
                    <a:pt x="655096" y="188299"/>
                  </a:cubicBezTo>
                  <a:cubicBezTo>
                    <a:pt x="656659" y="161134"/>
                    <a:pt x="655096" y="133077"/>
                    <a:pt x="643933" y="108295"/>
                  </a:cubicBezTo>
                  <a:cubicBezTo>
                    <a:pt x="624843" y="66098"/>
                    <a:pt x="581232" y="40385"/>
                    <a:pt x="537546" y="25016"/>
                  </a:cubicBezTo>
                  <a:cubicBezTo>
                    <a:pt x="457170" y="-3190"/>
                    <a:pt x="370096" y="-4752"/>
                    <a:pt x="286446" y="6411"/>
                  </a:cubicBezTo>
                  <a:cubicBezTo>
                    <a:pt x="216415" y="15565"/>
                    <a:pt x="132578" y="38524"/>
                    <a:pt x="82418" y="9199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200C7E54-840D-4A26-9D7D-A81E30A90F9A}"/>
                </a:ext>
              </a:extLst>
            </p:cNvPr>
            <p:cNvSpPr/>
            <p:nvPr/>
          </p:nvSpPr>
          <p:spPr>
            <a:xfrm>
              <a:off x="2607965" y="5279937"/>
              <a:ext cx="399515" cy="255591"/>
            </a:xfrm>
            <a:custGeom>
              <a:avLst/>
              <a:gdLst>
                <a:gd name="connsiteX0" fmla="*/ 284596 w 399515"/>
                <a:gd name="connsiteY0" fmla="*/ 119636 h 255591"/>
                <a:gd name="connsiteX1" fmla="*/ 356450 w 399515"/>
                <a:gd name="connsiteY1" fmla="*/ 206226 h 255591"/>
                <a:gd name="connsiteX2" fmla="*/ 399243 w 399515"/>
                <a:gd name="connsiteY2" fmla="*/ 235474 h 255591"/>
                <a:gd name="connsiteX3" fmla="*/ 341901 w 399515"/>
                <a:gd name="connsiteY3" fmla="*/ 255085 h 255591"/>
                <a:gd name="connsiteX4" fmla="*/ 142561 w 399515"/>
                <a:gd name="connsiteY4" fmla="*/ 220069 h 255591"/>
                <a:gd name="connsiteX5" fmla="*/ 4880 w 399515"/>
                <a:gd name="connsiteY5" fmla="*/ 80676 h 255591"/>
                <a:gd name="connsiteX6" fmla="*/ 58427 w 399515"/>
                <a:gd name="connsiteY6" fmla="*/ 524 h 255591"/>
                <a:gd name="connsiteX7" fmla="*/ 209838 w 399515"/>
                <a:gd name="connsiteY7" fmla="*/ 54926 h 255591"/>
                <a:gd name="connsiteX8" fmla="*/ 284596 w 399515"/>
                <a:gd name="connsiteY8" fmla="*/ 119636 h 25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15" h="255591">
                  <a:moveTo>
                    <a:pt x="284596" y="119636"/>
                  </a:moveTo>
                  <a:cubicBezTo>
                    <a:pt x="309006" y="148215"/>
                    <a:pt x="328356" y="180849"/>
                    <a:pt x="356450" y="206226"/>
                  </a:cubicBezTo>
                  <a:cubicBezTo>
                    <a:pt x="369344" y="217836"/>
                    <a:pt x="383737" y="227660"/>
                    <a:pt x="399243" y="235474"/>
                  </a:cubicBezTo>
                  <a:cubicBezTo>
                    <a:pt x="386442" y="251140"/>
                    <a:pt x="362999" y="254080"/>
                    <a:pt x="341901" y="255085"/>
                  </a:cubicBezTo>
                  <a:cubicBezTo>
                    <a:pt x="274102" y="257801"/>
                    <a:pt x="204220" y="248684"/>
                    <a:pt x="142561" y="220069"/>
                  </a:cubicBezTo>
                  <a:cubicBezTo>
                    <a:pt x="80902" y="191454"/>
                    <a:pt x="27690" y="141926"/>
                    <a:pt x="4880" y="80676"/>
                  </a:cubicBezTo>
                  <a:cubicBezTo>
                    <a:pt x="-10414" y="39744"/>
                    <a:pt x="8601" y="-5690"/>
                    <a:pt x="58427" y="524"/>
                  </a:cubicBezTo>
                  <a:cubicBezTo>
                    <a:pt x="112253" y="7445"/>
                    <a:pt x="163920" y="26013"/>
                    <a:pt x="209838" y="54926"/>
                  </a:cubicBezTo>
                  <a:cubicBezTo>
                    <a:pt x="237829" y="72676"/>
                    <a:pt x="263024" y="94482"/>
                    <a:pt x="284596" y="119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FEE5F922-E065-46E2-A021-54C0F9B3919E}"/>
                </a:ext>
              </a:extLst>
            </p:cNvPr>
            <p:cNvSpPr/>
            <p:nvPr/>
          </p:nvSpPr>
          <p:spPr>
            <a:xfrm>
              <a:off x="2682330" y="5350281"/>
              <a:ext cx="314433" cy="192912"/>
            </a:xfrm>
            <a:custGeom>
              <a:avLst/>
              <a:gdLst>
                <a:gd name="connsiteX0" fmla="*/ 30948 w 314433"/>
                <a:gd name="connsiteY0" fmla="*/ 99862 h 192912"/>
                <a:gd name="connsiteX1" fmla="*/ 158619 w 314433"/>
                <a:gd name="connsiteY1" fmla="*/ 186675 h 192912"/>
                <a:gd name="connsiteX2" fmla="*/ 314161 w 314433"/>
                <a:gd name="connsiteY2" fmla="*/ 174395 h 192912"/>
                <a:gd name="connsiteX3" fmla="*/ 187048 w 314433"/>
                <a:gd name="connsiteY3" fmla="*/ 143138 h 192912"/>
                <a:gd name="connsiteX4" fmla="*/ 129706 w 314433"/>
                <a:gd name="connsiteY4" fmla="*/ 96104 h 192912"/>
                <a:gd name="connsiteX5" fmla="*/ 58260 w 314433"/>
                <a:gd name="connsiteY5" fmla="*/ 55544 h 192912"/>
                <a:gd name="connsiteX6" fmla="*/ -273 w 314433"/>
                <a:gd name="connsiteY6" fmla="*/ -50 h 192912"/>
                <a:gd name="connsiteX7" fmla="*/ 30948 w 314433"/>
                <a:gd name="connsiteY7" fmla="*/ 99862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" h="192912">
                  <a:moveTo>
                    <a:pt x="30948" y="99862"/>
                  </a:moveTo>
                  <a:cubicBezTo>
                    <a:pt x="59526" y="144217"/>
                    <a:pt x="107230" y="174768"/>
                    <a:pt x="158619" y="186675"/>
                  </a:cubicBezTo>
                  <a:cubicBezTo>
                    <a:pt x="210007" y="198583"/>
                    <a:pt x="264670" y="192666"/>
                    <a:pt x="314161" y="174395"/>
                  </a:cubicBezTo>
                  <a:cubicBezTo>
                    <a:pt x="269374" y="180238"/>
                    <a:pt x="224021" y="169075"/>
                    <a:pt x="187048" y="143138"/>
                  </a:cubicBezTo>
                  <a:cubicBezTo>
                    <a:pt x="166842" y="128886"/>
                    <a:pt x="149837" y="110542"/>
                    <a:pt x="129706" y="96104"/>
                  </a:cubicBezTo>
                  <a:cubicBezTo>
                    <a:pt x="107379" y="80103"/>
                    <a:pt x="81964" y="69274"/>
                    <a:pt x="58260" y="55544"/>
                  </a:cubicBezTo>
                  <a:cubicBezTo>
                    <a:pt x="34557" y="41812"/>
                    <a:pt x="11747" y="24733"/>
                    <a:pt x="-273" y="-50"/>
                  </a:cubicBezTo>
                  <a:cubicBezTo>
                    <a:pt x="2370" y="37050"/>
                    <a:pt x="10221" y="67525"/>
                    <a:pt x="30948" y="9986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61A8AC80-7245-4D6F-BF5C-426B30CD7E15}"/>
                </a:ext>
              </a:extLst>
            </p:cNvPr>
            <p:cNvSpPr/>
            <p:nvPr/>
          </p:nvSpPr>
          <p:spPr>
            <a:xfrm>
              <a:off x="2222791" y="5430486"/>
              <a:ext cx="161100" cy="321027"/>
            </a:xfrm>
            <a:custGeom>
              <a:avLst/>
              <a:gdLst>
                <a:gd name="connsiteX0" fmla="*/ -254 w 161100"/>
                <a:gd name="connsiteY0" fmla="*/ 242551 h 321027"/>
                <a:gd name="connsiteX1" fmla="*/ 42130 w 161100"/>
                <a:gd name="connsiteY1" fmla="*/ 320211 h 321027"/>
                <a:gd name="connsiteX2" fmla="*/ 51619 w 161100"/>
                <a:gd name="connsiteY2" fmla="*/ 319764 h 321027"/>
                <a:gd name="connsiteX3" fmla="*/ 55898 w 161100"/>
                <a:gd name="connsiteY3" fmla="*/ 309122 h 321027"/>
                <a:gd name="connsiteX4" fmla="*/ 50837 w 161100"/>
                <a:gd name="connsiteY4" fmla="*/ 200763 h 321027"/>
                <a:gd name="connsiteX5" fmla="*/ 149260 w 161100"/>
                <a:gd name="connsiteY5" fmla="*/ 24718 h 321027"/>
                <a:gd name="connsiteX6" fmla="*/ 160759 w 161100"/>
                <a:gd name="connsiteY6" fmla="*/ 9387 h 321027"/>
                <a:gd name="connsiteX7" fmla="*/ 48567 w 161100"/>
                <a:gd name="connsiteY7" fmla="*/ 82283 h 321027"/>
                <a:gd name="connsiteX8" fmla="*/ -254 w 161100"/>
                <a:gd name="connsiteY8" fmla="*/ 242551 h 32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100" h="321027">
                  <a:moveTo>
                    <a:pt x="-254" y="242551"/>
                  </a:moveTo>
                  <a:cubicBezTo>
                    <a:pt x="342" y="274218"/>
                    <a:pt x="11617" y="311690"/>
                    <a:pt x="42130" y="320211"/>
                  </a:cubicBezTo>
                  <a:cubicBezTo>
                    <a:pt x="45218" y="321365"/>
                    <a:pt x="48653" y="321216"/>
                    <a:pt x="51619" y="319764"/>
                  </a:cubicBezTo>
                  <a:cubicBezTo>
                    <a:pt x="54588" y="317048"/>
                    <a:pt x="56162" y="313141"/>
                    <a:pt x="55898" y="309122"/>
                  </a:cubicBezTo>
                  <a:cubicBezTo>
                    <a:pt x="58317" y="272990"/>
                    <a:pt x="50019" y="236932"/>
                    <a:pt x="50837" y="200763"/>
                  </a:cubicBezTo>
                  <a:cubicBezTo>
                    <a:pt x="53156" y="129579"/>
                    <a:pt x="89846" y="63975"/>
                    <a:pt x="149260" y="24718"/>
                  </a:cubicBezTo>
                  <a:cubicBezTo>
                    <a:pt x="154917" y="20997"/>
                    <a:pt x="161577" y="16085"/>
                    <a:pt x="160759" y="9387"/>
                  </a:cubicBezTo>
                  <a:cubicBezTo>
                    <a:pt x="155624" y="-31545"/>
                    <a:pt x="54670" y="73390"/>
                    <a:pt x="48567" y="82283"/>
                  </a:cubicBezTo>
                  <a:cubicBezTo>
                    <a:pt x="16131" y="129393"/>
                    <a:pt x="-923" y="185358"/>
                    <a:pt x="-254" y="24255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20B2014-ABC9-431E-8291-A8C781F23184}"/>
                </a:ext>
              </a:extLst>
            </p:cNvPr>
            <p:cNvSpPr/>
            <p:nvPr/>
          </p:nvSpPr>
          <p:spPr>
            <a:xfrm>
              <a:off x="1428878" y="5559009"/>
              <a:ext cx="77735" cy="338944"/>
            </a:xfrm>
            <a:custGeom>
              <a:avLst/>
              <a:gdLst>
                <a:gd name="connsiteX0" fmla="*/ 357 w 77735"/>
                <a:gd name="connsiteY0" fmla="*/ 50100 h 338944"/>
                <a:gd name="connsiteX1" fmla="*/ 8469 w 77735"/>
                <a:gd name="connsiteY1" fmla="*/ 116521 h 338944"/>
                <a:gd name="connsiteX2" fmla="*/ 43634 w 77735"/>
                <a:gd name="connsiteY2" fmla="*/ 338895 h 338944"/>
                <a:gd name="connsiteX3" fmla="*/ 40433 w 77735"/>
                <a:gd name="connsiteY3" fmla="*/ 216098 h 338944"/>
                <a:gd name="connsiteX4" fmla="*/ 42889 w 77735"/>
                <a:gd name="connsiteY4" fmla="*/ 98920 h 338944"/>
                <a:gd name="connsiteX5" fmla="*/ 58853 w 77735"/>
                <a:gd name="connsiteY5" fmla="*/ 52444 h 338944"/>
                <a:gd name="connsiteX6" fmla="*/ 77458 w 77735"/>
                <a:gd name="connsiteY6" fmla="*/ 24387 h 338944"/>
                <a:gd name="connsiteX7" fmla="*/ 32805 w 77735"/>
                <a:gd name="connsiteY7" fmla="*/ 534 h 338944"/>
                <a:gd name="connsiteX8" fmla="*/ 357 w 77735"/>
                <a:gd name="connsiteY8" fmla="*/ 50100 h 33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35" h="338944">
                  <a:moveTo>
                    <a:pt x="357" y="50100"/>
                  </a:moveTo>
                  <a:cubicBezTo>
                    <a:pt x="-2173" y="72426"/>
                    <a:pt x="3408" y="94753"/>
                    <a:pt x="8469" y="116521"/>
                  </a:cubicBezTo>
                  <a:cubicBezTo>
                    <a:pt x="25437" y="189716"/>
                    <a:pt x="37189" y="264026"/>
                    <a:pt x="43634" y="338895"/>
                  </a:cubicBezTo>
                  <a:cubicBezTo>
                    <a:pt x="42543" y="298000"/>
                    <a:pt x="41475" y="257067"/>
                    <a:pt x="40433" y="216098"/>
                  </a:cubicBezTo>
                  <a:cubicBezTo>
                    <a:pt x="39391" y="177026"/>
                    <a:pt x="38387" y="137955"/>
                    <a:pt x="42889" y="98920"/>
                  </a:cubicBezTo>
                  <a:cubicBezTo>
                    <a:pt x="44824" y="82398"/>
                    <a:pt x="48099" y="65132"/>
                    <a:pt x="58853" y="52444"/>
                  </a:cubicBezTo>
                  <a:cubicBezTo>
                    <a:pt x="66295" y="43662"/>
                    <a:pt x="77719" y="35922"/>
                    <a:pt x="77458" y="24387"/>
                  </a:cubicBezTo>
                  <a:cubicBezTo>
                    <a:pt x="77012" y="7828"/>
                    <a:pt x="46871" y="-2703"/>
                    <a:pt x="32805" y="534"/>
                  </a:cubicBezTo>
                  <a:cubicBezTo>
                    <a:pt x="12674" y="5297"/>
                    <a:pt x="2441" y="31941"/>
                    <a:pt x="357" y="501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90" name="Deer Pose 2">
            <a:extLst>
              <a:ext uri="{FF2B5EF4-FFF2-40B4-BE49-F238E27FC236}">
                <a16:creationId xmlns:a16="http://schemas.microsoft.com/office/drawing/2014/main" id="{E2582622-AB86-4118-A341-F77CF4458CB8}"/>
              </a:ext>
            </a:extLst>
          </p:cNvPr>
          <p:cNvGrpSpPr/>
          <p:nvPr/>
        </p:nvGrpSpPr>
        <p:grpSpPr>
          <a:xfrm>
            <a:off x="6315339" y="2393116"/>
            <a:ext cx="2308160" cy="2697553"/>
            <a:chOff x="927386" y="115"/>
            <a:chExt cx="2308160" cy="269755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AA6C9E9-57A0-470A-A4B5-D8B44B76135C}"/>
                </a:ext>
              </a:extLst>
            </p:cNvPr>
            <p:cNvSpPr/>
            <p:nvPr/>
          </p:nvSpPr>
          <p:spPr>
            <a:xfrm>
              <a:off x="2150770" y="1156516"/>
              <a:ext cx="814889" cy="812118"/>
            </a:xfrm>
            <a:custGeom>
              <a:avLst/>
              <a:gdLst>
                <a:gd name="connsiteX0" fmla="*/ -161 w 814889"/>
                <a:gd name="connsiteY0" fmla="*/ 367189 h 812118"/>
                <a:gd name="connsiteX1" fmla="*/ 13905 w 814889"/>
                <a:gd name="connsiteY1" fmla="*/ 450207 h 812118"/>
                <a:gd name="connsiteX2" fmla="*/ 328673 w 814889"/>
                <a:gd name="connsiteY2" fmla="*/ 767357 h 812118"/>
                <a:gd name="connsiteX3" fmla="*/ 453553 w 814889"/>
                <a:gd name="connsiteY3" fmla="*/ 795265 h 812118"/>
                <a:gd name="connsiteX4" fmla="*/ 651888 w 814889"/>
                <a:gd name="connsiteY4" fmla="*/ 811899 h 812118"/>
                <a:gd name="connsiteX5" fmla="*/ 740302 w 814889"/>
                <a:gd name="connsiteY5" fmla="*/ 803750 h 812118"/>
                <a:gd name="connsiteX6" fmla="*/ 809998 w 814889"/>
                <a:gd name="connsiteY6" fmla="*/ 752026 h 812118"/>
                <a:gd name="connsiteX7" fmla="*/ 814612 w 814889"/>
                <a:gd name="connsiteY7" fmla="*/ 735318 h 812118"/>
                <a:gd name="connsiteX8" fmla="*/ 780415 w 814889"/>
                <a:gd name="connsiteY8" fmla="*/ 708973 h 812118"/>
                <a:gd name="connsiteX9" fmla="*/ 653563 w 814889"/>
                <a:gd name="connsiteY9" fmla="*/ 655389 h 812118"/>
                <a:gd name="connsiteX10" fmla="*/ 576238 w 814889"/>
                <a:gd name="connsiteY10" fmla="*/ 544760 h 812118"/>
                <a:gd name="connsiteX11" fmla="*/ 580369 w 814889"/>
                <a:gd name="connsiteY11" fmla="*/ 440979 h 812118"/>
                <a:gd name="connsiteX12" fmla="*/ 494783 w 814889"/>
                <a:gd name="connsiteY12" fmla="*/ 63659 h 812118"/>
                <a:gd name="connsiteX13" fmla="*/ 433720 w 814889"/>
                <a:gd name="connsiteY13" fmla="*/ 10707 h 812118"/>
                <a:gd name="connsiteX14" fmla="*/ 298830 w 814889"/>
                <a:gd name="connsiteY14" fmla="*/ 17814 h 812118"/>
                <a:gd name="connsiteX15" fmla="*/ 97183 w 814889"/>
                <a:gd name="connsiteY15" fmla="*/ 168594 h 812118"/>
                <a:gd name="connsiteX16" fmla="*/ -161 w 814889"/>
                <a:gd name="connsiteY16" fmla="*/ 367189 h 8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14889" h="812118">
                  <a:moveTo>
                    <a:pt x="-161" y="367189"/>
                  </a:moveTo>
                  <a:cubicBezTo>
                    <a:pt x="-1203" y="395395"/>
                    <a:pt x="5197" y="423378"/>
                    <a:pt x="13905" y="450207"/>
                  </a:cubicBezTo>
                  <a:cubicBezTo>
                    <a:pt x="61460" y="597265"/>
                    <a:pt x="182024" y="718685"/>
                    <a:pt x="328673" y="767357"/>
                  </a:cubicBezTo>
                  <a:cubicBezTo>
                    <a:pt x="369427" y="780206"/>
                    <a:pt x="411207" y="789542"/>
                    <a:pt x="453553" y="795265"/>
                  </a:cubicBezTo>
                  <a:cubicBezTo>
                    <a:pt x="519231" y="805122"/>
                    <a:pt x="585485" y="810678"/>
                    <a:pt x="651888" y="811899"/>
                  </a:cubicBezTo>
                  <a:cubicBezTo>
                    <a:pt x="681657" y="812457"/>
                    <a:pt x="711761" y="812085"/>
                    <a:pt x="740302" y="803750"/>
                  </a:cubicBezTo>
                  <a:cubicBezTo>
                    <a:pt x="768843" y="795414"/>
                    <a:pt x="795858" y="778148"/>
                    <a:pt x="809998" y="752026"/>
                  </a:cubicBezTo>
                  <a:cubicBezTo>
                    <a:pt x="813113" y="747017"/>
                    <a:pt x="814713" y="741216"/>
                    <a:pt x="814612" y="735318"/>
                  </a:cubicBezTo>
                  <a:cubicBezTo>
                    <a:pt x="813310" y="719950"/>
                    <a:pt x="795300" y="712992"/>
                    <a:pt x="780415" y="708973"/>
                  </a:cubicBezTo>
                  <a:cubicBezTo>
                    <a:pt x="735762" y="697065"/>
                    <a:pt x="691407" y="681809"/>
                    <a:pt x="653563" y="655389"/>
                  </a:cubicBezTo>
                  <a:cubicBezTo>
                    <a:pt x="615719" y="628969"/>
                    <a:pt x="584797" y="590083"/>
                    <a:pt x="576238" y="544760"/>
                  </a:cubicBezTo>
                  <a:cubicBezTo>
                    <a:pt x="569801" y="510601"/>
                    <a:pt x="576238" y="475511"/>
                    <a:pt x="580369" y="440979"/>
                  </a:cubicBezTo>
                  <a:cubicBezTo>
                    <a:pt x="596221" y="309624"/>
                    <a:pt x="575940" y="168222"/>
                    <a:pt x="494783" y="63659"/>
                  </a:cubicBezTo>
                  <a:cubicBezTo>
                    <a:pt x="478113" y="42151"/>
                    <a:pt x="458465" y="22057"/>
                    <a:pt x="433720" y="10707"/>
                  </a:cubicBezTo>
                  <a:cubicBezTo>
                    <a:pt x="391634" y="-8568"/>
                    <a:pt x="341846" y="697"/>
                    <a:pt x="298830" y="17814"/>
                  </a:cubicBezTo>
                  <a:cubicBezTo>
                    <a:pt x="219682" y="49295"/>
                    <a:pt x="152962" y="105223"/>
                    <a:pt x="97183" y="168594"/>
                  </a:cubicBezTo>
                  <a:cubicBezTo>
                    <a:pt x="50595" y="221620"/>
                    <a:pt x="2518" y="293958"/>
                    <a:pt x="-161" y="36718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8116D632-2B53-4C2D-91E8-31EB90F89ACB}"/>
                </a:ext>
              </a:extLst>
            </p:cNvPr>
            <p:cNvSpPr/>
            <p:nvPr/>
          </p:nvSpPr>
          <p:spPr>
            <a:xfrm>
              <a:off x="927386" y="1456299"/>
              <a:ext cx="588631" cy="554864"/>
            </a:xfrm>
            <a:custGeom>
              <a:avLst/>
              <a:gdLst>
                <a:gd name="connsiteX0" fmla="*/ 24617 w 588631"/>
                <a:gd name="connsiteY0" fmla="*/ 475724 h 554864"/>
                <a:gd name="connsiteX1" fmla="*/ 3220 w 588631"/>
                <a:gd name="connsiteY1" fmla="*/ 506013 h 554864"/>
                <a:gd name="connsiteX2" fmla="*/ 5230 w 588631"/>
                <a:gd name="connsiteY2" fmla="*/ 541624 h 554864"/>
                <a:gd name="connsiteX3" fmla="*/ 42255 w 588631"/>
                <a:gd name="connsiteY3" fmla="*/ 554127 h 554864"/>
                <a:gd name="connsiteX4" fmla="*/ 79280 w 588631"/>
                <a:gd name="connsiteY4" fmla="*/ 536527 h 554864"/>
                <a:gd name="connsiteX5" fmla="*/ 284908 w 588631"/>
                <a:gd name="connsiteY5" fmla="*/ 382882 h 554864"/>
                <a:gd name="connsiteX6" fmla="*/ 563731 w 588631"/>
                <a:gd name="connsiteY6" fmla="*/ 173384 h 554864"/>
                <a:gd name="connsiteX7" fmla="*/ 586467 w 588631"/>
                <a:gd name="connsiteY7" fmla="*/ 123149 h 554864"/>
                <a:gd name="connsiteX8" fmla="*/ 521050 w 588631"/>
                <a:gd name="connsiteY8" fmla="*/ 6566 h 554864"/>
                <a:gd name="connsiteX9" fmla="*/ 409751 w 588631"/>
                <a:gd name="connsiteY9" fmla="*/ 25693 h 554864"/>
                <a:gd name="connsiteX10" fmla="*/ 357953 w 588631"/>
                <a:gd name="connsiteY10" fmla="*/ 101343 h 554864"/>
                <a:gd name="connsiteX11" fmla="*/ 145664 w 588631"/>
                <a:gd name="connsiteY11" fmla="*/ 339792 h 5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8631" h="554864">
                  <a:moveTo>
                    <a:pt x="24617" y="475724"/>
                  </a:moveTo>
                  <a:cubicBezTo>
                    <a:pt x="16356" y="484989"/>
                    <a:pt x="7946" y="494329"/>
                    <a:pt x="3220" y="506013"/>
                  </a:cubicBezTo>
                  <a:cubicBezTo>
                    <a:pt x="-1505" y="517698"/>
                    <a:pt x="-1989" y="531503"/>
                    <a:pt x="5230" y="541624"/>
                  </a:cubicBezTo>
                  <a:cubicBezTo>
                    <a:pt x="13193" y="552788"/>
                    <a:pt x="28747" y="556509"/>
                    <a:pt x="42255" y="554127"/>
                  </a:cubicBezTo>
                  <a:cubicBezTo>
                    <a:pt x="55762" y="551746"/>
                    <a:pt x="67819" y="544192"/>
                    <a:pt x="79280" y="536527"/>
                  </a:cubicBezTo>
                  <a:cubicBezTo>
                    <a:pt x="150390" y="488933"/>
                    <a:pt x="213463" y="430177"/>
                    <a:pt x="284908" y="382882"/>
                  </a:cubicBezTo>
                  <a:cubicBezTo>
                    <a:pt x="382624" y="318023"/>
                    <a:pt x="499021" y="271249"/>
                    <a:pt x="563731" y="173384"/>
                  </a:cubicBezTo>
                  <a:cubicBezTo>
                    <a:pt x="574421" y="158231"/>
                    <a:pt x="582139" y="141181"/>
                    <a:pt x="586467" y="123149"/>
                  </a:cubicBezTo>
                  <a:cubicBezTo>
                    <a:pt x="596365" y="75705"/>
                    <a:pt x="566373" y="23832"/>
                    <a:pt x="521050" y="6566"/>
                  </a:cubicBezTo>
                  <a:cubicBezTo>
                    <a:pt x="484471" y="-7350"/>
                    <a:pt x="440153" y="1469"/>
                    <a:pt x="409751" y="25693"/>
                  </a:cubicBezTo>
                  <a:cubicBezTo>
                    <a:pt x="385453" y="45005"/>
                    <a:pt x="377229" y="77528"/>
                    <a:pt x="357953" y="101343"/>
                  </a:cubicBezTo>
                  <a:cubicBezTo>
                    <a:pt x="291197" y="183691"/>
                    <a:pt x="216179" y="260606"/>
                    <a:pt x="145664" y="33979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36D02954-2360-4365-98CA-D13DD8FE52A5}"/>
                </a:ext>
              </a:extLst>
            </p:cNvPr>
            <p:cNvSpPr/>
            <p:nvPr/>
          </p:nvSpPr>
          <p:spPr>
            <a:xfrm>
              <a:off x="927405" y="1954785"/>
              <a:ext cx="320772" cy="371048"/>
            </a:xfrm>
            <a:custGeom>
              <a:avLst/>
              <a:gdLst>
                <a:gd name="connsiteX0" fmla="*/ 193350 w 320772"/>
                <a:gd name="connsiteY0" fmla="*/ 272843 h 371048"/>
                <a:gd name="connsiteX1" fmla="*/ 224347 w 320772"/>
                <a:gd name="connsiteY1" fmla="*/ 321589 h 371048"/>
                <a:gd name="connsiteX2" fmla="*/ 277931 w 320772"/>
                <a:gd name="connsiteY2" fmla="*/ 367619 h 371048"/>
                <a:gd name="connsiteX3" fmla="*/ 320500 w 320772"/>
                <a:gd name="connsiteY3" fmla="*/ 344511 h 371048"/>
                <a:gd name="connsiteX4" fmla="*/ 319272 w 320772"/>
                <a:gd name="connsiteY4" fmla="*/ 341832 h 371048"/>
                <a:gd name="connsiteX5" fmla="*/ 303011 w 320772"/>
                <a:gd name="connsiteY5" fmla="*/ 324789 h 371048"/>
                <a:gd name="connsiteX6" fmla="*/ 73009 w 320772"/>
                <a:gd name="connsiteY6" fmla="*/ 38599 h 371048"/>
                <a:gd name="connsiteX7" fmla="*/ 20393 w 320772"/>
                <a:gd name="connsiteY7" fmla="*/ 48 h 371048"/>
                <a:gd name="connsiteX8" fmla="*/ 8783 w 320772"/>
                <a:gd name="connsiteY8" fmla="*/ 2765 h 371048"/>
                <a:gd name="connsiteX9" fmla="*/ 59316 w 320772"/>
                <a:gd name="connsiteY9" fmla="*/ 128464 h 371048"/>
                <a:gd name="connsiteX10" fmla="*/ 193350 w 320772"/>
                <a:gd name="connsiteY10" fmla="*/ 272843 h 371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772" h="371048">
                  <a:moveTo>
                    <a:pt x="193350" y="272843"/>
                  </a:moveTo>
                  <a:cubicBezTo>
                    <a:pt x="203323" y="287243"/>
                    <a:pt x="213890" y="303765"/>
                    <a:pt x="224347" y="321589"/>
                  </a:cubicBezTo>
                  <a:cubicBezTo>
                    <a:pt x="239975" y="338892"/>
                    <a:pt x="256534" y="358428"/>
                    <a:pt x="277931" y="367619"/>
                  </a:cubicBezTo>
                  <a:cubicBezTo>
                    <a:pt x="301597" y="377778"/>
                    <a:pt x="314584" y="363563"/>
                    <a:pt x="320500" y="344511"/>
                  </a:cubicBezTo>
                  <a:cubicBezTo>
                    <a:pt x="320150" y="343592"/>
                    <a:pt x="319741" y="342695"/>
                    <a:pt x="319272" y="341832"/>
                  </a:cubicBezTo>
                  <a:cubicBezTo>
                    <a:pt x="315000" y="335156"/>
                    <a:pt x="309478" y="329370"/>
                    <a:pt x="303011" y="324789"/>
                  </a:cubicBezTo>
                  <a:cubicBezTo>
                    <a:pt x="208048" y="246944"/>
                    <a:pt x="145906" y="137395"/>
                    <a:pt x="73009" y="38599"/>
                  </a:cubicBezTo>
                  <a:cubicBezTo>
                    <a:pt x="59613" y="20477"/>
                    <a:pt x="42868" y="1016"/>
                    <a:pt x="20393" y="48"/>
                  </a:cubicBezTo>
                  <a:cubicBezTo>
                    <a:pt x="16329" y="-376"/>
                    <a:pt x="12236" y="580"/>
                    <a:pt x="8783" y="2765"/>
                  </a:cubicBezTo>
                  <a:cubicBezTo>
                    <a:pt x="-23442" y="25910"/>
                    <a:pt x="39147" y="110677"/>
                    <a:pt x="59316" y="128464"/>
                  </a:cubicBezTo>
                  <a:cubicBezTo>
                    <a:pt x="109253" y="172671"/>
                    <a:pt x="155209" y="217733"/>
                    <a:pt x="193350" y="27284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C878691-53C2-48D4-AEBA-3E47A72A6ACA}"/>
                </a:ext>
              </a:extLst>
            </p:cNvPr>
            <p:cNvSpPr/>
            <p:nvPr/>
          </p:nvSpPr>
          <p:spPr>
            <a:xfrm>
              <a:off x="1275855" y="2243945"/>
              <a:ext cx="125148" cy="113220"/>
            </a:xfrm>
            <a:custGeom>
              <a:avLst/>
              <a:gdLst>
                <a:gd name="connsiteX0" fmla="*/ 124876 w 125148"/>
                <a:gd name="connsiteY0" fmla="*/ 108712 h 113220"/>
                <a:gd name="connsiteX1" fmla="*/ 15439 w 125148"/>
                <a:gd name="connsiteY1" fmla="*/ 3107 h 113220"/>
                <a:gd name="connsiteX2" fmla="*/ 10192 w 125148"/>
                <a:gd name="connsiteY2" fmla="*/ -19 h 113220"/>
                <a:gd name="connsiteX3" fmla="*/ 2973 w 125148"/>
                <a:gd name="connsiteY3" fmla="*/ 8986 h 113220"/>
                <a:gd name="connsiteX4" fmla="*/ 145 w 125148"/>
                <a:gd name="connsiteY4" fmla="*/ 52672 h 113220"/>
                <a:gd name="connsiteX5" fmla="*/ 17820 w 125148"/>
                <a:gd name="connsiteY5" fmla="*/ 96246 h 113220"/>
                <a:gd name="connsiteX6" fmla="*/ 124876 w 125148"/>
                <a:gd name="connsiteY6" fmla="*/ 108712 h 11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148" h="113220">
                  <a:moveTo>
                    <a:pt x="124876" y="108712"/>
                  </a:moveTo>
                  <a:cubicBezTo>
                    <a:pt x="91572" y="73547"/>
                    <a:pt x="45989" y="29601"/>
                    <a:pt x="15439" y="3107"/>
                  </a:cubicBezTo>
                  <a:cubicBezTo>
                    <a:pt x="14013" y="1596"/>
                    <a:pt x="12197" y="513"/>
                    <a:pt x="10192" y="-19"/>
                  </a:cubicBezTo>
                  <a:cubicBezTo>
                    <a:pt x="5838" y="-503"/>
                    <a:pt x="3717" y="4744"/>
                    <a:pt x="2973" y="8986"/>
                  </a:cubicBezTo>
                  <a:cubicBezTo>
                    <a:pt x="41" y="23350"/>
                    <a:pt x="-912" y="38048"/>
                    <a:pt x="145" y="52672"/>
                  </a:cubicBezTo>
                  <a:cubicBezTo>
                    <a:pt x="1373" y="65063"/>
                    <a:pt x="6173" y="88134"/>
                    <a:pt x="17820" y="96246"/>
                  </a:cubicBezTo>
                  <a:cubicBezTo>
                    <a:pt x="34751" y="108042"/>
                    <a:pt x="102178" y="119838"/>
                    <a:pt x="124876" y="10871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FD895E2-D331-4C2B-BE86-86E829F331F0}"/>
                </a:ext>
              </a:extLst>
            </p:cNvPr>
            <p:cNvSpPr/>
            <p:nvPr/>
          </p:nvSpPr>
          <p:spPr>
            <a:xfrm>
              <a:off x="1164453" y="2235231"/>
              <a:ext cx="160119" cy="116024"/>
            </a:xfrm>
            <a:custGeom>
              <a:avLst/>
              <a:gdLst>
                <a:gd name="connsiteX0" fmla="*/ 159847 w 160119"/>
                <a:gd name="connsiteY0" fmla="*/ 115974 h 116024"/>
                <a:gd name="connsiteX1" fmla="*/ 118914 w 160119"/>
                <a:gd name="connsiteY1" fmla="*/ 9178 h 116024"/>
                <a:gd name="connsiteX2" fmla="*/ 57367 w 160119"/>
                <a:gd name="connsiteY2" fmla="*/ 23542 h 116024"/>
                <a:gd name="connsiteX3" fmla="*/ -273 w 160119"/>
                <a:gd name="connsiteY3" fmla="*/ -50 h 116024"/>
                <a:gd name="connsiteX4" fmla="*/ 6053 w 160119"/>
                <a:gd name="connsiteY4" fmla="*/ 25998 h 116024"/>
                <a:gd name="connsiteX5" fmla="*/ 17217 w 160119"/>
                <a:gd name="connsiteY5" fmla="*/ 53869 h 116024"/>
                <a:gd name="connsiteX6" fmla="*/ 43264 w 160119"/>
                <a:gd name="connsiteY6" fmla="*/ 88773 h 116024"/>
                <a:gd name="connsiteX7" fmla="*/ 159847 w 160119"/>
                <a:gd name="connsiteY7" fmla="*/ 115974 h 1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119" h="116024">
                  <a:moveTo>
                    <a:pt x="159847" y="115974"/>
                  </a:moveTo>
                  <a:cubicBezTo>
                    <a:pt x="140571" y="83191"/>
                    <a:pt x="117910" y="47208"/>
                    <a:pt x="118914" y="9178"/>
                  </a:cubicBezTo>
                  <a:cubicBezTo>
                    <a:pt x="99609" y="18165"/>
                    <a:pt x="78656" y="23054"/>
                    <a:pt x="57367" y="23542"/>
                  </a:cubicBezTo>
                  <a:cubicBezTo>
                    <a:pt x="35822" y="24286"/>
                    <a:pt x="13123" y="16806"/>
                    <a:pt x="-273" y="-50"/>
                  </a:cubicBezTo>
                  <a:cubicBezTo>
                    <a:pt x="3635" y="4862"/>
                    <a:pt x="4044" y="19672"/>
                    <a:pt x="6053" y="25998"/>
                  </a:cubicBezTo>
                  <a:cubicBezTo>
                    <a:pt x="9056" y="35561"/>
                    <a:pt x="12789" y="44879"/>
                    <a:pt x="17217" y="53869"/>
                  </a:cubicBezTo>
                  <a:cubicBezTo>
                    <a:pt x="23729" y="67004"/>
                    <a:pt x="29943" y="82335"/>
                    <a:pt x="43264" y="88773"/>
                  </a:cubicBezTo>
                  <a:cubicBezTo>
                    <a:pt x="75601" y="104439"/>
                    <a:pt x="124571" y="112030"/>
                    <a:pt x="159847" y="11597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0C9F006-1FF0-4B8E-948C-59DDAAF95F32}"/>
                </a:ext>
              </a:extLst>
            </p:cNvPr>
            <p:cNvSpPr/>
            <p:nvPr/>
          </p:nvSpPr>
          <p:spPr>
            <a:xfrm>
              <a:off x="1479504" y="359413"/>
              <a:ext cx="252113" cy="196932"/>
            </a:xfrm>
            <a:custGeom>
              <a:avLst/>
              <a:gdLst>
                <a:gd name="connsiteX0" fmla="*/ 200905 w 252113"/>
                <a:gd name="connsiteY0" fmla="*/ 77060 h 196932"/>
                <a:gd name="connsiteX1" fmla="*/ 4580 w 252113"/>
                <a:gd name="connsiteY1" fmla="*/ 177306 h 196932"/>
                <a:gd name="connsiteX2" fmla="*/ 1045 w 252113"/>
                <a:gd name="connsiteY2" fmla="*/ 195540 h 196932"/>
                <a:gd name="connsiteX3" fmla="*/ 4580 w 252113"/>
                <a:gd name="connsiteY3" fmla="*/ 177306 h 196932"/>
                <a:gd name="connsiteX4" fmla="*/ 58461 w 252113"/>
                <a:gd name="connsiteY4" fmla="*/ 123834 h 196932"/>
                <a:gd name="connsiteX5" fmla="*/ 103115 w 252113"/>
                <a:gd name="connsiteY5" fmla="*/ 75460 h 196932"/>
                <a:gd name="connsiteX6" fmla="*/ 187844 w 252113"/>
                <a:gd name="connsiteY6" fmla="*/ 15029 h 196932"/>
                <a:gd name="connsiteX7" fmla="*/ 239940 w 252113"/>
                <a:gd name="connsiteY7" fmla="*/ 442 h 196932"/>
                <a:gd name="connsiteX8" fmla="*/ 243661 w 252113"/>
                <a:gd name="connsiteY8" fmla="*/ 17559 h 196932"/>
                <a:gd name="connsiteX9" fmla="*/ 200905 w 252113"/>
                <a:gd name="connsiteY9" fmla="*/ 77060 h 19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113" h="196932">
                  <a:moveTo>
                    <a:pt x="200905" y="77060"/>
                  </a:moveTo>
                  <a:cubicBezTo>
                    <a:pt x="163173" y="140542"/>
                    <a:pt x="76211" y="159408"/>
                    <a:pt x="4580" y="177306"/>
                  </a:cubicBezTo>
                  <a:cubicBezTo>
                    <a:pt x="-3383" y="179316"/>
                    <a:pt x="5101" y="202647"/>
                    <a:pt x="1045" y="195540"/>
                  </a:cubicBezTo>
                  <a:cubicBezTo>
                    <a:pt x="-2155" y="189884"/>
                    <a:pt x="1045" y="182739"/>
                    <a:pt x="4580" y="177306"/>
                  </a:cubicBezTo>
                  <a:cubicBezTo>
                    <a:pt x="18645" y="156208"/>
                    <a:pt x="40116" y="141398"/>
                    <a:pt x="58461" y="123834"/>
                  </a:cubicBezTo>
                  <a:cubicBezTo>
                    <a:pt x="74276" y="108652"/>
                    <a:pt x="87895" y="91311"/>
                    <a:pt x="103115" y="75460"/>
                  </a:cubicBezTo>
                  <a:cubicBezTo>
                    <a:pt x="126963" y="49776"/>
                    <a:pt x="155794" y="29214"/>
                    <a:pt x="187844" y="15029"/>
                  </a:cubicBezTo>
                  <a:cubicBezTo>
                    <a:pt x="201389" y="9298"/>
                    <a:pt x="225055" y="-2609"/>
                    <a:pt x="239940" y="442"/>
                  </a:cubicBezTo>
                  <a:cubicBezTo>
                    <a:pt x="255792" y="3642"/>
                    <a:pt x="254527" y="7884"/>
                    <a:pt x="243661" y="17559"/>
                  </a:cubicBezTo>
                  <a:cubicBezTo>
                    <a:pt x="227921" y="31848"/>
                    <a:pt x="211845" y="58863"/>
                    <a:pt x="200905" y="7706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DD50CFB8-56C2-4520-BABD-6401111EFECF}"/>
                </a:ext>
              </a:extLst>
            </p:cNvPr>
            <p:cNvSpPr/>
            <p:nvPr/>
          </p:nvSpPr>
          <p:spPr>
            <a:xfrm>
              <a:off x="1444280" y="355106"/>
              <a:ext cx="284999" cy="178651"/>
            </a:xfrm>
            <a:custGeom>
              <a:avLst/>
              <a:gdLst>
                <a:gd name="connsiteX0" fmla="*/ 72401 w 284999"/>
                <a:gd name="connsiteY0" fmla="*/ 162636 h 178651"/>
                <a:gd name="connsiteX1" fmla="*/ 113333 w 284999"/>
                <a:gd name="connsiteY1" fmla="*/ 128476 h 178651"/>
                <a:gd name="connsiteX2" fmla="*/ 163903 w 284999"/>
                <a:gd name="connsiteY2" fmla="*/ 71692 h 178651"/>
                <a:gd name="connsiteX3" fmla="*/ 232818 w 284999"/>
                <a:gd name="connsiteY3" fmla="*/ 29048 h 178651"/>
                <a:gd name="connsiteX4" fmla="*/ 284727 w 284999"/>
                <a:gd name="connsiteY4" fmla="*/ 7577 h 178651"/>
                <a:gd name="connsiteX5" fmla="*/ 225003 w 284999"/>
                <a:gd name="connsiteY5" fmla="*/ 1214 h 178651"/>
                <a:gd name="connsiteX6" fmla="*/ 64996 w 284999"/>
                <a:gd name="connsiteY6" fmla="*/ 102093 h 178651"/>
                <a:gd name="connsiteX7" fmla="*/ 38018 w 284999"/>
                <a:gd name="connsiteY7" fmla="*/ 145109 h 178651"/>
                <a:gd name="connsiteX8" fmla="*/ -273 w 284999"/>
                <a:gd name="connsiteY8" fmla="*/ 176888 h 178651"/>
                <a:gd name="connsiteX9" fmla="*/ 32845 w 284999"/>
                <a:gd name="connsiteY9" fmla="*/ 175808 h 178651"/>
                <a:gd name="connsiteX10" fmla="*/ 72401 w 284999"/>
                <a:gd name="connsiteY10" fmla="*/ 162636 h 17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4999" h="178651">
                  <a:moveTo>
                    <a:pt x="72401" y="162636"/>
                  </a:moveTo>
                  <a:cubicBezTo>
                    <a:pt x="87240" y="152767"/>
                    <a:pt x="100968" y="141310"/>
                    <a:pt x="113333" y="128476"/>
                  </a:cubicBezTo>
                  <a:cubicBezTo>
                    <a:pt x="130896" y="110168"/>
                    <a:pt x="145595" y="89218"/>
                    <a:pt x="163903" y="71692"/>
                  </a:cubicBezTo>
                  <a:cubicBezTo>
                    <a:pt x="183643" y="52818"/>
                    <a:pt x="207120" y="38291"/>
                    <a:pt x="232818" y="29048"/>
                  </a:cubicBezTo>
                  <a:cubicBezTo>
                    <a:pt x="250828" y="22573"/>
                    <a:pt x="270215" y="20043"/>
                    <a:pt x="284727" y="7577"/>
                  </a:cubicBezTo>
                  <a:cubicBezTo>
                    <a:pt x="269843" y="-2060"/>
                    <a:pt x="245097" y="-460"/>
                    <a:pt x="225003" y="1214"/>
                  </a:cubicBezTo>
                  <a:cubicBezTo>
                    <a:pt x="159958" y="6610"/>
                    <a:pt x="100569" y="47281"/>
                    <a:pt x="64996" y="102093"/>
                  </a:cubicBezTo>
                  <a:cubicBezTo>
                    <a:pt x="55805" y="116308"/>
                    <a:pt x="48065" y="131453"/>
                    <a:pt x="38018" y="145109"/>
                  </a:cubicBezTo>
                  <a:cubicBezTo>
                    <a:pt x="28242" y="158859"/>
                    <a:pt x="15044" y="169814"/>
                    <a:pt x="-273" y="176888"/>
                  </a:cubicBezTo>
                  <a:cubicBezTo>
                    <a:pt x="8919" y="180981"/>
                    <a:pt x="22873" y="176553"/>
                    <a:pt x="32845" y="175808"/>
                  </a:cubicBezTo>
                  <a:cubicBezTo>
                    <a:pt x="47000" y="175187"/>
                    <a:pt x="60698" y="170625"/>
                    <a:pt x="72401" y="162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6B440CFB-52EA-4EDF-9ED0-9BABE1E6173A}"/>
                </a:ext>
              </a:extLst>
            </p:cNvPr>
            <p:cNvSpPr/>
            <p:nvPr/>
          </p:nvSpPr>
          <p:spPr>
            <a:xfrm>
              <a:off x="1209591" y="115"/>
              <a:ext cx="357538" cy="466946"/>
            </a:xfrm>
            <a:custGeom>
              <a:avLst/>
              <a:gdLst>
                <a:gd name="connsiteX0" fmla="*/ 357251 w 357538"/>
                <a:gd name="connsiteY0" fmla="*/ 432227 h 466946"/>
                <a:gd name="connsiteX1" fmla="*/ 323352 w 357538"/>
                <a:gd name="connsiteY1" fmla="*/ 463708 h 466946"/>
                <a:gd name="connsiteX2" fmla="*/ 272521 w 357538"/>
                <a:gd name="connsiteY2" fmla="*/ 443465 h 466946"/>
                <a:gd name="connsiteX3" fmla="*/ 247776 w 357538"/>
                <a:gd name="connsiteY3" fmla="*/ 379722 h 466946"/>
                <a:gd name="connsiteX4" fmla="*/ 226566 w 357538"/>
                <a:gd name="connsiteY4" fmla="*/ 350437 h 466946"/>
                <a:gd name="connsiteX5" fmla="*/ 159995 w 357538"/>
                <a:gd name="connsiteY5" fmla="*/ 285132 h 466946"/>
                <a:gd name="connsiteX6" fmla="*/ 19598 w 357538"/>
                <a:gd name="connsiteY6" fmla="*/ 150577 h 466946"/>
                <a:gd name="connsiteX7" fmla="*/ 3337 w 357538"/>
                <a:gd name="connsiteY7" fmla="*/ 106221 h 466946"/>
                <a:gd name="connsiteX8" fmla="*/ 17737 w 357538"/>
                <a:gd name="connsiteY8" fmla="*/ 3928 h 466946"/>
                <a:gd name="connsiteX9" fmla="*/ 23914 w 357538"/>
                <a:gd name="connsiteY9" fmla="*/ 207 h 466946"/>
                <a:gd name="connsiteX10" fmla="*/ 26407 w 357538"/>
                <a:gd name="connsiteY10" fmla="*/ 7091 h 466946"/>
                <a:gd name="connsiteX11" fmla="*/ 33366 w 357538"/>
                <a:gd name="connsiteY11" fmla="*/ 85234 h 466946"/>
                <a:gd name="connsiteX12" fmla="*/ 49330 w 357538"/>
                <a:gd name="connsiteY12" fmla="*/ 126166 h 466946"/>
                <a:gd name="connsiteX13" fmla="*/ 73293 w 357538"/>
                <a:gd name="connsiteY13" fmla="*/ 157758 h 466946"/>
                <a:gd name="connsiteX14" fmla="*/ 282680 w 357538"/>
                <a:gd name="connsiteY14" fmla="*/ 301840 h 466946"/>
                <a:gd name="connsiteX15" fmla="*/ 357251 w 357538"/>
                <a:gd name="connsiteY15" fmla="*/ 432227 h 46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7538" h="466946">
                  <a:moveTo>
                    <a:pt x="357251" y="432227"/>
                  </a:moveTo>
                  <a:cubicBezTo>
                    <a:pt x="357884" y="448749"/>
                    <a:pt x="338646" y="457717"/>
                    <a:pt x="323352" y="463708"/>
                  </a:cubicBezTo>
                  <a:cubicBezTo>
                    <a:pt x="302067" y="472006"/>
                    <a:pt x="283350" y="463708"/>
                    <a:pt x="272521" y="443465"/>
                  </a:cubicBezTo>
                  <a:cubicBezTo>
                    <a:pt x="261693" y="423222"/>
                    <a:pt x="258493" y="399891"/>
                    <a:pt x="247776" y="379722"/>
                  </a:cubicBezTo>
                  <a:cubicBezTo>
                    <a:pt x="241800" y="369214"/>
                    <a:pt x="234689" y="359390"/>
                    <a:pt x="226566" y="350437"/>
                  </a:cubicBezTo>
                  <a:cubicBezTo>
                    <a:pt x="206219" y="326864"/>
                    <a:pt x="183952" y="305021"/>
                    <a:pt x="159995" y="285132"/>
                  </a:cubicBezTo>
                  <a:cubicBezTo>
                    <a:pt x="109872" y="243418"/>
                    <a:pt x="50334" y="208142"/>
                    <a:pt x="19598" y="150577"/>
                  </a:cubicBezTo>
                  <a:cubicBezTo>
                    <a:pt x="12189" y="136598"/>
                    <a:pt x="6719" y="121675"/>
                    <a:pt x="3337" y="106221"/>
                  </a:cubicBezTo>
                  <a:cubicBezTo>
                    <a:pt x="-4106" y="71764"/>
                    <a:pt x="-385" y="34106"/>
                    <a:pt x="17737" y="3928"/>
                  </a:cubicBezTo>
                  <a:cubicBezTo>
                    <a:pt x="19114" y="1658"/>
                    <a:pt x="21458" y="-872"/>
                    <a:pt x="23914" y="207"/>
                  </a:cubicBezTo>
                  <a:cubicBezTo>
                    <a:pt x="26370" y="1286"/>
                    <a:pt x="26594" y="4449"/>
                    <a:pt x="26407" y="7091"/>
                  </a:cubicBezTo>
                  <a:cubicBezTo>
                    <a:pt x="24435" y="33344"/>
                    <a:pt x="26787" y="59743"/>
                    <a:pt x="33366" y="85234"/>
                  </a:cubicBezTo>
                  <a:cubicBezTo>
                    <a:pt x="36860" y="99522"/>
                    <a:pt x="42226" y="113286"/>
                    <a:pt x="49330" y="126166"/>
                  </a:cubicBezTo>
                  <a:cubicBezTo>
                    <a:pt x="56046" y="137603"/>
                    <a:pt x="64091" y="148206"/>
                    <a:pt x="73293" y="157758"/>
                  </a:cubicBezTo>
                  <a:cubicBezTo>
                    <a:pt x="131492" y="219678"/>
                    <a:pt x="216965" y="247995"/>
                    <a:pt x="282680" y="301840"/>
                  </a:cubicBezTo>
                  <a:cubicBezTo>
                    <a:pt x="302514" y="317617"/>
                    <a:pt x="355465" y="388318"/>
                    <a:pt x="357251" y="4322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D648806-FD83-418C-B77E-4C610F5556D8}"/>
                </a:ext>
              </a:extLst>
            </p:cNvPr>
            <p:cNvSpPr/>
            <p:nvPr/>
          </p:nvSpPr>
          <p:spPr>
            <a:xfrm>
              <a:off x="2788171" y="1859233"/>
              <a:ext cx="344115" cy="546047"/>
            </a:xfrm>
            <a:custGeom>
              <a:avLst/>
              <a:gdLst>
                <a:gd name="connsiteX0" fmla="*/ 145694 w 344115"/>
                <a:gd name="connsiteY0" fmla="*/ 222155 h 546047"/>
                <a:gd name="connsiteX1" fmla="*/ 186924 w 344115"/>
                <a:gd name="connsiteY1" fmla="*/ 310494 h 546047"/>
                <a:gd name="connsiteX2" fmla="*/ 220153 w 344115"/>
                <a:gd name="connsiteY2" fmla="*/ 396340 h 546047"/>
                <a:gd name="connsiteX3" fmla="*/ 271468 w 344115"/>
                <a:gd name="connsiteY3" fmla="*/ 529481 h 546047"/>
                <a:gd name="connsiteX4" fmla="*/ 343843 w 344115"/>
                <a:gd name="connsiteY4" fmla="*/ 484828 h 546047"/>
                <a:gd name="connsiteX5" fmla="*/ 268081 w 344115"/>
                <a:gd name="connsiteY5" fmla="*/ 373753 h 546047"/>
                <a:gd name="connsiteX6" fmla="*/ 185622 w 344115"/>
                <a:gd name="connsiteY6" fmla="*/ 43393 h 546047"/>
                <a:gd name="connsiteX7" fmla="*/ 141899 w 344115"/>
                <a:gd name="connsiteY7" fmla="*/ 2461 h 546047"/>
                <a:gd name="connsiteX8" fmla="*/ 79235 w 344115"/>
                <a:gd name="connsiteY8" fmla="*/ 5289 h 546047"/>
                <a:gd name="connsiteX9" fmla="*/ 13855 w 344115"/>
                <a:gd name="connsiteY9" fmla="*/ 100698 h 546047"/>
                <a:gd name="connsiteX10" fmla="*/ 145694 w 344115"/>
                <a:gd name="connsiteY10" fmla="*/ 222155 h 5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15" h="546047">
                  <a:moveTo>
                    <a:pt x="145694" y="222155"/>
                  </a:moveTo>
                  <a:cubicBezTo>
                    <a:pt x="163258" y="249580"/>
                    <a:pt x="175128" y="280167"/>
                    <a:pt x="186924" y="310494"/>
                  </a:cubicBezTo>
                  <a:lnTo>
                    <a:pt x="220153" y="396340"/>
                  </a:lnTo>
                  <a:cubicBezTo>
                    <a:pt x="236638" y="438798"/>
                    <a:pt x="252936" y="487879"/>
                    <a:pt x="271468" y="529481"/>
                  </a:cubicBezTo>
                  <a:cubicBezTo>
                    <a:pt x="291859" y="575214"/>
                    <a:pt x="309609" y="514597"/>
                    <a:pt x="343843" y="484828"/>
                  </a:cubicBezTo>
                  <a:cubicBezTo>
                    <a:pt x="289552" y="463283"/>
                    <a:pt x="287692" y="429011"/>
                    <a:pt x="268081" y="373753"/>
                  </a:cubicBezTo>
                  <a:cubicBezTo>
                    <a:pt x="229940" y="266734"/>
                    <a:pt x="207390" y="154878"/>
                    <a:pt x="185622" y="43393"/>
                  </a:cubicBezTo>
                  <a:cubicBezTo>
                    <a:pt x="181603" y="22667"/>
                    <a:pt x="162402" y="7410"/>
                    <a:pt x="141899" y="2461"/>
                  </a:cubicBezTo>
                  <a:cubicBezTo>
                    <a:pt x="121395" y="-2488"/>
                    <a:pt x="99813" y="638"/>
                    <a:pt x="79235" y="5289"/>
                  </a:cubicBezTo>
                  <a:cubicBezTo>
                    <a:pt x="40536" y="13997"/>
                    <a:pt x="-30575" y="56417"/>
                    <a:pt x="13855" y="100698"/>
                  </a:cubicBezTo>
                  <a:cubicBezTo>
                    <a:pt x="57430" y="144161"/>
                    <a:pt x="111014" y="167976"/>
                    <a:pt x="145694" y="2221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7EEBBF57-FCE0-4ACC-8716-285C09D7968B}"/>
                </a:ext>
              </a:extLst>
            </p:cNvPr>
            <p:cNvSpPr/>
            <p:nvPr/>
          </p:nvSpPr>
          <p:spPr>
            <a:xfrm>
              <a:off x="1254985" y="1053127"/>
              <a:ext cx="1438316" cy="745307"/>
            </a:xfrm>
            <a:custGeom>
              <a:avLst/>
              <a:gdLst>
                <a:gd name="connsiteX0" fmla="*/ 10373 w 1438316"/>
                <a:gd name="connsiteY0" fmla="*/ 224055 h 745307"/>
                <a:gd name="connsiteX1" fmla="*/ 98266 w 1438316"/>
                <a:gd name="connsiteY1" fmla="*/ 658234 h 745307"/>
                <a:gd name="connsiteX2" fmla="*/ 320006 w 1438316"/>
                <a:gd name="connsiteY2" fmla="*/ 727074 h 745307"/>
                <a:gd name="connsiteX3" fmla="*/ 880703 w 1438316"/>
                <a:gd name="connsiteY3" fmla="*/ 695259 h 745307"/>
                <a:gd name="connsiteX4" fmla="*/ 1032189 w 1438316"/>
                <a:gd name="connsiteY4" fmla="*/ 634754 h 745307"/>
                <a:gd name="connsiteX5" fmla="*/ 1271679 w 1438316"/>
                <a:gd name="connsiteY5" fmla="*/ 415878 h 745307"/>
                <a:gd name="connsiteX6" fmla="*/ 1331217 w 1438316"/>
                <a:gd name="connsiteY6" fmla="*/ 318125 h 745307"/>
                <a:gd name="connsiteX7" fmla="*/ 1433176 w 1438316"/>
                <a:gd name="connsiteY7" fmla="*/ 318125 h 745307"/>
                <a:gd name="connsiteX8" fmla="*/ 1324556 w 1438316"/>
                <a:gd name="connsiteY8" fmla="*/ 89053 h 745307"/>
                <a:gd name="connsiteX9" fmla="*/ 1252479 w 1438316"/>
                <a:gd name="connsiteY9" fmla="*/ 64494 h 745307"/>
                <a:gd name="connsiteX10" fmla="*/ 370018 w 1438316"/>
                <a:gd name="connsiteY10" fmla="*/ 42837 h 745307"/>
                <a:gd name="connsiteX11" fmla="*/ 183739 w 1438316"/>
                <a:gd name="connsiteY11" fmla="*/ 6668 h 745307"/>
                <a:gd name="connsiteX12" fmla="*/ 148426 w 1438316"/>
                <a:gd name="connsiteY12" fmla="*/ 19729 h 745307"/>
                <a:gd name="connsiteX13" fmla="*/ 10373 w 1438316"/>
                <a:gd name="connsiteY13" fmla="*/ 224055 h 74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8316" h="745307">
                  <a:moveTo>
                    <a:pt x="10373" y="224055"/>
                  </a:moveTo>
                  <a:cubicBezTo>
                    <a:pt x="-33350" y="316338"/>
                    <a:pt x="69911" y="644056"/>
                    <a:pt x="98266" y="658234"/>
                  </a:cubicBezTo>
                  <a:cubicBezTo>
                    <a:pt x="167701" y="693063"/>
                    <a:pt x="243389" y="713790"/>
                    <a:pt x="320006" y="727074"/>
                  </a:cubicBezTo>
                  <a:cubicBezTo>
                    <a:pt x="506884" y="759403"/>
                    <a:pt x="698681" y="748519"/>
                    <a:pt x="880703" y="695259"/>
                  </a:cubicBezTo>
                  <a:cubicBezTo>
                    <a:pt x="932798" y="679928"/>
                    <a:pt x="984447" y="661025"/>
                    <a:pt x="1032189" y="634754"/>
                  </a:cubicBezTo>
                  <a:cubicBezTo>
                    <a:pt x="1127636" y="582286"/>
                    <a:pt x="1205146" y="502133"/>
                    <a:pt x="1271679" y="415878"/>
                  </a:cubicBezTo>
                  <a:cubicBezTo>
                    <a:pt x="1295048" y="385551"/>
                    <a:pt x="1317524" y="353922"/>
                    <a:pt x="1331217" y="318125"/>
                  </a:cubicBezTo>
                  <a:cubicBezTo>
                    <a:pt x="1347181" y="276113"/>
                    <a:pt x="1343273" y="519325"/>
                    <a:pt x="1433176" y="318125"/>
                  </a:cubicBezTo>
                  <a:cubicBezTo>
                    <a:pt x="1462609" y="252224"/>
                    <a:pt x="1350009" y="112310"/>
                    <a:pt x="1324556" y="89053"/>
                  </a:cubicBezTo>
                  <a:cubicBezTo>
                    <a:pt x="1305504" y="71638"/>
                    <a:pt x="1278117" y="67657"/>
                    <a:pt x="1252479" y="64494"/>
                  </a:cubicBezTo>
                  <a:cubicBezTo>
                    <a:pt x="944408" y="26390"/>
                    <a:pt x="687205" y="99472"/>
                    <a:pt x="370018" y="42837"/>
                  </a:cubicBezTo>
                  <a:cubicBezTo>
                    <a:pt x="332807" y="36176"/>
                    <a:pt x="242868" y="30371"/>
                    <a:pt x="183739" y="6668"/>
                  </a:cubicBezTo>
                  <a:cubicBezTo>
                    <a:pt x="156315" y="-4309"/>
                    <a:pt x="166585" y="-3081"/>
                    <a:pt x="148426" y="19729"/>
                  </a:cubicBezTo>
                  <a:cubicBezTo>
                    <a:pt x="96814" y="84402"/>
                    <a:pt x="45872" y="148851"/>
                    <a:pt x="10373" y="2240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9906CB83-FBF4-4637-83C8-74BDF9E9F255}"/>
                </a:ext>
              </a:extLst>
            </p:cNvPr>
            <p:cNvSpPr/>
            <p:nvPr/>
          </p:nvSpPr>
          <p:spPr>
            <a:xfrm>
              <a:off x="1115748" y="487132"/>
              <a:ext cx="447564" cy="1074301"/>
            </a:xfrm>
            <a:custGeom>
              <a:avLst/>
              <a:gdLst>
                <a:gd name="connsiteX0" fmla="*/ 83634 w 447564"/>
                <a:gd name="connsiteY0" fmla="*/ 978524 h 1074301"/>
                <a:gd name="connsiteX1" fmla="*/ 128920 w 447564"/>
                <a:gd name="connsiteY1" fmla="*/ 1023847 h 1074301"/>
                <a:gd name="connsiteX2" fmla="*/ 203603 w 447564"/>
                <a:gd name="connsiteY2" fmla="*/ 1072966 h 1074301"/>
                <a:gd name="connsiteX3" fmla="*/ 299830 w 447564"/>
                <a:gd name="connsiteY3" fmla="*/ 849513 h 1074301"/>
                <a:gd name="connsiteX4" fmla="*/ 365024 w 447564"/>
                <a:gd name="connsiteY4" fmla="*/ 710009 h 1074301"/>
                <a:gd name="connsiteX5" fmla="*/ 433716 w 447564"/>
                <a:gd name="connsiteY5" fmla="*/ 598376 h 1074301"/>
                <a:gd name="connsiteX6" fmla="*/ 266080 w 447564"/>
                <a:gd name="connsiteY6" fmla="*/ 368597 h 1074301"/>
                <a:gd name="connsiteX7" fmla="*/ 355089 w 447564"/>
                <a:gd name="connsiteY7" fmla="*/ 150131 h 1074301"/>
                <a:gd name="connsiteX8" fmla="*/ 319887 w 447564"/>
                <a:gd name="connsiteY8" fmla="*/ 70202 h 1074301"/>
                <a:gd name="connsiteX9" fmla="*/ 313040 w 447564"/>
                <a:gd name="connsiteY9" fmla="*/ 40247 h 1074301"/>
                <a:gd name="connsiteX10" fmla="*/ 266080 w 447564"/>
                <a:gd name="connsiteY10" fmla="*/ 543 h 1074301"/>
                <a:gd name="connsiteX11" fmla="*/ 13045 w 447564"/>
                <a:gd name="connsiteY11" fmla="*/ 755146 h 1074301"/>
                <a:gd name="connsiteX12" fmla="*/ 83634 w 447564"/>
                <a:gd name="connsiteY12" fmla="*/ 978524 h 107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7564" h="1074301">
                  <a:moveTo>
                    <a:pt x="83634" y="978524"/>
                  </a:moveTo>
                  <a:cubicBezTo>
                    <a:pt x="93607" y="998320"/>
                    <a:pt x="107151" y="1019717"/>
                    <a:pt x="128920" y="1023847"/>
                  </a:cubicBezTo>
                  <a:cubicBezTo>
                    <a:pt x="146298" y="1027159"/>
                    <a:pt x="189239" y="1083385"/>
                    <a:pt x="203603" y="1072966"/>
                  </a:cubicBezTo>
                  <a:cubicBezTo>
                    <a:pt x="258191" y="1033820"/>
                    <a:pt x="266861" y="908158"/>
                    <a:pt x="299830" y="849513"/>
                  </a:cubicBezTo>
                  <a:cubicBezTo>
                    <a:pt x="324948" y="804600"/>
                    <a:pt x="350214" y="759276"/>
                    <a:pt x="365024" y="710009"/>
                  </a:cubicBezTo>
                  <a:cubicBezTo>
                    <a:pt x="379834" y="660742"/>
                    <a:pt x="483914" y="609837"/>
                    <a:pt x="433716" y="598376"/>
                  </a:cubicBezTo>
                  <a:cubicBezTo>
                    <a:pt x="255810" y="558374"/>
                    <a:pt x="261577" y="443020"/>
                    <a:pt x="266080" y="368597"/>
                  </a:cubicBezTo>
                  <a:cubicBezTo>
                    <a:pt x="271327" y="280965"/>
                    <a:pt x="313859" y="226860"/>
                    <a:pt x="355089" y="150131"/>
                  </a:cubicBezTo>
                  <a:cubicBezTo>
                    <a:pt x="369713" y="122855"/>
                    <a:pt x="316873" y="100975"/>
                    <a:pt x="319887" y="70202"/>
                  </a:cubicBezTo>
                  <a:cubicBezTo>
                    <a:pt x="320929" y="59597"/>
                    <a:pt x="320966" y="47354"/>
                    <a:pt x="313040" y="40247"/>
                  </a:cubicBezTo>
                  <a:cubicBezTo>
                    <a:pt x="303142" y="31353"/>
                    <a:pt x="278099" y="-5113"/>
                    <a:pt x="266080" y="543"/>
                  </a:cubicBezTo>
                  <a:cubicBezTo>
                    <a:pt x="11631" y="120474"/>
                    <a:pt x="-26399" y="505050"/>
                    <a:pt x="13045" y="755146"/>
                  </a:cubicBezTo>
                  <a:cubicBezTo>
                    <a:pt x="24870" y="832809"/>
                    <a:pt x="48686" y="908169"/>
                    <a:pt x="83634" y="9785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57A5F2D5-2994-4C71-A0AD-9ECB0DDE4595}"/>
                </a:ext>
              </a:extLst>
            </p:cNvPr>
            <p:cNvSpPr/>
            <p:nvPr/>
          </p:nvSpPr>
          <p:spPr>
            <a:xfrm>
              <a:off x="1378528" y="2048981"/>
              <a:ext cx="118347" cy="638327"/>
            </a:xfrm>
            <a:custGeom>
              <a:avLst/>
              <a:gdLst>
                <a:gd name="connsiteX0" fmla="*/ 59265 w 118347"/>
                <a:gd name="connsiteY0" fmla="*/ 326672 h 638327"/>
                <a:gd name="connsiteX1" fmla="*/ -273 w 118347"/>
                <a:gd name="connsiteY1" fmla="*/ 587819 h 638327"/>
                <a:gd name="connsiteX2" fmla="*/ 91155 w 118347"/>
                <a:gd name="connsiteY2" fmla="*/ 638277 h 638327"/>
                <a:gd name="connsiteX3" fmla="*/ 112105 w 118347"/>
                <a:gd name="connsiteY3" fmla="*/ 474065 h 638327"/>
                <a:gd name="connsiteX4" fmla="*/ 117873 w 118347"/>
                <a:gd name="connsiteY4" fmla="*/ 457803 h 638327"/>
                <a:gd name="connsiteX5" fmla="*/ 115231 w 118347"/>
                <a:gd name="connsiteY5" fmla="*/ 434397 h 638327"/>
                <a:gd name="connsiteX6" fmla="*/ 105407 w 118347"/>
                <a:gd name="connsiteY6" fmla="*/ 67348 h 638327"/>
                <a:gd name="connsiteX7" fmla="*/ 86801 w 118347"/>
                <a:gd name="connsiteY7" fmla="*/ 4796 h 638327"/>
                <a:gd name="connsiteX8" fmla="*/ 75936 w 118347"/>
                <a:gd name="connsiteY8" fmla="*/ -42 h 638327"/>
                <a:gd name="connsiteX9" fmla="*/ 40064 w 118347"/>
                <a:gd name="connsiteY9" fmla="*/ 130606 h 638327"/>
                <a:gd name="connsiteX10" fmla="*/ 59265 w 118347"/>
                <a:gd name="connsiteY10" fmla="*/ 326672 h 63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347" h="638327">
                  <a:moveTo>
                    <a:pt x="59265" y="326672"/>
                  </a:moveTo>
                  <a:cubicBezTo>
                    <a:pt x="55842" y="403736"/>
                    <a:pt x="36641" y="520169"/>
                    <a:pt x="-273" y="587819"/>
                  </a:cubicBezTo>
                  <a:cubicBezTo>
                    <a:pt x="31952" y="606164"/>
                    <a:pt x="64289" y="612750"/>
                    <a:pt x="91155" y="638277"/>
                  </a:cubicBezTo>
                  <a:cubicBezTo>
                    <a:pt x="85164" y="590572"/>
                    <a:pt x="92495" y="517974"/>
                    <a:pt x="112105" y="474065"/>
                  </a:cubicBezTo>
                  <a:cubicBezTo>
                    <a:pt x="114743" y="468926"/>
                    <a:pt x="116686" y="463456"/>
                    <a:pt x="117873" y="457803"/>
                  </a:cubicBezTo>
                  <a:cubicBezTo>
                    <a:pt x="118516" y="449904"/>
                    <a:pt x="117620" y="441955"/>
                    <a:pt x="115231" y="434397"/>
                  </a:cubicBezTo>
                  <a:cubicBezTo>
                    <a:pt x="86801" y="314950"/>
                    <a:pt x="103621" y="190107"/>
                    <a:pt x="105407" y="67348"/>
                  </a:cubicBezTo>
                  <a:cubicBezTo>
                    <a:pt x="105742" y="45021"/>
                    <a:pt x="104179" y="19197"/>
                    <a:pt x="86801" y="4796"/>
                  </a:cubicBezTo>
                  <a:cubicBezTo>
                    <a:pt x="83806" y="2038"/>
                    <a:pt x="79988" y="338"/>
                    <a:pt x="75936" y="-42"/>
                  </a:cubicBezTo>
                  <a:cubicBezTo>
                    <a:pt x="36306" y="-1121"/>
                    <a:pt x="35004" y="104149"/>
                    <a:pt x="40064" y="130606"/>
                  </a:cubicBezTo>
                  <a:cubicBezTo>
                    <a:pt x="52902" y="195986"/>
                    <a:pt x="62279" y="259692"/>
                    <a:pt x="59265" y="3266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0F435F8-4DC4-4D11-84AA-1CB529D08E8F}"/>
                </a:ext>
              </a:extLst>
            </p:cNvPr>
            <p:cNvSpPr/>
            <p:nvPr/>
          </p:nvSpPr>
          <p:spPr>
            <a:xfrm>
              <a:off x="2146565" y="2038455"/>
              <a:ext cx="365307" cy="650825"/>
            </a:xfrm>
            <a:custGeom>
              <a:avLst/>
              <a:gdLst>
                <a:gd name="connsiteX0" fmla="*/ 213468 w 365307"/>
                <a:gd name="connsiteY0" fmla="*/ 223853 h 650825"/>
                <a:gd name="connsiteX1" fmla="*/ 187606 w 365307"/>
                <a:gd name="connsiteY1" fmla="*/ 317848 h 650825"/>
                <a:gd name="connsiteX2" fmla="*/ 157353 w 365307"/>
                <a:gd name="connsiteY2" fmla="*/ 404773 h 650825"/>
                <a:gd name="connsiteX3" fmla="*/ 102690 w 365307"/>
                <a:gd name="connsiteY3" fmla="*/ 529654 h 650825"/>
                <a:gd name="connsiteX4" fmla="*/ -273 w 365307"/>
                <a:gd name="connsiteY4" fmla="*/ 615239 h 650825"/>
                <a:gd name="connsiteX5" fmla="*/ 103918 w 365307"/>
                <a:gd name="connsiteY5" fmla="*/ 650776 h 650825"/>
                <a:gd name="connsiteX6" fmla="*/ 185783 w 365307"/>
                <a:gd name="connsiteY6" fmla="*/ 589750 h 650825"/>
                <a:gd name="connsiteX7" fmla="*/ 208109 w 365307"/>
                <a:gd name="connsiteY7" fmla="*/ 418579 h 650825"/>
                <a:gd name="connsiteX8" fmla="*/ 359372 w 365307"/>
                <a:gd name="connsiteY8" fmla="*/ 113448 h 650825"/>
                <a:gd name="connsiteX9" fmla="*/ 352637 w 365307"/>
                <a:gd name="connsiteY9" fmla="*/ 53910 h 650825"/>
                <a:gd name="connsiteX10" fmla="*/ 303072 w 365307"/>
                <a:gd name="connsiteY10" fmla="*/ 15434 h 650825"/>
                <a:gd name="connsiteX11" fmla="*/ 191439 w 365307"/>
                <a:gd name="connsiteY11" fmla="*/ 45798 h 650825"/>
                <a:gd name="connsiteX12" fmla="*/ 213468 w 365307"/>
                <a:gd name="connsiteY12" fmla="*/ 223853 h 6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7" h="650825">
                  <a:moveTo>
                    <a:pt x="213468" y="223853"/>
                  </a:moveTo>
                  <a:cubicBezTo>
                    <a:pt x="209077" y="256115"/>
                    <a:pt x="198323" y="287112"/>
                    <a:pt x="187606" y="317848"/>
                  </a:cubicBezTo>
                  <a:lnTo>
                    <a:pt x="157353" y="404773"/>
                  </a:lnTo>
                  <a:cubicBezTo>
                    <a:pt x="142469" y="447789"/>
                    <a:pt x="127175" y="491252"/>
                    <a:pt x="102690" y="529654"/>
                  </a:cubicBezTo>
                  <a:cubicBezTo>
                    <a:pt x="78205" y="568055"/>
                    <a:pt x="43153" y="601545"/>
                    <a:pt x="-273" y="615239"/>
                  </a:cubicBezTo>
                  <a:lnTo>
                    <a:pt x="103918" y="650776"/>
                  </a:lnTo>
                  <a:cubicBezTo>
                    <a:pt x="109984" y="613565"/>
                    <a:pt x="148572" y="584912"/>
                    <a:pt x="185783" y="589750"/>
                  </a:cubicBezTo>
                  <a:cubicBezTo>
                    <a:pt x="170601" y="533263"/>
                    <a:pt x="187420" y="473390"/>
                    <a:pt x="208109" y="418579"/>
                  </a:cubicBezTo>
                  <a:cubicBezTo>
                    <a:pt x="248409" y="312341"/>
                    <a:pt x="303705" y="212541"/>
                    <a:pt x="359372" y="113448"/>
                  </a:cubicBezTo>
                  <a:cubicBezTo>
                    <a:pt x="369717" y="95066"/>
                    <a:pt x="364954" y="71027"/>
                    <a:pt x="352637" y="53910"/>
                  </a:cubicBezTo>
                  <a:cubicBezTo>
                    <a:pt x="340320" y="36793"/>
                    <a:pt x="321752" y="25258"/>
                    <a:pt x="303072" y="15434"/>
                  </a:cubicBezTo>
                  <a:cubicBezTo>
                    <a:pt x="267945" y="-2948"/>
                    <a:pt x="186304" y="-16717"/>
                    <a:pt x="191439" y="45798"/>
                  </a:cubicBezTo>
                  <a:cubicBezTo>
                    <a:pt x="196723" y="107085"/>
                    <a:pt x="222250" y="159962"/>
                    <a:pt x="213468" y="22385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55F13C3-4168-40C8-B1EA-360E21A517CD}"/>
                </a:ext>
              </a:extLst>
            </p:cNvPr>
            <p:cNvSpPr/>
            <p:nvPr/>
          </p:nvSpPr>
          <p:spPr>
            <a:xfrm>
              <a:off x="1310730" y="2630387"/>
              <a:ext cx="159880" cy="67281"/>
            </a:xfrm>
            <a:custGeom>
              <a:avLst/>
              <a:gdLst>
                <a:gd name="connsiteX0" fmla="*/ -273 w 159880"/>
                <a:gd name="connsiteY0" fmla="*/ 65505 h 67281"/>
                <a:gd name="connsiteX1" fmla="*/ 151846 w 159880"/>
                <a:gd name="connsiteY1" fmla="*/ 65691 h 67281"/>
                <a:gd name="connsiteX2" fmla="*/ 157763 w 159880"/>
                <a:gd name="connsiteY2" fmla="*/ 64314 h 67281"/>
                <a:gd name="connsiteX3" fmla="*/ 156721 w 159880"/>
                <a:gd name="connsiteY3" fmla="*/ 52816 h 67281"/>
                <a:gd name="connsiteX4" fmla="*/ 128478 w 159880"/>
                <a:gd name="connsiteY4" fmla="*/ 19326 h 67281"/>
                <a:gd name="connsiteX5" fmla="*/ 85536 w 159880"/>
                <a:gd name="connsiteY5" fmla="*/ 199 h 67281"/>
                <a:gd name="connsiteX6" fmla="*/ -273 w 159880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46" y="65691"/>
                  </a:cubicBezTo>
                  <a:cubicBezTo>
                    <a:pt x="153912" y="65817"/>
                    <a:pt x="155966" y="65337"/>
                    <a:pt x="157763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81" y="40413"/>
                    <a:pt x="139381" y="29146"/>
                    <a:pt x="128478" y="19326"/>
                  </a:cubicBezTo>
                  <a:cubicBezTo>
                    <a:pt x="118989" y="11251"/>
                    <a:pt x="99528" y="-2033"/>
                    <a:pt x="85536" y="199"/>
                  </a:cubicBezTo>
                  <a:cubicBezTo>
                    <a:pt x="65145" y="3511"/>
                    <a:pt x="8398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E341C1C-01A0-4179-86FE-770EE4C8248C}"/>
                </a:ext>
              </a:extLst>
            </p:cNvPr>
            <p:cNvSpPr/>
            <p:nvPr/>
          </p:nvSpPr>
          <p:spPr>
            <a:xfrm>
              <a:off x="2090004" y="2630387"/>
              <a:ext cx="159880" cy="67281"/>
            </a:xfrm>
            <a:custGeom>
              <a:avLst/>
              <a:gdLst>
                <a:gd name="connsiteX0" fmla="*/ -273 w 159880"/>
                <a:gd name="connsiteY0" fmla="*/ 65505 h 67281"/>
                <a:gd name="connsiteX1" fmla="*/ 151846 w 159880"/>
                <a:gd name="connsiteY1" fmla="*/ 65691 h 67281"/>
                <a:gd name="connsiteX2" fmla="*/ 157763 w 159880"/>
                <a:gd name="connsiteY2" fmla="*/ 64314 h 67281"/>
                <a:gd name="connsiteX3" fmla="*/ 156721 w 159880"/>
                <a:gd name="connsiteY3" fmla="*/ 52816 h 67281"/>
                <a:gd name="connsiteX4" fmla="*/ 128478 w 159880"/>
                <a:gd name="connsiteY4" fmla="*/ 19326 h 67281"/>
                <a:gd name="connsiteX5" fmla="*/ 85536 w 159880"/>
                <a:gd name="connsiteY5" fmla="*/ 199 h 67281"/>
                <a:gd name="connsiteX6" fmla="*/ -273 w 159880"/>
                <a:gd name="connsiteY6" fmla="*/ 65505 h 6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281">
                  <a:moveTo>
                    <a:pt x="-273" y="65505"/>
                  </a:moveTo>
                  <a:cubicBezTo>
                    <a:pt x="48102" y="67737"/>
                    <a:pt x="111361" y="67812"/>
                    <a:pt x="151846" y="65691"/>
                  </a:cubicBezTo>
                  <a:cubicBezTo>
                    <a:pt x="153912" y="65817"/>
                    <a:pt x="155966" y="65337"/>
                    <a:pt x="157763" y="64314"/>
                  </a:cubicBezTo>
                  <a:cubicBezTo>
                    <a:pt x="161261" y="61635"/>
                    <a:pt x="159140" y="56388"/>
                    <a:pt x="156721" y="52816"/>
                  </a:cubicBezTo>
                  <a:cubicBezTo>
                    <a:pt x="148881" y="40413"/>
                    <a:pt x="139381" y="29146"/>
                    <a:pt x="128478" y="19326"/>
                  </a:cubicBezTo>
                  <a:cubicBezTo>
                    <a:pt x="118989" y="11251"/>
                    <a:pt x="99528" y="-2033"/>
                    <a:pt x="85536" y="199"/>
                  </a:cubicBezTo>
                  <a:cubicBezTo>
                    <a:pt x="65293" y="3511"/>
                    <a:pt x="8546" y="41764"/>
                    <a:pt x="-273" y="655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4923271B-54C9-45FD-BE76-70782831C718}"/>
                </a:ext>
              </a:extLst>
            </p:cNvPr>
            <p:cNvSpPr/>
            <p:nvPr/>
          </p:nvSpPr>
          <p:spPr>
            <a:xfrm>
              <a:off x="1397618" y="1453933"/>
              <a:ext cx="919783" cy="347712"/>
            </a:xfrm>
            <a:custGeom>
              <a:avLst/>
              <a:gdLst>
                <a:gd name="connsiteX0" fmla="*/ 27264 w 919783"/>
                <a:gd name="connsiteY0" fmla="*/ 203248 h 347712"/>
                <a:gd name="connsiteX1" fmla="*/ 112849 w 919783"/>
                <a:gd name="connsiteY1" fmla="*/ 310193 h 347712"/>
                <a:gd name="connsiteX2" fmla="*/ 238250 w 919783"/>
                <a:gd name="connsiteY2" fmla="*/ 341190 h 347712"/>
                <a:gd name="connsiteX3" fmla="*/ 629153 w 919783"/>
                <a:gd name="connsiteY3" fmla="*/ 326677 h 347712"/>
                <a:gd name="connsiteX4" fmla="*/ 714738 w 919783"/>
                <a:gd name="connsiteY4" fmla="*/ 301225 h 347712"/>
                <a:gd name="connsiteX5" fmla="*/ 814389 w 919783"/>
                <a:gd name="connsiteY5" fmla="*/ 213035 h 347712"/>
                <a:gd name="connsiteX6" fmla="*/ 919511 w 919783"/>
                <a:gd name="connsiteY6" fmla="*/ 33417 h 347712"/>
                <a:gd name="connsiteX7" fmla="*/ 739446 w 919783"/>
                <a:gd name="connsiteY7" fmla="*/ 18533 h 347712"/>
                <a:gd name="connsiteX8" fmla="*/ 382853 w 919783"/>
                <a:gd name="connsiteY8" fmla="*/ 174819 h 347712"/>
                <a:gd name="connsiteX9" fmla="*/ 218938 w 919783"/>
                <a:gd name="connsiteY9" fmla="*/ 170354 h 347712"/>
                <a:gd name="connsiteX10" fmla="*/ 50074 w 919783"/>
                <a:gd name="connsiteY10" fmla="*/ 102964 h 347712"/>
                <a:gd name="connsiteX11" fmla="*/ -272 w 919783"/>
                <a:gd name="connsiteY11" fmla="*/ 98499 h 347712"/>
                <a:gd name="connsiteX12" fmla="*/ 27264 w 919783"/>
                <a:gd name="connsiteY12" fmla="*/ 203248 h 3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12">
                  <a:moveTo>
                    <a:pt x="27264" y="203248"/>
                  </a:moveTo>
                  <a:cubicBezTo>
                    <a:pt x="44604" y="246413"/>
                    <a:pt x="72773" y="286750"/>
                    <a:pt x="112849" y="310193"/>
                  </a:cubicBezTo>
                  <a:cubicBezTo>
                    <a:pt x="150358" y="332036"/>
                    <a:pt x="194974" y="337543"/>
                    <a:pt x="238250" y="341190"/>
                  </a:cubicBezTo>
                  <a:cubicBezTo>
                    <a:pt x="368489" y="352167"/>
                    <a:pt x="500551" y="350344"/>
                    <a:pt x="629153" y="326677"/>
                  </a:cubicBezTo>
                  <a:cubicBezTo>
                    <a:pt x="658549" y="321282"/>
                    <a:pt x="688058" y="314621"/>
                    <a:pt x="714738" y="301225"/>
                  </a:cubicBezTo>
                  <a:cubicBezTo>
                    <a:pt x="754666" y="281131"/>
                    <a:pt x="785700" y="247269"/>
                    <a:pt x="814389" y="213035"/>
                  </a:cubicBezTo>
                  <a:cubicBezTo>
                    <a:pt x="859340" y="159451"/>
                    <a:pt x="901910" y="101141"/>
                    <a:pt x="919511" y="33417"/>
                  </a:cubicBezTo>
                  <a:cubicBezTo>
                    <a:pt x="838019" y="106946"/>
                    <a:pt x="823543" y="-52168"/>
                    <a:pt x="739446" y="18533"/>
                  </a:cubicBezTo>
                  <a:cubicBezTo>
                    <a:pt x="646121" y="96676"/>
                    <a:pt x="460624" y="169014"/>
                    <a:pt x="382853" y="174819"/>
                  </a:cubicBezTo>
                  <a:cubicBezTo>
                    <a:pt x="328190" y="178838"/>
                    <a:pt x="272931" y="179694"/>
                    <a:pt x="218938" y="170354"/>
                  </a:cubicBezTo>
                  <a:cubicBezTo>
                    <a:pt x="158593" y="159819"/>
                    <a:pt x="101091" y="136871"/>
                    <a:pt x="50074" y="102964"/>
                  </a:cubicBezTo>
                  <a:cubicBezTo>
                    <a:pt x="27152" y="87745"/>
                    <a:pt x="-49" y="53734"/>
                    <a:pt x="-272" y="98499"/>
                  </a:cubicBezTo>
                  <a:cubicBezTo>
                    <a:pt x="-310" y="131133"/>
                    <a:pt x="15058" y="172921"/>
                    <a:pt x="27264" y="20324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DBB09529-857D-4531-AFAC-DF4B5D721D22}"/>
                </a:ext>
              </a:extLst>
            </p:cNvPr>
            <p:cNvSpPr/>
            <p:nvPr/>
          </p:nvSpPr>
          <p:spPr>
            <a:xfrm>
              <a:off x="1166946" y="1388270"/>
              <a:ext cx="442821" cy="343761"/>
            </a:xfrm>
            <a:custGeom>
              <a:avLst/>
              <a:gdLst>
                <a:gd name="connsiteX0" fmla="*/ -273 w 442821"/>
                <a:gd name="connsiteY0" fmla="*/ -50 h 343761"/>
                <a:gd name="connsiteX1" fmla="*/ 170898 w 442821"/>
                <a:gd name="connsiteY1" fmla="*/ 163158 h 343761"/>
                <a:gd name="connsiteX2" fmla="*/ 253432 w 442821"/>
                <a:gd name="connsiteY2" fmla="*/ 184219 h 343761"/>
                <a:gd name="connsiteX3" fmla="*/ 325324 w 442821"/>
                <a:gd name="connsiteY3" fmla="*/ 192071 h 343761"/>
                <a:gd name="connsiteX4" fmla="*/ 422073 w 442821"/>
                <a:gd name="connsiteY4" fmla="*/ 260651 h 343761"/>
                <a:gd name="connsiteX5" fmla="*/ 441795 w 442821"/>
                <a:gd name="connsiteY5" fmla="*/ 307388 h 343761"/>
                <a:gd name="connsiteX6" fmla="*/ 383411 w 442821"/>
                <a:gd name="connsiteY6" fmla="*/ 339613 h 343761"/>
                <a:gd name="connsiteX7" fmla="*/ 222845 w 442821"/>
                <a:gd name="connsiteY7" fmla="*/ 337194 h 343761"/>
                <a:gd name="connsiteX8" fmla="*/ 147009 w 442821"/>
                <a:gd name="connsiteY8" fmla="*/ 279591 h 343761"/>
                <a:gd name="connsiteX9" fmla="*/ -273 w 442821"/>
                <a:gd name="connsiteY9" fmla="*/ -50 h 34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821" h="343761">
                  <a:moveTo>
                    <a:pt x="-273" y="-50"/>
                  </a:moveTo>
                  <a:cubicBezTo>
                    <a:pt x="36939" y="81814"/>
                    <a:pt x="102728" y="141650"/>
                    <a:pt x="170898" y="163158"/>
                  </a:cubicBezTo>
                  <a:cubicBezTo>
                    <a:pt x="195346" y="170860"/>
                    <a:pt x="229208" y="175772"/>
                    <a:pt x="253432" y="184219"/>
                  </a:cubicBezTo>
                  <a:cubicBezTo>
                    <a:pt x="283201" y="194564"/>
                    <a:pt x="297863" y="176219"/>
                    <a:pt x="325324" y="192071"/>
                  </a:cubicBezTo>
                  <a:cubicBezTo>
                    <a:pt x="359484" y="211830"/>
                    <a:pt x="394128" y="231961"/>
                    <a:pt x="422073" y="260651"/>
                  </a:cubicBezTo>
                  <a:cubicBezTo>
                    <a:pt x="434204" y="273116"/>
                    <a:pt x="445628" y="290010"/>
                    <a:pt x="441795" y="307388"/>
                  </a:cubicBezTo>
                  <a:cubicBezTo>
                    <a:pt x="436474" y="331761"/>
                    <a:pt x="407040" y="338422"/>
                    <a:pt x="383411" y="339613"/>
                  </a:cubicBezTo>
                  <a:cubicBezTo>
                    <a:pt x="332581" y="342106"/>
                    <a:pt x="272857" y="348580"/>
                    <a:pt x="222845" y="337194"/>
                  </a:cubicBezTo>
                  <a:cubicBezTo>
                    <a:pt x="188053" y="329231"/>
                    <a:pt x="173652" y="301806"/>
                    <a:pt x="147009" y="279591"/>
                  </a:cubicBezTo>
                  <a:cubicBezTo>
                    <a:pt x="108570" y="247552"/>
                    <a:pt x="17440" y="72698"/>
                    <a:pt x="-273" y="-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110BF18-E88C-4F7D-8154-A9BB32D025DD}"/>
                </a:ext>
              </a:extLst>
            </p:cNvPr>
            <p:cNvSpPr/>
            <p:nvPr/>
          </p:nvSpPr>
          <p:spPr>
            <a:xfrm>
              <a:off x="1987939" y="1538045"/>
              <a:ext cx="98157" cy="249984"/>
            </a:xfrm>
            <a:custGeom>
              <a:avLst/>
              <a:gdLst>
                <a:gd name="connsiteX0" fmla="*/ 2439 w 98157"/>
                <a:gd name="connsiteY0" fmla="*/ 249934 h 249984"/>
                <a:gd name="connsiteX1" fmla="*/ 97885 w 98157"/>
                <a:gd name="connsiteY1" fmla="*/ 227979 h 249984"/>
                <a:gd name="connsiteX2" fmla="*/ 46683 w 98157"/>
                <a:gd name="connsiteY2" fmla="*/ -50 h 249984"/>
                <a:gd name="connsiteX3" fmla="*/ 22012 w 98157"/>
                <a:gd name="connsiteY3" fmla="*/ 53050 h 249984"/>
                <a:gd name="connsiteX4" fmla="*/ 6569 w 98157"/>
                <a:gd name="connsiteY4" fmla="*/ 117723 h 249984"/>
                <a:gd name="connsiteX5" fmla="*/ 2439 w 98157"/>
                <a:gd name="connsiteY5" fmla="*/ 249934 h 24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7" h="249984">
                  <a:moveTo>
                    <a:pt x="2439" y="249934"/>
                  </a:moveTo>
                  <a:lnTo>
                    <a:pt x="97885" y="227979"/>
                  </a:lnTo>
                  <a:cubicBezTo>
                    <a:pt x="84638" y="230994"/>
                    <a:pt x="51595" y="18518"/>
                    <a:pt x="46683" y="-50"/>
                  </a:cubicBezTo>
                  <a:cubicBezTo>
                    <a:pt x="34254" y="1624"/>
                    <a:pt x="25659" y="41478"/>
                    <a:pt x="22012" y="53050"/>
                  </a:cubicBezTo>
                  <a:cubicBezTo>
                    <a:pt x="15414" y="74234"/>
                    <a:pt x="10253" y="95843"/>
                    <a:pt x="6569" y="117723"/>
                  </a:cubicBezTo>
                  <a:cubicBezTo>
                    <a:pt x="-854" y="161398"/>
                    <a:pt x="-2246" y="205884"/>
                    <a:pt x="2439" y="24993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061A4B6-211E-493F-8262-95176814DC1D}"/>
                </a:ext>
              </a:extLst>
            </p:cNvPr>
            <p:cNvSpPr/>
            <p:nvPr/>
          </p:nvSpPr>
          <p:spPr>
            <a:xfrm>
              <a:off x="1418973" y="1718671"/>
              <a:ext cx="681003" cy="92072"/>
            </a:xfrm>
            <a:custGeom>
              <a:avLst/>
              <a:gdLst>
                <a:gd name="connsiteX0" fmla="*/ 313532 w 681003"/>
                <a:gd name="connsiteY0" fmla="*/ 51409 h 92072"/>
                <a:gd name="connsiteX1" fmla="*/ 595741 w 681003"/>
                <a:gd name="connsiteY1" fmla="*/ 16319 h 92072"/>
                <a:gd name="connsiteX2" fmla="*/ 604485 w 681003"/>
                <a:gd name="connsiteY2" fmla="*/ 15538 h 92072"/>
                <a:gd name="connsiteX3" fmla="*/ 615649 w 681003"/>
                <a:gd name="connsiteY3" fmla="*/ 21268 h 92072"/>
                <a:gd name="connsiteX4" fmla="*/ 680731 w 681003"/>
                <a:gd name="connsiteY4" fmla="*/ 44934 h 92072"/>
                <a:gd name="connsiteX5" fmla="*/ 651297 w 681003"/>
                <a:gd name="connsiteY5" fmla="*/ 61382 h 92072"/>
                <a:gd name="connsiteX6" fmla="*/ 191517 w 681003"/>
                <a:gd name="connsiteY6" fmla="*/ 85048 h 92072"/>
                <a:gd name="connsiteX7" fmla="*/ 11936 w 681003"/>
                <a:gd name="connsiteY7" fmla="*/ 27222 h 92072"/>
                <a:gd name="connsiteX8" fmla="*/ 1703 w 681003"/>
                <a:gd name="connsiteY8" fmla="*/ 15203 h 92072"/>
                <a:gd name="connsiteX9" fmla="*/ 47510 w 681003"/>
                <a:gd name="connsiteY9" fmla="*/ 11482 h 92072"/>
                <a:gd name="connsiteX10" fmla="*/ 133914 w 681003"/>
                <a:gd name="connsiteY10" fmla="*/ 35073 h 92072"/>
                <a:gd name="connsiteX11" fmla="*/ 313532 w 681003"/>
                <a:gd name="connsiteY11" fmla="*/ 51409 h 9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1003" h="92072">
                  <a:moveTo>
                    <a:pt x="313532" y="51409"/>
                  </a:moveTo>
                  <a:cubicBezTo>
                    <a:pt x="408457" y="50367"/>
                    <a:pt x="502862" y="35967"/>
                    <a:pt x="595741" y="16319"/>
                  </a:cubicBezTo>
                  <a:cubicBezTo>
                    <a:pt x="598584" y="15527"/>
                    <a:pt x="601546" y="15262"/>
                    <a:pt x="604485" y="15538"/>
                  </a:cubicBezTo>
                  <a:cubicBezTo>
                    <a:pt x="608571" y="16632"/>
                    <a:pt x="612378" y="18585"/>
                    <a:pt x="615649" y="21268"/>
                  </a:cubicBezTo>
                  <a:cubicBezTo>
                    <a:pt x="635036" y="33957"/>
                    <a:pt x="659855" y="34962"/>
                    <a:pt x="680731" y="44934"/>
                  </a:cubicBezTo>
                  <a:cubicBezTo>
                    <a:pt x="675745" y="55502"/>
                    <a:pt x="662758" y="59112"/>
                    <a:pt x="651297" y="61382"/>
                  </a:cubicBezTo>
                  <a:cubicBezTo>
                    <a:pt x="499993" y="91496"/>
                    <a:pt x="345113" y="99471"/>
                    <a:pt x="191517" y="85048"/>
                  </a:cubicBezTo>
                  <a:cubicBezTo>
                    <a:pt x="127923" y="79057"/>
                    <a:pt x="61278" y="67782"/>
                    <a:pt x="11936" y="27222"/>
                  </a:cubicBezTo>
                  <a:cubicBezTo>
                    <a:pt x="7597" y="24111"/>
                    <a:pt x="4085" y="19984"/>
                    <a:pt x="1703" y="15203"/>
                  </a:cubicBezTo>
                  <a:cubicBezTo>
                    <a:pt x="-10539" y="-14566"/>
                    <a:pt x="37723" y="7760"/>
                    <a:pt x="47510" y="11482"/>
                  </a:cubicBezTo>
                  <a:cubicBezTo>
                    <a:pt x="75638" y="21629"/>
                    <a:pt x="104532" y="29518"/>
                    <a:pt x="133914" y="35073"/>
                  </a:cubicBezTo>
                  <a:cubicBezTo>
                    <a:pt x="193039" y="46873"/>
                    <a:pt x="253250" y="52351"/>
                    <a:pt x="313532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9DD70399-9E4C-43DA-A1A1-2E74AB63FEF4}"/>
                </a:ext>
              </a:extLst>
            </p:cNvPr>
            <p:cNvSpPr/>
            <p:nvPr/>
          </p:nvSpPr>
          <p:spPr>
            <a:xfrm>
              <a:off x="1289177" y="1427921"/>
              <a:ext cx="243266" cy="790122"/>
            </a:xfrm>
            <a:custGeom>
              <a:avLst/>
              <a:gdLst>
                <a:gd name="connsiteX0" fmla="*/ 117397 w 243266"/>
                <a:gd name="connsiteY0" fmla="*/ 732950 h 790122"/>
                <a:gd name="connsiteX1" fmla="*/ 126997 w 243266"/>
                <a:gd name="connsiteY1" fmla="*/ 768784 h 790122"/>
                <a:gd name="connsiteX2" fmla="*/ 155724 w 243266"/>
                <a:gd name="connsiteY2" fmla="*/ 789995 h 790122"/>
                <a:gd name="connsiteX3" fmla="*/ 188991 w 243266"/>
                <a:gd name="connsiteY3" fmla="*/ 769491 h 790122"/>
                <a:gd name="connsiteX4" fmla="*/ 199112 w 243266"/>
                <a:gd name="connsiteY4" fmla="*/ 729787 h 790122"/>
                <a:gd name="connsiteX5" fmla="*/ 212322 w 243266"/>
                <a:gd name="connsiteY5" fmla="*/ 473403 h 790122"/>
                <a:gd name="connsiteX6" fmla="*/ 229365 w 243266"/>
                <a:gd name="connsiteY6" fmla="*/ 125107 h 790122"/>
                <a:gd name="connsiteX7" fmla="*/ 205178 w 243266"/>
                <a:gd name="connsiteY7" fmla="*/ 75505 h 790122"/>
                <a:gd name="connsiteX8" fmla="*/ 71702 w 243266"/>
                <a:gd name="connsiteY8" fmla="*/ 5697 h 790122"/>
                <a:gd name="connsiteX9" fmla="*/ -265 w 243266"/>
                <a:gd name="connsiteY9" fmla="*/ 79003 h 790122"/>
                <a:gd name="connsiteX10" fmla="*/ 42416 w 243266"/>
                <a:gd name="connsiteY10" fmla="*/ 237187 h 790122"/>
                <a:gd name="connsiteX11" fmla="*/ 90195 w 243266"/>
                <a:gd name="connsiteY11" fmla="*/ 552811 h 790122"/>
                <a:gd name="connsiteX12" fmla="*/ 117397 w 243266"/>
                <a:gd name="connsiteY12" fmla="*/ 732950 h 79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266" h="790122">
                  <a:moveTo>
                    <a:pt x="117397" y="732950"/>
                  </a:moveTo>
                  <a:cubicBezTo>
                    <a:pt x="119257" y="745230"/>
                    <a:pt x="121118" y="757807"/>
                    <a:pt x="126997" y="768784"/>
                  </a:cubicBezTo>
                  <a:cubicBezTo>
                    <a:pt x="132877" y="779762"/>
                    <a:pt x="143333" y="789064"/>
                    <a:pt x="155724" y="789995"/>
                  </a:cubicBezTo>
                  <a:cubicBezTo>
                    <a:pt x="169418" y="791036"/>
                    <a:pt x="182218" y="781473"/>
                    <a:pt x="188991" y="769491"/>
                  </a:cubicBezTo>
                  <a:cubicBezTo>
                    <a:pt x="195763" y="757509"/>
                    <a:pt x="197661" y="743444"/>
                    <a:pt x="199112" y="729787"/>
                  </a:cubicBezTo>
                  <a:cubicBezTo>
                    <a:pt x="207969" y="644648"/>
                    <a:pt x="203168" y="558616"/>
                    <a:pt x="212322" y="473403"/>
                  </a:cubicBezTo>
                  <a:cubicBezTo>
                    <a:pt x="224862" y="356820"/>
                    <a:pt x="263227" y="237373"/>
                    <a:pt x="229365" y="125107"/>
                  </a:cubicBezTo>
                  <a:cubicBezTo>
                    <a:pt x="224513" y="107194"/>
                    <a:pt x="216304" y="90360"/>
                    <a:pt x="205178" y="75505"/>
                  </a:cubicBezTo>
                  <a:cubicBezTo>
                    <a:pt x="175000" y="37549"/>
                    <a:pt x="113936" y="-18155"/>
                    <a:pt x="71702" y="5697"/>
                  </a:cubicBezTo>
                  <a:cubicBezTo>
                    <a:pt x="37728" y="24935"/>
                    <a:pt x="517" y="40303"/>
                    <a:pt x="-265" y="79003"/>
                  </a:cubicBezTo>
                  <a:cubicBezTo>
                    <a:pt x="-897" y="109999"/>
                    <a:pt x="36463" y="207158"/>
                    <a:pt x="42416" y="237187"/>
                  </a:cubicBezTo>
                  <a:cubicBezTo>
                    <a:pt x="63106" y="341155"/>
                    <a:pt x="74344" y="447988"/>
                    <a:pt x="90195" y="552811"/>
                  </a:cubicBezTo>
                  <a:cubicBezTo>
                    <a:pt x="99275" y="612944"/>
                    <a:pt x="108343" y="672992"/>
                    <a:pt x="117397" y="73295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EE5041C7-E9A2-4C1B-B7E3-CCC232286A3B}"/>
                </a:ext>
              </a:extLst>
            </p:cNvPr>
            <p:cNvSpPr/>
            <p:nvPr/>
          </p:nvSpPr>
          <p:spPr>
            <a:xfrm>
              <a:off x="2033049" y="1216406"/>
              <a:ext cx="655879" cy="920103"/>
            </a:xfrm>
            <a:custGeom>
              <a:avLst/>
              <a:gdLst>
                <a:gd name="connsiteX0" fmla="*/ 82432 w 655879"/>
                <a:gd name="connsiteY0" fmla="*/ 92071 h 920103"/>
                <a:gd name="connsiteX1" fmla="*/ 38523 w 655879"/>
                <a:gd name="connsiteY1" fmla="*/ 163888 h 920103"/>
                <a:gd name="connsiteX2" fmla="*/ 67622 w 655879"/>
                <a:gd name="connsiteY2" fmla="*/ 609788 h 920103"/>
                <a:gd name="connsiteX3" fmla="*/ 143421 w 655879"/>
                <a:gd name="connsiteY3" fmla="*/ 712863 h 920103"/>
                <a:gd name="connsiteX4" fmla="*/ 282070 w 655879"/>
                <a:gd name="connsiteY4" fmla="*/ 855679 h 920103"/>
                <a:gd name="connsiteX5" fmla="*/ 354110 w 655879"/>
                <a:gd name="connsiteY5" fmla="*/ 907551 h 920103"/>
                <a:gd name="connsiteX6" fmla="*/ 440626 w 655879"/>
                <a:gd name="connsiteY6" fmla="*/ 914324 h 920103"/>
                <a:gd name="connsiteX7" fmla="*/ 455064 w 655879"/>
                <a:gd name="connsiteY7" fmla="*/ 904760 h 920103"/>
                <a:gd name="connsiteX8" fmla="*/ 446617 w 655879"/>
                <a:gd name="connsiteY8" fmla="*/ 862451 h 920103"/>
                <a:gd name="connsiteX9" fmla="*/ 386112 w 655879"/>
                <a:gd name="connsiteY9" fmla="*/ 738762 h 920103"/>
                <a:gd name="connsiteX10" fmla="*/ 400475 w 655879"/>
                <a:gd name="connsiteY10" fmla="*/ 604542 h 920103"/>
                <a:gd name="connsiteX11" fmla="*/ 471772 w 655879"/>
                <a:gd name="connsiteY11" fmla="*/ 529003 h 920103"/>
                <a:gd name="connsiteX12" fmla="*/ 655111 w 655879"/>
                <a:gd name="connsiteY12" fmla="*/ 188298 h 920103"/>
                <a:gd name="connsiteX13" fmla="*/ 643947 w 655879"/>
                <a:gd name="connsiteY13" fmla="*/ 108295 h 920103"/>
                <a:gd name="connsiteX14" fmla="*/ 537561 w 655879"/>
                <a:gd name="connsiteY14" fmla="*/ 25016 h 920103"/>
                <a:gd name="connsiteX15" fmla="*/ 286461 w 655879"/>
                <a:gd name="connsiteY15" fmla="*/ 6411 h 920103"/>
                <a:gd name="connsiteX16" fmla="*/ 82432 w 655879"/>
                <a:gd name="connsiteY16" fmla="*/ 92071 h 92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5879" h="920103">
                  <a:moveTo>
                    <a:pt x="82432" y="92071"/>
                  </a:moveTo>
                  <a:cubicBezTo>
                    <a:pt x="63120" y="112648"/>
                    <a:pt x="49575" y="137952"/>
                    <a:pt x="38523" y="163888"/>
                  </a:cubicBezTo>
                  <a:cubicBezTo>
                    <a:pt x="-22168" y="306034"/>
                    <a:pt x="-11042" y="476759"/>
                    <a:pt x="67622" y="609788"/>
                  </a:cubicBezTo>
                  <a:cubicBezTo>
                    <a:pt x="89897" y="646248"/>
                    <a:pt x="115256" y="680731"/>
                    <a:pt x="143421" y="712863"/>
                  </a:cubicBezTo>
                  <a:cubicBezTo>
                    <a:pt x="186501" y="763414"/>
                    <a:pt x="232813" y="811123"/>
                    <a:pt x="282070" y="855679"/>
                  </a:cubicBezTo>
                  <a:cubicBezTo>
                    <a:pt x="304136" y="875587"/>
                    <a:pt x="327132" y="895123"/>
                    <a:pt x="354110" y="907551"/>
                  </a:cubicBezTo>
                  <a:cubicBezTo>
                    <a:pt x="381088" y="919980"/>
                    <a:pt x="412829" y="924780"/>
                    <a:pt x="440626" y="914324"/>
                  </a:cubicBezTo>
                  <a:cubicBezTo>
                    <a:pt x="446260" y="912597"/>
                    <a:pt x="451276" y="909274"/>
                    <a:pt x="455064" y="904760"/>
                  </a:cubicBezTo>
                  <a:cubicBezTo>
                    <a:pt x="464181" y="892369"/>
                    <a:pt x="455064" y="875215"/>
                    <a:pt x="446617" y="862451"/>
                  </a:cubicBezTo>
                  <a:cubicBezTo>
                    <a:pt x="420792" y="824198"/>
                    <a:pt x="397312" y="783527"/>
                    <a:pt x="386112" y="738762"/>
                  </a:cubicBezTo>
                  <a:cubicBezTo>
                    <a:pt x="374911" y="693997"/>
                    <a:pt x="377144" y="644357"/>
                    <a:pt x="400475" y="604542"/>
                  </a:cubicBezTo>
                  <a:cubicBezTo>
                    <a:pt x="418076" y="574549"/>
                    <a:pt x="445947" y="552446"/>
                    <a:pt x="471772" y="529003"/>
                  </a:cubicBezTo>
                  <a:cubicBezTo>
                    <a:pt x="569972" y="440329"/>
                    <a:pt x="647557" y="320398"/>
                    <a:pt x="655111" y="188298"/>
                  </a:cubicBezTo>
                  <a:cubicBezTo>
                    <a:pt x="656636" y="161134"/>
                    <a:pt x="655111" y="133077"/>
                    <a:pt x="643947" y="108295"/>
                  </a:cubicBezTo>
                  <a:cubicBezTo>
                    <a:pt x="624858" y="66097"/>
                    <a:pt x="581247" y="40384"/>
                    <a:pt x="537561" y="25016"/>
                  </a:cubicBezTo>
                  <a:cubicBezTo>
                    <a:pt x="457185" y="-3190"/>
                    <a:pt x="370111" y="-4753"/>
                    <a:pt x="286461" y="6411"/>
                  </a:cubicBezTo>
                  <a:cubicBezTo>
                    <a:pt x="216392" y="15639"/>
                    <a:pt x="132556" y="38598"/>
                    <a:pt x="82432" y="9207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267F5E6F-F5BD-4C19-97E9-A329F9E7D7C0}"/>
                </a:ext>
              </a:extLst>
            </p:cNvPr>
            <p:cNvSpPr/>
            <p:nvPr/>
          </p:nvSpPr>
          <p:spPr>
            <a:xfrm>
              <a:off x="2512125" y="1119367"/>
              <a:ext cx="399537" cy="255591"/>
            </a:xfrm>
            <a:custGeom>
              <a:avLst/>
              <a:gdLst>
                <a:gd name="connsiteX0" fmla="*/ 284617 w 399537"/>
                <a:gd name="connsiteY0" fmla="*/ 119636 h 255591"/>
                <a:gd name="connsiteX1" fmla="*/ 356509 w 399537"/>
                <a:gd name="connsiteY1" fmla="*/ 206226 h 255591"/>
                <a:gd name="connsiteX2" fmla="*/ 399265 w 399537"/>
                <a:gd name="connsiteY2" fmla="*/ 235474 h 255591"/>
                <a:gd name="connsiteX3" fmla="*/ 341922 w 399537"/>
                <a:gd name="connsiteY3" fmla="*/ 255085 h 255591"/>
                <a:gd name="connsiteX4" fmla="*/ 142583 w 399537"/>
                <a:gd name="connsiteY4" fmla="*/ 220069 h 255591"/>
                <a:gd name="connsiteX5" fmla="*/ 4902 w 399537"/>
                <a:gd name="connsiteY5" fmla="*/ 80676 h 255591"/>
                <a:gd name="connsiteX6" fmla="*/ 58485 w 399537"/>
                <a:gd name="connsiteY6" fmla="*/ 524 h 255591"/>
                <a:gd name="connsiteX7" fmla="*/ 209860 w 399537"/>
                <a:gd name="connsiteY7" fmla="*/ 54926 h 255591"/>
                <a:gd name="connsiteX8" fmla="*/ 284617 w 399537"/>
                <a:gd name="connsiteY8" fmla="*/ 119636 h 25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537" h="255591">
                  <a:moveTo>
                    <a:pt x="284617" y="119636"/>
                  </a:moveTo>
                  <a:cubicBezTo>
                    <a:pt x="309028" y="148214"/>
                    <a:pt x="328415" y="180849"/>
                    <a:pt x="356509" y="206226"/>
                  </a:cubicBezTo>
                  <a:cubicBezTo>
                    <a:pt x="369384" y="217847"/>
                    <a:pt x="383766" y="227686"/>
                    <a:pt x="399265" y="235474"/>
                  </a:cubicBezTo>
                  <a:cubicBezTo>
                    <a:pt x="386464" y="251140"/>
                    <a:pt x="363058" y="254266"/>
                    <a:pt x="341922" y="255085"/>
                  </a:cubicBezTo>
                  <a:cubicBezTo>
                    <a:pt x="274124" y="257801"/>
                    <a:pt x="204241" y="248684"/>
                    <a:pt x="142583" y="220069"/>
                  </a:cubicBezTo>
                  <a:cubicBezTo>
                    <a:pt x="80924" y="191454"/>
                    <a:pt x="27712" y="141926"/>
                    <a:pt x="4902" y="80676"/>
                  </a:cubicBezTo>
                  <a:cubicBezTo>
                    <a:pt x="-10392" y="39744"/>
                    <a:pt x="8437" y="-5691"/>
                    <a:pt x="58485" y="524"/>
                  </a:cubicBezTo>
                  <a:cubicBezTo>
                    <a:pt x="112300" y="7437"/>
                    <a:pt x="163956" y="26006"/>
                    <a:pt x="209860" y="54926"/>
                  </a:cubicBezTo>
                  <a:cubicBezTo>
                    <a:pt x="237850" y="72668"/>
                    <a:pt x="263046" y="94478"/>
                    <a:pt x="284617" y="11963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E62C94E0-3AB4-4DF8-829D-193DCDC1F8BF}"/>
                </a:ext>
              </a:extLst>
            </p:cNvPr>
            <p:cNvSpPr/>
            <p:nvPr/>
          </p:nvSpPr>
          <p:spPr>
            <a:xfrm>
              <a:off x="2586660" y="1189712"/>
              <a:ext cx="314470" cy="192912"/>
            </a:xfrm>
            <a:custGeom>
              <a:avLst/>
              <a:gdLst>
                <a:gd name="connsiteX0" fmla="*/ 30985 w 314470"/>
                <a:gd name="connsiteY0" fmla="*/ 99862 h 192912"/>
                <a:gd name="connsiteX1" fmla="*/ 158619 w 314470"/>
                <a:gd name="connsiteY1" fmla="*/ 186675 h 192912"/>
                <a:gd name="connsiteX2" fmla="*/ 314198 w 314470"/>
                <a:gd name="connsiteY2" fmla="*/ 174395 h 192912"/>
                <a:gd name="connsiteX3" fmla="*/ 187048 w 314470"/>
                <a:gd name="connsiteY3" fmla="*/ 143138 h 192912"/>
                <a:gd name="connsiteX4" fmla="*/ 129706 w 314470"/>
                <a:gd name="connsiteY4" fmla="*/ 96103 h 192912"/>
                <a:gd name="connsiteX5" fmla="*/ 58261 w 314470"/>
                <a:gd name="connsiteY5" fmla="*/ 55543 h 192912"/>
                <a:gd name="connsiteX6" fmla="*/ -273 w 314470"/>
                <a:gd name="connsiteY6" fmla="*/ -50 h 192912"/>
                <a:gd name="connsiteX7" fmla="*/ 30985 w 314470"/>
                <a:gd name="connsiteY7" fmla="*/ 99862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70" h="192912">
                  <a:moveTo>
                    <a:pt x="30985" y="99862"/>
                  </a:moveTo>
                  <a:cubicBezTo>
                    <a:pt x="59526" y="144217"/>
                    <a:pt x="107230" y="174768"/>
                    <a:pt x="158619" y="186675"/>
                  </a:cubicBezTo>
                  <a:cubicBezTo>
                    <a:pt x="210007" y="198583"/>
                    <a:pt x="264670" y="192666"/>
                    <a:pt x="314198" y="174395"/>
                  </a:cubicBezTo>
                  <a:cubicBezTo>
                    <a:pt x="269396" y="180230"/>
                    <a:pt x="224036" y="169082"/>
                    <a:pt x="187048" y="143138"/>
                  </a:cubicBezTo>
                  <a:cubicBezTo>
                    <a:pt x="166842" y="128886"/>
                    <a:pt x="149837" y="110541"/>
                    <a:pt x="129706" y="96103"/>
                  </a:cubicBezTo>
                  <a:cubicBezTo>
                    <a:pt x="107379" y="80103"/>
                    <a:pt x="82001" y="69274"/>
                    <a:pt x="58261" y="55543"/>
                  </a:cubicBezTo>
                  <a:cubicBezTo>
                    <a:pt x="34520" y="41812"/>
                    <a:pt x="11784" y="24733"/>
                    <a:pt x="-273" y="-50"/>
                  </a:cubicBezTo>
                  <a:cubicBezTo>
                    <a:pt x="2370" y="37049"/>
                    <a:pt x="10184" y="67563"/>
                    <a:pt x="30985" y="9986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B5FAA4C-7F44-468C-8B71-06687BB6A282}"/>
                </a:ext>
              </a:extLst>
            </p:cNvPr>
            <p:cNvSpPr/>
            <p:nvPr/>
          </p:nvSpPr>
          <p:spPr>
            <a:xfrm>
              <a:off x="1333243" y="1398440"/>
              <a:ext cx="77738" cy="338944"/>
            </a:xfrm>
            <a:custGeom>
              <a:avLst/>
              <a:gdLst>
                <a:gd name="connsiteX0" fmla="*/ 360 w 77738"/>
                <a:gd name="connsiteY0" fmla="*/ 50099 h 338944"/>
                <a:gd name="connsiteX1" fmla="*/ 8435 w 77738"/>
                <a:gd name="connsiteY1" fmla="*/ 116521 h 338944"/>
                <a:gd name="connsiteX2" fmla="*/ 43599 w 77738"/>
                <a:gd name="connsiteY2" fmla="*/ 338894 h 338944"/>
                <a:gd name="connsiteX3" fmla="*/ 40399 w 77738"/>
                <a:gd name="connsiteY3" fmla="*/ 216098 h 338944"/>
                <a:gd name="connsiteX4" fmla="*/ 42892 w 77738"/>
                <a:gd name="connsiteY4" fmla="*/ 98920 h 338944"/>
                <a:gd name="connsiteX5" fmla="*/ 58856 w 77738"/>
                <a:gd name="connsiteY5" fmla="*/ 52444 h 338944"/>
                <a:gd name="connsiteX6" fmla="*/ 77461 w 77738"/>
                <a:gd name="connsiteY6" fmla="*/ 24386 h 338944"/>
                <a:gd name="connsiteX7" fmla="*/ 32808 w 77738"/>
                <a:gd name="connsiteY7" fmla="*/ 534 h 338944"/>
                <a:gd name="connsiteX8" fmla="*/ 360 w 77738"/>
                <a:gd name="connsiteY8" fmla="*/ 50099 h 33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38" h="338944">
                  <a:moveTo>
                    <a:pt x="360" y="50099"/>
                  </a:moveTo>
                  <a:cubicBezTo>
                    <a:pt x="-2170" y="72426"/>
                    <a:pt x="3374" y="94753"/>
                    <a:pt x="8435" y="116521"/>
                  </a:cubicBezTo>
                  <a:cubicBezTo>
                    <a:pt x="25403" y="189719"/>
                    <a:pt x="37154" y="264029"/>
                    <a:pt x="43599" y="338894"/>
                  </a:cubicBezTo>
                  <a:cubicBezTo>
                    <a:pt x="42557" y="298011"/>
                    <a:pt x="41489" y="257078"/>
                    <a:pt x="40399" y="216098"/>
                  </a:cubicBezTo>
                  <a:cubicBezTo>
                    <a:pt x="39394" y="177026"/>
                    <a:pt x="38390" y="137769"/>
                    <a:pt x="42892" y="98920"/>
                  </a:cubicBezTo>
                  <a:cubicBezTo>
                    <a:pt x="44790" y="82398"/>
                    <a:pt x="48102" y="65133"/>
                    <a:pt x="58856" y="52444"/>
                  </a:cubicBezTo>
                  <a:cubicBezTo>
                    <a:pt x="66298" y="43662"/>
                    <a:pt x="77722" y="35922"/>
                    <a:pt x="77461" y="24386"/>
                  </a:cubicBezTo>
                  <a:cubicBezTo>
                    <a:pt x="77015" y="7828"/>
                    <a:pt x="46874" y="-2703"/>
                    <a:pt x="32808" y="534"/>
                  </a:cubicBezTo>
                  <a:cubicBezTo>
                    <a:pt x="12640" y="5297"/>
                    <a:pt x="2407" y="31940"/>
                    <a:pt x="360" y="500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EAC9D41B-21A3-49EB-9400-F437197E1F62}"/>
                </a:ext>
              </a:extLst>
            </p:cNvPr>
            <p:cNvSpPr/>
            <p:nvPr/>
          </p:nvSpPr>
          <p:spPr>
            <a:xfrm>
              <a:off x="1226867" y="415963"/>
              <a:ext cx="672753" cy="338623"/>
            </a:xfrm>
            <a:custGeom>
              <a:avLst/>
              <a:gdLst>
                <a:gd name="connsiteX0" fmla="*/ 78530 w 672753"/>
                <a:gd name="connsiteY0" fmla="*/ 99844 h 338623"/>
                <a:gd name="connsiteX1" fmla="*/ 265776 w 672753"/>
                <a:gd name="connsiteY1" fmla="*/ 81 h 338623"/>
                <a:gd name="connsiteX2" fmla="*/ 415550 w 672753"/>
                <a:gd name="connsiteY2" fmla="*/ 64270 h 338623"/>
                <a:gd name="connsiteX3" fmla="*/ 542924 w 672753"/>
                <a:gd name="connsiteY3" fmla="*/ 170024 h 338623"/>
                <a:gd name="connsiteX4" fmla="*/ 657906 w 672753"/>
                <a:gd name="connsiteY4" fmla="*/ 237636 h 338623"/>
                <a:gd name="connsiteX5" fmla="*/ 671897 w 672753"/>
                <a:gd name="connsiteY5" fmla="*/ 250958 h 338623"/>
                <a:gd name="connsiteX6" fmla="*/ 669776 w 672753"/>
                <a:gd name="connsiteY6" fmla="*/ 267889 h 338623"/>
                <a:gd name="connsiteX7" fmla="*/ 613327 w 672753"/>
                <a:gd name="connsiteY7" fmla="*/ 332897 h 338623"/>
                <a:gd name="connsiteX8" fmla="*/ 548840 w 672753"/>
                <a:gd name="connsiteY8" fmla="*/ 336804 h 338623"/>
                <a:gd name="connsiteX9" fmla="*/ 230946 w 672753"/>
                <a:gd name="connsiteY9" fmla="*/ 307258 h 338623"/>
                <a:gd name="connsiteX10" fmla="*/ 70641 w 672753"/>
                <a:gd name="connsiteY10" fmla="*/ 292374 h 338623"/>
                <a:gd name="connsiteX11" fmla="*/ 3661 w 672753"/>
                <a:gd name="connsiteY11" fmla="*/ 242102 h 338623"/>
                <a:gd name="connsiteX12" fmla="*/ 78530 w 672753"/>
                <a:gd name="connsiteY12" fmla="*/ 99844 h 33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2753" h="338623">
                  <a:moveTo>
                    <a:pt x="78530" y="99844"/>
                  </a:moveTo>
                  <a:cubicBezTo>
                    <a:pt x="123555" y="41794"/>
                    <a:pt x="192358" y="-2785"/>
                    <a:pt x="265776" y="81"/>
                  </a:cubicBezTo>
                  <a:cubicBezTo>
                    <a:pt x="320960" y="2276"/>
                    <a:pt x="371902" y="30445"/>
                    <a:pt x="415550" y="64270"/>
                  </a:cubicBezTo>
                  <a:cubicBezTo>
                    <a:pt x="459199" y="98095"/>
                    <a:pt x="497861" y="138134"/>
                    <a:pt x="542924" y="170024"/>
                  </a:cubicBezTo>
                  <a:cubicBezTo>
                    <a:pt x="579242" y="195699"/>
                    <a:pt x="619169" y="215719"/>
                    <a:pt x="657906" y="237636"/>
                  </a:cubicBezTo>
                  <a:cubicBezTo>
                    <a:pt x="663637" y="240874"/>
                    <a:pt x="669814" y="244706"/>
                    <a:pt x="671897" y="250958"/>
                  </a:cubicBezTo>
                  <a:cubicBezTo>
                    <a:pt x="673137" y="256677"/>
                    <a:pt x="672389" y="262649"/>
                    <a:pt x="669776" y="267889"/>
                  </a:cubicBezTo>
                  <a:cubicBezTo>
                    <a:pt x="659209" y="295499"/>
                    <a:pt x="640938" y="322291"/>
                    <a:pt x="613327" y="332897"/>
                  </a:cubicBezTo>
                  <a:cubicBezTo>
                    <a:pt x="593047" y="340711"/>
                    <a:pt x="570497" y="338813"/>
                    <a:pt x="548840" y="336804"/>
                  </a:cubicBezTo>
                  <a:lnTo>
                    <a:pt x="230946" y="307258"/>
                  </a:lnTo>
                  <a:lnTo>
                    <a:pt x="70641" y="292374"/>
                  </a:lnTo>
                  <a:cubicBezTo>
                    <a:pt x="31346" y="288653"/>
                    <a:pt x="-14014" y="292374"/>
                    <a:pt x="3661" y="242102"/>
                  </a:cubicBezTo>
                  <a:cubicBezTo>
                    <a:pt x="21336" y="191829"/>
                    <a:pt x="45896" y="142078"/>
                    <a:pt x="78530" y="9984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6CD2EB0-6255-46E8-B7F7-989C9ABB6AD7}"/>
                </a:ext>
              </a:extLst>
            </p:cNvPr>
            <p:cNvSpPr/>
            <p:nvPr/>
          </p:nvSpPr>
          <p:spPr>
            <a:xfrm>
              <a:off x="1137178" y="32240"/>
              <a:ext cx="357464" cy="467083"/>
            </a:xfrm>
            <a:custGeom>
              <a:avLst/>
              <a:gdLst>
                <a:gd name="connsiteX0" fmla="*/ 357177 w 357464"/>
                <a:gd name="connsiteY0" fmla="*/ 432364 h 467083"/>
                <a:gd name="connsiteX1" fmla="*/ 323277 w 357464"/>
                <a:gd name="connsiteY1" fmla="*/ 463845 h 467083"/>
                <a:gd name="connsiteX2" fmla="*/ 272447 w 357464"/>
                <a:gd name="connsiteY2" fmla="*/ 443602 h 467083"/>
                <a:gd name="connsiteX3" fmla="*/ 247702 w 357464"/>
                <a:gd name="connsiteY3" fmla="*/ 379859 h 467083"/>
                <a:gd name="connsiteX4" fmla="*/ 226491 w 357464"/>
                <a:gd name="connsiteY4" fmla="*/ 350574 h 467083"/>
                <a:gd name="connsiteX5" fmla="*/ 159958 w 357464"/>
                <a:gd name="connsiteY5" fmla="*/ 285269 h 467083"/>
                <a:gd name="connsiteX6" fmla="*/ 19598 w 357464"/>
                <a:gd name="connsiteY6" fmla="*/ 150714 h 467083"/>
                <a:gd name="connsiteX7" fmla="*/ 3337 w 357464"/>
                <a:gd name="connsiteY7" fmla="*/ 106358 h 467083"/>
                <a:gd name="connsiteX8" fmla="*/ 17737 w 357464"/>
                <a:gd name="connsiteY8" fmla="*/ 4065 h 467083"/>
                <a:gd name="connsiteX9" fmla="*/ 23914 w 357464"/>
                <a:gd name="connsiteY9" fmla="*/ 120 h 467083"/>
                <a:gd name="connsiteX10" fmla="*/ 26407 w 357464"/>
                <a:gd name="connsiteY10" fmla="*/ 7005 h 467083"/>
                <a:gd name="connsiteX11" fmla="*/ 33366 w 357464"/>
                <a:gd name="connsiteY11" fmla="*/ 85148 h 467083"/>
                <a:gd name="connsiteX12" fmla="*/ 49329 w 357464"/>
                <a:gd name="connsiteY12" fmla="*/ 126080 h 467083"/>
                <a:gd name="connsiteX13" fmla="*/ 73293 w 357464"/>
                <a:gd name="connsiteY13" fmla="*/ 157709 h 467083"/>
                <a:gd name="connsiteX14" fmla="*/ 282680 w 357464"/>
                <a:gd name="connsiteY14" fmla="*/ 301791 h 467083"/>
                <a:gd name="connsiteX15" fmla="*/ 357177 w 357464"/>
                <a:gd name="connsiteY15" fmla="*/ 432364 h 46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7464" h="467083">
                  <a:moveTo>
                    <a:pt x="357177" y="432364"/>
                  </a:moveTo>
                  <a:cubicBezTo>
                    <a:pt x="357809" y="448886"/>
                    <a:pt x="338571" y="457854"/>
                    <a:pt x="323277" y="463845"/>
                  </a:cubicBezTo>
                  <a:cubicBezTo>
                    <a:pt x="301993" y="472143"/>
                    <a:pt x="283276" y="463845"/>
                    <a:pt x="272447" y="443602"/>
                  </a:cubicBezTo>
                  <a:cubicBezTo>
                    <a:pt x="261619" y="423359"/>
                    <a:pt x="258418" y="400028"/>
                    <a:pt x="247702" y="379859"/>
                  </a:cubicBezTo>
                  <a:cubicBezTo>
                    <a:pt x="241726" y="369351"/>
                    <a:pt x="234614" y="359527"/>
                    <a:pt x="226491" y="350574"/>
                  </a:cubicBezTo>
                  <a:cubicBezTo>
                    <a:pt x="206156" y="327005"/>
                    <a:pt x="183903" y="305162"/>
                    <a:pt x="159958" y="285269"/>
                  </a:cubicBezTo>
                  <a:cubicBezTo>
                    <a:pt x="109686" y="243555"/>
                    <a:pt x="50223" y="208428"/>
                    <a:pt x="19598" y="150714"/>
                  </a:cubicBezTo>
                  <a:cubicBezTo>
                    <a:pt x="12189" y="136735"/>
                    <a:pt x="6719" y="121812"/>
                    <a:pt x="3337" y="106358"/>
                  </a:cubicBezTo>
                  <a:cubicBezTo>
                    <a:pt x="-4106" y="71901"/>
                    <a:pt x="-385" y="34243"/>
                    <a:pt x="17737" y="4065"/>
                  </a:cubicBezTo>
                  <a:cubicBezTo>
                    <a:pt x="19114" y="1795"/>
                    <a:pt x="21458" y="-735"/>
                    <a:pt x="23914" y="120"/>
                  </a:cubicBezTo>
                  <a:cubicBezTo>
                    <a:pt x="26370" y="976"/>
                    <a:pt x="26594" y="4400"/>
                    <a:pt x="26407" y="7005"/>
                  </a:cubicBezTo>
                  <a:cubicBezTo>
                    <a:pt x="24420" y="33258"/>
                    <a:pt x="26768" y="59659"/>
                    <a:pt x="33366" y="85148"/>
                  </a:cubicBezTo>
                  <a:cubicBezTo>
                    <a:pt x="36849" y="99439"/>
                    <a:pt x="42218" y="113204"/>
                    <a:pt x="49329" y="126080"/>
                  </a:cubicBezTo>
                  <a:cubicBezTo>
                    <a:pt x="56039" y="137534"/>
                    <a:pt x="64084" y="148152"/>
                    <a:pt x="73293" y="157709"/>
                  </a:cubicBezTo>
                  <a:cubicBezTo>
                    <a:pt x="131492" y="219629"/>
                    <a:pt x="216965" y="247946"/>
                    <a:pt x="282680" y="301791"/>
                  </a:cubicBezTo>
                  <a:cubicBezTo>
                    <a:pt x="302476" y="317754"/>
                    <a:pt x="355465" y="388418"/>
                    <a:pt x="357177" y="43236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57986E25-5343-43E7-A7D0-16BA5872AA1B}"/>
                </a:ext>
              </a:extLst>
            </p:cNvPr>
            <p:cNvSpPr/>
            <p:nvPr/>
          </p:nvSpPr>
          <p:spPr>
            <a:xfrm>
              <a:off x="1351591" y="680415"/>
              <a:ext cx="104002" cy="260949"/>
            </a:xfrm>
            <a:custGeom>
              <a:avLst/>
              <a:gdLst>
                <a:gd name="connsiteX0" fmla="*/ 32061 w 104002"/>
                <a:gd name="connsiteY0" fmla="*/ 260900 h 260949"/>
                <a:gd name="connsiteX1" fmla="*/ 103730 w 104002"/>
                <a:gd name="connsiteY1" fmla="*/ 41355 h 260949"/>
                <a:gd name="connsiteX2" fmla="*/ 33028 w 104002"/>
                <a:gd name="connsiteY2" fmla="*/ 12553 h 260949"/>
                <a:gd name="connsiteX3" fmla="*/ 7985 w 104002"/>
                <a:gd name="connsiteY3" fmla="*/ 757 h 260949"/>
                <a:gd name="connsiteX4" fmla="*/ 5009 w 104002"/>
                <a:gd name="connsiteY4" fmla="*/ 23084 h 260949"/>
                <a:gd name="connsiteX5" fmla="*/ 6757 w 104002"/>
                <a:gd name="connsiteY5" fmla="*/ 177659 h 260949"/>
                <a:gd name="connsiteX6" fmla="*/ 17623 w 104002"/>
                <a:gd name="connsiteY6" fmla="*/ 220898 h 260949"/>
                <a:gd name="connsiteX7" fmla="*/ 32061 w 104002"/>
                <a:gd name="connsiteY7" fmla="*/ 260900 h 2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002" h="260949">
                  <a:moveTo>
                    <a:pt x="32061" y="260900"/>
                  </a:moveTo>
                  <a:cubicBezTo>
                    <a:pt x="16801" y="180275"/>
                    <a:pt x="43838" y="97447"/>
                    <a:pt x="103730" y="41355"/>
                  </a:cubicBezTo>
                  <a:cubicBezTo>
                    <a:pt x="79014" y="34858"/>
                    <a:pt x="55247" y="25175"/>
                    <a:pt x="33028" y="12553"/>
                  </a:cubicBezTo>
                  <a:cubicBezTo>
                    <a:pt x="27707" y="9539"/>
                    <a:pt x="13641" y="-3373"/>
                    <a:pt x="7985" y="757"/>
                  </a:cubicBezTo>
                  <a:cubicBezTo>
                    <a:pt x="3929" y="3697"/>
                    <a:pt x="5529" y="18730"/>
                    <a:pt x="5009" y="23084"/>
                  </a:cubicBezTo>
                  <a:cubicBezTo>
                    <a:pt x="-1169" y="75403"/>
                    <a:pt x="-3476" y="125489"/>
                    <a:pt x="6757" y="177659"/>
                  </a:cubicBezTo>
                  <a:cubicBezTo>
                    <a:pt x="9615" y="192253"/>
                    <a:pt x="13243" y="206687"/>
                    <a:pt x="17623" y="220898"/>
                  </a:cubicBezTo>
                  <a:cubicBezTo>
                    <a:pt x="21567" y="233959"/>
                    <a:pt x="29419" y="247504"/>
                    <a:pt x="32061" y="2609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6F2DDCB1-68D0-483D-8BED-BC2B6DDDCC8C}"/>
                </a:ext>
              </a:extLst>
            </p:cNvPr>
            <p:cNvSpPr/>
            <p:nvPr/>
          </p:nvSpPr>
          <p:spPr>
            <a:xfrm>
              <a:off x="1432520" y="526669"/>
              <a:ext cx="208940" cy="90706"/>
            </a:xfrm>
            <a:custGeom>
              <a:avLst/>
              <a:gdLst>
                <a:gd name="connsiteX0" fmla="*/ 147122 w 208940"/>
                <a:gd name="connsiteY0" fmla="*/ 8078 h 90706"/>
                <a:gd name="connsiteX1" fmla="*/ 191775 w 208940"/>
                <a:gd name="connsiteY1" fmla="*/ 61178 h 90706"/>
                <a:gd name="connsiteX2" fmla="*/ 205134 w 208940"/>
                <a:gd name="connsiteY2" fmla="*/ 71746 h 90706"/>
                <a:gd name="connsiteX3" fmla="*/ 206399 w 208940"/>
                <a:gd name="connsiteY3" fmla="*/ 87263 h 90706"/>
                <a:gd name="connsiteX4" fmla="*/ 190510 w 208940"/>
                <a:gd name="connsiteY4" fmla="*/ 89049 h 90706"/>
                <a:gd name="connsiteX5" fmla="*/ 175625 w 208940"/>
                <a:gd name="connsiteY5" fmla="*/ 80788 h 90706"/>
                <a:gd name="connsiteX6" fmla="*/ 134284 w 208940"/>
                <a:gd name="connsiteY6" fmla="*/ 83616 h 90706"/>
                <a:gd name="connsiteX7" fmla="*/ 58001 w 208940"/>
                <a:gd name="connsiteY7" fmla="*/ 69364 h 90706"/>
                <a:gd name="connsiteX8" fmla="*/ 31619 w 208940"/>
                <a:gd name="connsiteY8" fmla="*/ 36730 h 90706"/>
                <a:gd name="connsiteX9" fmla="*/ 957 w 208940"/>
                <a:gd name="connsiteY9" fmla="*/ 6961 h 90706"/>
                <a:gd name="connsiteX10" fmla="*/ 44159 w 208940"/>
                <a:gd name="connsiteY10" fmla="*/ 6961 h 90706"/>
                <a:gd name="connsiteX11" fmla="*/ 94878 w 208940"/>
                <a:gd name="connsiteY11" fmla="*/ 2831 h 90706"/>
                <a:gd name="connsiteX12" fmla="*/ 147122 w 208940"/>
                <a:gd name="connsiteY12" fmla="*/ 8078 h 9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940" h="90706">
                  <a:moveTo>
                    <a:pt x="147122" y="8078"/>
                  </a:moveTo>
                  <a:cubicBezTo>
                    <a:pt x="166695" y="20990"/>
                    <a:pt x="173170" y="46963"/>
                    <a:pt x="191775" y="61178"/>
                  </a:cubicBezTo>
                  <a:cubicBezTo>
                    <a:pt x="196605" y="64200"/>
                    <a:pt x="201085" y="67742"/>
                    <a:pt x="205134" y="71746"/>
                  </a:cubicBezTo>
                  <a:cubicBezTo>
                    <a:pt x="208855" y="76137"/>
                    <a:pt x="210195" y="82909"/>
                    <a:pt x="206399" y="87263"/>
                  </a:cubicBezTo>
                  <a:cubicBezTo>
                    <a:pt x="202603" y="91617"/>
                    <a:pt x="195720" y="91282"/>
                    <a:pt x="190510" y="89049"/>
                  </a:cubicBezTo>
                  <a:cubicBezTo>
                    <a:pt x="185300" y="86816"/>
                    <a:pt x="180984" y="82984"/>
                    <a:pt x="175625" y="80788"/>
                  </a:cubicBezTo>
                  <a:cubicBezTo>
                    <a:pt x="162750" y="75393"/>
                    <a:pt x="148089" y="80788"/>
                    <a:pt x="134284" y="83616"/>
                  </a:cubicBezTo>
                  <a:cubicBezTo>
                    <a:pt x="107972" y="89209"/>
                    <a:pt x="80518" y="84081"/>
                    <a:pt x="58001" y="69364"/>
                  </a:cubicBezTo>
                  <a:cubicBezTo>
                    <a:pt x="48475" y="62815"/>
                    <a:pt x="46838" y="52768"/>
                    <a:pt x="31619" y="36730"/>
                  </a:cubicBezTo>
                  <a:cubicBezTo>
                    <a:pt x="25181" y="29921"/>
                    <a:pt x="-6895" y="16525"/>
                    <a:pt x="957" y="6961"/>
                  </a:cubicBezTo>
                  <a:cubicBezTo>
                    <a:pt x="5831" y="971"/>
                    <a:pt x="37386" y="6961"/>
                    <a:pt x="44159" y="6961"/>
                  </a:cubicBezTo>
                  <a:cubicBezTo>
                    <a:pt x="64290" y="6961"/>
                    <a:pt x="77277" y="6961"/>
                    <a:pt x="94878" y="2831"/>
                  </a:cubicBezTo>
                  <a:cubicBezTo>
                    <a:pt x="112478" y="-1299"/>
                    <a:pt x="131791" y="-2118"/>
                    <a:pt x="147122" y="807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656F46E4-4C5E-4AC6-AB16-5D5265CFDC6F}"/>
                </a:ext>
              </a:extLst>
            </p:cNvPr>
            <p:cNvSpPr/>
            <p:nvPr/>
          </p:nvSpPr>
          <p:spPr>
            <a:xfrm>
              <a:off x="1493200" y="543365"/>
              <a:ext cx="97227" cy="57671"/>
            </a:xfrm>
            <a:custGeom>
              <a:avLst/>
              <a:gdLst>
                <a:gd name="connsiteX0" fmla="*/ 22588 w 97227"/>
                <a:gd name="connsiteY0" fmla="*/ 3513 h 57671"/>
                <a:gd name="connsiteX1" fmla="*/ 58013 w 97227"/>
                <a:gd name="connsiteY1" fmla="*/ 759 h 57671"/>
                <a:gd name="connsiteX2" fmla="*/ 72898 w 97227"/>
                <a:gd name="connsiteY2" fmla="*/ 5262 h 57671"/>
                <a:gd name="connsiteX3" fmla="*/ 89382 w 97227"/>
                <a:gd name="connsiteY3" fmla="*/ 21635 h 57671"/>
                <a:gd name="connsiteX4" fmla="*/ 96229 w 97227"/>
                <a:gd name="connsiteY4" fmla="*/ 34622 h 57671"/>
                <a:gd name="connsiteX5" fmla="*/ 94071 w 97227"/>
                <a:gd name="connsiteY5" fmla="*/ 48687 h 57671"/>
                <a:gd name="connsiteX6" fmla="*/ 79670 w 97227"/>
                <a:gd name="connsiteY6" fmla="*/ 55609 h 57671"/>
                <a:gd name="connsiteX7" fmla="*/ 9416 w 97227"/>
                <a:gd name="connsiteY7" fmla="*/ 41431 h 57671"/>
                <a:gd name="connsiteX8" fmla="*/ 1155 w 97227"/>
                <a:gd name="connsiteY8" fmla="*/ 30975 h 57671"/>
                <a:gd name="connsiteX9" fmla="*/ 22588 w 97227"/>
                <a:gd name="connsiteY9" fmla="*/ 3513 h 5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227" h="57671">
                  <a:moveTo>
                    <a:pt x="22588" y="3513"/>
                  </a:moveTo>
                  <a:cubicBezTo>
                    <a:pt x="34053" y="19"/>
                    <a:pt x="46147" y="-919"/>
                    <a:pt x="58013" y="759"/>
                  </a:cubicBezTo>
                  <a:cubicBezTo>
                    <a:pt x="63204" y="1359"/>
                    <a:pt x="68246" y="2884"/>
                    <a:pt x="72898" y="5262"/>
                  </a:cubicBezTo>
                  <a:cubicBezTo>
                    <a:pt x="79562" y="9396"/>
                    <a:pt x="85200" y="14996"/>
                    <a:pt x="89382" y="21635"/>
                  </a:cubicBezTo>
                  <a:cubicBezTo>
                    <a:pt x="92430" y="25516"/>
                    <a:pt x="94748" y="29914"/>
                    <a:pt x="96229" y="34622"/>
                  </a:cubicBezTo>
                  <a:cubicBezTo>
                    <a:pt x="97703" y="39392"/>
                    <a:pt x="96906" y="44575"/>
                    <a:pt x="94071" y="48687"/>
                  </a:cubicBezTo>
                  <a:cubicBezTo>
                    <a:pt x="90260" y="52654"/>
                    <a:pt x="85148" y="55110"/>
                    <a:pt x="79670" y="55609"/>
                  </a:cubicBezTo>
                  <a:cubicBezTo>
                    <a:pt x="55408" y="60223"/>
                    <a:pt x="28244" y="57469"/>
                    <a:pt x="9416" y="41431"/>
                  </a:cubicBezTo>
                  <a:cubicBezTo>
                    <a:pt x="5892" y="38629"/>
                    <a:pt x="3067" y="35049"/>
                    <a:pt x="1155" y="30975"/>
                  </a:cubicBezTo>
                  <a:cubicBezTo>
                    <a:pt x="-5097" y="15718"/>
                    <a:pt x="10495" y="7234"/>
                    <a:pt x="22588" y="351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2AAE64E7-1FBB-45BA-96BD-95956F2C51E2}"/>
                </a:ext>
              </a:extLst>
            </p:cNvPr>
            <p:cNvSpPr/>
            <p:nvPr/>
          </p:nvSpPr>
          <p:spPr>
            <a:xfrm>
              <a:off x="1549393" y="554480"/>
              <a:ext cx="21984" cy="31387"/>
            </a:xfrm>
            <a:custGeom>
              <a:avLst/>
              <a:gdLst>
                <a:gd name="connsiteX0" fmla="*/ 2862 w 21984"/>
                <a:gd name="connsiteY0" fmla="*/ 9663 h 31387"/>
                <a:gd name="connsiteX1" fmla="*/ 7699 w 21984"/>
                <a:gd name="connsiteY1" fmla="*/ 12975 h 31387"/>
                <a:gd name="connsiteX2" fmla="*/ 11941 w 21984"/>
                <a:gd name="connsiteY2" fmla="*/ 20678 h 31387"/>
                <a:gd name="connsiteX3" fmla="*/ 12499 w 21984"/>
                <a:gd name="connsiteY3" fmla="*/ 27525 h 31387"/>
                <a:gd name="connsiteX4" fmla="*/ 17486 w 21984"/>
                <a:gd name="connsiteY4" fmla="*/ 31246 h 31387"/>
                <a:gd name="connsiteX5" fmla="*/ 20611 w 21984"/>
                <a:gd name="connsiteY5" fmla="*/ 27302 h 31387"/>
                <a:gd name="connsiteX6" fmla="*/ 18825 w 21984"/>
                <a:gd name="connsiteY6" fmla="*/ 9403 h 31387"/>
                <a:gd name="connsiteX7" fmla="*/ 4648 w 21984"/>
                <a:gd name="connsiteY7" fmla="*/ -49 h 31387"/>
                <a:gd name="connsiteX8" fmla="*/ 2862 w 21984"/>
                <a:gd name="connsiteY8" fmla="*/ 9663 h 3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84" h="31387">
                  <a:moveTo>
                    <a:pt x="2862" y="9663"/>
                  </a:moveTo>
                  <a:cubicBezTo>
                    <a:pt x="4425" y="10817"/>
                    <a:pt x="6211" y="11710"/>
                    <a:pt x="7699" y="12975"/>
                  </a:cubicBezTo>
                  <a:cubicBezTo>
                    <a:pt x="9999" y="14944"/>
                    <a:pt x="11506" y="17682"/>
                    <a:pt x="11941" y="20678"/>
                  </a:cubicBezTo>
                  <a:cubicBezTo>
                    <a:pt x="11941" y="22970"/>
                    <a:pt x="12127" y="25262"/>
                    <a:pt x="12499" y="27525"/>
                  </a:cubicBezTo>
                  <a:cubicBezTo>
                    <a:pt x="13132" y="29720"/>
                    <a:pt x="15253" y="31804"/>
                    <a:pt x="17486" y="31246"/>
                  </a:cubicBezTo>
                  <a:cubicBezTo>
                    <a:pt x="19112" y="30520"/>
                    <a:pt x="20277" y="29050"/>
                    <a:pt x="20611" y="27302"/>
                  </a:cubicBezTo>
                  <a:cubicBezTo>
                    <a:pt x="22554" y="21348"/>
                    <a:pt x="21903" y="14854"/>
                    <a:pt x="18825" y="9403"/>
                  </a:cubicBezTo>
                  <a:cubicBezTo>
                    <a:pt x="16146" y="4900"/>
                    <a:pt x="10230" y="-123"/>
                    <a:pt x="4648" y="-49"/>
                  </a:cubicBezTo>
                  <a:cubicBezTo>
                    <a:pt x="-1678" y="-160"/>
                    <a:pt x="-1492" y="6426"/>
                    <a:pt x="2862" y="966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67C70E0-61A0-4682-A4EF-DD462516FC8C}"/>
                </a:ext>
              </a:extLst>
            </p:cNvPr>
            <p:cNvSpPr/>
            <p:nvPr/>
          </p:nvSpPr>
          <p:spPr>
            <a:xfrm>
              <a:off x="1521233" y="419320"/>
              <a:ext cx="321726" cy="212473"/>
            </a:xfrm>
            <a:custGeom>
              <a:avLst/>
              <a:gdLst>
                <a:gd name="connsiteX0" fmla="*/ 8695 w 321726"/>
                <a:gd name="connsiteY0" fmla="*/ 53619 h 212473"/>
                <a:gd name="connsiteX1" fmla="*/ 42409 w 321726"/>
                <a:gd name="connsiteY1" fmla="*/ 67201 h 212473"/>
                <a:gd name="connsiteX2" fmla="*/ 181838 w 321726"/>
                <a:gd name="connsiteY2" fmla="*/ 135037 h 212473"/>
                <a:gd name="connsiteX3" fmla="*/ 321454 w 321726"/>
                <a:gd name="connsiteY3" fmla="*/ 210985 h 212473"/>
                <a:gd name="connsiteX4" fmla="*/ 154005 w 321726"/>
                <a:gd name="connsiteY4" fmla="*/ 84877 h 212473"/>
                <a:gd name="connsiteX5" fmla="*/ 89629 w 321726"/>
                <a:gd name="connsiteY5" fmla="*/ 28837 h 212473"/>
                <a:gd name="connsiteX6" fmla="*/ -273 w 321726"/>
                <a:gd name="connsiteY6" fmla="*/ 110 h 212473"/>
                <a:gd name="connsiteX7" fmla="*/ 8286 w 321726"/>
                <a:gd name="connsiteY7" fmla="*/ 17413 h 212473"/>
                <a:gd name="connsiteX8" fmla="*/ 8695 w 321726"/>
                <a:gd name="connsiteY8" fmla="*/ 53619 h 21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726" h="212473">
                  <a:moveTo>
                    <a:pt x="8695" y="53619"/>
                  </a:moveTo>
                  <a:cubicBezTo>
                    <a:pt x="15021" y="64559"/>
                    <a:pt x="29868" y="65862"/>
                    <a:pt x="42409" y="67201"/>
                  </a:cubicBezTo>
                  <a:cubicBezTo>
                    <a:pt x="94504" y="72746"/>
                    <a:pt x="138488" y="105603"/>
                    <a:pt x="181838" y="135037"/>
                  </a:cubicBezTo>
                  <a:cubicBezTo>
                    <a:pt x="225189" y="164471"/>
                    <a:pt x="258344" y="222260"/>
                    <a:pt x="321454" y="210985"/>
                  </a:cubicBezTo>
                  <a:cubicBezTo>
                    <a:pt x="267796" y="177979"/>
                    <a:pt x="203830" y="133363"/>
                    <a:pt x="154005" y="84877"/>
                  </a:cubicBezTo>
                  <a:cubicBezTo>
                    <a:pt x="133576" y="65006"/>
                    <a:pt x="113072" y="44838"/>
                    <a:pt x="89629" y="28837"/>
                  </a:cubicBezTo>
                  <a:cubicBezTo>
                    <a:pt x="71917" y="16780"/>
                    <a:pt x="22352" y="-1974"/>
                    <a:pt x="-273" y="110"/>
                  </a:cubicBezTo>
                  <a:cubicBezTo>
                    <a:pt x="-273" y="110"/>
                    <a:pt x="9142" y="8147"/>
                    <a:pt x="8286" y="17413"/>
                  </a:cubicBezTo>
                  <a:cubicBezTo>
                    <a:pt x="7207" y="28539"/>
                    <a:pt x="2890" y="43275"/>
                    <a:pt x="8695" y="536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F10CEEE-4671-4964-AF40-5DE4C40FFB47}"/>
                </a:ext>
              </a:extLst>
            </p:cNvPr>
            <p:cNvSpPr/>
            <p:nvPr/>
          </p:nvSpPr>
          <p:spPr>
            <a:xfrm>
              <a:off x="1821408" y="655181"/>
              <a:ext cx="82168" cy="66844"/>
            </a:xfrm>
            <a:custGeom>
              <a:avLst/>
              <a:gdLst>
                <a:gd name="connsiteX0" fmla="*/ 28312 w 82168"/>
                <a:gd name="connsiteY0" fmla="*/ 205 h 66844"/>
                <a:gd name="connsiteX1" fmla="*/ 13018 w 82168"/>
                <a:gd name="connsiteY1" fmla="*/ 1730 h 66844"/>
                <a:gd name="connsiteX2" fmla="*/ 1185 w 82168"/>
                <a:gd name="connsiteY2" fmla="*/ 14680 h 66844"/>
                <a:gd name="connsiteX3" fmla="*/ 2897 w 82168"/>
                <a:gd name="connsiteY3" fmla="*/ 31276 h 66844"/>
                <a:gd name="connsiteX4" fmla="*/ 15065 w 82168"/>
                <a:gd name="connsiteY4" fmla="*/ 37081 h 66844"/>
                <a:gd name="connsiteX5" fmla="*/ 37020 w 82168"/>
                <a:gd name="connsiteY5" fmla="*/ 44858 h 66844"/>
                <a:gd name="connsiteX6" fmla="*/ 49373 w 82168"/>
                <a:gd name="connsiteY6" fmla="*/ 63464 h 66844"/>
                <a:gd name="connsiteX7" fmla="*/ 50825 w 82168"/>
                <a:gd name="connsiteY7" fmla="*/ 66738 h 66844"/>
                <a:gd name="connsiteX8" fmla="*/ 53392 w 82168"/>
                <a:gd name="connsiteY8" fmla="*/ 65324 h 66844"/>
                <a:gd name="connsiteX9" fmla="*/ 76389 w 82168"/>
                <a:gd name="connsiteY9" fmla="*/ 31834 h 66844"/>
                <a:gd name="connsiteX10" fmla="*/ 81896 w 82168"/>
                <a:gd name="connsiteY10" fmla="*/ 15238 h 66844"/>
                <a:gd name="connsiteX11" fmla="*/ 28312 w 82168"/>
                <a:gd name="connsiteY11" fmla="*/ 205 h 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168" h="66844">
                  <a:moveTo>
                    <a:pt x="28312" y="205"/>
                  </a:moveTo>
                  <a:cubicBezTo>
                    <a:pt x="23162" y="-398"/>
                    <a:pt x="17945" y="123"/>
                    <a:pt x="13018" y="1730"/>
                  </a:cubicBezTo>
                  <a:cubicBezTo>
                    <a:pt x="7474" y="4253"/>
                    <a:pt x="3198" y="8931"/>
                    <a:pt x="1185" y="14680"/>
                  </a:cubicBezTo>
                  <a:cubicBezTo>
                    <a:pt x="-1252" y="20120"/>
                    <a:pt x="-601" y="26450"/>
                    <a:pt x="2897" y="31276"/>
                  </a:cubicBezTo>
                  <a:cubicBezTo>
                    <a:pt x="6283" y="34383"/>
                    <a:pt x="10521" y="36404"/>
                    <a:pt x="15065" y="37081"/>
                  </a:cubicBezTo>
                  <a:cubicBezTo>
                    <a:pt x="22742" y="38525"/>
                    <a:pt x="30147" y="41148"/>
                    <a:pt x="37020" y="44858"/>
                  </a:cubicBezTo>
                  <a:cubicBezTo>
                    <a:pt x="43918" y="48683"/>
                    <a:pt x="48525" y="55623"/>
                    <a:pt x="49373" y="63464"/>
                  </a:cubicBezTo>
                  <a:cubicBezTo>
                    <a:pt x="49373" y="64766"/>
                    <a:pt x="49560" y="66440"/>
                    <a:pt x="50825" y="66738"/>
                  </a:cubicBezTo>
                  <a:cubicBezTo>
                    <a:pt x="52090" y="67036"/>
                    <a:pt x="52760" y="66106"/>
                    <a:pt x="53392" y="65324"/>
                  </a:cubicBezTo>
                  <a:cubicBezTo>
                    <a:pt x="61996" y="54834"/>
                    <a:pt x="69691" y="43630"/>
                    <a:pt x="76389" y="31834"/>
                  </a:cubicBezTo>
                  <a:cubicBezTo>
                    <a:pt x="79745" y="26930"/>
                    <a:pt x="81654" y="21177"/>
                    <a:pt x="81896" y="15238"/>
                  </a:cubicBezTo>
                  <a:cubicBezTo>
                    <a:pt x="81003" y="-4558"/>
                    <a:pt x="41336" y="763"/>
                    <a:pt x="28312" y="20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B896707-EA7A-44C9-AF77-FF99E60C683C}"/>
                </a:ext>
              </a:extLst>
            </p:cNvPr>
            <p:cNvSpPr/>
            <p:nvPr/>
          </p:nvSpPr>
          <p:spPr>
            <a:xfrm>
              <a:off x="1649388" y="688606"/>
              <a:ext cx="225871" cy="41114"/>
            </a:xfrm>
            <a:custGeom>
              <a:avLst/>
              <a:gdLst>
                <a:gd name="connsiteX0" fmla="*/ 196239 w 225871"/>
                <a:gd name="connsiteY0" fmla="*/ 35210 h 41114"/>
                <a:gd name="connsiteX1" fmla="*/ 225599 w 225871"/>
                <a:gd name="connsiteY1" fmla="*/ 30708 h 41114"/>
                <a:gd name="connsiteX2" fmla="*/ 212128 w 225871"/>
                <a:gd name="connsiteY2" fmla="*/ 40085 h 41114"/>
                <a:gd name="connsiteX3" fmla="*/ 41553 w 225871"/>
                <a:gd name="connsiteY3" fmla="*/ 9832 h 41114"/>
                <a:gd name="connsiteX4" fmla="*/ -273 w 225871"/>
                <a:gd name="connsiteY4" fmla="*/ 3916 h 41114"/>
                <a:gd name="connsiteX5" fmla="*/ 30613 w 225871"/>
                <a:gd name="connsiteY5" fmla="*/ 3916 h 41114"/>
                <a:gd name="connsiteX6" fmla="*/ 71173 w 225871"/>
                <a:gd name="connsiteY6" fmla="*/ 14447 h 41114"/>
                <a:gd name="connsiteX7" fmla="*/ 151363 w 225871"/>
                <a:gd name="connsiteY7" fmla="*/ 30671 h 41114"/>
                <a:gd name="connsiteX8" fmla="*/ 196239 w 225871"/>
                <a:gd name="connsiteY8" fmla="*/ 35210 h 4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871" h="41114">
                  <a:moveTo>
                    <a:pt x="196239" y="35210"/>
                  </a:moveTo>
                  <a:cubicBezTo>
                    <a:pt x="206175" y="35731"/>
                    <a:pt x="216556" y="35880"/>
                    <a:pt x="225599" y="30708"/>
                  </a:cubicBezTo>
                  <a:cubicBezTo>
                    <a:pt x="224631" y="37443"/>
                    <a:pt x="217710" y="39601"/>
                    <a:pt x="212128" y="40085"/>
                  </a:cubicBezTo>
                  <a:cubicBezTo>
                    <a:pt x="154526" y="45257"/>
                    <a:pt x="97109" y="29182"/>
                    <a:pt x="41553" y="9832"/>
                  </a:cubicBezTo>
                  <a:cubicBezTo>
                    <a:pt x="27822" y="5069"/>
                    <a:pt x="14054" y="604"/>
                    <a:pt x="-273" y="3916"/>
                  </a:cubicBezTo>
                  <a:cubicBezTo>
                    <a:pt x="10072" y="-3303"/>
                    <a:pt x="19747" y="976"/>
                    <a:pt x="30613" y="3916"/>
                  </a:cubicBezTo>
                  <a:cubicBezTo>
                    <a:pt x="44109" y="7563"/>
                    <a:pt x="57628" y="11072"/>
                    <a:pt x="71173" y="14447"/>
                  </a:cubicBezTo>
                  <a:cubicBezTo>
                    <a:pt x="97741" y="20996"/>
                    <a:pt x="124459" y="26763"/>
                    <a:pt x="151363" y="30671"/>
                  </a:cubicBezTo>
                  <a:cubicBezTo>
                    <a:pt x="166284" y="32792"/>
                    <a:pt x="181243" y="34392"/>
                    <a:pt x="196239" y="3521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BCA6C69D-F8EE-4A1B-9E07-93C6496779ED}"/>
                </a:ext>
              </a:extLst>
            </p:cNvPr>
            <p:cNvSpPr/>
            <p:nvPr/>
          </p:nvSpPr>
          <p:spPr>
            <a:xfrm>
              <a:off x="1243229" y="523559"/>
              <a:ext cx="119782" cy="77882"/>
            </a:xfrm>
            <a:custGeom>
              <a:avLst/>
              <a:gdLst>
                <a:gd name="connsiteX0" fmla="*/ -273 w 119782"/>
                <a:gd name="connsiteY0" fmla="*/ 77833 h 77882"/>
                <a:gd name="connsiteX1" fmla="*/ 20528 w 119782"/>
                <a:gd name="connsiteY1" fmla="*/ 62279 h 77882"/>
                <a:gd name="connsiteX2" fmla="*/ 119510 w 119782"/>
                <a:gd name="connsiteY2" fmla="*/ -50 h 77882"/>
                <a:gd name="connsiteX3" fmla="*/ 42371 w 119782"/>
                <a:gd name="connsiteY3" fmla="*/ 22091 h 77882"/>
                <a:gd name="connsiteX4" fmla="*/ 23319 w 119782"/>
                <a:gd name="connsiteY4" fmla="*/ 44901 h 77882"/>
                <a:gd name="connsiteX5" fmla="*/ -273 w 119782"/>
                <a:gd name="connsiteY5" fmla="*/ 77833 h 7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2" h="77882">
                  <a:moveTo>
                    <a:pt x="-273" y="77833"/>
                  </a:moveTo>
                  <a:cubicBezTo>
                    <a:pt x="6574" y="72512"/>
                    <a:pt x="13384" y="67153"/>
                    <a:pt x="20528" y="62279"/>
                  </a:cubicBezTo>
                  <a:cubicBezTo>
                    <a:pt x="52753" y="40138"/>
                    <a:pt x="91229" y="26965"/>
                    <a:pt x="119510" y="-50"/>
                  </a:cubicBezTo>
                  <a:cubicBezTo>
                    <a:pt x="94281" y="11113"/>
                    <a:pt x="68903" y="15653"/>
                    <a:pt x="42371" y="22091"/>
                  </a:cubicBezTo>
                  <a:cubicBezTo>
                    <a:pt x="32064" y="24546"/>
                    <a:pt x="28715" y="36603"/>
                    <a:pt x="23319" y="44901"/>
                  </a:cubicBezTo>
                  <a:cubicBezTo>
                    <a:pt x="16696" y="54836"/>
                    <a:pt x="9253" y="70539"/>
                    <a:pt x="-273" y="77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98F7389-DE8B-4452-A374-021C9F78AE86}"/>
                </a:ext>
              </a:extLst>
            </p:cNvPr>
            <p:cNvSpPr/>
            <p:nvPr/>
          </p:nvSpPr>
          <p:spPr>
            <a:xfrm>
              <a:off x="1055246" y="435825"/>
              <a:ext cx="409298" cy="120478"/>
            </a:xfrm>
            <a:custGeom>
              <a:avLst/>
              <a:gdLst>
                <a:gd name="connsiteX0" fmla="*/ 347867 w 409298"/>
                <a:gd name="connsiteY0" fmla="*/ 54901 h 120478"/>
                <a:gd name="connsiteX1" fmla="*/ 297855 w 409298"/>
                <a:gd name="connsiteY1" fmla="*/ 47459 h 120478"/>
                <a:gd name="connsiteX2" fmla="*/ 249778 w 409298"/>
                <a:gd name="connsiteY2" fmla="*/ 23719 h 120478"/>
                <a:gd name="connsiteX3" fmla="*/ 174947 w 409298"/>
                <a:gd name="connsiteY3" fmla="*/ 15 h 120478"/>
                <a:gd name="connsiteX4" fmla="*/ 48020 w 409298"/>
                <a:gd name="connsiteY4" fmla="*/ 31421 h 120478"/>
                <a:gd name="connsiteX5" fmla="*/ 7088 w 409298"/>
                <a:gd name="connsiteY5" fmla="*/ 38863 h 120478"/>
                <a:gd name="connsiteX6" fmla="*/ 1283 w 409298"/>
                <a:gd name="connsiteY6" fmla="*/ 41357 h 120478"/>
                <a:gd name="connsiteX7" fmla="*/ 3739 w 409298"/>
                <a:gd name="connsiteY7" fmla="*/ 54418 h 120478"/>
                <a:gd name="connsiteX8" fmla="*/ 64467 w 409298"/>
                <a:gd name="connsiteY8" fmla="*/ 95610 h 120478"/>
                <a:gd name="connsiteX9" fmla="*/ 200957 w 409298"/>
                <a:gd name="connsiteY9" fmla="*/ 120095 h 120478"/>
                <a:gd name="connsiteX10" fmla="*/ 381729 w 409298"/>
                <a:gd name="connsiteY10" fmla="*/ 91778 h 120478"/>
                <a:gd name="connsiteX11" fmla="*/ 399851 w 409298"/>
                <a:gd name="connsiteY11" fmla="*/ 88726 h 120478"/>
                <a:gd name="connsiteX12" fmla="*/ 394269 w 409298"/>
                <a:gd name="connsiteY12" fmla="*/ 64204 h 120478"/>
                <a:gd name="connsiteX13" fmla="*/ 347867 w 409298"/>
                <a:gd name="connsiteY13" fmla="*/ 54901 h 1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9298" h="120478">
                  <a:moveTo>
                    <a:pt x="347867" y="54901"/>
                  </a:moveTo>
                  <a:cubicBezTo>
                    <a:pt x="331494" y="50883"/>
                    <a:pt x="314153" y="51850"/>
                    <a:pt x="297855" y="47459"/>
                  </a:cubicBezTo>
                  <a:cubicBezTo>
                    <a:pt x="280552" y="42808"/>
                    <a:pt x="265407" y="32575"/>
                    <a:pt x="249778" y="23719"/>
                  </a:cubicBezTo>
                  <a:cubicBezTo>
                    <a:pt x="226707" y="10806"/>
                    <a:pt x="201404" y="871"/>
                    <a:pt x="174947" y="15"/>
                  </a:cubicBezTo>
                  <a:cubicBezTo>
                    <a:pt x="131187" y="-1436"/>
                    <a:pt x="90738" y="21746"/>
                    <a:pt x="48020" y="31421"/>
                  </a:cubicBezTo>
                  <a:cubicBezTo>
                    <a:pt x="34475" y="34473"/>
                    <a:pt x="20707" y="36184"/>
                    <a:pt x="7088" y="38863"/>
                  </a:cubicBezTo>
                  <a:cubicBezTo>
                    <a:pt x="4941" y="39068"/>
                    <a:pt x="2909" y="39939"/>
                    <a:pt x="1283" y="41357"/>
                  </a:cubicBezTo>
                  <a:cubicBezTo>
                    <a:pt x="-2104" y="44854"/>
                    <a:pt x="650" y="50659"/>
                    <a:pt x="3739" y="54418"/>
                  </a:cubicBezTo>
                  <a:cubicBezTo>
                    <a:pt x="19442" y="73507"/>
                    <a:pt x="41694" y="86047"/>
                    <a:pt x="64467" y="95610"/>
                  </a:cubicBezTo>
                  <a:cubicBezTo>
                    <a:pt x="107558" y="113888"/>
                    <a:pt x="154202" y="122257"/>
                    <a:pt x="200957" y="120095"/>
                  </a:cubicBezTo>
                  <a:cubicBezTo>
                    <a:pt x="261946" y="116932"/>
                    <a:pt x="320740" y="94903"/>
                    <a:pt x="381729" y="91778"/>
                  </a:cubicBezTo>
                  <a:cubicBezTo>
                    <a:pt x="387906" y="91897"/>
                    <a:pt x="394053" y="90862"/>
                    <a:pt x="399851" y="88726"/>
                  </a:cubicBezTo>
                  <a:cubicBezTo>
                    <a:pt x="415963" y="81284"/>
                    <a:pt x="408781" y="65767"/>
                    <a:pt x="394269" y="64204"/>
                  </a:cubicBezTo>
                  <a:cubicBezTo>
                    <a:pt x="378607" y="62172"/>
                    <a:pt x="363101" y="59065"/>
                    <a:pt x="347867" y="5490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98117F4-314B-4E39-BB1B-DB9479FFDC6F}"/>
                </a:ext>
              </a:extLst>
            </p:cNvPr>
            <p:cNvSpPr/>
            <p:nvPr/>
          </p:nvSpPr>
          <p:spPr>
            <a:xfrm>
              <a:off x="1089026" y="466522"/>
              <a:ext cx="293260" cy="70449"/>
            </a:xfrm>
            <a:custGeom>
              <a:avLst/>
              <a:gdLst>
                <a:gd name="connsiteX0" fmla="*/ 211831 w 293260"/>
                <a:gd name="connsiteY0" fmla="*/ 29302 h 70449"/>
                <a:gd name="connsiteX1" fmla="*/ 177001 w 293260"/>
                <a:gd name="connsiteY1" fmla="*/ 6976 h 70449"/>
                <a:gd name="connsiteX2" fmla="*/ 88364 w 293260"/>
                <a:gd name="connsiteY2" fmla="*/ 9990 h 70449"/>
                <a:gd name="connsiteX3" fmla="*/ -273 w 293260"/>
                <a:gd name="connsiteY3" fmla="*/ 24316 h 70449"/>
                <a:gd name="connsiteX4" fmla="*/ 13682 w 293260"/>
                <a:gd name="connsiteY4" fmla="*/ 35665 h 70449"/>
                <a:gd name="connsiteX5" fmla="*/ 100793 w 293260"/>
                <a:gd name="connsiteY5" fmla="*/ 64095 h 70449"/>
                <a:gd name="connsiteX6" fmla="*/ 265898 w 293260"/>
                <a:gd name="connsiteY6" fmla="*/ 54531 h 70449"/>
                <a:gd name="connsiteX7" fmla="*/ 292988 w 293260"/>
                <a:gd name="connsiteY7" fmla="*/ 43554 h 70449"/>
                <a:gd name="connsiteX8" fmla="*/ 252614 w 293260"/>
                <a:gd name="connsiteY8" fmla="*/ 42512 h 70449"/>
                <a:gd name="connsiteX9" fmla="*/ 211831 w 293260"/>
                <a:gd name="connsiteY9" fmla="*/ 29302 h 70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260" h="70449">
                  <a:moveTo>
                    <a:pt x="211831" y="29302"/>
                  </a:moveTo>
                  <a:cubicBezTo>
                    <a:pt x="199923" y="22307"/>
                    <a:pt x="189504" y="12818"/>
                    <a:pt x="177001" y="6976"/>
                  </a:cubicBezTo>
                  <a:cubicBezTo>
                    <a:pt x="149539" y="-5788"/>
                    <a:pt x="117277" y="1059"/>
                    <a:pt x="88364" y="9990"/>
                  </a:cubicBezTo>
                  <a:cubicBezTo>
                    <a:pt x="59451" y="18920"/>
                    <a:pt x="29496" y="29786"/>
                    <a:pt x="-273" y="24316"/>
                  </a:cubicBezTo>
                  <a:cubicBezTo>
                    <a:pt x="1290" y="30381"/>
                    <a:pt x="7839" y="33433"/>
                    <a:pt x="13682" y="35665"/>
                  </a:cubicBezTo>
                  <a:cubicBezTo>
                    <a:pt x="42185" y="46829"/>
                    <a:pt x="70875" y="57806"/>
                    <a:pt x="100793" y="64095"/>
                  </a:cubicBezTo>
                  <a:cubicBezTo>
                    <a:pt x="155307" y="75593"/>
                    <a:pt x="212612" y="70755"/>
                    <a:pt x="265898" y="54531"/>
                  </a:cubicBezTo>
                  <a:cubicBezTo>
                    <a:pt x="275328" y="51953"/>
                    <a:pt x="284422" y="48269"/>
                    <a:pt x="292988" y="43554"/>
                  </a:cubicBezTo>
                  <a:cubicBezTo>
                    <a:pt x="284578" y="36707"/>
                    <a:pt x="263219" y="43554"/>
                    <a:pt x="252614" y="42512"/>
                  </a:cubicBezTo>
                  <a:cubicBezTo>
                    <a:pt x="238221" y="41132"/>
                    <a:pt x="224300" y="36625"/>
                    <a:pt x="211831" y="2930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98BE974A-3597-42EF-BF87-DE3C30CDC3BA}"/>
                </a:ext>
              </a:extLst>
            </p:cNvPr>
            <p:cNvSpPr/>
            <p:nvPr/>
          </p:nvSpPr>
          <p:spPr>
            <a:xfrm>
              <a:off x="3053740" y="2322742"/>
              <a:ext cx="127962" cy="156519"/>
            </a:xfrm>
            <a:custGeom>
              <a:avLst/>
              <a:gdLst>
                <a:gd name="connsiteX0" fmla="*/ 45156 w 127962"/>
                <a:gd name="connsiteY0" fmla="*/ 113825 h 156519"/>
                <a:gd name="connsiteX1" fmla="*/ 127690 w 127962"/>
                <a:gd name="connsiteY1" fmla="*/ 156469 h 156519"/>
                <a:gd name="connsiteX2" fmla="*/ 104917 w 127962"/>
                <a:gd name="connsiteY2" fmla="*/ 60390 h 156519"/>
                <a:gd name="connsiteX3" fmla="*/ 101494 w 127962"/>
                <a:gd name="connsiteY3" fmla="*/ 52948 h 156519"/>
                <a:gd name="connsiteX4" fmla="*/ 91595 w 127962"/>
                <a:gd name="connsiteY4" fmla="*/ 48111 h 156519"/>
                <a:gd name="connsiteX5" fmla="*/ 32058 w 127962"/>
                <a:gd name="connsiteY5" fmla="*/ 5504 h 156519"/>
                <a:gd name="connsiteX6" fmla="*/ 12670 w 127962"/>
                <a:gd name="connsiteY6" fmla="*/ 704 h 156519"/>
                <a:gd name="connsiteX7" fmla="*/ 875 w 127962"/>
                <a:gd name="connsiteY7" fmla="*/ 52241 h 156519"/>
                <a:gd name="connsiteX8" fmla="*/ 45156 w 127962"/>
                <a:gd name="connsiteY8" fmla="*/ 113825 h 15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2" h="156519">
                  <a:moveTo>
                    <a:pt x="45156" y="113825"/>
                  </a:moveTo>
                  <a:cubicBezTo>
                    <a:pt x="68822" y="128933"/>
                    <a:pt x="99670" y="150255"/>
                    <a:pt x="127690" y="156469"/>
                  </a:cubicBezTo>
                  <a:cubicBezTo>
                    <a:pt x="121141" y="132989"/>
                    <a:pt x="111466" y="83871"/>
                    <a:pt x="104917" y="60390"/>
                  </a:cubicBezTo>
                  <a:cubicBezTo>
                    <a:pt x="104355" y="57681"/>
                    <a:pt x="103183" y="55136"/>
                    <a:pt x="101494" y="52948"/>
                  </a:cubicBezTo>
                  <a:cubicBezTo>
                    <a:pt x="98665" y="50511"/>
                    <a:pt x="95257" y="48844"/>
                    <a:pt x="91595" y="48111"/>
                  </a:cubicBezTo>
                  <a:cubicBezTo>
                    <a:pt x="68301" y="40668"/>
                    <a:pt x="52635" y="19011"/>
                    <a:pt x="32058" y="5504"/>
                  </a:cubicBezTo>
                  <a:cubicBezTo>
                    <a:pt x="26290" y="1783"/>
                    <a:pt x="19182" y="-1603"/>
                    <a:pt x="12670" y="704"/>
                  </a:cubicBezTo>
                  <a:cubicBezTo>
                    <a:pt x="-3963" y="6546"/>
                    <a:pt x="-242" y="38734"/>
                    <a:pt x="875" y="52241"/>
                  </a:cubicBezTo>
                  <a:cubicBezTo>
                    <a:pt x="2586" y="73303"/>
                    <a:pt x="39946" y="110514"/>
                    <a:pt x="45156" y="11382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AC097E7-DD05-4880-B5DC-80FE1807887F}"/>
                </a:ext>
              </a:extLst>
            </p:cNvPr>
            <p:cNvSpPr/>
            <p:nvPr/>
          </p:nvSpPr>
          <p:spPr>
            <a:xfrm>
              <a:off x="3127830" y="2362163"/>
              <a:ext cx="107717" cy="135489"/>
            </a:xfrm>
            <a:custGeom>
              <a:avLst/>
              <a:gdLst>
                <a:gd name="connsiteX0" fmla="*/ 107444 w 107717"/>
                <a:gd name="connsiteY0" fmla="*/ 134872 h 135489"/>
                <a:gd name="connsiteX1" fmla="*/ 28557 w 107717"/>
                <a:gd name="connsiteY1" fmla="*/ 4633 h 135489"/>
                <a:gd name="connsiteX2" fmla="*/ 24315 w 107717"/>
                <a:gd name="connsiteY2" fmla="*/ 280 h 135489"/>
                <a:gd name="connsiteX3" fmla="*/ 15012 w 107717"/>
                <a:gd name="connsiteY3" fmla="*/ 7127 h 135489"/>
                <a:gd name="connsiteX4" fmla="*/ 1133 w 107717"/>
                <a:gd name="connsiteY4" fmla="*/ 48989 h 135489"/>
                <a:gd name="connsiteX5" fmla="*/ 7124 w 107717"/>
                <a:gd name="connsiteY5" fmla="*/ 95615 h 135489"/>
                <a:gd name="connsiteX6" fmla="*/ 107444 w 107717"/>
                <a:gd name="connsiteY6" fmla="*/ 134872 h 13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717" h="135489">
                  <a:moveTo>
                    <a:pt x="107444" y="134872"/>
                  </a:moveTo>
                  <a:cubicBezTo>
                    <a:pt x="84225" y="92377"/>
                    <a:pt x="51368" y="38123"/>
                    <a:pt x="28557" y="4633"/>
                  </a:cubicBezTo>
                  <a:cubicBezTo>
                    <a:pt x="27608" y="2792"/>
                    <a:pt x="26131" y="1277"/>
                    <a:pt x="24315" y="280"/>
                  </a:cubicBezTo>
                  <a:cubicBezTo>
                    <a:pt x="20222" y="-1320"/>
                    <a:pt x="16873" y="3219"/>
                    <a:pt x="15012" y="7127"/>
                  </a:cubicBezTo>
                  <a:cubicBezTo>
                    <a:pt x="8493" y="20381"/>
                    <a:pt x="3823" y="34465"/>
                    <a:pt x="1133" y="48989"/>
                  </a:cubicBezTo>
                  <a:cubicBezTo>
                    <a:pt x="-840" y="61269"/>
                    <a:pt x="-2105" y="84823"/>
                    <a:pt x="7124" y="95615"/>
                  </a:cubicBezTo>
                  <a:cubicBezTo>
                    <a:pt x="20482" y="111206"/>
                    <a:pt x="82662" y="139821"/>
                    <a:pt x="107444" y="13487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C4271AE-E442-43BE-BFF1-B232B87F48AB}"/>
                </a:ext>
              </a:extLst>
            </p:cNvPr>
            <p:cNvSpPr/>
            <p:nvPr/>
          </p:nvSpPr>
          <p:spPr>
            <a:xfrm>
              <a:off x="2113328" y="1277446"/>
              <a:ext cx="196588" cy="471399"/>
            </a:xfrm>
            <a:custGeom>
              <a:avLst/>
              <a:gdLst>
                <a:gd name="connsiteX0" fmla="*/ 9894 w 196588"/>
                <a:gd name="connsiteY0" fmla="*/ 378321 h 471399"/>
                <a:gd name="connsiteX1" fmla="*/ 55291 w 196588"/>
                <a:gd name="connsiteY1" fmla="*/ 471349 h 471399"/>
                <a:gd name="connsiteX2" fmla="*/ 59943 w 196588"/>
                <a:gd name="connsiteY2" fmla="*/ 255525 h 471399"/>
                <a:gd name="connsiteX3" fmla="*/ 177158 w 196588"/>
                <a:gd name="connsiteY3" fmla="*/ 69469 h 471399"/>
                <a:gd name="connsiteX4" fmla="*/ 195093 w 196588"/>
                <a:gd name="connsiteY4" fmla="*/ 40482 h 471399"/>
                <a:gd name="connsiteX5" fmla="*/ 186014 w 196588"/>
                <a:gd name="connsiteY5" fmla="*/ 9746 h 471399"/>
                <a:gd name="connsiteX6" fmla="*/ 28499 w 196588"/>
                <a:gd name="connsiteY6" fmla="*/ 141733 h 471399"/>
                <a:gd name="connsiteX7" fmla="*/ 9894 w 196588"/>
                <a:gd name="connsiteY7" fmla="*/ 378321 h 4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588" h="471399">
                  <a:moveTo>
                    <a:pt x="9894" y="378321"/>
                  </a:moveTo>
                  <a:cubicBezTo>
                    <a:pt x="18043" y="412221"/>
                    <a:pt x="31327" y="445897"/>
                    <a:pt x="55291" y="471349"/>
                  </a:cubicBezTo>
                  <a:cubicBezTo>
                    <a:pt x="27160" y="403290"/>
                    <a:pt x="33783" y="324514"/>
                    <a:pt x="59943" y="255525"/>
                  </a:cubicBezTo>
                  <a:cubicBezTo>
                    <a:pt x="86102" y="186535"/>
                    <a:pt x="130309" y="126216"/>
                    <a:pt x="177158" y="69469"/>
                  </a:cubicBezTo>
                  <a:cubicBezTo>
                    <a:pt x="184414" y="60613"/>
                    <a:pt x="192042" y="51497"/>
                    <a:pt x="195093" y="40482"/>
                  </a:cubicBezTo>
                  <a:cubicBezTo>
                    <a:pt x="198145" y="29468"/>
                    <a:pt x="195614" y="15960"/>
                    <a:pt x="186014" y="9746"/>
                  </a:cubicBezTo>
                  <a:cubicBezTo>
                    <a:pt x="114085" y="-36805"/>
                    <a:pt x="47105" y="95145"/>
                    <a:pt x="28499" y="141733"/>
                  </a:cubicBezTo>
                  <a:cubicBezTo>
                    <a:pt x="-1898" y="216803"/>
                    <a:pt x="-8395" y="299423"/>
                    <a:pt x="9894" y="37832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4EA48211-71ED-4619-AA70-DC2D5BA44F71}"/>
                </a:ext>
              </a:extLst>
            </p:cNvPr>
            <p:cNvSpPr/>
            <p:nvPr/>
          </p:nvSpPr>
          <p:spPr>
            <a:xfrm>
              <a:off x="2470934" y="1110442"/>
              <a:ext cx="387664" cy="208839"/>
            </a:xfrm>
            <a:custGeom>
              <a:avLst/>
              <a:gdLst>
                <a:gd name="connsiteX0" fmla="*/ 152702 w 387664"/>
                <a:gd name="connsiteY0" fmla="*/ 2603 h 208839"/>
                <a:gd name="connsiteX1" fmla="*/ 271517 w 387664"/>
                <a:gd name="connsiteY1" fmla="*/ 51684 h 208839"/>
                <a:gd name="connsiteX2" fmla="*/ 343930 w 387664"/>
                <a:gd name="connsiteY2" fmla="*/ 145270 h 208839"/>
                <a:gd name="connsiteX3" fmla="*/ 387392 w 387664"/>
                <a:gd name="connsiteY3" fmla="*/ 208789 h 208839"/>
                <a:gd name="connsiteX4" fmla="*/ 289602 w 387664"/>
                <a:gd name="connsiteY4" fmla="*/ 126069 h 208839"/>
                <a:gd name="connsiteX5" fmla="*/ 216184 w 387664"/>
                <a:gd name="connsiteY5" fmla="*/ 93956 h 208839"/>
                <a:gd name="connsiteX6" fmla="*/ 129966 w 387664"/>
                <a:gd name="connsiteY6" fmla="*/ 50270 h 208839"/>
                <a:gd name="connsiteX7" fmla="*/ -273 w 387664"/>
                <a:gd name="connsiteY7" fmla="*/ 2416 h 208839"/>
                <a:gd name="connsiteX8" fmla="*/ 69647 w 387664"/>
                <a:gd name="connsiteY8" fmla="*/ 1784 h 208839"/>
                <a:gd name="connsiteX9" fmla="*/ 152702 w 387664"/>
                <a:gd name="connsiteY9" fmla="*/ 2603 h 208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7664" h="208839">
                  <a:moveTo>
                    <a:pt x="152702" y="2603"/>
                  </a:moveTo>
                  <a:cubicBezTo>
                    <a:pt x="195830" y="8110"/>
                    <a:pt x="238288" y="23515"/>
                    <a:pt x="271517" y="51684"/>
                  </a:cubicBezTo>
                  <a:cubicBezTo>
                    <a:pt x="301658" y="77322"/>
                    <a:pt x="322385" y="112040"/>
                    <a:pt x="343930" y="145270"/>
                  </a:cubicBezTo>
                  <a:cubicBezTo>
                    <a:pt x="357895" y="166804"/>
                    <a:pt x="372385" y="187977"/>
                    <a:pt x="387392" y="208789"/>
                  </a:cubicBezTo>
                  <a:cubicBezTo>
                    <a:pt x="357623" y="177978"/>
                    <a:pt x="327148" y="146721"/>
                    <a:pt x="289602" y="126069"/>
                  </a:cubicBezTo>
                  <a:cubicBezTo>
                    <a:pt x="266196" y="113157"/>
                    <a:pt x="240632" y="104747"/>
                    <a:pt x="216184" y="93956"/>
                  </a:cubicBezTo>
                  <a:cubicBezTo>
                    <a:pt x="186676" y="80969"/>
                    <a:pt x="158842" y="64559"/>
                    <a:pt x="129966" y="50270"/>
                  </a:cubicBezTo>
                  <a:cubicBezTo>
                    <a:pt x="88383" y="29722"/>
                    <a:pt x="44723" y="13680"/>
                    <a:pt x="-273" y="2416"/>
                  </a:cubicBezTo>
                  <a:cubicBezTo>
                    <a:pt x="24101" y="8482"/>
                    <a:pt x="45088" y="3942"/>
                    <a:pt x="69647" y="1784"/>
                  </a:cubicBezTo>
                  <a:cubicBezTo>
                    <a:pt x="97280" y="-910"/>
                    <a:pt x="125125" y="-635"/>
                    <a:pt x="152702" y="260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31" name="Deer Pose 1">
            <a:extLst>
              <a:ext uri="{FF2B5EF4-FFF2-40B4-BE49-F238E27FC236}">
                <a16:creationId xmlns:a16="http://schemas.microsoft.com/office/drawing/2014/main" id="{26B2DDD8-95DA-4D33-A4B8-83AF02B00644}"/>
              </a:ext>
            </a:extLst>
          </p:cNvPr>
          <p:cNvGrpSpPr/>
          <p:nvPr/>
        </p:nvGrpSpPr>
        <p:grpSpPr>
          <a:xfrm>
            <a:off x="5749824" y="3464354"/>
            <a:ext cx="2606606" cy="1618723"/>
            <a:chOff x="8658904" y="5196251"/>
            <a:chExt cx="2606606" cy="161872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73BE66E-0CFB-41BA-9E49-66263E5B32EC}"/>
                </a:ext>
              </a:extLst>
            </p:cNvPr>
            <p:cNvSpPr/>
            <p:nvPr/>
          </p:nvSpPr>
          <p:spPr>
            <a:xfrm>
              <a:off x="8995648" y="5248100"/>
              <a:ext cx="967303" cy="971574"/>
            </a:xfrm>
            <a:custGeom>
              <a:avLst/>
              <a:gdLst>
                <a:gd name="connsiteX0" fmla="*/ 639819 w 967303"/>
                <a:gd name="connsiteY0" fmla="*/ 36268 h 971574"/>
                <a:gd name="connsiteX1" fmla="*/ 505859 w 967303"/>
                <a:gd name="connsiteY1" fmla="*/ 166507 h 971574"/>
                <a:gd name="connsiteX2" fmla="*/ 22784 w 967303"/>
                <a:gd name="connsiteY2" fmla="*/ 786331 h 971574"/>
                <a:gd name="connsiteX3" fmla="*/ 11 w 967303"/>
                <a:gd name="connsiteY3" fmla="*/ 825664 h 971574"/>
                <a:gd name="connsiteX4" fmla="*/ 6783 w 967303"/>
                <a:gd name="connsiteY4" fmla="*/ 860084 h 971574"/>
                <a:gd name="connsiteX5" fmla="*/ 39046 w 967303"/>
                <a:gd name="connsiteY5" fmla="*/ 948572 h 971574"/>
                <a:gd name="connsiteX6" fmla="*/ 56274 w 967303"/>
                <a:gd name="connsiteY6" fmla="*/ 970899 h 971574"/>
                <a:gd name="connsiteX7" fmla="*/ 73466 w 967303"/>
                <a:gd name="connsiteY7" fmla="*/ 969447 h 971574"/>
                <a:gd name="connsiteX8" fmla="*/ 368066 w 967303"/>
                <a:gd name="connsiteY8" fmla="*/ 755818 h 971574"/>
                <a:gd name="connsiteX9" fmla="*/ 547013 w 967303"/>
                <a:gd name="connsiteY9" fmla="*/ 632389 h 971574"/>
                <a:gd name="connsiteX10" fmla="*/ 770541 w 967303"/>
                <a:gd name="connsiteY10" fmla="*/ 518114 h 971574"/>
                <a:gd name="connsiteX11" fmla="*/ 943051 w 967303"/>
                <a:gd name="connsiteY11" fmla="*/ 341138 h 971574"/>
                <a:gd name="connsiteX12" fmla="*/ 940261 w 967303"/>
                <a:gd name="connsiteY12" fmla="*/ 106113 h 971574"/>
                <a:gd name="connsiteX13" fmla="*/ 858805 w 967303"/>
                <a:gd name="connsiteY13" fmla="*/ 5271 h 971574"/>
                <a:gd name="connsiteX14" fmla="*/ 788514 w 967303"/>
                <a:gd name="connsiteY14" fmla="*/ -50 h 971574"/>
                <a:gd name="connsiteX15" fmla="*/ 639819 w 967303"/>
                <a:gd name="connsiteY15" fmla="*/ 36268 h 9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7303" h="971574">
                  <a:moveTo>
                    <a:pt x="639819" y="36268"/>
                  </a:moveTo>
                  <a:cubicBezTo>
                    <a:pt x="595165" y="78651"/>
                    <a:pt x="540650" y="115863"/>
                    <a:pt x="505859" y="166507"/>
                  </a:cubicBezTo>
                  <a:cubicBezTo>
                    <a:pt x="358019" y="383075"/>
                    <a:pt x="196672" y="590080"/>
                    <a:pt x="22784" y="786331"/>
                  </a:cubicBezTo>
                  <a:cubicBezTo>
                    <a:pt x="12551" y="797867"/>
                    <a:pt x="1835" y="810370"/>
                    <a:pt x="11" y="825664"/>
                  </a:cubicBezTo>
                  <a:cubicBezTo>
                    <a:pt x="-1403" y="837385"/>
                    <a:pt x="2728" y="848995"/>
                    <a:pt x="6783" y="860084"/>
                  </a:cubicBezTo>
                  <a:lnTo>
                    <a:pt x="39046" y="948572"/>
                  </a:lnTo>
                  <a:cubicBezTo>
                    <a:pt x="42395" y="957763"/>
                    <a:pt x="46934" y="968071"/>
                    <a:pt x="56274" y="970899"/>
                  </a:cubicBezTo>
                  <a:cubicBezTo>
                    <a:pt x="62042" y="972089"/>
                    <a:pt x="67995" y="971568"/>
                    <a:pt x="73466" y="969447"/>
                  </a:cubicBezTo>
                  <a:cubicBezTo>
                    <a:pt x="190904" y="934841"/>
                    <a:pt x="275150" y="835487"/>
                    <a:pt x="368066" y="755818"/>
                  </a:cubicBezTo>
                  <a:cubicBezTo>
                    <a:pt x="423213" y="708523"/>
                    <a:pt x="483197" y="667145"/>
                    <a:pt x="547013" y="632389"/>
                  </a:cubicBezTo>
                  <a:cubicBezTo>
                    <a:pt x="620505" y="592350"/>
                    <a:pt x="698760" y="561242"/>
                    <a:pt x="770541" y="518114"/>
                  </a:cubicBezTo>
                  <a:cubicBezTo>
                    <a:pt x="842321" y="474987"/>
                    <a:pt x="908928" y="417644"/>
                    <a:pt x="943051" y="341138"/>
                  </a:cubicBezTo>
                  <a:cubicBezTo>
                    <a:pt x="975983" y="266046"/>
                    <a:pt x="974941" y="180424"/>
                    <a:pt x="940261" y="106113"/>
                  </a:cubicBezTo>
                  <a:cubicBezTo>
                    <a:pt x="921320" y="66632"/>
                    <a:pt x="893412" y="32100"/>
                    <a:pt x="858805" y="5271"/>
                  </a:cubicBezTo>
                  <a:cubicBezTo>
                    <a:pt x="840200" y="-9278"/>
                    <a:pt x="788923" y="16732"/>
                    <a:pt x="788514" y="-50"/>
                  </a:cubicBezTo>
                  <a:cubicBezTo>
                    <a:pt x="735786" y="4824"/>
                    <a:pt x="677141" y="694"/>
                    <a:pt x="639819" y="3626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ED68376-E2A5-45D0-9EBD-AED8894FB401}"/>
                </a:ext>
              </a:extLst>
            </p:cNvPr>
            <p:cNvSpPr/>
            <p:nvPr/>
          </p:nvSpPr>
          <p:spPr>
            <a:xfrm>
              <a:off x="10400930" y="5318906"/>
              <a:ext cx="653141" cy="879861"/>
            </a:xfrm>
            <a:custGeom>
              <a:avLst/>
              <a:gdLst>
                <a:gd name="connsiteX0" fmla="*/ 9792 w 653141"/>
                <a:gd name="connsiteY0" fmla="*/ 252024 h 879861"/>
                <a:gd name="connsiteX1" fmla="*/ -106 w 653141"/>
                <a:gd name="connsiteY1" fmla="*/ 335637 h 879861"/>
                <a:gd name="connsiteX2" fmla="*/ 212370 w 653141"/>
                <a:gd name="connsiteY2" fmla="*/ 728698 h 879861"/>
                <a:gd name="connsiteX3" fmla="*/ 324263 w 653141"/>
                <a:gd name="connsiteY3" fmla="*/ 790729 h 879861"/>
                <a:gd name="connsiteX4" fmla="*/ 509872 w 653141"/>
                <a:gd name="connsiteY4" fmla="*/ 862695 h 879861"/>
                <a:gd name="connsiteX5" fmla="*/ 596983 w 653141"/>
                <a:gd name="connsiteY5" fmla="*/ 879812 h 879861"/>
                <a:gd name="connsiteX6" fmla="*/ 652799 w 653141"/>
                <a:gd name="connsiteY6" fmla="*/ 822023 h 879861"/>
                <a:gd name="connsiteX7" fmla="*/ 555790 w 653141"/>
                <a:gd name="connsiteY7" fmla="*/ 712995 h 879861"/>
                <a:gd name="connsiteX8" fmla="*/ 512849 w 653141"/>
                <a:gd name="connsiteY8" fmla="*/ 585026 h 879861"/>
                <a:gd name="connsiteX9" fmla="*/ 546078 w 653141"/>
                <a:gd name="connsiteY9" fmla="*/ 486639 h 879861"/>
                <a:gd name="connsiteX10" fmla="*/ 570564 w 653141"/>
                <a:gd name="connsiteY10" fmla="*/ 100537 h 879861"/>
                <a:gd name="connsiteX11" fmla="*/ 526951 w 653141"/>
                <a:gd name="connsiteY11" fmla="*/ 32516 h 879861"/>
                <a:gd name="connsiteX12" fmla="*/ 395522 w 653141"/>
                <a:gd name="connsiteY12" fmla="*/ 1258 h 879861"/>
                <a:gd name="connsiteX13" fmla="*/ 159529 w 653141"/>
                <a:gd name="connsiteY13" fmla="*/ 89002 h 879861"/>
                <a:gd name="connsiteX14" fmla="*/ 9792 w 653141"/>
                <a:gd name="connsiteY14" fmla="*/ 252024 h 87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3141" h="879861">
                  <a:moveTo>
                    <a:pt x="9792" y="252024"/>
                  </a:moveTo>
                  <a:cubicBezTo>
                    <a:pt x="862" y="278778"/>
                    <a:pt x="-887" y="307431"/>
                    <a:pt x="-106" y="335637"/>
                  </a:cubicBezTo>
                  <a:cubicBezTo>
                    <a:pt x="4025" y="490138"/>
                    <a:pt x="85480" y="640768"/>
                    <a:pt x="212370" y="728698"/>
                  </a:cubicBezTo>
                  <a:cubicBezTo>
                    <a:pt x="247831" y="752550"/>
                    <a:pt x="285266" y="773276"/>
                    <a:pt x="324263" y="790729"/>
                  </a:cubicBezTo>
                  <a:cubicBezTo>
                    <a:pt x="384508" y="818711"/>
                    <a:pt x="446501" y="842750"/>
                    <a:pt x="509872" y="862695"/>
                  </a:cubicBezTo>
                  <a:cubicBezTo>
                    <a:pt x="538226" y="871588"/>
                    <a:pt x="567251" y="879737"/>
                    <a:pt x="596983" y="879812"/>
                  </a:cubicBezTo>
                  <a:cubicBezTo>
                    <a:pt x="626714" y="879886"/>
                    <a:pt x="654437" y="843866"/>
                    <a:pt x="652799" y="822023"/>
                  </a:cubicBezTo>
                  <a:cubicBezTo>
                    <a:pt x="648223" y="765760"/>
                    <a:pt x="584628" y="749015"/>
                    <a:pt x="555790" y="712995"/>
                  </a:cubicBezTo>
                  <a:cubicBezTo>
                    <a:pt x="526951" y="676974"/>
                    <a:pt x="508272" y="631130"/>
                    <a:pt x="512849" y="585026"/>
                  </a:cubicBezTo>
                  <a:cubicBezTo>
                    <a:pt x="516309" y="550457"/>
                    <a:pt x="532348" y="518604"/>
                    <a:pt x="546078" y="486639"/>
                  </a:cubicBezTo>
                  <a:cubicBezTo>
                    <a:pt x="598360" y="365108"/>
                    <a:pt x="618826" y="223744"/>
                    <a:pt x="570564" y="100537"/>
                  </a:cubicBezTo>
                  <a:cubicBezTo>
                    <a:pt x="560628" y="75197"/>
                    <a:pt x="547492" y="50377"/>
                    <a:pt x="526951" y="32516"/>
                  </a:cubicBezTo>
                  <a:cubicBezTo>
                    <a:pt x="492011" y="2152"/>
                    <a:pt x="441627" y="-3021"/>
                    <a:pt x="395522" y="1258"/>
                  </a:cubicBezTo>
                  <a:cubicBezTo>
                    <a:pt x="310681" y="9110"/>
                    <a:pt x="230938" y="43939"/>
                    <a:pt x="159529" y="89002"/>
                  </a:cubicBezTo>
                  <a:cubicBezTo>
                    <a:pt x="99657" y="126697"/>
                    <a:pt x="33086" y="182513"/>
                    <a:pt x="9792" y="2520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BA16BDA5-9111-466A-88DF-3DCDEF5B93A0}"/>
                </a:ext>
              </a:extLst>
            </p:cNvPr>
            <p:cNvSpPr/>
            <p:nvPr/>
          </p:nvSpPr>
          <p:spPr>
            <a:xfrm>
              <a:off x="9717480" y="5578535"/>
              <a:ext cx="316864" cy="726745"/>
            </a:xfrm>
            <a:custGeom>
              <a:avLst/>
              <a:gdLst>
                <a:gd name="connsiteX0" fmla="*/ 236030 w 316864"/>
                <a:gd name="connsiteY0" fmla="*/ 679833 h 726745"/>
                <a:gd name="connsiteX1" fmla="*/ 253742 w 316864"/>
                <a:gd name="connsiteY1" fmla="*/ 712393 h 726745"/>
                <a:gd name="connsiteX2" fmla="*/ 286636 w 316864"/>
                <a:gd name="connsiteY2" fmla="*/ 726347 h 726745"/>
                <a:gd name="connsiteX3" fmla="*/ 314210 w 316864"/>
                <a:gd name="connsiteY3" fmla="*/ 698624 h 726745"/>
                <a:gd name="connsiteX4" fmla="*/ 314731 w 316864"/>
                <a:gd name="connsiteY4" fmla="*/ 657692 h 726745"/>
                <a:gd name="connsiteX5" fmla="*/ 267696 w 316864"/>
                <a:gd name="connsiteY5" fmla="*/ 405327 h 726745"/>
                <a:gd name="connsiteX6" fmla="*/ 202874 w 316864"/>
                <a:gd name="connsiteY6" fmla="*/ 62688 h 726745"/>
                <a:gd name="connsiteX7" fmla="*/ 167859 w 316864"/>
                <a:gd name="connsiteY7" fmla="*/ 20081 h 726745"/>
                <a:gd name="connsiteX8" fmla="*/ 34346 w 316864"/>
                <a:gd name="connsiteY8" fmla="*/ 27300 h 726745"/>
                <a:gd name="connsiteX9" fmla="*/ 2344 w 316864"/>
                <a:gd name="connsiteY9" fmla="*/ 135584 h 726745"/>
                <a:gd name="connsiteX10" fmla="*/ 47332 w 316864"/>
                <a:gd name="connsiteY10" fmla="*/ 215476 h 726745"/>
                <a:gd name="connsiteX11" fmla="*/ 167523 w 316864"/>
                <a:gd name="connsiteY11" fmla="*/ 511229 h 726745"/>
                <a:gd name="connsiteX12" fmla="*/ 236030 w 316864"/>
                <a:gd name="connsiteY12" fmla="*/ 679833 h 72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6864" h="726745">
                  <a:moveTo>
                    <a:pt x="236030" y="679833"/>
                  </a:moveTo>
                  <a:cubicBezTo>
                    <a:pt x="240718" y="691331"/>
                    <a:pt x="245556" y="703090"/>
                    <a:pt x="253742" y="712393"/>
                  </a:cubicBezTo>
                  <a:cubicBezTo>
                    <a:pt x="261928" y="721696"/>
                    <a:pt x="274357" y="728319"/>
                    <a:pt x="286636" y="726347"/>
                  </a:cubicBezTo>
                  <a:cubicBezTo>
                    <a:pt x="300219" y="724114"/>
                    <a:pt x="310414" y="711835"/>
                    <a:pt x="314210" y="698624"/>
                  </a:cubicBezTo>
                  <a:cubicBezTo>
                    <a:pt x="318006" y="685415"/>
                    <a:pt x="316554" y="671312"/>
                    <a:pt x="314731" y="657692"/>
                  </a:cubicBezTo>
                  <a:cubicBezTo>
                    <a:pt x="303567" y="572851"/>
                    <a:pt x="278673" y="490242"/>
                    <a:pt x="267696" y="405327"/>
                  </a:cubicBezTo>
                  <a:cubicBezTo>
                    <a:pt x="252812" y="289042"/>
                    <a:pt x="262003" y="163901"/>
                    <a:pt x="202874" y="62688"/>
                  </a:cubicBezTo>
                  <a:cubicBezTo>
                    <a:pt x="193981" y="46426"/>
                    <a:pt x="182111" y="31951"/>
                    <a:pt x="167859" y="20081"/>
                  </a:cubicBezTo>
                  <a:cubicBezTo>
                    <a:pt x="129605" y="-9688"/>
                    <a:pt x="69844" y="-5744"/>
                    <a:pt x="34346" y="27300"/>
                  </a:cubicBezTo>
                  <a:cubicBezTo>
                    <a:pt x="5692" y="53980"/>
                    <a:pt x="-5954" y="97629"/>
                    <a:pt x="2344" y="135584"/>
                  </a:cubicBezTo>
                  <a:cubicBezTo>
                    <a:pt x="8930" y="165874"/>
                    <a:pt x="34494" y="187679"/>
                    <a:pt x="47332" y="215476"/>
                  </a:cubicBezTo>
                  <a:cubicBezTo>
                    <a:pt x="91762" y="311741"/>
                    <a:pt x="127633" y="412993"/>
                    <a:pt x="167523" y="511229"/>
                  </a:cubicBezTo>
                  <a:cubicBezTo>
                    <a:pt x="190371" y="567455"/>
                    <a:pt x="213219" y="623644"/>
                    <a:pt x="236030" y="67983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0408BF00-CA45-429A-9071-D8E4A0F130C4}"/>
                </a:ext>
              </a:extLst>
            </p:cNvPr>
            <p:cNvSpPr/>
            <p:nvPr/>
          </p:nvSpPr>
          <p:spPr>
            <a:xfrm>
              <a:off x="9952707" y="6137897"/>
              <a:ext cx="177678" cy="625474"/>
            </a:xfrm>
            <a:custGeom>
              <a:avLst/>
              <a:gdLst>
                <a:gd name="connsiteX0" fmla="*/ 81364 w 177678"/>
                <a:gd name="connsiteY0" fmla="*/ 321819 h 625474"/>
                <a:gd name="connsiteX1" fmla="*/ 84379 w 177678"/>
                <a:gd name="connsiteY1" fmla="*/ 589739 h 625474"/>
                <a:gd name="connsiteX2" fmla="*/ 177406 w 177678"/>
                <a:gd name="connsiteY2" fmla="*/ 625424 h 625474"/>
                <a:gd name="connsiteX3" fmla="*/ 167211 w 177678"/>
                <a:gd name="connsiteY3" fmla="*/ 452877 h 625474"/>
                <a:gd name="connsiteX4" fmla="*/ 169034 w 177678"/>
                <a:gd name="connsiteY4" fmla="*/ 435722 h 625474"/>
                <a:gd name="connsiteX5" fmla="*/ 160997 w 177678"/>
                <a:gd name="connsiteY5" fmla="*/ 413396 h 625474"/>
                <a:gd name="connsiteX6" fmla="*/ 65661 w 177678"/>
                <a:gd name="connsiteY6" fmla="*/ 58811 h 625474"/>
                <a:gd name="connsiteX7" fmla="*/ 32990 w 177678"/>
                <a:gd name="connsiteY7" fmla="*/ 2325 h 625474"/>
                <a:gd name="connsiteX8" fmla="*/ 21269 w 177678"/>
                <a:gd name="connsiteY8" fmla="*/ 130 h 625474"/>
                <a:gd name="connsiteX9" fmla="*/ 16952 w 177678"/>
                <a:gd name="connsiteY9" fmla="*/ 135541 h 625474"/>
                <a:gd name="connsiteX10" fmla="*/ 81364 w 177678"/>
                <a:gd name="connsiteY10" fmla="*/ 321819 h 62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678" h="625474">
                  <a:moveTo>
                    <a:pt x="81364" y="321819"/>
                  </a:moveTo>
                  <a:cubicBezTo>
                    <a:pt x="96025" y="397581"/>
                    <a:pt x="104547" y="515317"/>
                    <a:pt x="84379" y="589739"/>
                  </a:cubicBezTo>
                  <a:cubicBezTo>
                    <a:pt x="119990" y="600047"/>
                    <a:pt x="145182" y="606893"/>
                    <a:pt x="177406" y="625424"/>
                  </a:cubicBezTo>
                  <a:cubicBezTo>
                    <a:pt x="160438" y="580436"/>
                    <a:pt x="158391" y="500172"/>
                    <a:pt x="167211" y="452877"/>
                  </a:cubicBezTo>
                  <a:cubicBezTo>
                    <a:pt x="168587" y="447258"/>
                    <a:pt x="169183" y="441490"/>
                    <a:pt x="169034" y="435722"/>
                  </a:cubicBezTo>
                  <a:cubicBezTo>
                    <a:pt x="167806" y="427834"/>
                    <a:pt x="165089" y="420242"/>
                    <a:pt x="160997" y="413396"/>
                  </a:cubicBezTo>
                  <a:cubicBezTo>
                    <a:pt x="105403" y="303884"/>
                    <a:pt x="92602" y="178594"/>
                    <a:pt x="65661" y="58811"/>
                  </a:cubicBezTo>
                  <a:cubicBezTo>
                    <a:pt x="60712" y="36820"/>
                    <a:pt x="53196" y="12297"/>
                    <a:pt x="32990" y="2325"/>
                  </a:cubicBezTo>
                  <a:cubicBezTo>
                    <a:pt x="29418" y="316"/>
                    <a:pt x="25324" y="-428"/>
                    <a:pt x="21269" y="130"/>
                  </a:cubicBezTo>
                  <a:cubicBezTo>
                    <a:pt x="-17505" y="8353"/>
                    <a:pt x="5678" y="111093"/>
                    <a:pt x="16952" y="135541"/>
                  </a:cubicBezTo>
                  <a:cubicBezTo>
                    <a:pt x="44638" y="196418"/>
                    <a:pt x="68639" y="256179"/>
                    <a:pt x="81364" y="32181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8843E56A-8355-42EF-A31B-F48A5B89D1AF}"/>
                </a:ext>
              </a:extLst>
            </p:cNvPr>
            <p:cNvSpPr/>
            <p:nvPr/>
          </p:nvSpPr>
          <p:spPr>
            <a:xfrm>
              <a:off x="9970341" y="6704532"/>
              <a:ext cx="159911" cy="67159"/>
            </a:xfrm>
            <a:custGeom>
              <a:avLst/>
              <a:gdLst>
                <a:gd name="connsiteX0" fmla="*/ -273 w 159911"/>
                <a:gd name="connsiteY0" fmla="*/ 64967 h 67159"/>
                <a:gd name="connsiteX1" fmla="*/ 151847 w 159911"/>
                <a:gd name="connsiteY1" fmla="*/ 65860 h 67159"/>
                <a:gd name="connsiteX2" fmla="*/ 157763 w 159911"/>
                <a:gd name="connsiteY2" fmla="*/ 64520 h 67159"/>
                <a:gd name="connsiteX3" fmla="*/ 156795 w 159911"/>
                <a:gd name="connsiteY3" fmla="*/ 53022 h 67159"/>
                <a:gd name="connsiteX4" fmla="*/ 128701 w 159911"/>
                <a:gd name="connsiteY4" fmla="*/ 19532 h 67159"/>
                <a:gd name="connsiteX5" fmla="*/ 85833 w 159911"/>
                <a:gd name="connsiteY5" fmla="*/ 182 h 67159"/>
                <a:gd name="connsiteX6" fmla="*/ -273 w 159911"/>
                <a:gd name="connsiteY6" fmla="*/ 64967 h 6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11" h="67159">
                  <a:moveTo>
                    <a:pt x="-273" y="64967"/>
                  </a:moveTo>
                  <a:cubicBezTo>
                    <a:pt x="48102" y="67423"/>
                    <a:pt x="111361" y="67832"/>
                    <a:pt x="151847" y="65860"/>
                  </a:cubicBezTo>
                  <a:cubicBezTo>
                    <a:pt x="153893" y="66009"/>
                    <a:pt x="155977" y="65562"/>
                    <a:pt x="157763" y="64520"/>
                  </a:cubicBezTo>
                  <a:cubicBezTo>
                    <a:pt x="161298" y="61878"/>
                    <a:pt x="159177" y="56631"/>
                    <a:pt x="156795" y="53022"/>
                  </a:cubicBezTo>
                  <a:cubicBezTo>
                    <a:pt x="149019" y="40630"/>
                    <a:pt x="139567" y="29356"/>
                    <a:pt x="128701" y="19532"/>
                  </a:cubicBezTo>
                  <a:cubicBezTo>
                    <a:pt x="119287" y="11420"/>
                    <a:pt x="99862" y="-1976"/>
                    <a:pt x="85833" y="182"/>
                  </a:cubicBezTo>
                  <a:cubicBezTo>
                    <a:pt x="65442" y="3271"/>
                    <a:pt x="8510" y="41263"/>
                    <a:pt x="-273" y="6496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FB27D30C-E603-4AC2-A730-4CF83FDEA869}"/>
                </a:ext>
              </a:extLst>
            </p:cNvPr>
            <p:cNvSpPr/>
            <p:nvPr/>
          </p:nvSpPr>
          <p:spPr>
            <a:xfrm>
              <a:off x="9519849" y="5212125"/>
              <a:ext cx="1475911" cy="703761"/>
            </a:xfrm>
            <a:custGeom>
              <a:avLst/>
              <a:gdLst>
                <a:gd name="connsiteX0" fmla="*/ 48005 w 1475911"/>
                <a:gd name="connsiteY0" fmla="*/ 182499 h 703761"/>
                <a:gd name="connsiteX1" fmla="*/ 13994 w 1475911"/>
                <a:gd name="connsiteY1" fmla="*/ 465787 h 703761"/>
                <a:gd name="connsiteX2" fmla="*/ 135898 w 1475911"/>
                <a:gd name="connsiteY2" fmla="*/ 616678 h 703761"/>
                <a:gd name="connsiteX3" fmla="*/ 357639 w 1475911"/>
                <a:gd name="connsiteY3" fmla="*/ 685555 h 703761"/>
                <a:gd name="connsiteX4" fmla="*/ 918372 w 1475911"/>
                <a:gd name="connsiteY4" fmla="*/ 653703 h 703761"/>
                <a:gd name="connsiteX5" fmla="*/ 1069821 w 1475911"/>
                <a:gd name="connsiteY5" fmla="*/ 593235 h 703761"/>
                <a:gd name="connsiteX6" fmla="*/ 1309312 w 1475911"/>
                <a:gd name="connsiteY6" fmla="*/ 374322 h 703761"/>
                <a:gd name="connsiteX7" fmla="*/ 1368850 w 1475911"/>
                <a:gd name="connsiteY7" fmla="*/ 276569 h 703761"/>
                <a:gd name="connsiteX8" fmla="*/ 1470771 w 1475911"/>
                <a:gd name="connsiteY8" fmla="*/ 276569 h 703761"/>
                <a:gd name="connsiteX9" fmla="*/ 1362152 w 1475911"/>
                <a:gd name="connsiteY9" fmla="*/ 47497 h 703761"/>
                <a:gd name="connsiteX10" fmla="*/ 1290073 w 1475911"/>
                <a:gd name="connsiteY10" fmla="*/ 22938 h 703761"/>
                <a:gd name="connsiteX11" fmla="*/ 407613 w 1475911"/>
                <a:gd name="connsiteY11" fmla="*/ 1281 h 703761"/>
                <a:gd name="connsiteX12" fmla="*/ 233130 w 1475911"/>
                <a:gd name="connsiteY12" fmla="*/ 17840 h 703761"/>
                <a:gd name="connsiteX13" fmla="*/ 35911 w 1475911"/>
                <a:gd name="connsiteY13" fmla="*/ 142609 h 703761"/>
                <a:gd name="connsiteX14" fmla="*/ 48005 w 1475911"/>
                <a:gd name="connsiteY14" fmla="*/ 182499 h 70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5911" h="703761">
                  <a:moveTo>
                    <a:pt x="48005" y="182499"/>
                  </a:moveTo>
                  <a:cubicBezTo>
                    <a:pt x="4282" y="274782"/>
                    <a:pt x="-16072" y="368183"/>
                    <a:pt x="13994" y="465787"/>
                  </a:cubicBezTo>
                  <a:cubicBezTo>
                    <a:pt x="23223" y="495854"/>
                    <a:pt x="107692" y="602501"/>
                    <a:pt x="135898" y="616678"/>
                  </a:cubicBezTo>
                  <a:cubicBezTo>
                    <a:pt x="205333" y="651508"/>
                    <a:pt x="281021" y="672234"/>
                    <a:pt x="357639" y="685555"/>
                  </a:cubicBezTo>
                  <a:cubicBezTo>
                    <a:pt x="544550" y="717855"/>
                    <a:pt x="736335" y="706952"/>
                    <a:pt x="918372" y="653703"/>
                  </a:cubicBezTo>
                  <a:cubicBezTo>
                    <a:pt x="970468" y="638372"/>
                    <a:pt x="1022079" y="619469"/>
                    <a:pt x="1069821" y="593235"/>
                  </a:cubicBezTo>
                  <a:cubicBezTo>
                    <a:pt x="1165267" y="540730"/>
                    <a:pt x="1242778" y="460578"/>
                    <a:pt x="1309312" y="374322"/>
                  </a:cubicBezTo>
                  <a:cubicBezTo>
                    <a:pt x="1332680" y="344033"/>
                    <a:pt x="1355156" y="312366"/>
                    <a:pt x="1368850" y="276569"/>
                  </a:cubicBezTo>
                  <a:cubicBezTo>
                    <a:pt x="1384775" y="234557"/>
                    <a:pt x="1380869" y="477806"/>
                    <a:pt x="1470771" y="276569"/>
                  </a:cubicBezTo>
                  <a:cubicBezTo>
                    <a:pt x="1500204" y="210668"/>
                    <a:pt x="1387604" y="70754"/>
                    <a:pt x="1362152" y="47497"/>
                  </a:cubicBezTo>
                  <a:cubicBezTo>
                    <a:pt x="1343099" y="30083"/>
                    <a:pt x="1315712" y="26138"/>
                    <a:pt x="1290073" y="22938"/>
                  </a:cubicBezTo>
                  <a:cubicBezTo>
                    <a:pt x="982003" y="-15129"/>
                    <a:pt x="724800" y="57917"/>
                    <a:pt x="407613" y="1281"/>
                  </a:cubicBezTo>
                  <a:cubicBezTo>
                    <a:pt x="370402" y="-5379"/>
                    <a:pt x="270490" y="14975"/>
                    <a:pt x="233130" y="17840"/>
                  </a:cubicBezTo>
                  <a:cubicBezTo>
                    <a:pt x="144010" y="24650"/>
                    <a:pt x="54071" y="119799"/>
                    <a:pt x="35911" y="142609"/>
                  </a:cubicBezTo>
                  <a:cubicBezTo>
                    <a:pt x="-15663" y="207282"/>
                    <a:pt x="83653" y="107333"/>
                    <a:pt x="48005" y="18249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14043EE-2EB8-4E18-9B88-8A29F479F452}"/>
                </a:ext>
              </a:extLst>
            </p:cNvPr>
            <p:cNvSpPr/>
            <p:nvPr/>
          </p:nvSpPr>
          <p:spPr>
            <a:xfrm>
              <a:off x="9402723" y="6141988"/>
              <a:ext cx="279591" cy="615838"/>
            </a:xfrm>
            <a:custGeom>
              <a:avLst/>
              <a:gdLst>
                <a:gd name="connsiteX0" fmla="*/ 151176 w 279591"/>
                <a:gd name="connsiteY0" fmla="*/ 308239 h 615838"/>
                <a:gd name="connsiteX1" fmla="*/ -273 w 279591"/>
                <a:gd name="connsiteY1" fmla="*/ 567936 h 615838"/>
                <a:gd name="connsiteX2" fmla="*/ 100197 w 279591"/>
                <a:gd name="connsiteY2" fmla="*/ 615789 h 615838"/>
                <a:gd name="connsiteX3" fmla="*/ 157837 w 279591"/>
                <a:gd name="connsiteY3" fmla="*/ 464638 h 615838"/>
                <a:gd name="connsiteX4" fmla="*/ 168182 w 279591"/>
                <a:gd name="connsiteY4" fmla="*/ 450795 h 615838"/>
                <a:gd name="connsiteX5" fmla="*/ 172573 w 279591"/>
                <a:gd name="connsiteY5" fmla="*/ 427650 h 615838"/>
                <a:gd name="connsiteX6" fmla="*/ 271517 w 279591"/>
                <a:gd name="connsiteY6" fmla="*/ 74145 h 615838"/>
                <a:gd name="connsiteX7" fmla="*/ 272261 w 279591"/>
                <a:gd name="connsiteY7" fmla="*/ 8914 h 615838"/>
                <a:gd name="connsiteX8" fmla="*/ 263294 w 279591"/>
                <a:gd name="connsiteY8" fmla="*/ 1062 h 615838"/>
                <a:gd name="connsiteX9" fmla="*/ 190434 w 279591"/>
                <a:gd name="connsiteY9" fmla="*/ 115300 h 615838"/>
                <a:gd name="connsiteX10" fmla="*/ 151176 w 279591"/>
                <a:gd name="connsiteY10" fmla="*/ 308239 h 61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591" h="615838">
                  <a:moveTo>
                    <a:pt x="151176" y="308239"/>
                  </a:moveTo>
                  <a:cubicBezTo>
                    <a:pt x="125129" y="380875"/>
                    <a:pt x="51079" y="490351"/>
                    <a:pt x="-273" y="567936"/>
                  </a:cubicBezTo>
                  <a:cubicBezTo>
                    <a:pt x="25068" y="594988"/>
                    <a:pt x="82188" y="583490"/>
                    <a:pt x="100197" y="615789"/>
                  </a:cubicBezTo>
                  <a:cubicBezTo>
                    <a:pt x="83490" y="555172"/>
                    <a:pt x="126245" y="500807"/>
                    <a:pt x="157837" y="464638"/>
                  </a:cubicBezTo>
                  <a:cubicBezTo>
                    <a:pt x="161894" y="460507"/>
                    <a:pt x="165391" y="455856"/>
                    <a:pt x="168182" y="450795"/>
                  </a:cubicBezTo>
                  <a:cubicBezTo>
                    <a:pt x="171122" y="443427"/>
                    <a:pt x="172610" y="435576"/>
                    <a:pt x="172573" y="427650"/>
                  </a:cubicBezTo>
                  <a:cubicBezTo>
                    <a:pt x="180648" y="305114"/>
                    <a:pt x="233562" y="190839"/>
                    <a:pt x="271517" y="74145"/>
                  </a:cubicBezTo>
                  <a:cubicBezTo>
                    <a:pt x="278476" y="52711"/>
                    <a:pt x="284541" y="27779"/>
                    <a:pt x="272261" y="8914"/>
                  </a:cubicBezTo>
                  <a:cubicBezTo>
                    <a:pt x="270214" y="5379"/>
                    <a:pt x="267089" y="2625"/>
                    <a:pt x="263294" y="1062"/>
                  </a:cubicBezTo>
                  <a:cubicBezTo>
                    <a:pt x="225710" y="-11664"/>
                    <a:pt x="193262" y="88471"/>
                    <a:pt x="190434" y="115300"/>
                  </a:cubicBezTo>
                  <a:cubicBezTo>
                    <a:pt x="183625" y="181499"/>
                    <a:pt x="173875" y="245167"/>
                    <a:pt x="151176" y="30823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0BF8A5DD-F028-4A91-B37D-03F90137ECD7}"/>
                </a:ext>
              </a:extLst>
            </p:cNvPr>
            <p:cNvSpPr/>
            <p:nvPr/>
          </p:nvSpPr>
          <p:spPr>
            <a:xfrm>
              <a:off x="10449061" y="6155678"/>
              <a:ext cx="365308" cy="650895"/>
            </a:xfrm>
            <a:custGeom>
              <a:avLst/>
              <a:gdLst>
                <a:gd name="connsiteX0" fmla="*/ 213469 w 365308"/>
                <a:gd name="connsiteY0" fmla="*/ 223923 h 650895"/>
                <a:gd name="connsiteX1" fmla="*/ 187606 w 365308"/>
                <a:gd name="connsiteY1" fmla="*/ 317918 h 650895"/>
                <a:gd name="connsiteX2" fmla="*/ 157354 w 365308"/>
                <a:gd name="connsiteY2" fmla="*/ 404843 h 650895"/>
                <a:gd name="connsiteX3" fmla="*/ 102691 w 365308"/>
                <a:gd name="connsiteY3" fmla="*/ 529724 h 650895"/>
                <a:gd name="connsiteX4" fmla="*/ -273 w 365308"/>
                <a:gd name="connsiteY4" fmla="*/ 615309 h 650895"/>
                <a:gd name="connsiteX5" fmla="*/ 103918 w 365308"/>
                <a:gd name="connsiteY5" fmla="*/ 650846 h 650895"/>
                <a:gd name="connsiteX6" fmla="*/ 185783 w 365308"/>
                <a:gd name="connsiteY6" fmla="*/ 589820 h 650895"/>
                <a:gd name="connsiteX7" fmla="*/ 208109 w 365308"/>
                <a:gd name="connsiteY7" fmla="*/ 418649 h 650895"/>
                <a:gd name="connsiteX8" fmla="*/ 359373 w 365308"/>
                <a:gd name="connsiteY8" fmla="*/ 113518 h 650895"/>
                <a:gd name="connsiteX9" fmla="*/ 352638 w 365308"/>
                <a:gd name="connsiteY9" fmla="*/ 53980 h 650895"/>
                <a:gd name="connsiteX10" fmla="*/ 303072 w 365308"/>
                <a:gd name="connsiteY10" fmla="*/ 15541 h 650895"/>
                <a:gd name="connsiteX11" fmla="*/ 191439 w 365308"/>
                <a:gd name="connsiteY11" fmla="*/ 45868 h 650895"/>
                <a:gd name="connsiteX12" fmla="*/ 213469 w 365308"/>
                <a:gd name="connsiteY12" fmla="*/ 223923 h 65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308" h="650895">
                  <a:moveTo>
                    <a:pt x="213469" y="223923"/>
                  </a:moveTo>
                  <a:cubicBezTo>
                    <a:pt x="209077" y="256185"/>
                    <a:pt x="198323" y="287182"/>
                    <a:pt x="187606" y="317918"/>
                  </a:cubicBezTo>
                  <a:lnTo>
                    <a:pt x="157354" y="404843"/>
                  </a:lnTo>
                  <a:cubicBezTo>
                    <a:pt x="142470" y="447860"/>
                    <a:pt x="127175" y="491322"/>
                    <a:pt x="102691" y="529724"/>
                  </a:cubicBezTo>
                  <a:cubicBezTo>
                    <a:pt x="78206" y="568125"/>
                    <a:pt x="43153" y="601615"/>
                    <a:pt x="-273" y="615309"/>
                  </a:cubicBezTo>
                  <a:lnTo>
                    <a:pt x="103918" y="650846"/>
                  </a:lnTo>
                  <a:cubicBezTo>
                    <a:pt x="110022" y="613635"/>
                    <a:pt x="148572" y="584982"/>
                    <a:pt x="185783" y="589820"/>
                  </a:cubicBezTo>
                  <a:cubicBezTo>
                    <a:pt x="170601" y="533333"/>
                    <a:pt x="187421" y="473461"/>
                    <a:pt x="208109" y="418649"/>
                  </a:cubicBezTo>
                  <a:cubicBezTo>
                    <a:pt x="248447" y="312448"/>
                    <a:pt x="303705" y="212611"/>
                    <a:pt x="359373" y="113518"/>
                  </a:cubicBezTo>
                  <a:cubicBezTo>
                    <a:pt x="369718" y="95098"/>
                    <a:pt x="364955" y="71060"/>
                    <a:pt x="352638" y="53980"/>
                  </a:cubicBezTo>
                  <a:cubicBezTo>
                    <a:pt x="340320" y="36900"/>
                    <a:pt x="321752" y="25328"/>
                    <a:pt x="303072" y="15541"/>
                  </a:cubicBezTo>
                  <a:cubicBezTo>
                    <a:pt x="267945" y="-3064"/>
                    <a:pt x="186304" y="-16647"/>
                    <a:pt x="191439" y="45868"/>
                  </a:cubicBezTo>
                  <a:cubicBezTo>
                    <a:pt x="196724" y="107341"/>
                    <a:pt x="222101" y="160181"/>
                    <a:pt x="213469" y="22392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FAEB1DC5-B413-48B7-A18D-811F005FF4EC}"/>
                </a:ext>
              </a:extLst>
            </p:cNvPr>
            <p:cNvSpPr/>
            <p:nvPr/>
          </p:nvSpPr>
          <p:spPr>
            <a:xfrm>
              <a:off x="9345605" y="6697203"/>
              <a:ext cx="159383" cy="70150"/>
            </a:xfrm>
            <a:custGeom>
              <a:avLst/>
              <a:gdLst>
                <a:gd name="connsiteX0" fmla="*/ -273 w 159383"/>
                <a:gd name="connsiteY0" fmla="*/ 70100 h 70150"/>
                <a:gd name="connsiteX1" fmla="*/ 151622 w 159383"/>
                <a:gd name="connsiteY1" fmla="*/ 62249 h 70150"/>
                <a:gd name="connsiteX2" fmla="*/ 157465 w 159383"/>
                <a:gd name="connsiteY2" fmla="*/ 60574 h 70150"/>
                <a:gd name="connsiteX3" fmla="*/ 155828 w 159383"/>
                <a:gd name="connsiteY3" fmla="*/ 49151 h 70150"/>
                <a:gd name="connsiteX4" fmla="*/ 125835 w 159383"/>
                <a:gd name="connsiteY4" fmla="*/ 17223 h 70150"/>
                <a:gd name="connsiteX5" fmla="*/ 81963 w 159383"/>
                <a:gd name="connsiteY5" fmla="*/ 404 h 70150"/>
                <a:gd name="connsiteX6" fmla="*/ -273 w 159383"/>
                <a:gd name="connsiteY6" fmla="*/ 70100 h 7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83" h="70150">
                  <a:moveTo>
                    <a:pt x="-273" y="70100"/>
                  </a:moveTo>
                  <a:cubicBezTo>
                    <a:pt x="48102" y="69765"/>
                    <a:pt x="111361" y="66379"/>
                    <a:pt x="151622" y="62249"/>
                  </a:cubicBezTo>
                  <a:cubicBezTo>
                    <a:pt x="153706" y="62249"/>
                    <a:pt x="155716" y="61691"/>
                    <a:pt x="157465" y="60574"/>
                  </a:cubicBezTo>
                  <a:cubicBezTo>
                    <a:pt x="160813" y="57746"/>
                    <a:pt x="158432" y="52611"/>
                    <a:pt x="155828" y="49151"/>
                  </a:cubicBezTo>
                  <a:cubicBezTo>
                    <a:pt x="147343" y="37169"/>
                    <a:pt x="137259" y="26452"/>
                    <a:pt x="125835" y="17223"/>
                  </a:cubicBezTo>
                  <a:cubicBezTo>
                    <a:pt x="115975" y="9781"/>
                    <a:pt x="95843" y="-2573"/>
                    <a:pt x="81963" y="404"/>
                  </a:cubicBezTo>
                  <a:cubicBezTo>
                    <a:pt x="61795" y="4720"/>
                    <a:pt x="7132" y="45913"/>
                    <a:pt x="-273" y="7010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6908C6C-5062-4A4A-AB2C-B1F13D4FAFAD}"/>
                </a:ext>
              </a:extLst>
            </p:cNvPr>
            <p:cNvSpPr/>
            <p:nvPr/>
          </p:nvSpPr>
          <p:spPr>
            <a:xfrm>
              <a:off x="10392649" y="6747532"/>
              <a:ext cx="159880" cy="67442"/>
            </a:xfrm>
            <a:custGeom>
              <a:avLst/>
              <a:gdLst>
                <a:gd name="connsiteX0" fmla="*/ -273 w 159880"/>
                <a:gd name="connsiteY0" fmla="*/ 65690 h 67442"/>
                <a:gd name="connsiteX1" fmla="*/ 151847 w 159880"/>
                <a:gd name="connsiteY1" fmla="*/ 65690 h 67442"/>
                <a:gd name="connsiteX2" fmla="*/ 157763 w 159880"/>
                <a:gd name="connsiteY2" fmla="*/ 64313 h 67442"/>
                <a:gd name="connsiteX3" fmla="*/ 156721 w 159880"/>
                <a:gd name="connsiteY3" fmla="*/ 52815 h 67442"/>
                <a:gd name="connsiteX4" fmla="*/ 128478 w 159880"/>
                <a:gd name="connsiteY4" fmla="*/ 19325 h 67442"/>
                <a:gd name="connsiteX5" fmla="*/ 85536 w 159880"/>
                <a:gd name="connsiteY5" fmla="*/ 199 h 67442"/>
                <a:gd name="connsiteX6" fmla="*/ -273 w 159880"/>
                <a:gd name="connsiteY6" fmla="*/ 65690 h 6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80" h="67442">
                  <a:moveTo>
                    <a:pt x="-273" y="65690"/>
                  </a:moveTo>
                  <a:cubicBezTo>
                    <a:pt x="48102" y="67923"/>
                    <a:pt x="111361" y="67997"/>
                    <a:pt x="151847" y="65690"/>
                  </a:cubicBezTo>
                  <a:cubicBezTo>
                    <a:pt x="153893" y="65802"/>
                    <a:pt x="155977" y="65355"/>
                    <a:pt x="157763" y="64313"/>
                  </a:cubicBezTo>
                  <a:cubicBezTo>
                    <a:pt x="161260" y="61634"/>
                    <a:pt x="159140" y="56387"/>
                    <a:pt x="156721" y="52815"/>
                  </a:cubicBezTo>
                  <a:cubicBezTo>
                    <a:pt x="148870" y="40424"/>
                    <a:pt x="139381" y="29149"/>
                    <a:pt x="128478" y="19325"/>
                  </a:cubicBezTo>
                  <a:cubicBezTo>
                    <a:pt x="118989" y="11287"/>
                    <a:pt x="99528" y="-2034"/>
                    <a:pt x="85536" y="199"/>
                  </a:cubicBezTo>
                  <a:cubicBezTo>
                    <a:pt x="65145" y="3808"/>
                    <a:pt x="8398" y="42061"/>
                    <a:pt x="-273" y="6569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989B2F5-9B7F-4141-88CB-7966E79BFAD7}"/>
                </a:ext>
              </a:extLst>
            </p:cNvPr>
            <p:cNvSpPr/>
            <p:nvPr/>
          </p:nvSpPr>
          <p:spPr>
            <a:xfrm>
              <a:off x="9700115" y="5571409"/>
              <a:ext cx="919783" cy="347762"/>
            </a:xfrm>
            <a:custGeom>
              <a:avLst/>
              <a:gdLst>
                <a:gd name="connsiteX0" fmla="*/ 27263 w 919783"/>
                <a:gd name="connsiteY0" fmla="*/ 203214 h 347762"/>
                <a:gd name="connsiteX1" fmla="*/ 112849 w 919783"/>
                <a:gd name="connsiteY1" fmla="*/ 310159 h 347762"/>
                <a:gd name="connsiteX2" fmla="*/ 238250 w 919783"/>
                <a:gd name="connsiteY2" fmla="*/ 341156 h 347762"/>
                <a:gd name="connsiteX3" fmla="*/ 629152 w 919783"/>
                <a:gd name="connsiteY3" fmla="*/ 326680 h 347762"/>
                <a:gd name="connsiteX4" fmla="*/ 714738 w 919783"/>
                <a:gd name="connsiteY4" fmla="*/ 301191 h 347762"/>
                <a:gd name="connsiteX5" fmla="*/ 814389 w 919783"/>
                <a:gd name="connsiteY5" fmla="*/ 213038 h 347762"/>
                <a:gd name="connsiteX6" fmla="*/ 919510 w 919783"/>
                <a:gd name="connsiteY6" fmla="*/ 33420 h 347762"/>
                <a:gd name="connsiteX7" fmla="*/ 739446 w 919783"/>
                <a:gd name="connsiteY7" fmla="*/ 18536 h 347762"/>
                <a:gd name="connsiteX8" fmla="*/ 382853 w 919783"/>
                <a:gd name="connsiteY8" fmla="*/ 174822 h 347762"/>
                <a:gd name="connsiteX9" fmla="*/ 218938 w 919783"/>
                <a:gd name="connsiteY9" fmla="*/ 170357 h 347762"/>
                <a:gd name="connsiteX10" fmla="*/ 50073 w 919783"/>
                <a:gd name="connsiteY10" fmla="*/ 102968 h 347762"/>
                <a:gd name="connsiteX11" fmla="*/ -272 w 919783"/>
                <a:gd name="connsiteY11" fmla="*/ 98540 h 347762"/>
                <a:gd name="connsiteX12" fmla="*/ 27263 w 919783"/>
                <a:gd name="connsiteY12" fmla="*/ 203214 h 34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783" h="347762">
                  <a:moveTo>
                    <a:pt x="27263" y="203214"/>
                  </a:moveTo>
                  <a:cubicBezTo>
                    <a:pt x="44603" y="246379"/>
                    <a:pt x="72772" y="286716"/>
                    <a:pt x="112849" y="310159"/>
                  </a:cubicBezTo>
                  <a:cubicBezTo>
                    <a:pt x="150358" y="332002"/>
                    <a:pt x="194974" y="337509"/>
                    <a:pt x="238250" y="341156"/>
                  </a:cubicBezTo>
                  <a:cubicBezTo>
                    <a:pt x="368489" y="352319"/>
                    <a:pt x="500551" y="350310"/>
                    <a:pt x="629152" y="326680"/>
                  </a:cubicBezTo>
                  <a:cubicBezTo>
                    <a:pt x="658549" y="321248"/>
                    <a:pt x="688058" y="314587"/>
                    <a:pt x="714738" y="301191"/>
                  </a:cubicBezTo>
                  <a:cubicBezTo>
                    <a:pt x="754665" y="281097"/>
                    <a:pt x="785700" y="247235"/>
                    <a:pt x="814389" y="213038"/>
                  </a:cubicBezTo>
                  <a:cubicBezTo>
                    <a:pt x="859340" y="159417"/>
                    <a:pt x="901910" y="101107"/>
                    <a:pt x="919510" y="33420"/>
                  </a:cubicBezTo>
                  <a:cubicBezTo>
                    <a:pt x="838018" y="106912"/>
                    <a:pt x="823543" y="-52165"/>
                    <a:pt x="739446" y="18536"/>
                  </a:cubicBezTo>
                  <a:cubicBezTo>
                    <a:pt x="646121" y="96679"/>
                    <a:pt x="460623" y="169017"/>
                    <a:pt x="382853" y="174822"/>
                  </a:cubicBezTo>
                  <a:cubicBezTo>
                    <a:pt x="328189" y="178841"/>
                    <a:pt x="272931" y="179697"/>
                    <a:pt x="218938" y="170357"/>
                  </a:cubicBezTo>
                  <a:cubicBezTo>
                    <a:pt x="158581" y="159826"/>
                    <a:pt x="101090" y="136904"/>
                    <a:pt x="50073" y="102968"/>
                  </a:cubicBezTo>
                  <a:cubicBezTo>
                    <a:pt x="27152" y="87748"/>
                    <a:pt x="-50" y="53775"/>
                    <a:pt x="-272" y="98540"/>
                  </a:cubicBezTo>
                  <a:cubicBezTo>
                    <a:pt x="-310" y="131286"/>
                    <a:pt x="15058" y="172925"/>
                    <a:pt x="27263" y="20321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A8911C2D-D075-4D3D-B794-D9384F2E01BF}"/>
                </a:ext>
              </a:extLst>
            </p:cNvPr>
            <p:cNvSpPr/>
            <p:nvPr/>
          </p:nvSpPr>
          <p:spPr>
            <a:xfrm>
              <a:off x="10290439" y="5655487"/>
              <a:ext cx="98153" cy="250021"/>
            </a:xfrm>
            <a:custGeom>
              <a:avLst/>
              <a:gdLst>
                <a:gd name="connsiteX0" fmla="*/ 2435 w 98153"/>
                <a:gd name="connsiteY0" fmla="*/ 249971 h 250021"/>
                <a:gd name="connsiteX1" fmla="*/ 97881 w 98153"/>
                <a:gd name="connsiteY1" fmla="*/ 227980 h 250021"/>
                <a:gd name="connsiteX2" fmla="*/ 46679 w 98153"/>
                <a:gd name="connsiteY2" fmla="*/ -50 h 250021"/>
                <a:gd name="connsiteX3" fmla="*/ 22008 w 98153"/>
                <a:gd name="connsiteY3" fmla="*/ 53087 h 250021"/>
                <a:gd name="connsiteX4" fmla="*/ 6566 w 98153"/>
                <a:gd name="connsiteY4" fmla="*/ 117611 h 250021"/>
                <a:gd name="connsiteX5" fmla="*/ 2435 w 98153"/>
                <a:gd name="connsiteY5" fmla="*/ 249971 h 25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3" h="250021">
                  <a:moveTo>
                    <a:pt x="2435" y="249971"/>
                  </a:moveTo>
                  <a:lnTo>
                    <a:pt x="97881" y="227980"/>
                  </a:lnTo>
                  <a:cubicBezTo>
                    <a:pt x="84635" y="231031"/>
                    <a:pt x="51591" y="18518"/>
                    <a:pt x="46679" y="-50"/>
                  </a:cubicBezTo>
                  <a:cubicBezTo>
                    <a:pt x="34251" y="1625"/>
                    <a:pt x="25655" y="41515"/>
                    <a:pt x="22008" y="53087"/>
                  </a:cubicBezTo>
                  <a:cubicBezTo>
                    <a:pt x="15422" y="74223"/>
                    <a:pt x="10250" y="95768"/>
                    <a:pt x="6566" y="117611"/>
                  </a:cubicBezTo>
                  <a:cubicBezTo>
                    <a:pt x="-839" y="161334"/>
                    <a:pt x="-2253" y="205876"/>
                    <a:pt x="2435" y="24997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4291C44-088F-4AD3-8B12-0F40FB3B210C}"/>
                </a:ext>
              </a:extLst>
            </p:cNvPr>
            <p:cNvSpPr/>
            <p:nvPr/>
          </p:nvSpPr>
          <p:spPr>
            <a:xfrm>
              <a:off x="9721619" y="5836113"/>
              <a:ext cx="681003" cy="92076"/>
            </a:xfrm>
            <a:custGeom>
              <a:avLst/>
              <a:gdLst>
                <a:gd name="connsiteX0" fmla="*/ 313532 w 681003"/>
                <a:gd name="connsiteY0" fmla="*/ 51409 h 92076"/>
                <a:gd name="connsiteX1" fmla="*/ 595741 w 681003"/>
                <a:gd name="connsiteY1" fmla="*/ 16319 h 92076"/>
                <a:gd name="connsiteX2" fmla="*/ 604485 w 681003"/>
                <a:gd name="connsiteY2" fmla="*/ 15537 h 92076"/>
                <a:gd name="connsiteX3" fmla="*/ 615649 w 681003"/>
                <a:gd name="connsiteY3" fmla="*/ 21268 h 92076"/>
                <a:gd name="connsiteX4" fmla="*/ 680731 w 681003"/>
                <a:gd name="connsiteY4" fmla="*/ 44972 h 92076"/>
                <a:gd name="connsiteX5" fmla="*/ 651297 w 681003"/>
                <a:gd name="connsiteY5" fmla="*/ 61382 h 92076"/>
                <a:gd name="connsiteX6" fmla="*/ 191517 w 681003"/>
                <a:gd name="connsiteY6" fmla="*/ 85048 h 92076"/>
                <a:gd name="connsiteX7" fmla="*/ 11936 w 681003"/>
                <a:gd name="connsiteY7" fmla="*/ 27222 h 92076"/>
                <a:gd name="connsiteX8" fmla="*/ 1703 w 681003"/>
                <a:gd name="connsiteY8" fmla="*/ 15203 h 92076"/>
                <a:gd name="connsiteX9" fmla="*/ 47510 w 681003"/>
                <a:gd name="connsiteY9" fmla="*/ 11482 h 92076"/>
                <a:gd name="connsiteX10" fmla="*/ 133914 w 681003"/>
                <a:gd name="connsiteY10" fmla="*/ 35073 h 92076"/>
                <a:gd name="connsiteX11" fmla="*/ 313532 w 681003"/>
                <a:gd name="connsiteY11" fmla="*/ 51409 h 9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1003" h="92076">
                  <a:moveTo>
                    <a:pt x="313532" y="51409"/>
                  </a:moveTo>
                  <a:cubicBezTo>
                    <a:pt x="408458" y="50367"/>
                    <a:pt x="502862" y="35966"/>
                    <a:pt x="595741" y="16319"/>
                  </a:cubicBezTo>
                  <a:cubicBezTo>
                    <a:pt x="598569" y="15537"/>
                    <a:pt x="601545" y="15277"/>
                    <a:pt x="604485" y="15537"/>
                  </a:cubicBezTo>
                  <a:cubicBezTo>
                    <a:pt x="608579" y="16654"/>
                    <a:pt x="612374" y="18589"/>
                    <a:pt x="615649" y="21268"/>
                  </a:cubicBezTo>
                  <a:cubicBezTo>
                    <a:pt x="635035" y="33957"/>
                    <a:pt x="659856" y="34962"/>
                    <a:pt x="680731" y="44972"/>
                  </a:cubicBezTo>
                  <a:cubicBezTo>
                    <a:pt x="675745" y="55539"/>
                    <a:pt x="662758" y="59112"/>
                    <a:pt x="651297" y="61382"/>
                  </a:cubicBezTo>
                  <a:cubicBezTo>
                    <a:pt x="499997" y="91485"/>
                    <a:pt x="345124" y="99486"/>
                    <a:pt x="191517" y="85048"/>
                  </a:cubicBezTo>
                  <a:cubicBezTo>
                    <a:pt x="127924" y="79094"/>
                    <a:pt x="61278" y="67782"/>
                    <a:pt x="11936" y="27222"/>
                  </a:cubicBezTo>
                  <a:cubicBezTo>
                    <a:pt x="7620" y="24096"/>
                    <a:pt x="4085" y="19966"/>
                    <a:pt x="1703" y="15203"/>
                  </a:cubicBezTo>
                  <a:cubicBezTo>
                    <a:pt x="-10539" y="-14566"/>
                    <a:pt x="37724" y="7760"/>
                    <a:pt x="47510" y="11482"/>
                  </a:cubicBezTo>
                  <a:cubicBezTo>
                    <a:pt x="75642" y="21640"/>
                    <a:pt x="104518" y="29529"/>
                    <a:pt x="133914" y="35073"/>
                  </a:cubicBezTo>
                  <a:cubicBezTo>
                    <a:pt x="193043" y="46869"/>
                    <a:pt x="253250" y="52339"/>
                    <a:pt x="313532" y="5140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8DC3B8B8-480C-4AC7-85C6-56DA287B20BD}"/>
                </a:ext>
              </a:extLst>
            </p:cNvPr>
            <p:cNvSpPr/>
            <p:nvPr/>
          </p:nvSpPr>
          <p:spPr>
            <a:xfrm>
              <a:off x="10335546" y="5333876"/>
              <a:ext cx="664949" cy="920097"/>
            </a:xfrm>
            <a:custGeom>
              <a:avLst/>
              <a:gdLst>
                <a:gd name="connsiteX0" fmla="*/ 82433 w 664949"/>
                <a:gd name="connsiteY0" fmla="*/ 92043 h 920097"/>
                <a:gd name="connsiteX1" fmla="*/ 38523 w 664949"/>
                <a:gd name="connsiteY1" fmla="*/ 163897 h 920097"/>
                <a:gd name="connsiteX2" fmla="*/ 67622 w 664949"/>
                <a:gd name="connsiteY2" fmla="*/ 609761 h 920097"/>
                <a:gd name="connsiteX3" fmla="*/ 143421 w 664949"/>
                <a:gd name="connsiteY3" fmla="*/ 712835 h 920097"/>
                <a:gd name="connsiteX4" fmla="*/ 282070 w 664949"/>
                <a:gd name="connsiteY4" fmla="*/ 855651 h 920097"/>
                <a:gd name="connsiteX5" fmla="*/ 354111 w 664949"/>
                <a:gd name="connsiteY5" fmla="*/ 907561 h 920097"/>
                <a:gd name="connsiteX6" fmla="*/ 440626 w 664949"/>
                <a:gd name="connsiteY6" fmla="*/ 914296 h 920097"/>
                <a:gd name="connsiteX7" fmla="*/ 455064 w 664949"/>
                <a:gd name="connsiteY7" fmla="*/ 904732 h 920097"/>
                <a:gd name="connsiteX8" fmla="*/ 446617 w 664949"/>
                <a:gd name="connsiteY8" fmla="*/ 862423 h 920097"/>
                <a:gd name="connsiteX9" fmla="*/ 386112 w 664949"/>
                <a:gd name="connsiteY9" fmla="*/ 738734 h 920097"/>
                <a:gd name="connsiteX10" fmla="*/ 400476 w 664949"/>
                <a:gd name="connsiteY10" fmla="*/ 604514 h 920097"/>
                <a:gd name="connsiteX11" fmla="*/ 471772 w 664949"/>
                <a:gd name="connsiteY11" fmla="*/ 528975 h 920097"/>
                <a:gd name="connsiteX12" fmla="*/ 653882 w 664949"/>
                <a:gd name="connsiteY12" fmla="*/ 94127 h 920097"/>
                <a:gd name="connsiteX13" fmla="*/ 537449 w 664949"/>
                <a:gd name="connsiteY13" fmla="*/ 25026 h 920097"/>
                <a:gd name="connsiteX14" fmla="*/ 286349 w 664949"/>
                <a:gd name="connsiteY14" fmla="*/ 6420 h 920097"/>
                <a:gd name="connsiteX15" fmla="*/ 82433 w 664949"/>
                <a:gd name="connsiteY15" fmla="*/ 92043 h 9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4949" h="920097">
                  <a:moveTo>
                    <a:pt x="82433" y="92043"/>
                  </a:moveTo>
                  <a:cubicBezTo>
                    <a:pt x="63119" y="112620"/>
                    <a:pt x="49575" y="137924"/>
                    <a:pt x="38523" y="163897"/>
                  </a:cubicBezTo>
                  <a:cubicBezTo>
                    <a:pt x="-22168" y="306007"/>
                    <a:pt x="-11042" y="476731"/>
                    <a:pt x="67622" y="609761"/>
                  </a:cubicBezTo>
                  <a:cubicBezTo>
                    <a:pt x="89912" y="646227"/>
                    <a:pt x="115252" y="680722"/>
                    <a:pt x="143421" y="712835"/>
                  </a:cubicBezTo>
                  <a:cubicBezTo>
                    <a:pt x="186512" y="763405"/>
                    <a:pt x="232802" y="811110"/>
                    <a:pt x="282070" y="855651"/>
                  </a:cubicBezTo>
                  <a:cubicBezTo>
                    <a:pt x="304136" y="875559"/>
                    <a:pt x="327133" y="895095"/>
                    <a:pt x="354111" y="907561"/>
                  </a:cubicBezTo>
                  <a:cubicBezTo>
                    <a:pt x="381089" y="920026"/>
                    <a:pt x="412829" y="924752"/>
                    <a:pt x="440626" y="914296"/>
                  </a:cubicBezTo>
                  <a:cubicBezTo>
                    <a:pt x="446282" y="912584"/>
                    <a:pt x="451268" y="909273"/>
                    <a:pt x="455064" y="904732"/>
                  </a:cubicBezTo>
                  <a:cubicBezTo>
                    <a:pt x="464180" y="892341"/>
                    <a:pt x="455064" y="875187"/>
                    <a:pt x="446617" y="862423"/>
                  </a:cubicBezTo>
                  <a:cubicBezTo>
                    <a:pt x="420793" y="824171"/>
                    <a:pt x="397312" y="783499"/>
                    <a:pt x="386112" y="738734"/>
                  </a:cubicBezTo>
                  <a:cubicBezTo>
                    <a:pt x="374911" y="693969"/>
                    <a:pt x="377144" y="644329"/>
                    <a:pt x="400476" y="604514"/>
                  </a:cubicBezTo>
                  <a:cubicBezTo>
                    <a:pt x="418076" y="574521"/>
                    <a:pt x="445129" y="551079"/>
                    <a:pt x="471772" y="528975"/>
                  </a:cubicBezTo>
                  <a:cubicBezTo>
                    <a:pt x="709922" y="332761"/>
                    <a:pt x="665269" y="118909"/>
                    <a:pt x="653882" y="94127"/>
                  </a:cubicBezTo>
                  <a:cubicBezTo>
                    <a:pt x="634794" y="51929"/>
                    <a:pt x="581135" y="40357"/>
                    <a:pt x="537449" y="25026"/>
                  </a:cubicBezTo>
                  <a:cubicBezTo>
                    <a:pt x="457073" y="-3218"/>
                    <a:pt x="369999" y="-4743"/>
                    <a:pt x="286349" y="6420"/>
                  </a:cubicBezTo>
                  <a:cubicBezTo>
                    <a:pt x="216392" y="15649"/>
                    <a:pt x="132556" y="38571"/>
                    <a:pt x="82433" y="9204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8C2A97E-21B1-4138-B4EE-4EFA28DE0A96}"/>
                </a:ext>
              </a:extLst>
            </p:cNvPr>
            <p:cNvSpPr/>
            <p:nvPr/>
          </p:nvSpPr>
          <p:spPr>
            <a:xfrm>
              <a:off x="10825837" y="5196251"/>
              <a:ext cx="439672" cy="181746"/>
            </a:xfrm>
            <a:custGeom>
              <a:avLst/>
              <a:gdLst>
                <a:gd name="connsiteX0" fmla="*/ 277532 w 439672"/>
                <a:gd name="connsiteY0" fmla="*/ 5732 h 181746"/>
                <a:gd name="connsiteX1" fmla="*/ 387714 w 439672"/>
                <a:gd name="connsiteY1" fmla="*/ 28616 h 181746"/>
                <a:gd name="connsiteX2" fmla="*/ 439400 w 439672"/>
                <a:gd name="connsiteY2" fmla="*/ 24895 h 181746"/>
                <a:gd name="connsiteX3" fmla="*/ 406803 w 439672"/>
                <a:gd name="connsiteY3" fmla="*/ 75986 h 181746"/>
                <a:gd name="connsiteX4" fmla="*/ 229158 w 439672"/>
                <a:gd name="connsiteY4" fmla="*/ 172958 h 181746"/>
                <a:gd name="connsiteX5" fmla="*/ 34469 w 439672"/>
                <a:gd name="connsiteY5" fmla="*/ 149962 h 181746"/>
                <a:gd name="connsiteX6" fmla="*/ 26357 w 439672"/>
                <a:gd name="connsiteY6" fmla="*/ 53882 h 181746"/>
                <a:gd name="connsiteX7" fmla="*/ 178625 w 439672"/>
                <a:gd name="connsiteY7" fmla="*/ 2010 h 181746"/>
                <a:gd name="connsiteX8" fmla="*/ 277532 w 439672"/>
                <a:gd name="connsiteY8" fmla="*/ 5732 h 18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9672" h="181746">
                  <a:moveTo>
                    <a:pt x="277532" y="5732"/>
                  </a:moveTo>
                  <a:cubicBezTo>
                    <a:pt x="314445" y="12876"/>
                    <a:pt x="349945" y="26309"/>
                    <a:pt x="387714" y="28616"/>
                  </a:cubicBezTo>
                  <a:cubicBezTo>
                    <a:pt x="405017" y="29695"/>
                    <a:pt x="422432" y="28430"/>
                    <a:pt x="439400" y="24895"/>
                  </a:cubicBezTo>
                  <a:cubicBezTo>
                    <a:pt x="439177" y="45138"/>
                    <a:pt x="422804" y="62106"/>
                    <a:pt x="406803" y="75986"/>
                  </a:cubicBezTo>
                  <a:cubicBezTo>
                    <a:pt x="355489" y="120416"/>
                    <a:pt x="295170" y="156771"/>
                    <a:pt x="229158" y="172958"/>
                  </a:cubicBezTo>
                  <a:cubicBezTo>
                    <a:pt x="163145" y="189145"/>
                    <a:pt x="90695" y="183601"/>
                    <a:pt x="34469" y="149962"/>
                  </a:cubicBezTo>
                  <a:cubicBezTo>
                    <a:pt x="-2928" y="127635"/>
                    <a:pt x="-16622" y="80228"/>
                    <a:pt x="26357" y="53882"/>
                  </a:cubicBezTo>
                  <a:cubicBezTo>
                    <a:pt x="72722" y="25714"/>
                    <a:pt x="124706" y="8039"/>
                    <a:pt x="178625" y="2010"/>
                  </a:cubicBezTo>
                  <a:cubicBezTo>
                    <a:pt x="211594" y="-1673"/>
                    <a:pt x="244935" y="-408"/>
                    <a:pt x="277532" y="573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CCB459CD-343A-4C7E-BE13-F310D9B16711}"/>
                </a:ext>
              </a:extLst>
            </p:cNvPr>
            <p:cNvSpPr/>
            <p:nvPr/>
          </p:nvSpPr>
          <p:spPr>
            <a:xfrm>
              <a:off x="10879742" y="5234852"/>
              <a:ext cx="383348" cy="151808"/>
            </a:xfrm>
            <a:custGeom>
              <a:avLst/>
              <a:gdLst>
                <a:gd name="connsiteX0" fmla="*/ 90486 w 383348"/>
                <a:gd name="connsiteY0" fmla="*/ 147306 h 151808"/>
                <a:gd name="connsiteX1" fmla="*/ 269099 w 383348"/>
                <a:gd name="connsiteY1" fmla="*/ 106597 h 151808"/>
                <a:gd name="connsiteX2" fmla="*/ 383076 w 383348"/>
                <a:gd name="connsiteY2" fmla="*/ -50 h 151808"/>
                <a:gd name="connsiteX3" fmla="*/ 264001 w 383348"/>
                <a:gd name="connsiteY3" fmla="*/ 54836 h 151808"/>
                <a:gd name="connsiteX4" fmla="*/ 189839 w 383348"/>
                <a:gd name="connsiteY4" fmla="*/ 53795 h 151808"/>
                <a:gd name="connsiteX5" fmla="*/ 108719 w 383348"/>
                <a:gd name="connsiteY5" fmla="*/ 66670 h 151808"/>
                <a:gd name="connsiteX6" fmla="*/ -273 w 383348"/>
                <a:gd name="connsiteY6" fmla="*/ 71619 h 151808"/>
                <a:gd name="connsiteX7" fmla="*/ 90486 w 383348"/>
                <a:gd name="connsiteY7" fmla="*/ 147306 h 151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348" h="151808">
                  <a:moveTo>
                    <a:pt x="90486" y="147306"/>
                  </a:moveTo>
                  <a:cubicBezTo>
                    <a:pt x="140460" y="164162"/>
                    <a:pt x="221357" y="129333"/>
                    <a:pt x="269099" y="106597"/>
                  </a:cubicBezTo>
                  <a:cubicBezTo>
                    <a:pt x="316841" y="83861"/>
                    <a:pt x="355764" y="45087"/>
                    <a:pt x="383076" y="-50"/>
                  </a:cubicBezTo>
                  <a:cubicBezTo>
                    <a:pt x="351633" y="32473"/>
                    <a:pt x="309138" y="52045"/>
                    <a:pt x="264001" y="54836"/>
                  </a:cubicBezTo>
                  <a:cubicBezTo>
                    <a:pt x="239330" y="56250"/>
                    <a:pt x="214548" y="52566"/>
                    <a:pt x="189839" y="53795"/>
                  </a:cubicBezTo>
                  <a:cubicBezTo>
                    <a:pt x="162490" y="55209"/>
                    <a:pt x="135809" y="62577"/>
                    <a:pt x="108719" y="66670"/>
                  </a:cubicBezTo>
                  <a:cubicBezTo>
                    <a:pt x="81629" y="70763"/>
                    <a:pt x="24585" y="83489"/>
                    <a:pt x="-273" y="71619"/>
                  </a:cubicBezTo>
                  <a:cubicBezTo>
                    <a:pt x="24957" y="98969"/>
                    <a:pt x="54056" y="135026"/>
                    <a:pt x="90486" y="14730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0F74476-59D2-441F-B07B-46CAABF7F0E7}"/>
                </a:ext>
              </a:extLst>
            </p:cNvPr>
            <p:cNvSpPr/>
            <p:nvPr/>
          </p:nvSpPr>
          <p:spPr>
            <a:xfrm>
              <a:off x="10429618" y="5387361"/>
              <a:ext cx="161106" cy="321025"/>
            </a:xfrm>
            <a:custGeom>
              <a:avLst/>
              <a:gdLst>
                <a:gd name="connsiteX0" fmla="*/ -254 w 161106"/>
                <a:gd name="connsiteY0" fmla="*/ 242549 h 321025"/>
                <a:gd name="connsiteX1" fmla="*/ 42130 w 161106"/>
                <a:gd name="connsiteY1" fmla="*/ 320209 h 321025"/>
                <a:gd name="connsiteX2" fmla="*/ 51619 w 161106"/>
                <a:gd name="connsiteY2" fmla="*/ 319762 h 321025"/>
                <a:gd name="connsiteX3" fmla="*/ 55935 w 161106"/>
                <a:gd name="connsiteY3" fmla="*/ 309120 h 321025"/>
                <a:gd name="connsiteX4" fmla="*/ 50874 w 161106"/>
                <a:gd name="connsiteY4" fmla="*/ 200798 h 321025"/>
                <a:gd name="connsiteX5" fmla="*/ 149261 w 161106"/>
                <a:gd name="connsiteY5" fmla="*/ 24753 h 321025"/>
                <a:gd name="connsiteX6" fmla="*/ 160759 w 161106"/>
                <a:gd name="connsiteY6" fmla="*/ 9384 h 321025"/>
                <a:gd name="connsiteX7" fmla="*/ 48605 w 161106"/>
                <a:gd name="connsiteY7" fmla="*/ 82318 h 321025"/>
                <a:gd name="connsiteX8" fmla="*/ -254 w 161106"/>
                <a:gd name="connsiteY8" fmla="*/ 242549 h 3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106" h="321025">
                  <a:moveTo>
                    <a:pt x="-254" y="242549"/>
                  </a:moveTo>
                  <a:cubicBezTo>
                    <a:pt x="380" y="274216"/>
                    <a:pt x="11617" y="311724"/>
                    <a:pt x="42130" y="320209"/>
                  </a:cubicBezTo>
                  <a:cubicBezTo>
                    <a:pt x="45218" y="321362"/>
                    <a:pt x="48642" y="321213"/>
                    <a:pt x="51619" y="319762"/>
                  </a:cubicBezTo>
                  <a:cubicBezTo>
                    <a:pt x="54595" y="317046"/>
                    <a:pt x="56196" y="313138"/>
                    <a:pt x="55935" y="309120"/>
                  </a:cubicBezTo>
                  <a:cubicBezTo>
                    <a:pt x="58354" y="273025"/>
                    <a:pt x="50056" y="236967"/>
                    <a:pt x="50874" y="200798"/>
                  </a:cubicBezTo>
                  <a:cubicBezTo>
                    <a:pt x="53107" y="129614"/>
                    <a:pt x="89798" y="63973"/>
                    <a:pt x="149261" y="24753"/>
                  </a:cubicBezTo>
                  <a:cubicBezTo>
                    <a:pt x="154954" y="21032"/>
                    <a:pt x="161615" y="16120"/>
                    <a:pt x="160759" y="9384"/>
                  </a:cubicBezTo>
                  <a:cubicBezTo>
                    <a:pt x="155624" y="-31548"/>
                    <a:pt x="54670" y="73425"/>
                    <a:pt x="48605" y="82318"/>
                  </a:cubicBezTo>
                  <a:cubicBezTo>
                    <a:pt x="16157" y="129390"/>
                    <a:pt x="-923" y="185356"/>
                    <a:pt x="-254" y="24254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856CA9C9-AF19-4253-AD50-B2FC341D3DAC}"/>
                </a:ext>
              </a:extLst>
            </p:cNvPr>
            <p:cNvSpPr/>
            <p:nvPr/>
          </p:nvSpPr>
          <p:spPr>
            <a:xfrm>
              <a:off x="8721513" y="6191757"/>
              <a:ext cx="278659" cy="156425"/>
            </a:xfrm>
            <a:custGeom>
              <a:avLst/>
              <a:gdLst>
                <a:gd name="connsiteX0" fmla="*/ 86976 w 278659"/>
                <a:gd name="connsiteY0" fmla="*/ 138577 h 156425"/>
                <a:gd name="connsiteX1" fmla="*/ 259560 w 278659"/>
                <a:gd name="connsiteY1" fmla="*/ 1380 h 156425"/>
                <a:gd name="connsiteX2" fmla="*/ 277571 w 278659"/>
                <a:gd name="connsiteY2" fmla="*/ 5734 h 156425"/>
                <a:gd name="connsiteX3" fmla="*/ 259560 w 278659"/>
                <a:gd name="connsiteY3" fmla="*/ 1380 h 156425"/>
                <a:gd name="connsiteX4" fmla="*/ 188525 w 278659"/>
                <a:gd name="connsiteY4" fmla="*/ 28283 h 156425"/>
                <a:gd name="connsiteX5" fmla="*/ 126010 w 278659"/>
                <a:gd name="connsiteY5" fmla="*/ 48787 h 156425"/>
                <a:gd name="connsiteX6" fmla="*/ 35922 w 278659"/>
                <a:gd name="connsiteY6" fmla="*/ 100882 h 156425"/>
                <a:gd name="connsiteX7" fmla="*/ 980 w 278659"/>
                <a:gd name="connsiteY7" fmla="*/ 142410 h 156425"/>
                <a:gd name="connsiteX8" fmla="*/ 14972 w 278659"/>
                <a:gd name="connsiteY8" fmla="*/ 153015 h 156425"/>
                <a:gd name="connsiteX9" fmla="*/ 86976 w 278659"/>
                <a:gd name="connsiteY9" fmla="*/ 138577 h 15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659" h="156425">
                  <a:moveTo>
                    <a:pt x="86976" y="138577"/>
                  </a:moveTo>
                  <a:cubicBezTo>
                    <a:pt x="160393" y="130502"/>
                    <a:pt x="213493" y="59206"/>
                    <a:pt x="259560" y="1380"/>
                  </a:cubicBezTo>
                  <a:cubicBezTo>
                    <a:pt x="264658" y="-5021"/>
                    <a:pt x="282371" y="12543"/>
                    <a:pt x="277571" y="5734"/>
                  </a:cubicBezTo>
                  <a:cubicBezTo>
                    <a:pt x="273849" y="449"/>
                    <a:pt x="265998" y="338"/>
                    <a:pt x="259560" y="1380"/>
                  </a:cubicBezTo>
                  <a:cubicBezTo>
                    <a:pt x="234517" y="5473"/>
                    <a:pt x="212116" y="18869"/>
                    <a:pt x="188525" y="28283"/>
                  </a:cubicBezTo>
                  <a:cubicBezTo>
                    <a:pt x="168169" y="36395"/>
                    <a:pt x="146736" y="41605"/>
                    <a:pt x="126010" y="48787"/>
                  </a:cubicBezTo>
                  <a:cubicBezTo>
                    <a:pt x="92743" y="59875"/>
                    <a:pt x="62118" y="77588"/>
                    <a:pt x="35922" y="100882"/>
                  </a:cubicBezTo>
                  <a:cubicBezTo>
                    <a:pt x="25093" y="110855"/>
                    <a:pt x="4441" y="127525"/>
                    <a:pt x="980" y="142410"/>
                  </a:cubicBezTo>
                  <a:cubicBezTo>
                    <a:pt x="-2741" y="158187"/>
                    <a:pt x="1799" y="158820"/>
                    <a:pt x="14972" y="153015"/>
                  </a:cubicBezTo>
                  <a:cubicBezTo>
                    <a:pt x="34694" y="144345"/>
                    <a:pt x="65914" y="140884"/>
                    <a:pt x="86976" y="13857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2CA825DD-BB1C-4329-B9F1-955C9364F215}"/>
                </a:ext>
              </a:extLst>
            </p:cNvPr>
            <p:cNvSpPr/>
            <p:nvPr/>
          </p:nvSpPr>
          <p:spPr>
            <a:xfrm>
              <a:off x="8721326" y="6154636"/>
              <a:ext cx="272299" cy="189106"/>
            </a:xfrm>
            <a:custGeom>
              <a:avLst/>
              <a:gdLst>
                <a:gd name="connsiteX0" fmla="*/ 229048 w 272299"/>
                <a:gd name="connsiteY0" fmla="*/ 60083 h 189106"/>
                <a:gd name="connsiteX1" fmla="*/ 181009 w 272299"/>
                <a:gd name="connsiteY1" fmla="*/ 83117 h 189106"/>
                <a:gd name="connsiteX2" fmla="*/ 108373 w 272299"/>
                <a:gd name="connsiteY2" fmla="*/ 105630 h 189106"/>
                <a:gd name="connsiteX3" fmla="*/ 41020 w 272299"/>
                <a:gd name="connsiteY3" fmla="*/ 150692 h 189106"/>
                <a:gd name="connsiteX4" fmla="*/ 88 w 272299"/>
                <a:gd name="connsiteY4" fmla="*/ 189056 h 189106"/>
                <a:gd name="connsiteX5" fmla="*/ 18992 w 272299"/>
                <a:gd name="connsiteY5" fmla="*/ 132049 h 189106"/>
                <a:gd name="connsiteX6" fmla="*/ 177064 w 272299"/>
                <a:gd name="connsiteY6" fmla="*/ 28342 h 189106"/>
                <a:gd name="connsiteX7" fmla="*/ 227374 w 272299"/>
                <a:gd name="connsiteY7" fmla="*/ 21607 h 189106"/>
                <a:gd name="connsiteX8" fmla="*/ 272027 w 272299"/>
                <a:gd name="connsiteY8" fmla="*/ -50 h 189106"/>
                <a:gd name="connsiteX9" fmla="*/ 257366 w 272299"/>
                <a:gd name="connsiteY9" fmla="*/ 29719 h 189106"/>
                <a:gd name="connsiteX10" fmla="*/ 229048 w 272299"/>
                <a:gd name="connsiteY10" fmla="*/ 60083 h 18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2299" h="189106">
                  <a:moveTo>
                    <a:pt x="229048" y="60083"/>
                  </a:moveTo>
                  <a:cubicBezTo>
                    <a:pt x="213903" y="69460"/>
                    <a:pt x="197791" y="77200"/>
                    <a:pt x="181009" y="83117"/>
                  </a:cubicBezTo>
                  <a:cubicBezTo>
                    <a:pt x="157119" y="91526"/>
                    <a:pt x="131928" y="96252"/>
                    <a:pt x="108373" y="105630"/>
                  </a:cubicBezTo>
                  <a:cubicBezTo>
                    <a:pt x="83032" y="115788"/>
                    <a:pt x="60073" y="131119"/>
                    <a:pt x="41020" y="150692"/>
                  </a:cubicBezTo>
                  <a:cubicBezTo>
                    <a:pt x="27699" y="164423"/>
                    <a:pt x="17354" y="180982"/>
                    <a:pt x="88" y="189056"/>
                  </a:cubicBezTo>
                  <a:cubicBezTo>
                    <a:pt x="-2479" y="171418"/>
                    <a:pt x="9168" y="149650"/>
                    <a:pt x="18992" y="132049"/>
                  </a:cubicBezTo>
                  <a:cubicBezTo>
                    <a:pt x="50882" y="75116"/>
                    <a:pt x="112503" y="37905"/>
                    <a:pt x="177064" y="28342"/>
                  </a:cubicBezTo>
                  <a:cubicBezTo>
                    <a:pt x="193809" y="25886"/>
                    <a:pt x="210815" y="25105"/>
                    <a:pt x="227374" y="21607"/>
                  </a:cubicBezTo>
                  <a:cubicBezTo>
                    <a:pt x="243895" y="18407"/>
                    <a:pt x="259301" y="10927"/>
                    <a:pt x="272027" y="-50"/>
                  </a:cubicBezTo>
                  <a:cubicBezTo>
                    <a:pt x="272027" y="9997"/>
                    <a:pt x="262166" y="20900"/>
                    <a:pt x="257366" y="29719"/>
                  </a:cubicBezTo>
                  <a:cubicBezTo>
                    <a:pt x="250928" y="42259"/>
                    <a:pt x="241104" y="52790"/>
                    <a:pt x="229048" y="6008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78093A88-90CD-46D0-B6AC-36E6F5467844}"/>
                </a:ext>
              </a:extLst>
            </p:cNvPr>
            <p:cNvSpPr/>
            <p:nvPr/>
          </p:nvSpPr>
          <p:spPr>
            <a:xfrm>
              <a:off x="8658904" y="5702968"/>
              <a:ext cx="249031" cy="519086"/>
            </a:xfrm>
            <a:custGeom>
              <a:avLst/>
              <a:gdLst>
                <a:gd name="connsiteX0" fmla="*/ 187502 w 249031"/>
                <a:gd name="connsiteY0" fmla="*/ 515547 h 519086"/>
                <a:gd name="connsiteX1" fmla="*/ 232156 w 249031"/>
                <a:gd name="connsiteY1" fmla="*/ 503676 h 519086"/>
                <a:gd name="connsiteX2" fmla="*/ 242128 w 249031"/>
                <a:gd name="connsiteY2" fmla="*/ 449906 h 519086"/>
                <a:gd name="connsiteX3" fmla="*/ 201456 w 249031"/>
                <a:gd name="connsiteY3" fmla="*/ 394946 h 519086"/>
                <a:gd name="connsiteX4" fmla="*/ 188023 w 249031"/>
                <a:gd name="connsiteY4" fmla="*/ 361456 h 519086"/>
                <a:gd name="connsiteX5" fmla="*/ 168302 w 249031"/>
                <a:gd name="connsiteY5" fmla="*/ 270289 h 519086"/>
                <a:gd name="connsiteX6" fmla="*/ 129453 w 249031"/>
                <a:gd name="connsiteY6" fmla="*/ 79768 h 519086"/>
                <a:gd name="connsiteX7" fmla="*/ 100577 w 249031"/>
                <a:gd name="connsiteY7" fmla="*/ 42333 h 519086"/>
                <a:gd name="connsiteX8" fmla="*/ 6396 w 249031"/>
                <a:gd name="connsiteY8" fmla="*/ -50 h 519086"/>
                <a:gd name="connsiteX9" fmla="*/ -190 w 249031"/>
                <a:gd name="connsiteY9" fmla="*/ 3038 h 519086"/>
                <a:gd name="connsiteX10" fmla="*/ 4275 w 249031"/>
                <a:gd name="connsiteY10" fmla="*/ 8843 h 519086"/>
                <a:gd name="connsiteX11" fmla="*/ 66529 w 249031"/>
                <a:gd name="connsiteY11" fmla="*/ 56362 h 519086"/>
                <a:gd name="connsiteX12" fmla="*/ 92577 w 249031"/>
                <a:gd name="connsiteY12" fmla="*/ 91638 h 519086"/>
                <a:gd name="connsiteX13" fmla="*/ 106494 w 249031"/>
                <a:gd name="connsiteY13" fmla="*/ 128849 h 519086"/>
                <a:gd name="connsiteX14" fmla="*/ 116615 w 249031"/>
                <a:gd name="connsiteY14" fmla="*/ 382815 h 519086"/>
                <a:gd name="connsiteX15" fmla="*/ 187502 w 249031"/>
                <a:gd name="connsiteY15" fmla="*/ 515547 h 5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031" h="519086">
                  <a:moveTo>
                    <a:pt x="187502" y="515547"/>
                  </a:moveTo>
                  <a:cubicBezTo>
                    <a:pt x="201121" y="524924"/>
                    <a:pt x="218945" y="513500"/>
                    <a:pt x="232156" y="503676"/>
                  </a:cubicBezTo>
                  <a:cubicBezTo>
                    <a:pt x="250500" y="490094"/>
                    <a:pt x="253366" y="469777"/>
                    <a:pt x="242128" y="449906"/>
                  </a:cubicBezTo>
                  <a:cubicBezTo>
                    <a:pt x="230890" y="430035"/>
                    <a:pt x="212769" y="414779"/>
                    <a:pt x="201456" y="394946"/>
                  </a:cubicBezTo>
                  <a:cubicBezTo>
                    <a:pt x="195726" y="384303"/>
                    <a:pt x="191223" y="373103"/>
                    <a:pt x="188023" y="361456"/>
                  </a:cubicBezTo>
                  <a:cubicBezTo>
                    <a:pt x="178906" y="331687"/>
                    <a:pt x="172320" y="301173"/>
                    <a:pt x="168302" y="270289"/>
                  </a:cubicBezTo>
                  <a:cubicBezTo>
                    <a:pt x="159855" y="205504"/>
                    <a:pt x="161901" y="136329"/>
                    <a:pt x="129453" y="79768"/>
                  </a:cubicBezTo>
                  <a:cubicBezTo>
                    <a:pt x="121602" y="66037"/>
                    <a:pt x="111852" y="53422"/>
                    <a:pt x="100577" y="42333"/>
                  </a:cubicBezTo>
                  <a:cubicBezTo>
                    <a:pt x="75459" y="17625"/>
                    <a:pt x="41672" y="620"/>
                    <a:pt x="6396" y="-50"/>
                  </a:cubicBezTo>
                  <a:cubicBezTo>
                    <a:pt x="3754" y="-50"/>
                    <a:pt x="405" y="471"/>
                    <a:pt x="-190" y="3038"/>
                  </a:cubicBezTo>
                  <a:cubicBezTo>
                    <a:pt x="-786" y="5606"/>
                    <a:pt x="1967" y="7616"/>
                    <a:pt x="4275" y="8843"/>
                  </a:cubicBezTo>
                  <a:cubicBezTo>
                    <a:pt x="27495" y="21160"/>
                    <a:pt x="48519" y="37198"/>
                    <a:pt x="66529" y="56362"/>
                  </a:cubicBezTo>
                  <a:cubicBezTo>
                    <a:pt x="76725" y="66893"/>
                    <a:pt x="85507" y="78763"/>
                    <a:pt x="92577" y="91638"/>
                  </a:cubicBezTo>
                  <a:cubicBezTo>
                    <a:pt x="98679" y="103434"/>
                    <a:pt x="103330" y="115937"/>
                    <a:pt x="106494" y="128849"/>
                  </a:cubicBezTo>
                  <a:cubicBezTo>
                    <a:pt x="127816" y="211086"/>
                    <a:pt x="106158" y="298494"/>
                    <a:pt x="116615" y="382815"/>
                  </a:cubicBezTo>
                  <a:cubicBezTo>
                    <a:pt x="119778" y="408081"/>
                    <a:pt x="151147" y="490652"/>
                    <a:pt x="187502" y="51554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6B93B6B-E869-4898-80F7-80404CE69996}"/>
                </a:ext>
              </a:extLst>
            </p:cNvPr>
            <p:cNvSpPr/>
            <p:nvPr/>
          </p:nvSpPr>
          <p:spPr>
            <a:xfrm>
              <a:off x="8853579" y="6010116"/>
              <a:ext cx="386038" cy="619609"/>
            </a:xfrm>
            <a:custGeom>
              <a:avLst/>
              <a:gdLst>
                <a:gd name="connsiteX0" fmla="*/ 182491 w 386038"/>
                <a:gd name="connsiteY0" fmla="*/ 11626 h 619609"/>
                <a:gd name="connsiteX1" fmla="*/ 14149 w 386038"/>
                <a:gd name="connsiteY1" fmla="*/ 140748 h 619609"/>
                <a:gd name="connsiteX2" fmla="*/ 10427 w 386038"/>
                <a:gd name="connsiteY2" fmla="*/ 303621 h 619609"/>
                <a:gd name="connsiteX3" fmla="*/ 53890 w 386038"/>
                <a:gd name="connsiteY3" fmla="*/ 463405 h 619609"/>
                <a:gd name="connsiteX4" fmla="*/ 67844 w 386038"/>
                <a:gd name="connsiteY4" fmla="*/ 596063 h 619609"/>
                <a:gd name="connsiteX5" fmla="*/ 74170 w 386038"/>
                <a:gd name="connsiteY5" fmla="*/ 614296 h 619609"/>
                <a:gd name="connsiteX6" fmla="*/ 90469 w 386038"/>
                <a:gd name="connsiteY6" fmla="*/ 619357 h 619609"/>
                <a:gd name="connsiteX7" fmla="*/ 192724 w 386038"/>
                <a:gd name="connsiteY7" fmla="*/ 589923 h 619609"/>
                <a:gd name="connsiteX8" fmla="*/ 215832 w 386038"/>
                <a:gd name="connsiteY8" fmla="*/ 532655 h 619609"/>
                <a:gd name="connsiteX9" fmla="*/ 364975 w 386038"/>
                <a:gd name="connsiteY9" fmla="*/ 220082 h 619609"/>
                <a:gd name="connsiteX10" fmla="*/ 378073 w 386038"/>
                <a:gd name="connsiteY10" fmla="*/ 120431 h 619609"/>
                <a:gd name="connsiteX11" fmla="*/ 342872 w 386038"/>
                <a:gd name="connsiteY11" fmla="*/ 2361 h 619609"/>
                <a:gd name="connsiteX12" fmla="*/ 182491 w 386038"/>
                <a:gd name="connsiteY12" fmla="*/ 11626 h 61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038" h="619609">
                  <a:moveTo>
                    <a:pt x="182491" y="11626"/>
                  </a:moveTo>
                  <a:cubicBezTo>
                    <a:pt x="111009" y="28557"/>
                    <a:pt x="41945" y="72726"/>
                    <a:pt x="14149" y="140748"/>
                  </a:cubicBezTo>
                  <a:cubicBezTo>
                    <a:pt x="-6727" y="191839"/>
                    <a:pt x="-2187" y="249925"/>
                    <a:pt x="10427" y="303621"/>
                  </a:cubicBezTo>
                  <a:cubicBezTo>
                    <a:pt x="23042" y="357317"/>
                    <a:pt x="43545" y="409152"/>
                    <a:pt x="53890" y="463405"/>
                  </a:cubicBezTo>
                  <a:cubicBezTo>
                    <a:pt x="62262" y="507091"/>
                    <a:pt x="63937" y="551744"/>
                    <a:pt x="67844" y="596063"/>
                  </a:cubicBezTo>
                  <a:cubicBezTo>
                    <a:pt x="68403" y="602612"/>
                    <a:pt x="69333" y="609794"/>
                    <a:pt x="74170" y="614296"/>
                  </a:cubicBezTo>
                  <a:cubicBezTo>
                    <a:pt x="78858" y="617794"/>
                    <a:pt x="84626" y="619581"/>
                    <a:pt x="90469" y="619357"/>
                  </a:cubicBezTo>
                  <a:cubicBezTo>
                    <a:pt x="119977" y="621180"/>
                    <a:pt x="171626" y="610650"/>
                    <a:pt x="192724" y="589923"/>
                  </a:cubicBezTo>
                  <a:cubicBezTo>
                    <a:pt x="208241" y="574704"/>
                    <a:pt x="208688" y="553196"/>
                    <a:pt x="215832" y="532655"/>
                  </a:cubicBezTo>
                  <a:cubicBezTo>
                    <a:pt x="250737" y="432185"/>
                    <a:pt x="330033" y="320552"/>
                    <a:pt x="364975" y="220082"/>
                  </a:cubicBezTo>
                  <a:cubicBezTo>
                    <a:pt x="382575" y="169401"/>
                    <a:pt x="394222" y="170629"/>
                    <a:pt x="378073" y="120431"/>
                  </a:cubicBezTo>
                  <a:cubicBezTo>
                    <a:pt x="365942" y="82885"/>
                    <a:pt x="395786" y="7049"/>
                    <a:pt x="342872" y="2361"/>
                  </a:cubicBezTo>
                  <a:cubicBezTo>
                    <a:pt x="289958" y="-2328"/>
                    <a:pt x="234289" y="-654"/>
                    <a:pt x="182491" y="1162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4C4D800D-A58C-4CDA-8285-1D77A67B317B}"/>
                </a:ext>
              </a:extLst>
            </p:cNvPr>
            <p:cNvSpPr/>
            <p:nvPr/>
          </p:nvSpPr>
          <p:spPr>
            <a:xfrm>
              <a:off x="8939415" y="6145354"/>
              <a:ext cx="94307" cy="220803"/>
            </a:xfrm>
            <a:custGeom>
              <a:avLst/>
              <a:gdLst>
                <a:gd name="connsiteX0" fmla="*/ 280 w 94307"/>
                <a:gd name="connsiteY0" fmla="*/ 133852 h 220803"/>
                <a:gd name="connsiteX1" fmla="*/ 30048 w 94307"/>
                <a:gd name="connsiteY1" fmla="*/ 196329 h 220803"/>
                <a:gd name="connsiteX2" fmla="*/ 34141 w 94307"/>
                <a:gd name="connsiteY2" fmla="*/ 212888 h 220803"/>
                <a:gd name="connsiteX3" fmla="*/ 47724 w 94307"/>
                <a:gd name="connsiteY3" fmla="*/ 220330 h 220803"/>
                <a:gd name="connsiteX4" fmla="*/ 55947 w 94307"/>
                <a:gd name="connsiteY4" fmla="*/ 206600 h 220803"/>
                <a:gd name="connsiteX5" fmla="*/ 54533 w 94307"/>
                <a:gd name="connsiteY5" fmla="*/ 189743 h 220803"/>
                <a:gd name="connsiteX6" fmla="*/ 74255 w 94307"/>
                <a:gd name="connsiteY6" fmla="*/ 153276 h 220803"/>
                <a:gd name="connsiteX7" fmla="*/ 92860 w 94307"/>
                <a:gd name="connsiteY7" fmla="*/ 77961 h 220803"/>
                <a:gd name="connsiteX8" fmla="*/ 74068 w 94307"/>
                <a:gd name="connsiteY8" fmla="*/ 40415 h 220803"/>
                <a:gd name="connsiteX9" fmla="*/ 59668 w 94307"/>
                <a:gd name="connsiteY9" fmla="*/ 153 h 220803"/>
                <a:gd name="connsiteX10" fmla="*/ 41770 w 94307"/>
                <a:gd name="connsiteY10" fmla="*/ 39485 h 220803"/>
                <a:gd name="connsiteX11" fmla="*/ 16987 w 94307"/>
                <a:gd name="connsiteY11" fmla="*/ 83915 h 220803"/>
                <a:gd name="connsiteX12" fmla="*/ 280 w 94307"/>
                <a:gd name="connsiteY12" fmla="*/ 133852 h 22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4307" h="220803">
                  <a:moveTo>
                    <a:pt x="280" y="133852"/>
                  </a:moveTo>
                  <a:cubicBezTo>
                    <a:pt x="4001" y="156997"/>
                    <a:pt x="24950" y="173556"/>
                    <a:pt x="30048" y="196329"/>
                  </a:cubicBezTo>
                  <a:cubicBezTo>
                    <a:pt x="30755" y="201986"/>
                    <a:pt x="32132" y="207530"/>
                    <a:pt x="34141" y="212888"/>
                  </a:cubicBezTo>
                  <a:cubicBezTo>
                    <a:pt x="36635" y="217986"/>
                    <a:pt x="42254" y="222116"/>
                    <a:pt x="47724" y="220330"/>
                  </a:cubicBezTo>
                  <a:cubicBezTo>
                    <a:pt x="53194" y="218544"/>
                    <a:pt x="55835" y="212256"/>
                    <a:pt x="55947" y="206600"/>
                  </a:cubicBezTo>
                  <a:cubicBezTo>
                    <a:pt x="56059" y="200944"/>
                    <a:pt x="54347" y="195436"/>
                    <a:pt x="54533" y="189743"/>
                  </a:cubicBezTo>
                  <a:cubicBezTo>
                    <a:pt x="54942" y="175789"/>
                    <a:pt x="66031" y="164700"/>
                    <a:pt x="74255" y="153276"/>
                  </a:cubicBezTo>
                  <a:cubicBezTo>
                    <a:pt x="90256" y="131657"/>
                    <a:pt x="96954" y="104530"/>
                    <a:pt x="92860" y="77961"/>
                  </a:cubicBezTo>
                  <a:cubicBezTo>
                    <a:pt x="90813" y="66574"/>
                    <a:pt x="82366" y="60918"/>
                    <a:pt x="74068" y="40415"/>
                  </a:cubicBezTo>
                  <a:cubicBezTo>
                    <a:pt x="70571" y="31745"/>
                    <a:pt x="71650" y="-3010"/>
                    <a:pt x="59668" y="153"/>
                  </a:cubicBezTo>
                  <a:cubicBezTo>
                    <a:pt x="52226" y="2125"/>
                    <a:pt x="44560" y="33308"/>
                    <a:pt x="41770" y="39485"/>
                  </a:cubicBezTo>
                  <a:cubicBezTo>
                    <a:pt x="33434" y="57830"/>
                    <a:pt x="28113" y="69663"/>
                    <a:pt x="16987" y="83915"/>
                  </a:cubicBezTo>
                  <a:cubicBezTo>
                    <a:pt x="5861" y="98167"/>
                    <a:pt x="-2549" y="115730"/>
                    <a:pt x="280" y="133852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584F86E5-EAA9-4C33-8C05-4A5A8B926449}"/>
                </a:ext>
              </a:extLst>
            </p:cNvPr>
            <p:cNvSpPr/>
            <p:nvPr/>
          </p:nvSpPr>
          <p:spPr>
            <a:xfrm>
              <a:off x="8958085" y="6212638"/>
              <a:ext cx="61560" cy="97378"/>
            </a:xfrm>
            <a:custGeom>
              <a:avLst/>
              <a:gdLst>
                <a:gd name="connsiteX0" fmla="*/ 19006 w 61560"/>
                <a:gd name="connsiteY0" fmla="*/ 13430 h 97378"/>
                <a:gd name="connsiteX1" fmla="*/ 1852 w 61560"/>
                <a:gd name="connsiteY1" fmla="*/ 44539 h 97378"/>
                <a:gd name="connsiteX2" fmla="*/ -232 w 61560"/>
                <a:gd name="connsiteY2" fmla="*/ 59907 h 97378"/>
                <a:gd name="connsiteX3" fmla="*/ 7842 w 61560"/>
                <a:gd name="connsiteY3" fmla="*/ 81713 h 97378"/>
                <a:gd name="connsiteX4" fmla="*/ 16848 w 61560"/>
                <a:gd name="connsiteY4" fmla="*/ 93323 h 97378"/>
                <a:gd name="connsiteX5" fmla="*/ 30541 w 61560"/>
                <a:gd name="connsiteY5" fmla="*/ 97044 h 97378"/>
                <a:gd name="connsiteX6" fmla="*/ 42747 w 61560"/>
                <a:gd name="connsiteY6" fmla="*/ 86848 h 97378"/>
                <a:gd name="connsiteX7" fmla="*/ 58934 w 61560"/>
                <a:gd name="connsiteY7" fmla="*/ 17040 h 97378"/>
                <a:gd name="connsiteX8" fmla="*/ 52905 w 61560"/>
                <a:gd name="connsiteY8" fmla="*/ 5207 h 97378"/>
                <a:gd name="connsiteX9" fmla="*/ 19006 w 61560"/>
                <a:gd name="connsiteY9" fmla="*/ 13430 h 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560" h="97378">
                  <a:moveTo>
                    <a:pt x="19006" y="13430"/>
                  </a:moveTo>
                  <a:cubicBezTo>
                    <a:pt x="11080" y="22436"/>
                    <a:pt x="5238" y="33041"/>
                    <a:pt x="1852" y="44539"/>
                  </a:cubicBezTo>
                  <a:cubicBezTo>
                    <a:pt x="252" y="49488"/>
                    <a:pt x="-456" y="54698"/>
                    <a:pt x="-232" y="59907"/>
                  </a:cubicBezTo>
                  <a:cubicBezTo>
                    <a:pt x="773" y="67684"/>
                    <a:pt x="3526" y="75164"/>
                    <a:pt x="7842" y="81713"/>
                  </a:cubicBezTo>
                  <a:cubicBezTo>
                    <a:pt x="10113" y="86104"/>
                    <a:pt x="13164" y="90011"/>
                    <a:pt x="16848" y="93323"/>
                  </a:cubicBezTo>
                  <a:cubicBezTo>
                    <a:pt x="20606" y="96597"/>
                    <a:pt x="25629" y="97974"/>
                    <a:pt x="30541" y="97044"/>
                  </a:cubicBezTo>
                  <a:cubicBezTo>
                    <a:pt x="35713" y="95220"/>
                    <a:pt x="40030" y="91611"/>
                    <a:pt x="42747" y="86848"/>
                  </a:cubicBezTo>
                  <a:cubicBezTo>
                    <a:pt x="56999" y="66642"/>
                    <a:pt x="65743" y="40781"/>
                    <a:pt x="58934" y="17040"/>
                  </a:cubicBezTo>
                  <a:cubicBezTo>
                    <a:pt x="57892" y="12686"/>
                    <a:pt x="55808" y="8630"/>
                    <a:pt x="52905" y="5207"/>
                  </a:cubicBezTo>
                  <a:cubicBezTo>
                    <a:pt x="41742" y="-6663"/>
                    <a:pt x="27378" y="3979"/>
                    <a:pt x="19006" y="1343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CD414269-BB79-4F6A-9667-216E3670E9C3}"/>
                </a:ext>
              </a:extLst>
            </p:cNvPr>
            <p:cNvSpPr/>
            <p:nvPr/>
          </p:nvSpPr>
          <p:spPr>
            <a:xfrm>
              <a:off x="8967444" y="6260910"/>
              <a:ext cx="24832" cy="29099"/>
            </a:xfrm>
            <a:custGeom>
              <a:avLst/>
              <a:gdLst>
                <a:gd name="connsiteX0" fmla="*/ 10354 w 24832"/>
                <a:gd name="connsiteY0" fmla="*/ 5570 h 29099"/>
                <a:gd name="connsiteX1" fmla="*/ 11396 w 24832"/>
                <a:gd name="connsiteY1" fmla="*/ 11338 h 29099"/>
                <a:gd name="connsiteX2" fmla="*/ 16680 w 24832"/>
                <a:gd name="connsiteY2" fmla="*/ 18296 h 29099"/>
                <a:gd name="connsiteX3" fmla="*/ 22633 w 24832"/>
                <a:gd name="connsiteY3" fmla="*/ 21645 h 29099"/>
                <a:gd name="connsiteX4" fmla="*/ 23936 w 24832"/>
                <a:gd name="connsiteY4" fmla="*/ 27673 h 29099"/>
                <a:gd name="connsiteX5" fmla="*/ 19024 w 24832"/>
                <a:gd name="connsiteY5" fmla="*/ 28901 h 29099"/>
                <a:gd name="connsiteX6" fmla="*/ 3470 w 24832"/>
                <a:gd name="connsiteY6" fmla="*/ 19859 h 29099"/>
                <a:gd name="connsiteX7" fmla="*/ 753 w 24832"/>
                <a:gd name="connsiteY7" fmla="*/ 3040 h 29099"/>
                <a:gd name="connsiteX8" fmla="*/ 10354 w 24832"/>
                <a:gd name="connsiteY8" fmla="*/ 5570 h 2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32" h="29099">
                  <a:moveTo>
                    <a:pt x="10354" y="5570"/>
                  </a:moveTo>
                  <a:cubicBezTo>
                    <a:pt x="10763" y="7468"/>
                    <a:pt x="10838" y="9291"/>
                    <a:pt x="11396" y="11338"/>
                  </a:cubicBezTo>
                  <a:cubicBezTo>
                    <a:pt x="12252" y="14240"/>
                    <a:pt x="14113" y="16696"/>
                    <a:pt x="16680" y="18296"/>
                  </a:cubicBezTo>
                  <a:cubicBezTo>
                    <a:pt x="18764" y="19264"/>
                    <a:pt x="20736" y="20380"/>
                    <a:pt x="22633" y="21645"/>
                  </a:cubicBezTo>
                  <a:cubicBezTo>
                    <a:pt x="24568" y="23022"/>
                    <a:pt x="25127" y="25627"/>
                    <a:pt x="23936" y="27673"/>
                  </a:cubicBezTo>
                  <a:cubicBezTo>
                    <a:pt x="22597" y="28864"/>
                    <a:pt x="20773" y="29310"/>
                    <a:pt x="19024" y="28901"/>
                  </a:cubicBezTo>
                  <a:cubicBezTo>
                    <a:pt x="12810" y="28194"/>
                    <a:pt x="7154" y="24920"/>
                    <a:pt x="3470" y="19859"/>
                  </a:cubicBezTo>
                  <a:cubicBezTo>
                    <a:pt x="493" y="15580"/>
                    <a:pt x="-1628" y="8100"/>
                    <a:pt x="753" y="3040"/>
                  </a:cubicBezTo>
                  <a:cubicBezTo>
                    <a:pt x="3433" y="-2616"/>
                    <a:pt x="9200" y="249"/>
                    <a:pt x="10354" y="557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01BA921A-D120-4AC6-8475-FDE76D87E845}"/>
                </a:ext>
              </a:extLst>
            </p:cNvPr>
            <p:cNvSpPr/>
            <p:nvPr/>
          </p:nvSpPr>
          <p:spPr>
            <a:xfrm>
              <a:off x="8846697" y="6178005"/>
              <a:ext cx="86547" cy="380259"/>
            </a:xfrm>
            <a:custGeom>
              <a:avLst/>
              <a:gdLst>
                <a:gd name="connsiteX0" fmla="*/ 57349 w 86547"/>
                <a:gd name="connsiteY0" fmla="*/ 30351 h 380259"/>
                <a:gd name="connsiteX1" fmla="*/ 55749 w 86547"/>
                <a:gd name="connsiteY1" fmla="*/ 66669 h 380259"/>
                <a:gd name="connsiteX2" fmla="*/ 59730 w 86547"/>
                <a:gd name="connsiteY2" fmla="*/ 221691 h 380259"/>
                <a:gd name="connsiteX3" fmla="*/ 70894 w 86547"/>
                <a:gd name="connsiteY3" fmla="*/ 380210 h 380259"/>
                <a:gd name="connsiteX4" fmla="*/ 25459 w 86547"/>
                <a:gd name="connsiteY4" fmla="*/ 175549 h 380259"/>
                <a:gd name="connsiteX5" fmla="*/ 1123 w 86547"/>
                <a:gd name="connsiteY5" fmla="*/ 93684 h 380259"/>
                <a:gd name="connsiteX6" fmla="*/ 12286 w 86547"/>
                <a:gd name="connsiteY6" fmla="*/ -50 h 380259"/>
                <a:gd name="connsiteX7" fmla="*/ 24492 w 86547"/>
                <a:gd name="connsiteY7" fmla="*/ 14834 h 380259"/>
                <a:gd name="connsiteX8" fmla="*/ 57349 w 86547"/>
                <a:gd name="connsiteY8" fmla="*/ 30351 h 38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547" h="380259">
                  <a:moveTo>
                    <a:pt x="57349" y="30351"/>
                  </a:moveTo>
                  <a:cubicBezTo>
                    <a:pt x="64791" y="40621"/>
                    <a:pt x="59730" y="54687"/>
                    <a:pt x="55749" y="66669"/>
                  </a:cubicBezTo>
                  <a:cubicBezTo>
                    <a:pt x="39190" y="116383"/>
                    <a:pt x="50912" y="170004"/>
                    <a:pt x="59730" y="221691"/>
                  </a:cubicBezTo>
                  <a:cubicBezTo>
                    <a:pt x="68550" y="273377"/>
                    <a:pt x="107435" y="327445"/>
                    <a:pt x="70894" y="380210"/>
                  </a:cubicBezTo>
                  <a:cubicBezTo>
                    <a:pt x="63043" y="317695"/>
                    <a:pt x="48939" y="241003"/>
                    <a:pt x="25459" y="175549"/>
                  </a:cubicBezTo>
                  <a:cubicBezTo>
                    <a:pt x="15859" y="148757"/>
                    <a:pt x="5960" y="121853"/>
                    <a:pt x="1123" y="93684"/>
                  </a:cubicBezTo>
                  <a:cubicBezTo>
                    <a:pt x="-2598" y="72549"/>
                    <a:pt x="1123" y="19672"/>
                    <a:pt x="12286" y="-50"/>
                  </a:cubicBezTo>
                  <a:cubicBezTo>
                    <a:pt x="12286" y="-50"/>
                    <a:pt x="15710" y="11857"/>
                    <a:pt x="24492" y="14834"/>
                  </a:cubicBezTo>
                  <a:cubicBezTo>
                    <a:pt x="35134" y="18593"/>
                    <a:pt x="50428" y="20602"/>
                    <a:pt x="57349" y="3035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2AE5AD9-D9A8-43B7-A5B6-009C1E27CA64}"/>
                </a:ext>
              </a:extLst>
            </p:cNvPr>
            <p:cNvSpPr/>
            <p:nvPr/>
          </p:nvSpPr>
          <p:spPr>
            <a:xfrm>
              <a:off x="8922629" y="6556347"/>
              <a:ext cx="66665" cy="76224"/>
            </a:xfrm>
            <a:custGeom>
              <a:avLst/>
              <a:gdLst>
                <a:gd name="connsiteX0" fmla="*/ 14981 w 66665"/>
                <a:gd name="connsiteY0" fmla="*/ 18724 h 76224"/>
                <a:gd name="connsiteX1" fmla="*/ 22721 w 66665"/>
                <a:gd name="connsiteY1" fmla="*/ 5440 h 76224"/>
                <a:gd name="connsiteX2" fmla="*/ 39429 w 66665"/>
                <a:gd name="connsiteY2" fmla="*/ 44 h 76224"/>
                <a:gd name="connsiteX3" fmla="*/ 53792 w 66665"/>
                <a:gd name="connsiteY3" fmla="*/ 8454 h 76224"/>
                <a:gd name="connsiteX4" fmla="*/ 54053 w 66665"/>
                <a:gd name="connsiteY4" fmla="*/ 21924 h 76224"/>
                <a:gd name="connsiteX5" fmla="*/ 52043 w 66665"/>
                <a:gd name="connsiteY5" fmla="*/ 45144 h 76224"/>
                <a:gd name="connsiteX6" fmla="*/ 63988 w 66665"/>
                <a:gd name="connsiteY6" fmla="*/ 64159 h 76224"/>
                <a:gd name="connsiteX7" fmla="*/ 66370 w 66665"/>
                <a:gd name="connsiteY7" fmla="*/ 66838 h 76224"/>
                <a:gd name="connsiteX8" fmla="*/ 64025 w 66665"/>
                <a:gd name="connsiteY8" fmla="*/ 68587 h 76224"/>
                <a:gd name="connsiteX9" fmla="*/ 24135 w 66665"/>
                <a:gd name="connsiteY9" fmla="*/ 75695 h 76224"/>
                <a:gd name="connsiteX10" fmla="*/ 6758 w 66665"/>
                <a:gd name="connsiteY10" fmla="*/ 73834 h 76224"/>
                <a:gd name="connsiteX11" fmla="*/ 14981 w 66665"/>
                <a:gd name="connsiteY11" fmla="*/ 18724 h 7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65" h="76224">
                  <a:moveTo>
                    <a:pt x="14981" y="18724"/>
                  </a:moveTo>
                  <a:cubicBezTo>
                    <a:pt x="16581" y="13775"/>
                    <a:pt x="19223" y="9273"/>
                    <a:pt x="22721" y="5440"/>
                  </a:cubicBezTo>
                  <a:cubicBezTo>
                    <a:pt x="27336" y="1421"/>
                    <a:pt x="33363" y="-514"/>
                    <a:pt x="39429" y="44"/>
                  </a:cubicBezTo>
                  <a:cubicBezTo>
                    <a:pt x="45382" y="82"/>
                    <a:pt x="50852" y="3282"/>
                    <a:pt x="53792" y="8454"/>
                  </a:cubicBezTo>
                  <a:cubicBezTo>
                    <a:pt x="55281" y="12808"/>
                    <a:pt x="55355" y="17534"/>
                    <a:pt x="54053" y="21924"/>
                  </a:cubicBezTo>
                  <a:cubicBezTo>
                    <a:pt x="52192" y="29516"/>
                    <a:pt x="51523" y="37330"/>
                    <a:pt x="52043" y="45144"/>
                  </a:cubicBezTo>
                  <a:cubicBezTo>
                    <a:pt x="52676" y="53070"/>
                    <a:pt x="57142" y="60140"/>
                    <a:pt x="63988" y="64159"/>
                  </a:cubicBezTo>
                  <a:cubicBezTo>
                    <a:pt x="65142" y="64717"/>
                    <a:pt x="66593" y="65573"/>
                    <a:pt x="66370" y="66838"/>
                  </a:cubicBezTo>
                  <a:cubicBezTo>
                    <a:pt x="66147" y="68104"/>
                    <a:pt x="65030" y="68327"/>
                    <a:pt x="64025" y="68587"/>
                  </a:cubicBezTo>
                  <a:cubicBezTo>
                    <a:pt x="50964" y="72085"/>
                    <a:pt x="37606" y="74466"/>
                    <a:pt x="24135" y="75695"/>
                  </a:cubicBezTo>
                  <a:cubicBezTo>
                    <a:pt x="18293" y="76736"/>
                    <a:pt x="12265" y="76067"/>
                    <a:pt x="6758" y="73834"/>
                  </a:cubicBezTo>
                  <a:cubicBezTo>
                    <a:pt x="-11141" y="64643"/>
                    <a:pt x="10218" y="30594"/>
                    <a:pt x="14981" y="1872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A1CA1101-EE4D-4689-B777-DFF79D6B34A9}"/>
                </a:ext>
              </a:extLst>
            </p:cNvPr>
            <p:cNvSpPr/>
            <p:nvPr/>
          </p:nvSpPr>
          <p:spPr>
            <a:xfrm>
              <a:off x="8985625" y="6407857"/>
              <a:ext cx="69174" cy="217044"/>
            </a:xfrm>
            <a:custGeom>
              <a:avLst/>
              <a:gdLst>
                <a:gd name="connsiteX0" fmla="*/ 15988 w 69174"/>
                <a:gd name="connsiteY0" fmla="*/ 191773 h 217044"/>
                <a:gd name="connsiteX1" fmla="*/ -273 w 69174"/>
                <a:gd name="connsiteY1" fmla="*/ 216593 h 217044"/>
                <a:gd name="connsiteX2" fmla="*/ 13867 w 69174"/>
                <a:gd name="connsiteY2" fmla="*/ 208220 h 217044"/>
                <a:gd name="connsiteX3" fmla="*/ 56995 w 69174"/>
                <a:gd name="connsiteY3" fmla="*/ 40472 h 217044"/>
                <a:gd name="connsiteX4" fmla="*/ 68902 w 69174"/>
                <a:gd name="connsiteY4" fmla="*/ -50 h 217044"/>
                <a:gd name="connsiteX5" fmla="*/ 56102 w 69174"/>
                <a:gd name="connsiteY5" fmla="*/ 28044 h 217044"/>
                <a:gd name="connsiteX6" fmla="*/ 48883 w 69174"/>
                <a:gd name="connsiteY6" fmla="*/ 69311 h 217044"/>
                <a:gd name="connsiteX7" fmla="*/ 30278 w 69174"/>
                <a:gd name="connsiteY7" fmla="*/ 149017 h 217044"/>
                <a:gd name="connsiteX8" fmla="*/ 15988 w 69174"/>
                <a:gd name="connsiteY8" fmla="*/ 191773 h 21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74" h="217044">
                  <a:moveTo>
                    <a:pt x="15988" y="191773"/>
                  </a:moveTo>
                  <a:cubicBezTo>
                    <a:pt x="12267" y="201038"/>
                    <a:pt x="8174" y="210378"/>
                    <a:pt x="-273" y="216593"/>
                  </a:cubicBezTo>
                  <a:cubicBezTo>
                    <a:pt x="6239" y="218528"/>
                    <a:pt x="10891" y="213095"/>
                    <a:pt x="13867" y="208220"/>
                  </a:cubicBezTo>
                  <a:cubicBezTo>
                    <a:pt x="42446" y="157948"/>
                    <a:pt x="51562" y="99006"/>
                    <a:pt x="56995" y="40472"/>
                  </a:cubicBezTo>
                  <a:cubicBezTo>
                    <a:pt x="58335" y="25998"/>
                    <a:pt x="59972" y="11597"/>
                    <a:pt x="68902" y="-50"/>
                  </a:cubicBezTo>
                  <a:cubicBezTo>
                    <a:pt x="58074" y="6387"/>
                    <a:pt x="57925" y="16955"/>
                    <a:pt x="56102" y="28044"/>
                  </a:cubicBezTo>
                  <a:cubicBezTo>
                    <a:pt x="53794" y="41850"/>
                    <a:pt x="51450" y="55580"/>
                    <a:pt x="48883" y="69311"/>
                  </a:cubicBezTo>
                  <a:cubicBezTo>
                    <a:pt x="43822" y="96215"/>
                    <a:pt x="38017" y="122895"/>
                    <a:pt x="30278" y="149017"/>
                  </a:cubicBezTo>
                  <a:cubicBezTo>
                    <a:pt x="26221" y="163492"/>
                    <a:pt x="21644" y="177744"/>
                    <a:pt x="15988" y="191773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A32F5ED-3311-44F0-952B-5171E18208DA}"/>
                </a:ext>
              </a:extLst>
            </p:cNvPr>
            <p:cNvSpPr/>
            <p:nvPr/>
          </p:nvSpPr>
          <p:spPr>
            <a:xfrm>
              <a:off x="9019598" y="5897409"/>
              <a:ext cx="138484" cy="179790"/>
            </a:xfrm>
            <a:custGeom>
              <a:avLst/>
              <a:gdLst>
                <a:gd name="connsiteX0" fmla="*/ -273 w 138484"/>
                <a:gd name="connsiteY0" fmla="*/ 179740 h 179790"/>
                <a:gd name="connsiteX1" fmla="*/ 90039 w 138484"/>
                <a:gd name="connsiteY1" fmla="*/ 7937 h 179790"/>
                <a:gd name="connsiteX2" fmla="*/ 128626 w 138484"/>
                <a:gd name="connsiteY2" fmla="*/ -26 h 179790"/>
                <a:gd name="connsiteX3" fmla="*/ -273 w 138484"/>
                <a:gd name="connsiteY3" fmla="*/ 179740 h 17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84" h="179790">
                  <a:moveTo>
                    <a:pt x="-273" y="179740"/>
                  </a:moveTo>
                  <a:cubicBezTo>
                    <a:pt x="20454" y="161432"/>
                    <a:pt x="73219" y="29408"/>
                    <a:pt x="90039" y="7937"/>
                  </a:cubicBezTo>
                  <a:cubicBezTo>
                    <a:pt x="96588" y="-436"/>
                    <a:pt x="118840" y="1462"/>
                    <a:pt x="128626" y="-26"/>
                  </a:cubicBezTo>
                  <a:cubicBezTo>
                    <a:pt x="140236" y="-1812"/>
                    <a:pt x="170005" y="98211"/>
                    <a:pt x="-273" y="17974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D953EE3-93FE-4385-A5EA-3A7C7BAB6B37}"/>
                </a:ext>
              </a:extLst>
            </p:cNvPr>
            <p:cNvSpPr/>
            <p:nvPr/>
          </p:nvSpPr>
          <p:spPr>
            <a:xfrm>
              <a:off x="8990997" y="5717382"/>
              <a:ext cx="127694" cy="403448"/>
            </a:xfrm>
            <a:custGeom>
              <a:avLst/>
              <a:gdLst>
                <a:gd name="connsiteX0" fmla="*/ 9984 w 127694"/>
                <a:gd name="connsiteY0" fmla="*/ 338260 h 403448"/>
                <a:gd name="connsiteX1" fmla="*/ 16161 w 127694"/>
                <a:gd name="connsiteY1" fmla="*/ 288136 h 403448"/>
                <a:gd name="connsiteX2" fmla="*/ 6114 w 127694"/>
                <a:gd name="connsiteY2" fmla="*/ 235446 h 403448"/>
                <a:gd name="connsiteX3" fmla="*/ 3174 w 127694"/>
                <a:gd name="connsiteY3" fmla="*/ 157005 h 403448"/>
                <a:gd name="connsiteX4" fmla="*/ 67289 w 127694"/>
                <a:gd name="connsiteY4" fmla="*/ 43027 h 403448"/>
                <a:gd name="connsiteX5" fmla="*/ 85337 w 127694"/>
                <a:gd name="connsiteY5" fmla="*/ 5556 h 403448"/>
                <a:gd name="connsiteX6" fmla="*/ 89244 w 127694"/>
                <a:gd name="connsiteY6" fmla="*/ 607 h 403448"/>
                <a:gd name="connsiteX7" fmla="*/ 101226 w 127694"/>
                <a:gd name="connsiteY7" fmla="*/ 6486 h 403448"/>
                <a:gd name="connsiteX8" fmla="*/ 124742 w 127694"/>
                <a:gd name="connsiteY8" fmla="*/ 75959 h 403448"/>
                <a:gd name="connsiteX9" fmla="*/ 111979 w 127694"/>
                <a:gd name="connsiteY9" fmla="*/ 213863 h 403448"/>
                <a:gd name="connsiteX10" fmla="*/ 36552 w 127694"/>
                <a:gd name="connsiteY10" fmla="*/ 380532 h 403448"/>
                <a:gd name="connsiteX11" fmla="*/ 28776 w 127694"/>
                <a:gd name="connsiteY11" fmla="*/ 397239 h 403448"/>
                <a:gd name="connsiteX12" fmla="*/ 6449 w 127694"/>
                <a:gd name="connsiteY12" fmla="*/ 385295 h 403448"/>
                <a:gd name="connsiteX13" fmla="*/ 9984 w 127694"/>
                <a:gd name="connsiteY13" fmla="*/ 338260 h 4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694" h="403448">
                  <a:moveTo>
                    <a:pt x="9984" y="338260"/>
                  </a:moveTo>
                  <a:cubicBezTo>
                    <a:pt x="10467" y="321403"/>
                    <a:pt x="16012" y="304993"/>
                    <a:pt x="16161" y="288136"/>
                  </a:cubicBezTo>
                  <a:cubicBezTo>
                    <a:pt x="16347" y="270201"/>
                    <a:pt x="10430" y="252860"/>
                    <a:pt x="6114" y="235446"/>
                  </a:cubicBezTo>
                  <a:cubicBezTo>
                    <a:pt x="-174" y="209807"/>
                    <a:pt x="-3003" y="182680"/>
                    <a:pt x="3174" y="157005"/>
                  </a:cubicBezTo>
                  <a:cubicBezTo>
                    <a:pt x="13444" y="114435"/>
                    <a:pt x="46562" y="81615"/>
                    <a:pt x="67289" y="43027"/>
                  </a:cubicBezTo>
                  <a:cubicBezTo>
                    <a:pt x="73838" y="30785"/>
                    <a:pt x="79159" y="17947"/>
                    <a:pt x="85337" y="5556"/>
                  </a:cubicBezTo>
                  <a:cubicBezTo>
                    <a:pt x="86081" y="3546"/>
                    <a:pt x="87457" y="1797"/>
                    <a:pt x="89244" y="607"/>
                  </a:cubicBezTo>
                  <a:cubicBezTo>
                    <a:pt x="93560" y="-1700"/>
                    <a:pt x="98398" y="2505"/>
                    <a:pt x="101226" y="6486"/>
                  </a:cubicBezTo>
                  <a:cubicBezTo>
                    <a:pt x="115440" y="26692"/>
                    <a:pt x="121580" y="51474"/>
                    <a:pt x="124742" y="75959"/>
                  </a:cubicBezTo>
                  <a:cubicBezTo>
                    <a:pt x="130846" y="122287"/>
                    <a:pt x="126492" y="169433"/>
                    <a:pt x="111979" y="213863"/>
                  </a:cubicBezTo>
                  <a:cubicBezTo>
                    <a:pt x="92704" y="271801"/>
                    <a:pt x="55791" y="322631"/>
                    <a:pt x="36552" y="380532"/>
                  </a:cubicBezTo>
                  <a:cubicBezTo>
                    <a:pt x="34990" y="386523"/>
                    <a:pt x="32385" y="392179"/>
                    <a:pt x="28776" y="397239"/>
                  </a:cubicBezTo>
                  <a:cubicBezTo>
                    <a:pt x="17389" y="410822"/>
                    <a:pt x="4291" y="399733"/>
                    <a:pt x="6449" y="385295"/>
                  </a:cubicBezTo>
                  <a:cubicBezTo>
                    <a:pt x="8681" y="369703"/>
                    <a:pt x="9872" y="354000"/>
                    <a:pt x="9984" y="338260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DFABE632-BA86-4511-9826-CCBA3E542126}"/>
                </a:ext>
              </a:extLst>
            </p:cNvPr>
            <p:cNvSpPr/>
            <p:nvPr/>
          </p:nvSpPr>
          <p:spPr>
            <a:xfrm>
              <a:off x="9015435" y="5761650"/>
              <a:ext cx="76924" cy="287790"/>
            </a:xfrm>
            <a:custGeom>
              <a:avLst/>
              <a:gdLst>
                <a:gd name="connsiteX0" fmla="*/ 12969 w 76924"/>
                <a:gd name="connsiteY0" fmla="*/ 205988 h 287790"/>
                <a:gd name="connsiteX1" fmla="*/ 690 w 76924"/>
                <a:gd name="connsiteY1" fmla="*/ 166470 h 287790"/>
                <a:gd name="connsiteX2" fmla="*/ 27222 w 76924"/>
                <a:gd name="connsiteY2" fmla="*/ 81814 h 287790"/>
                <a:gd name="connsiteX3" fmla="*/ 64656 w 76924"/>
                <a:gd name="connsiteY3" fmla="*/ -50 h 287790"/>
                <a:gd name="connsiteX4" fmla="*/ 71875 w 76924"/>
                <a:gd name="connsiteY4" fmla="*/ 16434 h 287790"/>
                <a:gd name="connsiteX5" fmla="*/ 76079 w 76924"/>
                <a:gd name="connsiteY5" fmla="*/ 107974 h 287790"/>
                <a:gd name="connsiteX6" fmla="*/ 22868 w 76924"/>
                <a:gd name="connsiteY6" fmla="*/ 264595 h 287790"/>
                <a:gd name="connsiteX7" fmla="*/ 5081 w 76924"/>
                <a:gd name="connsiteY7" fmla="*/ 287740 h 287790"/>
                <a:gd name="connsiteX8" fmla="*/ 14830 w 76924"/>
                <a:gd name="connsiteY8" fmla="*/ 248557 h 287790"/>
                <a:gd name="connsiteX9" fmla="*/ 12969 w 76924"/>
                <a:gd name="connsiteY9" fmla="*/ 205988 h 28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924" h="287790">
                  <a:moveTo>
                    <a:pt x="12969" y="205988"/>
                  </a:moveTo>
                  <a:cubicBezTo>
                    <a:pt x="9248" y="192666"/>
                    <a:pt x="2997" y="179940"/>
                    <a:pt x="690" y="166470"/>
                  </a:cubicBezTo>
                  <a:cubicBezTo>
                    <a:pt x="-4296" y="136701"/>
                    <a:pt x="10923" y="107341"/>
                    <a:pt x="27222" y="81814"/>
                  </a:cubicBezTo>
                  <a:cubicBezTo>
                    <a:pt x="43520" y="56288"/>
                    <a:pt x="62014" y="30314"/>
                    <a:pt x="64656" y="-50"/>
                  </a:cubicBezTo>
                  <a:cubicBezTo>
                    <a:pt x="70052" y="3076"/>
                    <a:pt x="71243" y="10220"/>
                    <a:pt x="71875" y="16434"/>
                  </a:cubicBezTo>
                  <a:cubicBezTo>
                    <a:pt x="74926" y="46873"/>
                    <a:pt x="77940" y="77460"/>
                    <a:pt x="76079" y="107974"/>
                  </a:cubicBezTo>
                  <a:cubicBezTo>
                    <a:pt x="72619" y="163790"/>
                    <a:pt x="52712" y="217523"/>
                    <a:pt x="22868" y="264595"/>
                  </a:cubicBezTo>
                  <a:cubicBezTo>
                    <a:pt x="17844" y="272968"/>
                    <a:pt x="11890" y="280745"/>
                    <a:pt x="5081" y="287740"/>
                  </a:cubicBezTo>
                  <a:cubicBezTo>
                    <a:pt x="690" y="277805"/>
                    <a:pt x="13007" y="258939"/>
                    <a:pt x="14830" y="248557"/>
                  </a:cubicBezTo>
                  <a:cubicBezTo>
                    <a:pt x="17287" y="234417"/>
                    <a:pt x="16653" y="219867"/>
                    <a:pt x="12969" y="205988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72056CED-54A6-47C6-B386-B465EBFD8EEE}"/>
                </a:ext>
              </a:extLst>
            </p:cNvPr>
            <p:cNvSpPr/>
            <p:nvPr/>
          </p:nvSpPr>
          <p:spPr>
            <a:xfrm>
              <a:off x="10844348" y="6084773"/>
              <a:ext cx="365270" cy="546047"/>
            </a:xfrm>
            <a:custGeom>
              <a:avLst/>
              <a:gdLst>
                <a:gd name="connsiteX0" fmla="*/ 166849 w 365270"/>
                <a:gd name="connsiteY0" fmla="*/ 222155 h 546047"/>
                <a:gd name="connsiteX1" fmla="*/ 208042 w 365270"/>
                <a:gd name="connsiteY1" fmla="*/ 310495 h 546047"/>
                <a:gd name="connsiteX2" fmla="*/ 241309 w 365270"/>
                <a:gd name="connsiteY2" fmla="*/ 396340 h 546047"/>
                <a:gd name="connsiteX3" fmla="*/ 292623 w 365270"/>
                <a:gd name="connsiteY3" fmla="*/ 529482 h 546047"/>
                <a:gd name="connsiteX4" fmla="*/ 364998 w 365270"/>
                <a:gd name="connsiteY4" fmla="*/ 484828 h 546047"/>
                <a:gd name="connsiteX5" fmla="*/ 289199 w 365270"/>
                <a:gd name="connsiteY5" fmla="*/ 373753 h 546047"/>
                <a:gd name="connsiteX6" fmla="*/ 206777 w 365270"/>
                <a:gd name="connsiteY6" fmla="*/ 43393 h 546047"/>
                <a:gd name="connsiteX7" fmla="*/ 163054 w 365270"/>
                <a:gd name="connsiteY7" fmla="*/ 2461 h 546047"/>
                <a:gd name="connsiteX8" fmla="*/ 100353 w 365270"/>
                <a:gd name="connsiteY8" fmla="*/ 5289 h 546047"/>
                <a:gd name="connsiteX9" fmla="*/ 15921 w 365270"/>
                <a:gd name="connsiteY9" fmla="*/ 79934 h 546047"/>
                <a:gd name="connsiteX10" fmla="*/ 166849 w 365270"/>
                <a:gd name="connsiteY10" fmla="*/ 222155 h 54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5270" h="546047">
                  <a:moveTo>
                    <a:pt x="166849" y="222155"/>
                  </a:moveTo>
                  <a:cubicBezTo>
                    <a:pt x="184413" y="249580"/>
                    <a:pt x="196283" y="280167"/>
                    <a:pt x="208042" y="310495"/>
                  </a:cubicBezTo>
                  <a:lnTo>
                    <a:pt x="241309" y="396340"/>
                  </a:lnTo>
                  <a:cubicBezTo>
                    <a:pt x="257756" y="438798"/>
                    <a:pt x="274092" y="487879"/>
                    <a:pt x="292623" y="529482"/>
                  </a:cubicBezTo>
                  <a:cubicBezTo>
                    <a:pt x="312977" y="575214"/>
                    <a:pt x="330727" y="514597"/>
                    <a:pt x="364998" y="484828"/>
                  </a:cubicBezTo>
                  <a:cubicBezTo>
                    <a:pt x="310707" y="463283"/>
                    <a:pt x="308846" y="429012"/>
                    <a:pt x="289199" y="373753"/>
                  </a:cubicBezTo>
                  <a:cubicBezTo>
                    <a:pt x="251095" y="266734"/>
                    <a:pt x="228508" y="154878"/>
                    <a:pt x="206777" y="43393"/>
                  </a:cubicBezTo>
                  <a:cubicBezTo>
                    <a:pt x="202720" y="22667"/>
                    <a:pt x="183520" y="7410"/>
                    <a:pt x="163054" y="2461"/>
                  </a:cubicBezTo>
                  <a:cubicBezTo>
                    <a:pt x="142588" y="-2488"/>
                    <a:pt x="120968" y="638"/>
                    <a:pt x="100353" y="5289"/>
                  </a:cubicBezTo>
                  <a:cubicBezTo>
                    <a:pt x="61691" y="13997"/>
                    <a:pt x="-39411" y="50389"/>
                    <a:pt x="15921" y="79934"/>
                  </a:cubicBezTo>
                  <a:cubicBezTo>
                    <a:pt x="79515" y="113945"/>
                    <a:pt x="132131" y="167976"/>
                    <a:pt x="166849" y="222155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D7C90CED-FDA8-43DC-9A0F-13A4174E04F1}"/>
                </a:ext>
              </a:extLst>
            </p:cNvPr>
            <p:cNvSpPr/>
            <p:nvPr/>
          </p:nvSpPr>
          <p:spPr>
            <a:xfrm>
              <a:off x="11109841" y="6534103"/>
              <a:ext cx="101475" cy="192318"/>
            </a:xfrm>
            <a:custGeom>
              <a:avLst/>
              <a:gdLst>
                <a:gd name="connsiteX0" fmla="*/ 23110 w 101475"/>
                <a:gd name="connsiteY0" fmla="*/ 117027 h 192318"/>
                <a:gd name="connsiteX1" fmla="*/ 77587 w 101475"/>
                <a:gd name="connsiteY1" fmla="*/ 192269 h 192318"/>
                <a:gd name="connsiteX2" fmla="*/ 100547 w 101475"/>
                <a:gd name="connsiteY2" fmla="*/ 96264 h 192318"/>
                <a:gd name="connsiteX3" fmla="*/ 100881 w 101475"/>
                <a:gd name="connsiteY3" fmla="*/ 88003 h 192318"/>
                <a:gd name="connsiteX4" fmla="*/ 94258 w 101475"/>
                <a:gd name="connsiteY4" fmla="*/ 79221 h 192318"/>
                <a:gd name="connsiteX5" fmla="*/ 60396 w 101475"/>
                <a:gd name="connsiteY5" fmla="*/ 14399 h 192318"/>
                <a:gd name="connsiteX6" fmla="*/ 45251 w 101475"/>
                <a:gd name="connsiteY6" fmla="*/ 1376 h 192318"/>
                <a:gd name="connsiteX7" fmla="*/ -258 w 101475"/>
                <a:gd name="connsiteY7" fmla="*/ 11348 h 192318"/>
                <a:gd name="connsiteX8" fmla="*/ 23110 w 101475"/>
                <a:gd name="connsiteY8" fmla="*/ 117027 h 19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475" h="192318">
                  <a:moveTo>
                    <a:pt x="23110" y="117027"/>
                  </a:moveTo>
                  <a:cubicBezTo>
                    <a:pt x="37474" y="141178"/>
                    <a:pt x="55372" y="174110"/>
                    <a:pt x="77587" y="192269"/>
                  </a:cubicBezTo>
                  <a:cubicBezTo>
                    <a:pt x="82313" y="168379"/>
                    <a:pt x="95821" y="120154"/>
                    <a:pt x="100547" y="96264"/>
                  </a:cubicBezTo>
                  <a:cubicBezTo>
                    <a:pt x="101291" y="93585"/>
                    <a:pt x="101402" y="90757"/>
                    <a:pt x="100881" y="88003"/>
                  </a:cubicBezTo>
                  <a:cubicBezTo>
                    <a:pt x="99467" y="84542"/>
                    <a:pt x="97197" y="81528"/>
                    <a:pt x="94258" y="79221"/>
                  </a:cubicBezTo>
                  <a:cubicBezTo>
                    <a:pt x="76880" y="61918"/>
                    <a:pt x="72564" y="35684"/>
                    <a:pt x="60396" y="14399"/>
                  </a:cubicBezTo>
                  <a:cubicBezTo>
                    <a:pt x="56935" y="8409"/>
                    <a:pt x="52098" y="2269"/>
                    <a:pt x="45251" y="1376"/>
                  </a:cubicBezTo>
                  <a:cubicBezTo>
                    <a:pt x="27799" y="-894"/>
                    <a:pt x="-1002" y="-2159"/>
                    <a:pt x="-258" y="11348"/>
                  </a:cubicBezTo>
                  <a:cubicBezTo>
                    <a:pt x="1751" y="47145"/>
                    <a:pt x="19984" y="111669"/>
                    <a:pt x="23110" y="11702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100108AE-80ED-4F97-81C8-0553561C451B}"/>
                </a:ext>
              </a:extLst>
            </p:cNvPr>
            <p:cNvSpPr/>
            <p:nvPr/>
          </p:nvSpPr>
          <p:spPr>
            <a:xfrm>
              <a:off x="11155336" y="6607620"/>
              <a:ext cx="72403" cy="158989"/>
            </a:xfrm>
            <a:custGeom>
              <a:avLst/>
              <a:gdLst>
                <a:gd name="connsiteX0" fmla="*/ 72131 w 72403"/>
                <a:gd name="connsiteY0" fmla="*/ 158939 h 158989"/>
                <a:gd name="connsiteX1" fmla="*/ 60335 w 72403"/>
                <a:gd name="connsiteY1" fmla="*/ 7304 h 158989"/>
                <a:gd name="connsiteX2" fmla="*/ 58475 w 72403"/>
                <a:gd name="connsiteY2" fmla="*/ 1499 h 158989"/>
                <a:gd name="connsiteX3" fmla="*/ 47125 w 72403"/>
                <a:gd name="connsiteY3" fmla="*/ 3434 h 158989"/>
                <a:gd name="connsiteX4" fmla="*/ 15980 w 72403"/>
                <a:gd name="connsiteY4" fmla="*/ 34245 h 158989"/>
                <a:gd name="connsiteX5" fmla="*/ 314 w 72403"/>
                <a:gd name="connsiteY5" fmla="*/ 78563 h 158989"/>
                <a:gd name="connsiteX6" fmla="*/ 72131 w 72403"/>
                <a:gd name="connsiteY6" fmla="*/ 158939 h 15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03" h="158989">
                  <a:moveTo>
                    <a:pt x="72131" y="158939"/>
                  </a:moveTo>
                  <a:cubicBezTo>
                    <a:pt x="70569" y="110565"/>
                    <a:pt x="65619" y="47306"/>
                    <a:pt x="60335" y="7304"/>
                  </a:cubicBezTo>
                  <a:cubicBezTo>
                    <a:pt x="60261" y="5220"/>
                    <a:pt x="59629" y="3211"/>
                    <a:pt x="58475" y="1499"/>
                  </a:cubicBezTo>
                  <a:cubicBezTo>
                    <a:pt x="55535" y="-1775"/>
                    <a:pt x="50475" y="755"/>
                    <a:pt x="47125" y="3434"/>
                  </a:cubicBezTo>
                  <a:cubicBezTo>
                    <a:pt x="35404" y="12253"/>
                    <a:pt x="24910" y="22598"/>
                    <a:pt x="15980" y="34245"/>
                  </a:cubicBezTo>
                  <a:cubicBezTo>
                    <a:pt x="8724" y="44329"/>
                    <a:pt x="-3035" y="64758"/>
                    <a:pt x="314" y="78563"/>
                  </a:cubicBezTo>
                  <a:cubicBezTo>
                    <a:pt x="5188" y="98620"/>
                    <a:pt x="47796" y="152167"/>
                    <a:pt x="72131" y="15893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D590EE1-258D-40FB-9FDB-7E84C77F188E}"/>
                </a:ext>
              </a:extLst>
            </p:cNvPr>
            <p:cNvSpPr/>
            <p:nvPr/>
          </p:nvSpPr>
          <p:spPr>
            <a:xfrm>
              <a:off x="9086355" y="5940449"/>
              <a:ext cx="357375" cy="534351"/>
            </a:xfrm>
            <a:custGeom>
              <a:avLst/>
              <a:gdLst>
                <a:gd name="connsiteX0" fmla="*/ 107826 w 357375"/>
                <a:gd name="connsiteY0" fmla="*/ 161744 h 534351"/>
                <a:gd name="connsiteX1" fmla="*/ 128441 w 357375"/>
                <a:gd name="connsiteY1" fmla="*/ 289118 h 534351"/>
                <a:gd name="connsiteX2" fmla="*/ 71284 w 357375"/>
                <a:gd name="connsiteY2" fmla="*/ 406928 h 534351"/>
                <a:gd name="connsiteX3" fmla="*/ -273 w 357375"/>
                <a:gd name="connsiteY3" fmla="*/ 534301 h 534351"/>
                <a:gd name="connsiteX4" fmla="*/ 123194 w 357375"/>
                <a:gd name="connsiteY4" fmla="*/ 344078 h 534351"/>
                <a:gd name="connsiteX5" fmla="*/ 152963 w 357375"/>
                <a:gd name="connsiteY5" fmla="*/ 272149 h 534351"/>
                <a:gd name="connsiteX6" fmla="*/ 162192 w 357375"/>
                <a:gd name="connsiteY6" fmla="*/ 183922 h 534351"/>
                <a:gd name="connsiteX7" fmla="*/ 236614 w 357375"/>
                <a:gd name="connsiteY7" fmla="*/ 108830 h 534351"/>
                <a:gd name="connsiteX8" fmla="*/ 357103 w 357375"/>
                <a:gd name="connsiteY8" fmla="*/ -50 h 534351"/>
                <a:gd name="connsiteX9" fmla="*/ 107826 w 357375"/>
                <a:gd name="connsiteY9" fmla="*/ 161744 h 534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375" h="534351">
                  <a:moveTo>
                    <a:pt x="107826" y="161744"/>
                  </a:moveTo>
                  <a:cubicBezTo>
                    <a:pt x="120850" y="203123"/>
                    <a:pt x="134060" y="246101"/>
                    <a:pt x="128441" y="289118"/>
                  </a:cubicBezTo>
                  <a:cubicBezTo>
                    <a:pt x="122710" y="333064"/>
                    <a:pt x="74336" y="402165"/>
                    <a:pt x="71284" y="406928"/>
                  </a:cubicBezTo>
                  <a:cubicBezTo>
                    <a:pt x="46092" y="446632"/>
                    <a:pt x="10221" y="488457"/>
                    <a:pt x="-273" y="534301"/>
                  </a:cubicBezTo>
                  <a:cubicBezTo>
                    <a:pt x="32287" y="468437"/>
                    <a:pt x="81927" y="404844"/>
                    <a:pt x="123194" y="344078"/>
                  </a:cubicBezTo>
                  <a:cubicBezTo>
                    <a:pt x="136813" y="324022"/>
                    <a:pt x="145298" y="295108"/>
                    <a:pt x="152963" y="272149"/>
                  </a:cubicBezTo>
                  <a:cubicBezTo>
                    <a:pt x="164127" y="238659"/>
                    <a:pt x="148385" y="216332"/>
                    <a:pt x="162192" y="183922"/>
                  </a:cubicBezTo>
                  <a:cubicBezTo>
                    <a:pt x="173875" y="156460"/>
                    <a:pt x="214808" y="129035"/>
                    <a:pt x="236614" y="108830"/>
                  </a:cubicBezTo>
                  <a:cubicBezTo>
                    <a:pt x="269099" y="79061"/>
                    <a:pt x="324618" y="29831"/>
                    <a:pt x="357103" y="-50"/>
                  </a:cubicBezTo>
                  <a:cubicBezTo>
                    <a:pt x="281862" y="47469"/>
                    <a:pt x="191178" y="144441"/>
                    <a:pt x="107826" y="161744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1C2966C1-06CD-4A15-8ADE-D383238BFFA1}"/>
                </a:ext>
              </a:extLst>
            </p:cNvPr>
            <p:cNvSpPr/>
            <p:nvPr/>
          </p:nvSpPr>
          <p:spPr>
            <a:xfrm>
              <a:off x="9451209" y="5714071"/>
              <a:ext cx="308968" cy="222768"/>
            </a:xfrm>
            <a:custGeom>
              <a:avLst/>
              <a:gdLst>
                <a:gd name="connsiteX0" fmla="*/ 107640 w 308968"/>
                <a:gd name="connsiteY0" fmla="*/ 84181 h 222768"/>
                <a:gd name="connsiteX1" fmla="*/ -273 w 308968"/>
                <a:gd name="connsiteY1" fmla="*/ 222718 h 222768"/>
                <a:gd name="connsiteX2" fmla="*/ 87880 w 308968"/>
                <a:gd name="connsiteY2" fmla="*/ 170400 h 222768"/>
                <a:gd name="connsiteX3" fmla="*/ 162973 w 308968"/>
                <a:gd name="connsiteY3" fmla="*/ 142156 h 222768"/>
                <a:gd name="connsiteX4" fmla="*/ 241116 w 308968"/>
                <a:gd name="connsiteY4" fmla="*/ 156817 h 222768"/>
                <a:gd name="connsiteX5" fmla="*/ 285769 w 308968"/>
                <a:gd name="connsiteY5" fmla="*/ 160538 h 222768"/>
                <a:gd name="connsiteX6" fmla="*/ 305975 w 308968"/>
                <a:gd name="connsiteY6" fmla="*/ 129021 h 222768"/>
                <a:gd name="connsiteX7" fmla="*/ 275647 w 308968"/>
                <a:gd name="connsiteY7" fmla="*/ 20141 h 222768"/>
                <a:gd name="connsiteX8" fmla="*/ 229580 w 308968"/>
                <a:gd name="connsiteY8" fmla="*/ 3954 h 222768"/>
                <a:gd name="connsiteX9" fmla="*/ 169038 w 308968"/>
                <a:gd name="connsiteY9" fmla="*/ 35174 h 222768"/>
                <a:gd name="connsiteX10" fmla="*/ 107640 w 308968"/>
                <a:gd name="connsiteY10" fmla="*/ 84181 h 22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968" h="222768">
                  <a:moveTo>
                    <a:pt x="107640" y="84181"/>
                  </a:moveTo>
                  <a:cubicBezTo>
                    <a:pt x="65219" y="124592"/>
                    <a:pt x="31245" y="173265"/>
                    <a:pt x="-273" y="222718"/>
                  </a:cubicBezTo>
                  <a:cubicBezTo>
                    <a:pt x="27971" y="203443"/>
                    <a:pt x="57442" y="185953"/>
                    <a:pt x="87880" y="170400"/>
                  </a:cubicBezTo>
                  <a:cubicBezTo>
                    <a:pt x="112030" y="157636"/>
                    <a:pt x="135734" y="144091"/>
                    <a:pt x="162973" y="142156"/>
                  </a:cubicBezTo>
                  <a:cubicBezTo>
                    <a:pt x="190211" y="140221"/>
                    <a:pt x="216036" y="147849"/>
                    <a:pt x="241116" y="156817"/>
                  </a:cubicBezTo>
                  <a:cubicBezTo>
                    <a:pt x="255665" y="162027"/>
                    <a:pt x="272187" y="167609"/>
                    <a:pt x="285769" y="160538"/>
                  </a:cubicBezTo>
                  <a:cubicBezTo>
                    <a:pt x="297230" y="154659"/>
                    <a:pt x="303072" y="141598"/>
                    <a:pt x="305975" y="129021"/>
                  </a:cubicBezTo>
                  <a:cubicBezTo>
                    <a:pt x="314384" y="89949"/>
                    <a:pt x="303035" y="49240"/>
                    <a:pt x="275647" y="20141"/>
                  </a:cubicBezTo>
                  <a:cubicBezTo>
                    <a:pt x="258717" y="2354"/>
                    <a:pt x="253656" y="-5423"/>
                    <a:pt x="229580" y="3954"/>
                  </a:cubicBezTo>
                  <a:cubicBezTo>
                    <a:pt x="208407" y="12327"/>
                    <a:pt x="188128" y="22783"/>
                    <a:pt x="169038" y="35174"/>
                  </a:cubicBezTo>
                  <a:cubicBezTo>
                    <a:pt x="147084" y="49538"/>
                    <a:pt x="126506" y="65948"/>
                    <a:pt x="107640" y="84181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926E6C3-ADC7-405B-B1A5-35F30BFDE60F}"/>
                </a:ext>
              </a:extLst>
            </p:cNvPr>
            <p:cNvSpPr/>
            <p:nvPr/>
          </p:nvSpPr>
          <p:spPr>
            <a:xfrm>
              <a:off x="9585224" y="5526697"/>
              <a:ext cx="288984" cy="777038"/>
            </a:xfrm>
            <a:custGeom>
              <a:avLst/>
              <a:gdLst>
                <a:gd name="connsiteX0" fmla="*/ 2203 w 288984"/>
                <a:gd name="connsiteY0" fmla="*/ 709120 h 777038"/>
                <a:gd name="connsiteX1" fmla="*/ 826 w 288984"/>
                <a:gd name="connsiteY1" fmla="*/ 746331 h 777038"/>
                <a:gd name="connsiteX2" fmla="*/ 21962 w 288984"/>
                <a:gd name="connsiteY2" fmla="*/ 775058 h 777038"/>
                <a:gd name="connsiteX3" fmla="*/ 59842 w 288984"/>
                <a:gd name="connsiteY3" fmla="*/ 765309 h 777038"/>
                <a:gd name="connsiteX4" fmla="*/ 81202 w 288984"/>
                <a:gd name="connsiteY4" fmla="*/ 730368 h 777038"/>
                <a:gd name="connsiteX5" fmla="*/ 169541 w 288984"/>
                <a:gd name="connsiteY5" fmla="*/ 489314 h 777038"/>
                <a:gd name="connsiteX6" fmla="*/ 288616 w 288984"/>
                <a:gd name="connsiteY6" fmla="*/ 161522 h 777038"/>
                <a:gd name="connsiteX7" fmla="*/ 280244 w 288984"/>
                <a:gd name="connsiteY7" fmla="*/ 107045 h 777038"/>
                <a:gd name="connsiteX8" fmla="*/ 173299 w 288984"/>
                <a:gd name="connsiteY8" fmla="*/ 956 h 777038"/>
                <a:gd name="connsiteX9" fmla="*/ 82802 w 288984"/>
                <a:gd name="connsiteY9" fmla="*/ 49852 h 777038"/>
                <a:gd name="connsiteX10" fmla="*/ 76885 w 288984"/>
                <a:gd name="connsiteY10" fmla="*/ 213580 h 777038"/>
                <a:gd name="connsiteX11" fmla="*/ 29330 w 288984"/>
                <a:gd name="connsiteY11" fmla="*/ 529279 h 77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8984" h="777038">
                  <a:moveTo>
                    <a:pt x="2203" y="709120"/>
                  </a:moveTo>
                  <a:cubicBezTo>
                    <a:pt x="342" y="721400"/>
                    <a:pt x="-1519" y="733977"/>
                    <a:pt x="826" y="746331"/>
                  </a:cubicBezTo>
                  <a:cubicBezTo>
                    <a:pt x="3170" y="758685"/>
                    <a:pt x="10427" y="770518"/>
                    <a:pt x="21962" y="775058"/>
                  </a:cubicBezTo>
                  <a:cubicBezTo>
                    <a:pt x="34799" y="780082"/>
                    <a:pt x="49833" y="774760"/>
                    <a:pt x="59842" y="765309"/>
                  </a:cubicBezTo>
                  <a:cubicBezTo>
                    <a:pt x="69853" y="755857"/>
                    <a:pt x="75806" y="742982"/>
                    <a:pt x="81202" y="730368"/>
                  </a:cubicBezTo>
                  <a:cubicBezTo>
                    <a:pt x="114692" y="651629"/>
                    <a:pt x="135642" y="567904"/>
                    <a:pt x="169541" y="489314"/>
                  </a:cubicBezTo>
                  <a:cubicBezTo>
                    <a:pt x="215944" y="381625"/>
                    <a:pt x="287835" y="278774"/>
                    <a:pt x="288616" y="161522"/>
                  </a:cubicBezTo>
                  <a:cubicBezTo>
                    <a:pt x="289287" y="142991"/>
                    <a:pt x="286421" y="124534"/>
                    <a:pt x="280244" y="107045"/>
                  </a:cubicBezTo>
                  <a:cubicBezTo>
                    <a:pt x="262568" y="61871"/>
                    <a:pt x="220706" y="-9351"/>
                    <a:pt x="173299" y="956"/>
                  </a:cubicBezTo>
                  <a:cubicBezTo>
                    <a:pt x="135047" y="9254"/>
                    <a:pt x="95156" y="12975"/>
                    <a:pt x="82802" y="49852"/>
                  </a:cubicBezTo>
                  <a:cubicBezTo>
                    <a:pt x="73015" y="79285"/>
                    <a:pt x="80011" y="183142"/>
                    <a:pt x="76885" y="213580"/>
                  </a:cubicBezTo>
                  <a:cubicBezTo>
                    <a:pt x="65946" y="319037"/>
                    <a:pt x="45144" y="424418"/>
                    <a:pt x="29330" y="529279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55F9883-771A-4F93-A805-3746DE17F838}"/>
                </a:ext>
              </a:extLst>
            </p:cNvPr>
            <p:cNvSpPr/>
            <p:nvPr/>
          </p:nvSpPr>
          <p:spPr>
            <a:xfrm>
              <a:off x="9691221" y="5495604"/>
              <a:ext cx="126408" cy="326141"/>
            </a:xfrm>
            <a:custGeom>
              <a:avLst/>
              <a:gdLst>
                <a:gd name="connsiteX0" fmla="*/ 44641 w 126408"/>
                <a:gd name="connsiteY0" fmla="*/ 37557 h 326141"/>
                <a:gd name="connsiteX1" fmla="*/ 32548 w 126408"/>
                <a:gd name="connsiteY1" fmla="*/ 103383 h 326141"/>
                <a:gd name="connsiteX2" fmla="*/ -273 w 126408"/>
                <a:gd name="connsiteY2" fmla="*/ 326091 h 326141"/>
                <a:gd name="connsiteX3" fmla="*/ 33217 w 126408"/>
                <a:gd name="connsiteY3" fmla="*/ 208057 h 326141"/>
                <a:gd name="connsiteX4" fmla="*/ 70428 w 126408"/>
                <a:gd name="connsiteY4" fmla="*/ 96945 h 326141"/>
                <a:gd name="connsiteX5" fmla="*/ 99565 w 126408"/>
                <a:gd name="connsiteY5" fmla="*/ 57353 h 326141"/>
                <a:gd name="connsiteX6" fmla="*/ 125613 w 126408"/>
                <a:gd name="connsiteY6" fmla="*/ 36105 h 326141"/>
                <a:gd name="connsiteX7" fmla="*/ 90076 w 126408"/>
                <a:gd name="connsiteY7" fmla="*/ 11 h 326141"/>
                <a:gd name="connsiteX8" fmla="*/ 44641 w 126408"/>
                <a:gd name="connsiteY8" fmla="*/ 37557 h 32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08" h="326141">
                  <a:moveTo>
                    <a:pt x="44641" y="37557"/>
                  </a:moveTo>
                  <a:cubicBezTo>
                    <a:pt x="35562" y="58060"/>
                    <a:pt x="34222" y="81019"/>
                    <a:pt x="32548" y="103383"/>
                  </a:cubicBezTo>
                  <a:cubicBezTo>
                    <a:pt x="26892" y="178289"/>
                    <a:pt x="15915" y="252711"/>
                    <a:pt x="-273" y="326091"/>
                  </a:cubicBezTo>
                  <a:cubicBezTo>
                    <a:pt x="10891" y="286722"/>
                    <a:pt x="22054" y="247390"/>
                    <a:pt x="33217" y="208057"/>
                  </a:cubicBezTo>
                  <a:cubicBezTo>
                    <a:pt x="43897" y="170437"/>
                    <a:pt x="54651" y="132668"/>
                    <a:pt x="70428" y="96945"/>
                  </a:cubicBezTo>
                  <a:cubicBezTo>
                    <a:pt x="77201" y="81763"/>
                    <a:pt x="85313" y="66246"/>
                    <a:pt x="99565" y="57353"/>
                  </a:cubicBezTo>
                  <a:cubicBezTo>
                    <a:pt x="109314" y="51176"/>
                    <a:pt x="122487" y="47194"/>
                    <a:pt x="125613" y="36105"/>
                  </a:cubicBezTo>
                  <a:cubicBezTo>
                    <a:pt x="130115" y="20142"/>
                    <a:pt x="104476" y="1127"/>
                    <a:pt x="90076" y="11"/>
                  </a:cubicBezTo>
                  <a:cubicBezTo>
                    <a:pt x="69759" y="-1366"/>
                    <a:pt x="52046" y="20961"/>
                    <a:pt x="44641" y="37557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17F65EE7-F63C-4DC6-8B81-97F434AECD5E}"/>
                </a:ext>
              </a:extLst>
            </p:cNvPr>
            <p:cNvSpPr/>
            <p:nvPr/>
          </p:nvSpPr>
          <p:spPr>
            <a:xfrm>
              <a:off x="8724842" y="5658910"/>
              <a:ext cx="249056" cy="519070"/>
            </a:xfrm>
            <a:custGeom>
              <a:avLst/>
              <a:gdLst>
                <a:gd name="connsiteX0" fmla="*/ 187502 w 249056"/>
                <a:gd name="connsiteY0" fmla="*/ 515546 h 519070"/>
                <a:gd name="connsiteX1" fmla="*/ 232156 w 249056"/>
                <a:gd name="connsiteY1" fmla="*/ 503676 h 519070"/>
                <a:gd name="connsiteX2" fmla="*/ 242165 w 249056"/>
                <a:gd name="connsiteY2" fmla="*/ 449906 h 519070"/>
                <a:gd name="connsiteX3" fmla="*/ 201456 w 249056"/>
                <a:gd name="connsiteY3" fmla="*/ 394946 h 519070"/>
                <a:gd name="connsiteX4" fmla="*/ 188023 w 249056"/>
                <a:gd name="connsiteY4" fmla="*/ 361456 h 519070"/>
                <a:gd name="connsiteX5" fmla="*/ 168302 w 249056"/>
                <a:gd name="connsiteY5" fmla="*/ 270289 h 519070"/>
                <a:gd name="connsiteX6" fmla="*/ 129453 w 249056"/>
                <a:gd name="connsiteY6" fmla="*/ 79768 h 519070"/>
                <a:gd name="connsiteX7" fmla="*/ 100614 w 249056"/>
                <a:gd name="connsiteY7" fmla="*/ 42333 h 519070"/>
                <a:gd name="connsiteX8" fmla="*/ 6396 w 249056"/>
                <a:gd name="connsiteY8" fmla="*/ -50 h 519070"/>
                <a:gd name="connsiteX9" fmla="*/ -190 w 249056"/>
                <a:gd name="connsiteY9" fmla="*/ 3038 h 519070"/>
                <a:gd name="connsiteX10" fmla="*/ 4275 w 249056"/>
                <a:gd name="connsiteY10" fmla="*/ 8843 h 519070"/>
                <a:gd name="connsiteX11" fmla="*/ 66529 w 249056"/>
                <a:gd name="connsiteY11" fmla="*/ 56362 h 519070"/>
                <a:gd name="connsiteX12" fmla="*/ 106456 w 249056"/>
                <a:gd name="connsiteY12" fmla="*/ 128775 h 519070"/>
                <a:gd name="connsiteX13" fmla="*/ 116578 w 249056"/>
                <a:gd name="connsiteY13" fmla="*/ 382740 h 519070"/>
                <a:gd name="connsiteX14" fmla="*/ 187502 w 249056"/>
                <a:gd name="connsiteY14" fmla="*/ 515546 h 51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9056" h="519070">
                  <a:moveTo>
                    <a:pt x="187502" y="515546"/>
                  </a:moveTo>
                  <a:cubicBezTo>
                    <a:pt x="201158" y="524886"/>
                    <a:pt x="218945" y="513500"/>
                    <a:pt x="232156" y="503676"/>
                  </a:cubicBezTo>
                  <a:cubicBezTo>
                    <a:pt x="250500" y="490094"/>
                    <a:pt x="253403" y="469777"/>
                    <a:pt x="242165" y="449906"/>
                  </a:cubicBezTo>
                  <a:cubicBezTo>
                    <a:pt x="230927" y="430035"/>
                    <a:pt x="212769" y="414742"/>
                    <a:pt x="201456" y="394946"/>
                  </a:cubicBezTo>
                  <a:cubicBezTo>
                    <a:pt x="195763" y="384303"/>
                    <a:pt x="191261" y="373065"/>
                    <a:pt x="188023" y="361456"/>
                  </a:cubicBezTo>
                  <a:cubicBezTo>
                    <a:pt x="178944" y="331650"/>
                    <a:pt x="172320" y="301173"/>
                    <a:pt x="168302" y="270289"/>
                  </a:cubicBezTo>
                  <a:cubicBezTo>
                    <a:pt x="159855" y="205504"/>
                    <a:pt x="161939" y="136329"/>
                    <a:pt x="129453" y="79768"/>
                  </a:cubicBezTo>
                  <a:cubicBezTo>
                    <a:pt x="121602" y="66037"/>
                    <a:pt x="111889" y="53460"/>
                    <a:pt x="100614" y="42333"/>
                  </a:cubicBezTo>
                  <a:cubicBezTo>
                    <a:pt x="75459" y="17625"/>
                    <a:pt x="41672" y="620"/>
                    <a:pt x="6396" y="-50"/>
                  </a:cubicBezTo>
                  <a:cubicBezTo>
                    <a:pt x="3754" y="-50"/>
                    <a:pt x="405" y="471"/>
                    <a:pt x="-190" y="3038"/>
                  </a:cubicBezTo>
                  <a:cubicBezTo>
                    <a:pt x="-786" y="5606"/>
                    <a:pt x="1967" y="7615"/>
                    <a:pt x="4275" y="8843"/>
                  </a:cubicBezTo>
                  <a:cubicBezTo>
                    <a:pt x="27495" y="21160"/>
                    <a:pt x="48519" y="37198"/>
                    <a:pt x="66529" y="56362"/>
                  </a:cubicBezTo>
                  <a:cubicBezTo>
                    <a:pt x="86288" y="76307"/>
                    <a:pt x="100131" y="101387"/>
                    <a:pt x="106456" y="128775"/>
                  </a:cubicBezTo>
                  <a:cubicBezTo>
                    <a:pt x="127778" y="211011"/>
                    <a:pt x="106122" y="298420"/>
                    <a:pt x="116578" y="382740"/>
                  </a:cubicBezTo>
                  <a:cubicBezTo>
                    <a:pt x="119816" y="408081"/>
                    <a:pt x="151296" y="490652"/>
                    <a:pt x="187502" y="515546"/>
                  </a:cubicBezTo>
                  <a:close/>
                </a:path>
              </a:pathLst>
            </a:custGeom>
            <a:grpFill/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937CAC-8621-4CC6-80F4-DC836FA773E1}"/>
              </a:ext>
            </a:extLst>
          </p:cNvPr>
          <p:cNvGrpSpPr/>
          <p:nvPr/>
        </p:nvGrpSpPr>
        <p:grpSpPr>
          <a:xfrm>
            <a:off x="10780830" y="2998516"/>
            <a:ext cx="1270158" cy="3932945"/>
            <a:chOff x="10780830" y="2998516"/>
            <a:chExt cx="1270158" cy="3932945"/>
          </a:xfrm>
        </p:grpSpPr>
        <p:grpSp>
          <p:nvGrpSpPr>
            <p:cNvPr id="10" name="Graphic 4">
              <a:extLst>
                <a:ext uri="{FF2B5EF4-FFF2-40B4-BE49-F238E27FC236}">
                  <a16:creationId xmlns:a16="http://schemas.microsoft.com/office/drawing/2014/main" id="{449E95DD-8C5C-4669-A025-AD017DEB489C}"/>
                </a:ext>
              </a:extLst>
            </p:cNvPr>
            <p:cNvGrpSpPr/>
            <p:nvPr/>
          </p:nvGrpSpPr>
          <p:grpSpPr>
            <a:xfrm>
              <a:off x="10780830" y="2998516"/>
              <a:ext cx="1270158" cy="2456497"/>
              <a:chOff x="10841669" y="1627512"/>
              <a:chExt cx="1270158" cy="2456497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80ED62EA-A35E-4097-B91F-86775215D020}"/>
                  </a:ext>
                </a:extLst>
              </p:cNvPr>
              <p:cNvSpPr/>
              <p:nvPr/>
            </p:nvSpPr>
            <p:spPr>
              <a:xfrm>
                <a:off x="10841669" y="1627607"/>
                <a:ext cx="1270158" cy="2456402"/>
              </a:xfrm>
              <a:custGeom>
                <a:avLst/>
                <a:gdLst>
                  <a:gd name="connsiteX0" fmla="*/ 678670 w 1270158"/>
                  <a:gd name="connsiteY0" fmla="*/ 514900 h 2456402"/>
                  <a:gd name="connsiteX1" fmla="*/ 539415 w 1270158"/>
                  <a:gd name="connsiteY1" fmla="*/ 536141 h 2456402"/>
                  <a:gd name="connsiteX2" fmla="*/ 739440 w 1270158"/>
                  <a:gd name="connsiteY2" fmla="*/ 642154 h 2456402"/>
                  <a:gd name="connsiteX3" fmla="*/ 852787 w 1270158"/>
                  <a:gd name="connsiteY3" fmla="*/ 879041 h 2456402"/>
                  <a:gd name="connsiteX4" fmla="*/ 755728 w 1270158"/>
                  <a:gd name="connsiteY4" fmla="*/ 893900 h 2456402"/>
                  <a:gd name="connsiteX5" fmla="*/ 894888 w 1270158"/>
                  <a:gd name="connsiteY5" fmla="*/ 967433 h 2456402"/>
                  <a:gd name="connsiteX6" fmla="*/ 1270363 w 1270158"/>
                  <a:gd name="connsiteY6" fmla="*/ 1752674 h 2456402"/>
                  <a:gd name="connsiteX7" fmla="*/ 1082149 w 1270158"/>
                  <a:gd name="connsiteY7" fmla="*/ 2394659 h 2456402"/>
                  <a:gd name="connsiteX8" fmla="*/ 883458 w 1270158"/>
                  <a:gd name="connsiteY8" fmla="*/ 2415233 h 2456402"/>
                  <a:gd name="connsiteX9" fmla="*/ 485598 w 1270158"/>
                  <a:gd name="connsiteY9" fmla="*/ 2456476 h 2456402"/>
                  <a:gd name="connsiteX10" fmla="*/ 150890 w 1270158"/>
                  <a:gd name="connsiteY10" fmla="*/ 1190985 h 2456402"/>
                  <a:gd name="connsiteX11" fmla="*/ 184894 w 1270158"/>
                  <a:gd name="connsiteY11" fmla="*/ 1186222 h 2456402"/>
                  <a:gd name="connsiteX12" fmla="*/ 207278 w 1270158"/>
                  <a:gd name="connsiteY12" fmla="*/ 990198 h 2456402"/>
                  <a:gd name="connsiteX13" fmla="*/ 126220 w 1270158"/>
                  <a:gd name="connsiteY13" fmla="*/ 1076875 h 2456402"/>
                  <a:gd name="connsiteX14" fmla="*/ 46496 w 1270158"/>
                  <a:gd name="connsiteY14" fmla="*/ 684731 h 2456402"/>
                  <a:gd name="connsiteX15" fmla="*/ 145842 w 1270158"/>
                  <a:gd name="connsiteY15" fmla="*/ 618056 h 2456402"/>
                  <a:gd name="connsiteX16" fmla="*/ 32208 w 1270158"/>
                  <a:gd name="connsiteY16" fmla="*/ 612722 h 2456402"/>
                  <a:gd name="connsiteX17" fmla="*/ 204 w 1270158"/>
                  <a:gd name="connsiteY17" fmla="*/ 446606 h 2456402"/>
                  <a:gd name="connsiteX18" fmla="*/ 239377 w 1270158"/>
                  <a:gd name="connsiteY18" fmla="*/ 74 h 2456402"/>
                  <a:gd name="connsiteX19" fmla="*/ 602470 w 1270158"/>
                  <a:gd name="connsiteY19" fmla="*/ 356880 h 245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70158" h="2456402">
                    <a:moveTo>
                      <a:pt x="678670" y="514900"/>
                    </a:moveTo>
                    <a:lnTo>
                      <a:pt x="539415" y="536141"/>
                    </a:lnTo>
                    <a:lnTo>
                      <a:pt x="739440" y="642154"/>
                    </a:lnTo>
                    <a:lnTo>
                      <a:pt x="852787" y="879041"/>
                    </a:lnTo>
                    <a:lnTo>
                      <a:pt x="755728" y="893900"/>
                    </a:lnTo>
                    <a:lnTo>
                      <a:pt x="894888" y="967433"/>
                    </a:lnTo>
                    <a:lnTo>
                      <a:pt x="1270363" y="1752674"/>
                    </a:lnTo>
                    <a:lnTo>
                      <a:pt x="1082149" y="2394659"/>
                    </a:lnTo>
                    <a:lnTo>
                      <a:pt x="883458" y="2415233"/>
                    </a:lnTo>
                    <a:lnTo>
                      <a:pt x="485598" y="2456476"/>
                    </a:lnTo>
                    <a:cubicBezTo>
                      <a:pt x="385681" y="2234448"/>
                      <a:pt x="252426" y="1666758"/>
                      <a:pt x="150890" y="1190985"/>
                    </a:cubicBezTo>
                    <a:lnTo>
                      <a:pt x="184894" y="1186222"/>
                    </a:lnTo>
                    <a:lnTo>
                      <a:pt x="207278" y="990198"/>
                    </a:lnTo>
                    <a:lnTo>
                      <a:pt x="126220" y="1076875"/>
                    </a:lnTo>
                    <a:cubicBezTo>
                      <a:pt x="94978" y="927428"/>
                      <a:pt x="67546" y="791697"/>
                      <a:pt x="46496" y="684731"/>
                    </a:cubicBezTo>
                    <a:lnTo>
                      <a:pt x="145842" y="618056"/>
                    </a:lnTo>
                    <a:lnTo>
                      <a:pt x="32208" y="612722"/>
                    </a:lnTo>
                    <a:cubicBezTo>
                      <a:pt x="11920" y="509185"/>
                      <a:pt x="204" y="446606"/>
                      <a:pt x="204" y="446606"/>
                    </a:cubicBezTo>
                    <a:lnTo>
                      <a:pt x="239377" y="74"/>
                    </a:lnTo>
                    <a:lnTo>
                      <a:pt x="602470" y="356880"/>
                    </a:lnTo>
                    <a:close/>
                  </a:path>
                </a:pathLst>
              </a:custGeom>
              <a:solidFill>
                <a:srgbClr val="496F4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49D6294-9506-492D-835F-92BFE30E2819}"/>
                  </a:ext>
                </a:extLst>
              </p:cNvPr>
              <p:cNvSpPr/>
              <p:nvPr/>
            </p:nvSpPr>
            <p:spPr>
              <a:xfrm>
                <a:off x="11081222" y="1627512"/>
                <a:ext cx="1030605" cy="2415635"/>
              </a:xfrm>
              <a:custGeom>
                <a:avLst/>
                <a:gdLst>
                  <a:gd name="connsiteX0" fmla="*/ 438721 w 1030605"/>
                  <a:gd name="connsiteY0" fmla="*/ 514921 h 2415635"/>
                  <a:gd name="connsiteX1" fmla="*/ 299561 w 1030605"/>
                  <a:gd name="connsiteY1" fmla="*/ 536162 h 2415635"/>
                  <a:gd name="connsiteX2" fmla="*/ 499586 w 1030605"/>
                  <a:gd name="connsiteY2" fmla="*/ 642176 h 2415635"/>
                  <a:gd name="connsiteX3" fmla="*/ 612838 w 1030605"/>
                  <a:gd name="connsiteY3" fmla="*/ 879062 h 2415635"/>
                  <a:gd name="connsiteX4" fmla="*/ 515778 w 1030605"/>
                  <a:gd name="connsiteY4" fmla="*/ 893826 h 2415635"/>
                  <a:gd name="connsiteX5" fmla="*/ 655129 w 1030605"/>
                  <a:gd name="connsiteY5" fmla="*/ 967740 h 2415635"/>
                  <a:gd name="connsiteX6" fmla="*/ 1030605 w 1030605"/>
                  <a:gd name="connsiteY6" fmla="*/ 1752981 h 2415635"/>
                  <a:gd name="connsiteX7" fmla="*/ 842391 w 1030605"/>
                  <a:gd name="connsiteY7" fmla="*/ 2394966 h 2415635"/>
                  <a:gd name="connsiteX8" fmla="*/ 643699 w 1030605"/>
                  <a:gd name="connsiteY8" fmla="*/ 2415636 h 2415635"/>
                  <a:gd name="connsiteX9" fmla="*/ 0 w 1030605"/>
                  <a:gd name="connsiteY9" fmla="*/ 0 h 2415635"/>
                  <a:gd name="connsiteX10" fmla="*/ 363188 w 1030605"/>
                  <a:gd name="connsiteY10" fmla="*/ 356902 h 2415635"/>
                  <a:gd name="connsiteX11" fmla="*/ 438721 w 1030605"/>
                  <a:gd name="connsiteY11" fmla="*/ 514921 h 2415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0605" h="2415635">
                    <a:moveTo>
                      <a:pt x="438721" y="514921"/>
                    </a:moveTo>
                    <a:lnTo>
                      <a:pt x="299561" y="536162"/>
                    </a:lnTo>
                    <a:lnTo>
                      <a:pt x="499586" y="642176"/>
                    </a:lnTo>
                    <a:lnTo>
                      <a:pt x="612838" y="879062"/>
                    </a:lnTo>
                    <a:lnTo>
                      <a:pt x="515778" y="893826"/>
                    </a:lnTo>
                    <a:lnTo>
                      <a:pt x="655129" y="967740"/>
                    </a:lnTo>
                    <a:lnTo>
                      <a:pt x="1030605" y="1752981"/>
                    </a:lnTo>
                    <a:lnTo>
                      <a:pt x="842391" y="2394966"/>
                    </a:lnTo>
                    <a:lnTo>
                      <a:pt x="643699" y="2415636"/>
                    </a:lnTo>
                    <a:lnTo>
                      <a:pt x="0" y="0"/>
                    </a:lnTo>
                    <a:lnTo>
                      <a:pt x="363188" y="356902"/>
                    </a:lnTo>
                    <a:lnTo>
                      <a:pt x="438721" y="514921"/>
                    </a:lnTo>
                    <a:close/>
                  </a:path>
                </a:pathLst>
              </a:custGeom>
              <a:solidFill>
                <a:srgbClr val="2F47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20EAFD25-29A7-46D1-AB94-B1E744C84494}"/>
                </a:ext>
              </a:extLst>
            </p:cNvPr>
            <p:cNvSpPr/>
            <p:nvPr/>
          </p:nvSpPr>
          <p:spPr>
            <a:xfrm>
              <a:off x="11184301" y="6579473"/>
              <a:ext cx="351988" cy="3519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B49595-937B-4097-8E7C-7C90005E17FC}"/>
              </a:ext>
            </a:extLst>
          </p:cNvPr>
          <p:cNvSpPr/>
          <p:nvPr/>
        </p:nvSpPr>
        <p:spPr>
          <a:xfrm>
            <a:off x="7098764" y="2979641"/>
            <a:ext cx="1008983" cy="2112073"/>
          </a:xfrm>
          <a:custGeom>
            <a:avLst/>
            <a:gdLst>
              <a:gd name="connsiteX0" fmla="*/ 1009188 w 1008983"/>
              <a:gd name="connsiteY0" fmla="*/ 2112147 h 2112073"/>
              <a:gd name="connsiteX1" fmla="*/ 543510 w 1008983"/>
              <a:gd name="connsiteY1" fmla="*/ 290586 h 2112073"/>
              <a:gd name="connsiteX2" fmla="*/ 500648 w 1008983"/>
              <a:gd name="connsiteY2" fmla="*/ 74 h 2112073"/>
              <a:gd name="connsiteX3" fmla="*/ 549606 w 1008983"/>
              <a:gd name="connsiteY3" fmla="*/ 815604 h 2112073"/>
              <a:gd name="connsiteX4" fmla="*/ 604756 w 1008983"/>
              <a:gd name="connsiteY4" fmla="*/ 985911 h 2112073"/>
              <a:gd name="connsiteX5" fmla="*/ 329198 w 1008983"/>
              <a:gd name="connsiteY5" fmla="*/ 361357 h 2112073"/>
              <a:gd name="connsiteX6" fmla="*/ 341390 w 1008983"/>
              <a:gd name="connsiteY6" fmla="*/ 177620 h 2112073"/>
              <a:gd name="connsiteX7" fmla="*/ 408732 w 1008983"/>
              <a:gd name="connsiteY7" fmla="*/ 920570 h 2112073"/>
              <a:gd name="connsiteX8" fmla="*/ 519031 w 1008983"/>
              <a:gd name="connsiteY8" fmla="*/ 1078590 h 2112073"/>
              <a:gd name="connsiteX9" fmla="*/ 204 w 1008983"/>
              <a:gd name="connsiteY9" fmla="*/ 899805 h 2112073"/>
              <a:gd name="connsiteX10" fmla="*/ 421019 w 1008983"/>
              <a:gd name="connsiteY10" fmla="*/ 1402059 h 2112073"/>
              <a:gd name="connsiteX11" fmla="*/ 253474 w 1008983"/>
              <a:gd name="connsiteY11" fmla="*/ 1345575 h 2112073"/>
              <a:gd name="connsiteX12" fmla="*/ 469978 w 1008983"/>
              <a:gd name="connsiteY12" fmla="*/ 1658757 h 2112073"/>
              <a:gd name="connsiteX13" fmla="*/ 1009188 w 1008983"/>
              <a:gd name="connsiteY13" fmla="*/ 2112147 h 211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983" h="2112073">
                <a:moveTo>
                  <a:pt x="1009188" y="2112147"/>
                </a:moveTo>
                <a:cubicBezTo>
                  <a:pt x="1009188" y="2112147"/>
                  <a:pt x="586373" y="580718"/>
                  <a:pt x="543510" y="290586"/>
                </a:cubicBezTo>
                <a:lnTo>
                  <a:pt x="500648" y="74"/>
                </a:lnTo>
                <a:cubicBezTo>
                  <a:pt x="500648" y="74"/>
                  <a:pt x="494457" y="645297"/>
                  <a:pt x="549606" y="815604"/>
                </a:cubicBezTo>
                <a:lnTo>
                  <a:pt x="604756" y="985911"/>
                </a:lnTo>
                <a:cubicBezTo>
                  <a:pt x="604756" y="985911"/>
                  <a:pt x="316911" y="544999"/>
                  <a:pt x="329198" y="361357"/>
                </a:cubicBezTo>
                <a:lnTo>
                  <a:pt x="341390" y="177620"/>
                </a:lnTo>
                <a:cubicBezTo>
                  <a:pt x="341390" y="177620"/>
                  <a:pt x="218994" y="690351"/>
                  <a:pt x="408732" y="920570"/>
                </a:cubicBezTo>
                <a:cubicBezTo>
                  <a:pt x="598470" y="1150789"/>
                  <a:pt x="519031" y="1078590"/>
                  <a:pt x="519031" y="1078590"/>
                </a:cubicBezTo>
                <a:lnTo>
                  <a:pt x="204" y="899805"/>
                </a:lnTo>
                <a:lnTo>
                  <a:pt x="421019" y="1402059"/>
                </a:lnTo>
                <a:lnTo>
                  <a:pt x="253474" y="1345575"/>
                </a:lnTo>
                <a:cubicBezTo>
                  <a:pt x="253474" y="1345575"/>
                  <a:pt x="280144" y="1480735"/>
                  <a:pt x="469978" y="1658757"/>
                </a:cubicBezTo>
                <a:cubicBezTo>
                  <a:pt x="659811" y="1836779"/>
                  <a:pt x="1009188" y="2112147"/>
                  <a:pt x="1009188" y="2112147"/>
                </a:cubicBezTo>
                <a:close/>
              </a:path>
            </a:pathLst>
          </a:custGeom>
          <a:solidFill>
            <a:srgbClr val="D1C99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4EE4DECF-905C-4EA4-9014-7D9A357E5081}"/>
              </a:ext>
            </a:extLst>
          </p:cNvPr>
          <p:cNvSpPr/>
          <p:nvPr/>
        </p:nvSpPr>
        <p:spPr>
          <a:xfrm>
            <a:off x="8354435" y="3367935"/>
            <a:ext cx="2992659" cy="1864328"/>
          </a:xfrm>
          <a:custGeom>
            <a:avLst/>
            <a:gdLst>
              <a:gd name="connsiteX0" fmla="*/ 1971880 w 2992659"/>
              <a:gd name="connsiteY0" fmla="*/ 1081352 h 1864328"/>
              <a:gd name="connsiteX1" fmla="*/ 2295730 w 2992659"/>
              <a:gd name="connsiteY1" fmla="*/ 285728 h 1864328"/>
              <a:gd name="connsiteX2" fmla="*/ 1588879 w 2992659"/>
              <a:gd name="connsiteY2" fmla="*/ 751596 h 1864328"/>
              <a:gd name="connsiteX3" fmla="*/ 1556780 w 2992659"/>
              <a:gd name="connsiteY3" fmla="*/ 84846 h 1864328"/>
              <a:gd name="connsiteX4" fmla="*/ 1106533 w 2992659"/>
              <a:gd name="connsiteY4" fmla="*/ 690160 h 1864328"/>
              <a:gd name="connsiteX5" fmla="*/ 1056337 w 2992659"/>
              <a:gd name="connsiteY5" fmla="*/ 572145 h 1864328"/>
              <a:gd name="connsiteX6" fmla="*/ 1048431 w 2992659"/>
              <a:gd name="connsiteY6" fmla="*/ 555191 h 1864328"/>
              <a:gd name="connsiteX7" fmla="*/ 634570 w 2992659"/>
              <a:gd name="connsiteY7" fmla="*/ 74 h 1864328"/>
              <a:gd name="connsiteX8" fmla="*/ 634570 w 2992659"/>
              <a:gd name="connsiteY8" fmla="*/ 74 h 1864328"/>
              <a:gd name="connsiteX9" fmla="*/ 677051 w 2992659"/>
              <a:gd name="connsiteY9" fmla="*/ 1028012 h 1864328"/>
              <a:gd name="connsiteX10" fmla="*/ 204 w 2992659"/>
              <a:gd name="connsiteY10" fmla="*/ 626152 h 1864328"/>
              <a:gd name="connsiteX11" fmla="*/ 1193973 w 2992659"/>
              <a:gd name="connsiteY11" fmla="*/ 1864402 h 1864328"/>
              <a:gd name="connsiteX12" fmla="*/ 1143586 w 2992659"/>
              <a:gd name="connsiteY12" fmla="*/ 1725528 h 1864328"/>
              <a:gd name="connsiteX13" fmla="*/ 1200736 w 2992659"/>
              <a:gd name="connsiteY13" fmla="*/ 1653804 h 1864328"/>
              <a:gd name="connsiteX14" fmla="*/ 1223596 w 2992659"/>
              <a:gd name="connsiteY14" fmla="*/ 1667330 h 1864328"/>
              <a:gd name="connsiteX15" fmla="*/ 1223596 w 2992659"/>
              <a:gd name="connsiteY15" fmla="*/ 1667330 h 1864328"/>
              <a:gd name="connsiteX16" fmla="*/ 1225691 w 2992659"/>
              <a:gd name="connsiteY16" fmla="*/ 1647613 h 1864328"/>
              <a:gd name="connsiteX17" fmla="*/ 1228644 w 2992659"/>
              <a:gd name="connsiteY17" fmla="*/ 1616276 h 1864328"/>
              <a:gd name="connsiteX18" fmla="*/ 1275697 w 2992659"/>
              <a:gd name="connsiteY18" fmla="*/ 1549601 h 1864328"/>
              <a:gd name="connsiteX19" fmla="*/ 1276555 w 2992659"/>
              <a:gd name="connsiteY19" fmla="*/ 1670663 h 1864328"/>
              <a:gd name="connsiteX20" fmla="*/ 1418763 w 2992659"/>
              <a:gd name="connsiteY20" fmla="*/ 1589034 h 1864328"/>
              <a:gd name="connsiteX21" fmla="*/ 2992864 w 2992659"/>
              <a:gd name="connsiteY21" fmla="*/ 1072494 h 1864328"/>
              <a:gd name="connsiteX22" fmla="*/ 1971880 w 2992659"/>
              <a:gd name="connsiteY22" fmla="*/ 1081352 h 186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92659" h="1864328">
                <a:moveTo>
                  <a:pt x="1971880" y="1081352"/>
                </a:moveTo>
                <a:cubicBezTo>
                  <a:pt x="2269727" y="672920"/>
                  <a:pt x="2295730" y="285728"/>
                  <a:pt x="2295730" y="285728"/>
                </a:cubicBezTo>
                <a:cubicBezTo>
                  <a:pt x="1965022" y="403362"/>
                  <a:pt x="1740803" y="572145"/>
                  <a:pt x="1588879" y="751596"/>
                </a:cubicBezTo>
                <a:cubicBezTo>
                  <a:pt x="1646029" y="360595"/>
                  <a:pt x="1556780" y="84846"/>
                  <a:pt x="1556780" y="84846"/>
                </a:cubicBezTo>
                <a:cubicBezTo>
                  <a:pt x="1328180" y="286014"/>
                  <a:pt x="1188258" y="493183"/>
                  <a:pt x="1106533" y="690160"/>
                </a:cubicBezTo>
                <a:cubicBezTo>
                  <a:pt x="1090627" y="649012"/>
                  <a:pt x="1073767" y="609578"/>
                  <a:pt x="1056337" y="572145"/>
                </a:cubicBezTo>
                <a:cubicBezTo>
                  <a:pt x="1053765" y="566430"/>
                  <a:pt x="1051098" y="560810"/>
                  <a:pt x="1048431" y="555191"/>
                </a:cubicBezTo>
                <a:cubicBezTo>
                  <a:pt x="873647" y="190288"/>
                  <a:pt x="640380" y="4646"/>
                  <a:pt x="634570" y="74"/>
                </a:cubicBezTo>
                <a:lnTo>
                  <a:pt x="634570" y="74"/>
                </a:lnTo>
                <a:cubicBezTo>
                  <a:pt x="521603" y="432794"/>
                  <a:pt x="570180" y="771599"/>
                  <a:pt x="677051" y="1028012"/>
                </a:cubicBezTo>
                <a:cubicBezTo>
                  <a:pt x="340819" y="708353"/>
                  <a:pt x="204" y="626152"/>
                  <a:pt x="204" y="626152"/>
                </a:cubicBezTo>
                <a:cubicBezTo>
                  <a:pt x="204802" y="1798203"/>
                  <a:pt x="1193973" y="1864402"/>
                  <a:pt x="1193973" y="1864402"/>
                </a:cubicBezTo>
                <a:cubicBezTo>
                  <a:pt x="1178285" y="1816272"/>
                  <a:pt x="1161493" y="1769981"/>
                  <a:pt x="1143586" y="1725528"/>
                </a:cubicBezTo>
                <a:cubicBezTo>
                  <a:pt x="1163493" y="1701620"/>
                  <a:pt x="1182447" y="1677903"/>
                  <a:pt x="1200736" y="1653804"/>
                </a:cubicBezTo>
                <a:cubicBezTo>
                  <a:pt x="1214356" y="1662282"/>
                  <a:pt x="1222453" y="1666758"/>
                  <a:pt x="1223596" y="1667330"/>
                </a:cubicBezTo>
                <a:lnTo>
                  <a:pt x="1223596" y="1667330"/>
                </a:lnTo>
                <a:cubicBezTo>
                  <a:pt x="1224357" y="1660758"/>
                  <a:pt x="1225024" y="1654185"/>
                  <a:pt x="1225691" y="1647613"/>
                </a:cubicBezTo>
                <a:cubicBezTo>
                  <a:pt x="1226739" y="1637136"/>
                  <a:pt x="1227691" y="1626658"/>
                  <a:pt x="1228644" y="1616276"/>
                </a:cubicBezTo>
                <a:cubicBezTo>
                  <a:pt x="1244960" y="1593987"/>
                  <a:pt x="1260648" y="1571765"/>
                  <a:pt x="1275697" y="1549601"/>
                </a:cubicBezTo>
                <a:cubicBezTo>
                  <a:pt x="1273230" y="1589930"/>
                  <a:pt x="1273516" y="1630373"/>
                  <a:pt x="1276555" y="1670663"/>
                </a:cubicBezTo>
                <a:cubicBezTo>
                  <a:pt x="1326370" y="1644375"/>
                  <a:pt x="1373614" y="1617133"/>
                  <a:pt x="1418763" y="1589034"/>
                </a:cubicBezTo>
                <a:cubicBezTo>
                  <a:pt x="2446987" y="1714860"/>
                  <a:pt x="2992864" y="1072494"/>
                  <a:pt x="2992864" y="1072494"/>
                </a:cubicBezTo>
                <a:cubicBezTo>
                  <a:pt x="2565287" y="942382"/>
                  <a:pt x="2227054" y="981625"/>
                  <a:pt x="1971880" y="1081352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67" name="Graphic 4">
            <a:extLst>
              <a:ext uri="{FF2B5EF4-FFF2-40B4-BE49-F238E27FC236}">
                <a16:creationId xmlns:a16="http://schemas.microsoft.com/office/drawing/2014/main" id="{1144FD8C-40B9-463E-905C-420D0D547F9B}"/>
              </a:ext>
            </a:extLst>
          </p:cNvPr>
          <p:cNvGrpSpPr/>
          <p:nvPr/>
        </p:nvGrpSpPr>
        <p:grpSpPr>
          <a:xfrm rot="17246064">
            <a:off x="4032848" y="390398"/>
            <a:ext cx="1261905" cy="1942975"/>
            <a:chOff x="4976825" y="2099790"/>
            <a:chExt cx="1261905" cy="1942975"/>
          </a:xfrm>
          <a:solidFill>
            <a:srgbClr val="E5DEC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296019C-4E2E-4950-A4B8-DD9C7B2E90B3}"/>
                </a:ext>
              </a:extLst>
            </p:cNvPr>
            <p:cNvSpPr/>
            <p:nvPr/>
          </p:nvSpPr>
          <p:spPr>
            <a:xfrm>
              <a:off x="5408877" y="3742695"/>
              <a:ext cx="655891" cy="218818"/>
            </a:xfrm>
            <a:custGeom>
              <a:avLst/>
              <a:gdLst>
                <a:gd name="connsiteX0" fmla="*/ 642016 w 655891"/>
                <a:gd name="connsiteY0" fmla="*/ 108 h 218818"/>
                <a:gd name="connsiteX1" fmla="*/ 343693 w 655891"/>
                <a:gd name="connsiteY1" fmla="*/ 18205 h 218818"/>
                <a:gd name="connsiteX2" fmla="*/ 3555 w 655891"/>
                <a:gd name="connsiteY2" fmla="*/ 157270 h 218818"/>
                <a:gd name="connsiteX3" fmla="*/ 4527 w 655891"/>
                <a:gd name="connsiteY3" fmla="*/ 175701 h 218818"/>
                <a:gd name="connsiteX4" fmla="*/ 10699 w 655891"/>
                <a:gd name="connsiteY4" fmla="*/ 178797 h 218818"/>
                <a:gd name="connsiteX5" fmla="*/ 380840 w 655891"/>
                <a:gd name="connsiteY5" fmla="*/ 215944 h 218818"/>
                <a:gd name="connsiteX6" fmla="*/ 652970 w 655891"/>
                <a:gd name="connsiteY6" fmla="*/ 21729 h 218818"/>
                <a:gd name="connsiteX7" fmla="*/ 651465 w 655891"/>
                <a:gd name="connsiteY7" fmla="*/ 3203 h 218818"/>
                <a:gd name="connsiteX8" fmla="*/ 642016 w 655891"/>
                <a:gd name="connsiteY8" fmla="*/ 108 h 21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891" h="218818">
                  <a:moveTo>
                    <a:pt x="642016" y="108"/>
                  </a:moveTo>
                  <a:lnTo>
                    <a:pt x="343693" y="18205"/>
                  </a:lnTo>
                  <a:cubicBezTo>
                    <a:pt x="137858" y="30874"/>
                    <a:pt x="37369" y="119170"/>
                    <a:pt x="3555" y="157270"/>
                  </a:cubicBezTo>
                  <a:cubicBezTo>
                    <a:pt x="-1265" y="162623"/>
                    <a:pt x="-836" y="170881"/>
                    <a:pt x="4527" y="175701"/>
                  </a:cubicBezTo>
                  <a:cubicBezTo>
                    <a:pt x="6270" y="177263"/>
                    <a:pt x="8403" y="178340"/>
                    <a:pt x="10699" y="178797"/>
                  </a:cubicBezTo>
                  <a:cubicBezTo>
                    <a:pt x="72992" y="192322"/>
                    <a:pt x="261492" y="229565"/>
                    <a:pt x="380840" y="215944"/>
                  </a:cubicBezTo>
                  <a:cubicBezTo>
                    <a:pt x="495140" y="202895"/>
                    <a:pt x="609440" y="75069"/>
                    <a:pt x="652970" y="21729"/>
                  </a:cubicBezTo>
                  <a:cubicBezTo>
                    <a:pt x="657665" y="16195"/>
                    <a:pt x="656999" y="7899"/>
                    <a:pt x="651465" y="3203"/>
                  </a:cubicBezTo>
                  <a:cubicBezTo>
                    <a:pt x="648836" y="975"/>
                    <a:pt x="645445" y="-140"/>
                    <a:pt x="642016" y="10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8E65904-78B0-4D1C-9A57-9F656C70C115}"/>
                </a:ext>
              </a:extLst>
            </p:cNvPr>
            <p:cNvSpPr/>
            <p:nvPr/>
          </p:nvSpPr>
          <p:spPr>
            <a:xfrm>
              <a:off x="5510607" y="3442091"/>
              <a:ext cx="655728" cy="218712"/>
            </a:xfrm>
            <a:custGeom>
              <a:avLst/>
              <a:gdLst>
                <a:gd name="connsiteX0" fmla="*/ 641918 w 655728"/>
                <a:gd name="connsiteY0" fmla="*/ 102 h 218712"/>
                <a:gd name="connsiteX1" fmla="*/ 343690 w 655728"/>
                <a:gd name="connsiteY1" fmla="*/ 18295 h 218712"/>
                <a:gd name="connsiteX2" fmla="*/ 3457 w 655728"/>
                <a:gd name="connsiteY2" fmla="*/ 157074 h 218712"/>
                <a:gd name="connsiteX3" fmla="*/ 4752 w 655728"/>
                <a:gd name="connsiteY3" fmla="*/ 175753 h 218712"/>
                <a:gd name="connsiteX4" fmla="*/ 10601 w 655728"/>
                <a:gd name="connsiteY4" fmla="*/ 178696 h 218712"/>
                <a:gd name="connsiteX5" fmla="*/ 380838 w 655728"/>
                <a:gd name="connsiteY5" fmla="*/ 215844 h 218712"/>
                <a:gd name="connsiteX6" fmla="*/ 652967 w 655728"/>
                <a:gd name="connsiteY6" fmla="*/ 21534 h 218712"/>
                <a:gd name="connsiteX7" fmla="*/ 651100 w 655728"/>
                <a:gd name="connsiteY7" fmla="*/ 3036 h 218712"/>
                <a:gd name="connsiteX8" fmla="*/ 641918 w 655728"/>
                <a:gd name="connsiteY8" fmla="*/ 102 h 218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728" h="218712">
                  <a:moveTo>
                    <a:pt x="641918" y="102"/>
                  </a:moveTo>
                  <a:lnTo>
                    <a:pt x="343690" y="18295"/>
                  </a:lnTo>
                  <a:cubicBezTo>
                    <a:pt x="137855" y="30868"/>
                    <a:pt x="37366" y="119355"/>
                    <a:pt x="3457" y="157074"/>
                  </a:cubicBezTo>
                  <a:cubicBezTo>
                    <a:pt x="-1344" y="162589"/>
                    <a:pt x="-763" y="170952"/>
                    <a:pt x="4752" y="175753"/>
                  </a:cubicBezTo>
                  <a:cubicBezTo>
                    <a:pt x="6429" y="177210"/>
                    <a:pt x="8439" y="178220"/>
                    <a:pt x="10601" y="178696"/>
                  </a:cubicBezTo>
                  <a:cubicBezTo>
                    <a:pt x="72894" y="192126"/>
                    <a:pt x="261489" y="229464"/>
                    <a:pt x="380838" y="215844"/>
                  </a:cubicBezTo>
                  <a:cubicBezTo>
                    <a:pt x="495138" y="202794"/>
                    <a:pt x="609438" y="74874"/>
                    <a:pt x="652967" y="21534"/>
                  </a:cubicBezTo>
                  <a:cubicBezTo>
                    <a:pt x="657558" y="15914"/>
                    <a:pt x="656729" y="7627"/>
                    <a:pt x="651100" y="3036"/>
                  </a:cubicBezTo>
                  <a:cubicBezTo>
                    <a:pt x="648519" y="931"/>
                    <a:pt x="645242" y="-117"/>
                    <a:pt x="641918" y="10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E579F8F-C37D-4BEC-9997-F010020BF72C}"/>
                </a:ext>
              </a:extLst>
            </p:cNvPr>
            <p:cNvSpPr/>
            <p:nvPr/>
          </p:nvSpPr>
          <p:spPr>
            <a:xfrm>
              <a:off x="5602050" y="3054900"/>
              <a:ext cx="636680" cy="255438"/>
            </a:xfrm>
            <a:custGeom>
              <a:avLst/>
              <a:gdLst>
                <a:gd name="connsiteX0" fmla="*/ 621246 w 636680"/>
                <a:gd name="connsiteY0" fmla="*/ 292 h 255438"/>
                <a:gd name="connsiteX1" fmla="*/ 326447 w 636680"/>
                <a:gd name="connsiteY1" fmla="*/ 49251 h 255438"/>
                <a:gd name="connsiteX2" fmla="*/ 2597 w 636680"/>
                <a:gd name="connsiteY2" fmla="*/ 222415 h 255438"/>
                <a:gd name="connsiteX3" fmla="*/ 5855 w 636680"/>
                <a:gd name="connsiteY3" fmla="*/ 240856 h 255438"/>
                <a:gd name="connsiteX4" fmla="*/ 12122 w 636680"/>
                <a:gd name="connsiteY4" fmla="*/ 243180 h 255438"/>
                <a:gd name="connsiteX5" fmla="*/ 384169 w 636680"/>
                <a:gd name="connsiteY5" fmla="*/ 241846 h 255438"/>
                <a:gd name="connsiteX6" fmla="*/ 634771 w 636680"/>
                <a:gd name="connsiteY6" fmla="*/ 20485 h 255438"/>
                <a:gd name="connsiteX7" fmla="*/ 630818 w 636680"/>
                <a:gd name="connsiteY7" fmla="*/ 2188 h 255438"/>
                <a:gd name="connsiteX8" fmla="*/ 621246 w 636680"/>
                <a:gd name="connsiteY8" fmla="*/ 292 h 25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680" h="255438">
                  <a:moveTo>
                    <a:pt x="621246" y="292"/>
                  </a:moveTo>
                  <a:lnTo>
                    <a:pt x="326447" y="49251"/>
                  </a:lnTo>
                  <a:cubicBezTo>
                    <a:pt x="123088" y="83065"/>
                    <a:pt x="32315" y="181458"/>
                    <a:pt x="2597" y="222415"/>
                  </a:cubicBezTo>
                  <a:cubicBezTo>
                    <a:pt x="-1594" y="228407"/>
                    <a:pt x="-137" y="236665"/>
                    <a:pt x="5855" y="240856"/>
                  </a:cubicBezTo>
                  <a:cubicBezTo>
                    <a:pt x="7712" y="242151"/>
                    <a:pt x="9864" y="242951"/>
                    <a:pt x="12122" y="243180"/>
                  </a:cubicBezTo>
                  <a:cubicBezTo>
                    <a:pt x="75463" y="250133"/>
                    <a:pt x="266916" y="267754"/>
                    <a:pt x="384169" y="241846"/>
                  </a:cubicBezTo>
                  <a:cubicBezTo>
                    <a:pt x="496373" y="217081"/>
                    <a:pt x="597243" y="78016"/>
                    <a:pt x="634771" y="20485"/>
                  </a:cubicBezTo>
                  <a:cubicBezTo>
                    <a:pt x="638734" y="14342"/>
                    <a:pt x="636962" y="6141"/>
                    <a:pt x="630818" y="2188"/>
                  </a:cubicBezTo>
                  <a:cubicBezTo>
                    <a:pt x="627980" y="359"/>
                    <a:pt x="624560" y="-317"/>
                    <a:pt x="621246" y="29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5CF8EB5-ED0F-4C2E-AEEB-883558DC223B}"/>
                </a:ext>
              </a:extLst>
            </p:cNvPr>
            <p:cNvSpPr/>
            <p:nvPr/>
          </p:nvSpPr>
          <p:spPr>
            <a:xfrm>
              <a:off x="5715508" y="2593788"/>
              <a:ext cx="523222" cy="440517"/>
            </a:xfrm>
            <a:custGeom>
              <a:avLst/>
              <a:gdLst>
                <a:gd name="connsiteX0" fmla="*/ 16298 w 523222"/>
                <a:gd name="connsiteY0" fmla="*/ 440259 h 440517"/>
                <a:gd name="connsiteX1" fmla="*/ 364818 w 523222"/>
                <a:gd name="connsiteY1" fmla="*/ 310338 h 440517"/>
                <a:gd name="connsiteX2" fmla="*/ 523123 w 523222"/>
                <a:gd name="connsiteY2" fmla="*/ 16015 h 440517"/>
                <a:gd name="connsiteX3" fmla="*/ 513075 w 523222"/>
                <a:gd name="connsiteY3" fmla="*/ 375 h 440517"/>
                <a:gd name="connsiteX4" fmla="*/ 504073 w 523222"/>
                <a:gd name="connsiteY4" fmla="*/ 1633 h 440517"/>
                <a:gd name="connsiteX5" fmla="*/ 244517 w 523222"/>
                <a:gd name="connsiteY5" fmla="*/ 149461 h 440517"/>
                <a:gd name="connsiteX6" fmla="*/ 677 w 523222"/>
                <a:gd name="connsiteY6" fmla="*/ 423971 h 440517"/>
                <a:gd name="connsiteX7" fmla="*/ 9878 w 523222"/>
                <a:gd name="connsiteY7" fmla="*/ 440125 h 440517"/>
                <a:gd name="connsiteX8" fmla="*/ 16298 w 523222"/>
                <a:gd name="connsiteY8" fmla="*/ 440259 h 44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222" h="440517">
                  <a:moveTo>
                    <a:pt x="16298" y="440259"/>
                  </a:moveTo>
                  <a:cubicBezTo>
                    <a:pt x="78115" y="424828"/>
                    <a:pt x="263948" y="375203"/>
                    <a:pt x="364818" y="310338"/>
                  </a:cubicBezTo>
                  <a:cubicBezTo>
                    <a:pt x="461497" y="248330"/>
                    <a:pt x="507693" y="82976"/>
                    <a:pt x="523123" y="16015"/>
                  </a:cubicBezTo>
                  <a:cubicBezTo>
                    <a:pt x="524666" y="8919"/>
                    <a:pt x="520171" y="1918"/>
                    <a:pt x="513075" y="375"/>
                  </a:cubicBezTo>
                  <a:cubicBezTo>
                    <a:pt x="510017" y="-291"/>
                    <a:pt x="506826" y="156"/>
                    <a:pt x="504073" y="1633"/>
                  </a:cubicBezTo>
                  <a:lnTo>
                    <a:pt x="244517" y="149461"/>
                  </a:lnTo>
                  <a:cubicBezTo>
                    <a:pt x="65352" y="251473"/>
                    <a:pt x="14298" y="375298"/>
                    <a:pt x="677" y="423971"/>
                  </a:cubicBezTo>
                  <a:cubicBezTo>
                    <a:pt x="-1247" y="430972"/>
                    <a:pt x="2877" y="438201"/>
                    <a:pt x="9878" y="440125"/>
                  </a:cubicBezTo>
                  <a:cubicBezTo>
                    <a:pt x="11974" y="440697"/>
                    <a:pt x="14184" y="440745"/>
                    <a:pt x="16298" y="440259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1EE5CCD-F8CA-4986-BB6E-442E43B6205A}"/>
                </a:ext>
              </a:extLst>
            </p:cNvPr>
            <p:cNvSpPr/>
            <p:nvPr/>
          </p:nvSpPr>
          <p:spPr>
            <a:xfrm>
              <a:off x="5365079" y="2099790"/>
              <a:ext cx="623484" cy="1942975"/>
            </a:xfrm>
            <a:custGeom>
              <a:avLst/>
              <a:gdLst>
                <a:gd name="connsiteX0" fmla="*/ 414256 w 623484"/>
                <a:gd name="connsiteY0" fmla="*/ 751377 h 1942975"/>
                <a:gd name="connsiteX1" fmla="*/ 418161 w 623484"/>
                <a:gd name="connsiteY1" fmla="*/ 661270 h 1942975"/>
                <a:gd name="connsiteX2" fmla="*/ 426067 w 623484"/>
                <a:gd name="connsiteY2" fmla="*/ 656318 h 1942975"/>
                <a:gd name="connsiteX3" fmla="*/ 613710 w 623484"/>
                <a:gd name="connsiteY3" fmla="*/ 335515 h 1942975"/>
                <a:gd name="connsiteX4" fmla="*/ 549892 w 623484"/>
                <a:gd name="connsiteY4" fmla="*/ 7474 h 1942975"/>
                <a:gd name="connsiteX5" fmla="*/ 532328 w 623484"/>
                <a:gd name="connsiteY5" fmla="*/ 1397 h 1942975"/>
                <a:gd name="connsiteX6" fmla="*/ 525794 w 623484"/>
                <a:gd name="connsiteY6" fmla="*/ 8522 h 1942975"/>
                <a:gd name="connsiteX7" fmla="*/ 418447 w 623484"/>
                <a:gd name="connsiteY7" fmla="*/ 287128 h 1942975"/>
                <a:gd name="connsiteX8" fmla="*/ 403493 w 623484"/>
                <a:gd name="connsiteY8" fmla="*/ 653841 h 1942975"/>
                <a:gd name="connsiteX9" fmla="*/ 413018 w 623484"/>
                <a:gd name="connsiteY9" fmla="*/ 661270 h 1942975"/>
                <a:gd name="connsiteX10" fmla="*/ 204 w 623484"/>
                <a:gd name="connsiteY10" fmla="*/ 1943050 h 1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3484" h="1942975">
                  <a:moveTo>
                    <a:pt x="414256" y="751377"/>
                  </a:moveTo>
                  <a:lnTo>
                    <a:pt x="418161" y="661270"/>
                  </a:lnTo>
                  <a:cubicBezTo>
                    <a:pt x="421333" y="660690"/>
                    <a:pt x="424162" y="658918"/>
                    <a:pt x="426067" y="656318"/>
                  </a:cubicBezTo>
                  <a:cubicBezTo>
                    <a:pt x="464167" y="605359"/>
                    <a:pt x="576562" y="449625"/>
                    <a:pt x="613710" y="335515"/>
                  </a:cubicBezTo>
                  <a:cubicBezTo>
                    <a:pt x="649333" y="226359"/>
                    <a:pt x="580467" y="68815"/>
                    <a:pt x="549892" y="7474"/>
                  </a:cubicBezTo>
                  <a:cubicBezTo>
                    <a:pt x="546720" y="950"/>
                    <a:pt x="538853" y="-1774"/>
                    <a:pt x="532328" y="1397"/>
                  </a:cubicBezTo>
                  <a:cubicBezTo>
                    <a:pt x="529318" y="2855"/>
                    <a:pt x="526985" y="5408"/>
                    <a:pt x="525794" y="8522"/>
                  </a:cubicBezTo>
                  <a:cubicBezTo>
                    <a:pt x="511506" y="45765"/>
                    <a:pt x="480074" y="127109"/>
                    <a:pt x="418447" y="287128"/>
                  </a:cubicBezTo>
                  <a:cubicBezTo>
                    <a:pt x="344438" y="479343"/>
                    <a:pt x="383205" y="607454"/>
                    <a:pt x="403493" y="653841"/>
                  </a:cubicBezTo>
                  <a:cubicBezTo>
                    <a:pt x="405265" y="657727"/>
                    <a:pt x="408817" y="660499"/>
                    <a:pt x="413018" y="661270"/>
                  </a:cubicBezTo>
                  <a:lnTo>
                    <a:pt x="204" y="1943050"/>
                  </a:ln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2B2B6D4-2D39-401C-981C-D309A38F4CD1}"/>
                </a:ext>
              </a:extLst>
            </p:cNvPr>
            <p:cNvSpPr/>
            <p:nvPr/>
          </p:nvSpPr>
          <p:spPr>
            <a:xfrm>
              <a:off x="4976825" y="3394052"/>
              <a:ext cx="440755" cy="523592"/>
            </a:xfrm>
            <a:custGeom>
              <a:avLst/>
              <a:gdLst>
                <a:gd name="connsiteX0" fmla="*/ 440942 w 440755"/>
                <a:gd name="connsiteY0" fmla="*/ 509819 h 523592"/>
                <a:gd name="connsiteX1" fmla="*/ 250442 w 440755"/>
                <a:gd name="connsiteY1" fmla="*/ 195494 h 523592"/>
                <a:gd name="connsiteX2" fmla="*/ 21842 w 440755"/>
                <a:gd name="connsiteY2" fmla="*/ 3184 h 523592"/>
                <a:gd name="connsiteX3" fmla="*/ 3316 w 440755"/>
                <a:gd name="connsiteY3" fmla="*/ 4727 h 523592"/>
                <a:gd name="connsiteX4" fmla="*/ 220 w 440755"/>
                <a:gd name="connsiteY4" fmla="*/ 13852 h 523592"/>
                <a:gd name="connsiteX5" fmla="*/ 102804 w 440755"/>
                <a:gd name="connsiteY5" fmla="*/ 331892 h 523592"/>
                <a:gd name="connsiteX6" fmla="*/ 422177 w 440755"/>
                <a:gd name="connsiteY6" fmla="*/ 522392 h 523592"/>
                <a:gd name="connsiteX7" fmla="*/ 439694 w 440755"/>
                <a:gd name="connsiteY7" fmla="*/ 516153 h 523592"/>
                <a:gd name="connsiteX8" fmla="*/ 440942 w 440755"/>
                <a:gd name="connsiteY8" fmla="*/ 509819 h 523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755" h="523592">
                  <a:moveTo>
                    <a:pt x="440942" y="509819"/>
                  </a:moveTo>
                  <a:cubicBezTo>
                    <a:pt x="436274" y="459336"/>
                    <a:pt x="408366" y="328844"/>
                    <a:pt x="250442" y="195494"/>
                  </a:cubicBezTo>
                  <a:lnTo>
                    <a:pt x="21842" y="3184"/>
                  </a:lnTo>
                  <a:cubicBezTo>
                    <a:pt x="16301" y="-1502"/>
                    <a:pt x="8007" y="-817"/>
                    <a:pt x="3316" y="4727"/>
                  </a:cubicBezTo>
                  <a:cubicBezTo>
                    <a:pt x="1166" y="7261"/>
                    <a:pt x="59" y="10528"/>
                    <a:pt x="220" y="13852"/>
                  </a:cubicBezTo>
                  <a:cubicBezTo>
                    <a:pt x="3077" y="82432"/>
                    <a:pt x="19270" y="253406"/>
                    <a:pt x="102804" y="331892"/>
                  </a:cubicBezTo>
                  <a:cubicBezTo>
                    <a:pt x="190434" y="413997"/>
                    <a:pt x="364075" y="496293"/>
                    <a:pt x="422177" y="522392"/>
                  </a:cubicBezTo>
                  <a:cubicBezTo>
                    <a:pt x="428731" y="525506"/>
                    <a:pt x="436579" y="522716"/>
                    <a:pt x="439694" y="516153"/>
                  </a:cubicBezTo>
                  <a:cubicBezTo>
                    <a:pt x="440627" y="514181"/>
                    <a:pt x="441056" y="512000"/>
                    <a:pt x="440942" y="509819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32E99F6-B791-4ED2-ACDA-B47C127579A0}"/>
                </a:ext>
              </a:extLst>
            </p:cNvPr>
            <p:cNvSpPr/>
            <p:nvPr/>
          </p:nvSpPr>
          <p:spPr>
            <a:xfrm>
              <a:off x="5075218" y="3092585"/>
              <a:ext cx="440805" cy="524231"/>
            </a:xfrm>
            <a:custGeom>
              <a:avLst/>
              <a:gdLst>
                <a:gd name="connsiteX0" fmla="*/ 102518 w 440805"/>
                <a:gd name="connsiteY0" fmla="*/ 332368 h 524231"/>
                <a:gd name="connsiteX1" fmla="*/ 421892 w 440805"/>
                <a:gd name="connsiteY1" fmla="*/ 522868 h 524231"/>
                <a:gd name="connsiteX2" fmla="*/ 439570 w 440805"/>
                <a:gd name="connsiteY2" fmla="*/ 517134 h 524231"/>
                <a:gd name="connsiteX3" fmla="*/ 440942 w 440805"/>
                <a:gd name="connsiteY3" fmla="*/ 509819 h 524231"/>
                <a:gd name="connsiteX4" fmla="*/ 250442 w 440805"/>
                <a:gd name="connsiteY4" fmla="*/ 195494 h 524231"/>
                <a:gd name="connsiteX5" fmla="*/ 21842 w 440805"/>
                <a:gd name="connsiteY5" fmla="*/ 3184 h 524231"/>
                <a:gd name="connsiteX6" fmla="*/ 3316 w 440805"/>
                <a:gd name="connsiteY6" fmla="*/ 4727 h 524231"/>
                <a:gd name="connsiteX7" fmla="*/ 220 w 440805"/>
                <a:gd name="connsiteY7" fmla="*/ 13852 h 524231"/>
                <a:gd name="connsiteX8" fmla="*/ 102518 w 440805"/>
                <a:gd name="connsiteY8" fmla="*/ 332368 h 52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805" h="524231">
                  <a:moveTo>
                    <a:pt x="102518" y="332368"/>
                  </a:moveTo>
                  <a:cubicBezTo>
                    <a:pt x="190148" y="414473"/>
                    <a:pt x="363789" y="496770"/>
                    <a:pt x="421892" y="522868"/>
                  </a:cubicBezTo>
                  <a:cubicBezTo>
                    <a:pt x="428359" y="526164"/>
                    <a:pt x="436274" y="523601"/>
                    <a:pt x="439570" y="517134"/>
                  </a:cubicBezTo>
                  <a:cubicBezTo>
                    <a:pt x="440722" y="514876"/>
                    <a:pt x="441199" y="512333"/>
                    <a:pt x="440942" y="509819"/>
                  </a:cubicBezTo>
                  <a:cubicBezTo>
                    <a:pt x="436274" y="459431"/>
                    <a:pt x="408366" y="328844"/>
                    <a:pt x="250442" y="195494"/>
                  </a:cubicBezTo>
                  <a:lnTo>
                    <a:pt x="21842" y="3184"/>
                  </a:lnTo>
                  <a:cubicBezTo>
                    <a:pt x="16301" y="-1502"/>
                    <a:pt x="8007" y="-817"/>
                    <a:pt x="3316" y="4727"/>
                  </a:cubicBezTo>
                  <a:cubicBezTo>
                    <a:pt x="1166" y="7260"/>
                    <a:pt x="59" y="10528"/>
                    <a:pt x="220" y="13852"/>
                  </a:cubicBezTo>
                  <a:cubicBezTo>
                    <a:pt x="2792" y="82908"/>
                    <a:pt x="18603" y="253977"/>
                    <a:pt x="102518" y="33236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31F1D1B-982F-417E-8521-786B1D391726}"/>
                </a:ext>
              </a:extLst>
            </p:cNvPr>
            <p:cNvSpPr/>
            <p:nvPr/>
          </p:nvSpPr>
          <p:spPr>
            <a:xfrm>
              <a:off x="5222644" y="2734385"/>
              <a:ext cx="388763" cy="564285"/>
            </a:xfrm>
            <a:custGeom>
              <a:avLst/>
              <a:gdLst>
                <a:gd name="connsiteX0" fmla="*/ 71107 w 388763"/>
                <a:gd name="connsiteY0" fmla="*/ 339858 h 564285"/>
                <a:gd name="connsiteX1" fmla="*/ 369049 w 388763"/>
                <a:gd name="connsiteY1" fmla="*/ 562552 h 564285"/>
                <a:gd name="connsiteX2" fmla="*/ 387156 w 388763"/>
                <a:gd name="connsiteY2" fmla="*/ 557790 h 564285"/>
                <a:gd name="connsiteX3" fmla="*/ 388957 w 388763"/>
                <a:gd name="connsiteY3" fmla="*/ 551408 h 564285"/>
                <a:gd name="connsiteX4" fmla="*/ 232175 w 388763"/>
                <a:gd name="connsiteY4" fmla="*/ 219367 h 564285"/>
                <a:gd name="connsiteX5" fmla="*/ 24720 w 388763"/>
                <a:gd name="connsiteY5" fmla="*/ 4578 h 564285"/>
                <a:gd name="connsiteX6" fmla="*/ 6174 w 388763"/>
                <a:gd name="connsiteY6" fmla="*/ 3311 h 564285"/>
                <a:gd name="connsiteX7" fmla="*/ 1670 w 388763"/>
                <a:gd name="connsiteY7" fmla="*/ 13055 h 564285"/>
                <a:gd name="connsiteX8" fmla="*/ 71107 w 388763"/>
                <a:gd name="connsiteY8" fmla="*/ 339858 h 56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763" h="564285">
                  <a:moveTo>
                    <a:pt x="71107" y="339858"/>
                  </a:moveTo>
                  <a:cubicBezTo>
                    <a:pt x="149879" y="430536"/>
                    <a:pt x="314090" y="530358"/>
                    <a:pt x="369049" y="562552"/>
                  </a:cubicBezTo>
                  <a:cubicBezTo>
                    <a:pt x="375364" y="566239"/>
                    <a:pt x="383470" y="564105"/>
                    <a:pt x="387156" y="557790"/>
                  </a:cubicBezTo>
                  <a:cubicBezTo>
                    <a:pt x="388290" y="555847"/>
                    <a:pt x="388909" y="553656"/>
                    <a:pt x="388957" y="551408"/>
                  </a:cubicBezTo>
                  <a:cubicBezTo>
                    <a:pt x="389433" y="500830"/>
                    <a:pt x="375336" y="367671"/>
                    <a:pt x="232175" y="219367"/>
                  </a:cubicBezTo>
                  <a:lnTo>
                    <a:pt x="24720" y="4578"/>
                  </a:lnTo>
                  <a:cubicBezTo>
                    <a:pt x="19949" y="-890"/>
                    <a:pt x="11647" y="-1461"/>
                    <a:pt x="6174" y="3311"/>
                  </a:cubicBezTo>
                  <a:cubicBezTo>
                    <a:pt x="3354" y="5768"/>
                    <a:pt x="1716" y="9312"/>
                    <a:pt x="1670" y="13055"/>
                  </a:cubicBezTo>
                  <a:cubicBezTo>
                    <a:pt x="-2140" y="81445"/>
                    <a:pt x="-4140" y="253180"/>
                    <a:pt x="71107" y="339858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DCDA6B1-6668-4930-8200-754F9E481EAA}"/>
                </a:ext>
              </a:extLst>
            </p:cNvPr>
            <p:cNvSpPr/>
            <p:nvPr/>
          </p:nvSpPr>
          <p:spPr>
            <a:xfrm>
              <a:off x="5425846" y="2248110"/>
              <a:ext cx="303803" cy="764578"/>
            </a:xfrm>
            <a:custGeom>
              <a:avLst/>
              <a:gdLst>
                <a:gd name="connsiteX0" fmla="*/ 252334 w 303803"/>
                <a:gd name="connsiteY0" fmla="*/ 758982 h 764578"/>
                <a:gd name="connsiteX1" fmla="*/ 273908 w 303803"/>
                <a:gd name="connsiteY1" fmla="*/ 761220 h 764578"/>
                <a:gd name="connsiteX2" fmla="*/ 278528 w 303803"/>
                <a:gd name="connsiteY2" fmla="*/ 754886 h 764578"/>
                <a:gd name="connsiteX3" fmla="*/ 241190 w 303803"/>
                <a:gd name="connsiteY3" fmla="*/ 328547 h 764578"/>
                <a:gd name="connsiteX4" fmla="*/ 101077 w 303803"/>
                <a:gd name="connsiteY4" fmla="*/ 9841 h 764578"/>
                <a:gd name="connsiteX5" fmla="*/ 81217 w 303803"/>
                <a:gd name="connsiteY5" fmla="*/ 1125 h 764578"/>
                <a:gd name="connsiteX6" fmla="*/ 72502 w 303803"/>
                <a:gd name="connsiteY6" fmla="*/ 9841 h 764578"/>
                <a:gd name="connsiteX7" fmla="*/ 15923 w 303803"/>
                <a:gd name="connsiteY7" fmla="*/ 395317 h 764578"/>
                <a:gd name="connsiteX8" fmla="*/ 252334 w 303803"/>
                <a:gd name="connsiteY8" fmla="*/ 758982 h 76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803" h="764578">
                  <a:moveTo>
                    <a:pt x="252334" y="758982"/>
                  </a:moveTo>
                  <a:cubicBezTo>
                    <a:pt x="257668" y="765554"/>
                    <a:pt x="267326" y="766564"/>
                    <a:pt x="273908" y="761220"/>
                  </a:cubicBezTo>
                  <a:cubicBezTo>
                    <a:pt x="275965" y="759544"/>
                    <a:pt x="277566" y="757363"/>
                    <a:pt x="278528" y="754886"/>
                  </a:cubicBezTo>
                  <a:cubicBezTo>
                    <a:pt x="299578" y="699736"/>
                    <a:pt x="337869" y="548384"/>
                    <a:pt x="241190" y="328547"/>
                  </a:cubicBezTo>
                  <a:cubicBezTo>
                    <a:pt x="160703" y="145477"/>
                    <a:pt x="119746" y="52322"/>
                    <a:pt x="101077" y="9841"/>
                  </a:cubicBezTo>
                  <a:cubicBezTo>
                    <a:pt x="98000" y="1954"/>
                    <a:pt x="89114" y="-1951"/>
                    <a:pt x="81217" y="1125"/>
                  </a:cubicBezTo>
                  <a:cubicBezTo>
                    <a:pt x="77226" y="2687"/>
                    <a:pt x="74064" y="5840"/>
                    <a:pt x="72502" y="9841"/>
                  </a:cubicBezTo>
                  <a:cubicBezTo>
                    <a:pt x="40212" y="83088"/>
                    <a:pt x="-31416" y="270159"/>
                    <a:pt x="15923" y="395317"/>
                  </a:cubicBezTo>
                  <a:cubicBezTo>
                    <a:pt x="65834" y="526191"/>
                    <a:pt x="205090" y="701641"/>
                    <a:pt x="252334" y="758982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F1D4C791-27A9-43C9-84A4-49499447E029}"/>
              </a:ext>
            </a:extLst>
          </p:cNvPr>
          <p:cNvGrpSpPr/>
          <p:nvPr/>
        </p:nvGrpSpPr>
        <p:grpSpPr>
          <a:xfrm>
            <a:off x="1132097" y="-599818"/>
            <a:ext cx="4654867" cy="5791013"/>
            <a:chOff x="5198392" y="-271871"/>
            <a:chExt cx="4654867" cy="5791013"/>
          </a:xfrm>
          <a:solidFill>
            <a:srgbClr val="E5DEC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7872369-5EF6-474F-8012-B7752296DCC7}"/>
                </a:ext>
              </a:extLst>
            </p:cNvPr>
            <p:cNvSpPr/>
            <p:nvPr/>
          </p:nvSpPr>
          <p:spPr>
            <a:xfrm>
              <a:off x="5198392" y="-271871"/>
              <a:ext cx="380904" cy="5494595"/>
            </a:xfrm>
            <a:custGeom>
              <a:avLst/>
              <a:gdLst>
                <a:gd name="connsiteX0" fmla="*/ 77452 w 380904"/>
                <a:gd name="connsiteY0" fmla="*/ 73610 h 5494595"/>
                <a:gd name="connsiteX1" fmla="*/ 83072 w 380904"/>
                <a:gd name="connsiteY1" fmla="*/ 5200537 h 5494595"/>
                <a:gd name="connsiteX2" fmla="*/ 204 w 380904"/>
                <a:gd name="connsiteY2" fmla="*/ 5494669 h 5494595"/>
                <a:gd name="connsiteX3" fmla="*/ 281668 w 380904"/>
                <a:gd name="connsiteY3" fmla="*/ 5311027 h 5494595"/>
                <a:gd name="connsiteX4" fmla="*/ 243568 w 380904"/>
                <a:gd name="connsiteY4" fmla="*/ 2151394 h 5494595"/>
                <a:gd name="connsiteX5" fmla="*/ 381109 w 380904"/>
                <a:gd name="connsiteY5" fmla="*/ 57037 h 5494595"/>
                <a:gd name="connsiteX6" fmla="*/ 77452 w 380904"/>
                <a:gd name="connsiteY6" fmla="*/ 73610 h 549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904" h="5494595">
                  <a:moveTo>
                    <a:pt x="77452" y="73610"/>
                  </a:moveTo>
                  <a:cubicBezTo>
                    <a:pt x="77452" y="73610"/>
                    <a:pt x="165749" y="4906881"/>
                    <a:pt x="83072" y="5200537"/>
                  </a:cubicBezTo>
                  <a:lnTo>
                    <a:pt x="204" y="5494669"/>
                  </a:lnTo>
                  <a:lnTo>
                    <a:pt x="281668" y="5311027"/>
                  </a:lnTo>
                  <a:cubicBezTo>
                    <a:pt x="281668" y="5311027"/>
                    <a:pt x="258046" y="2745945"/>
                    <a:pt x="243568" y="2151394"/>
                  </a:cubicBezTo>
                  <a:cubicBezTo>
                    <a:pt x="229090" y="1556843"/>
                    <a:pt x="381109" y="57037"/>
                    <a:pt x="381109" y="57037"/>
                  </a:cubicBezTo>
                  <a:cubicBezTo>
                    <a:pt x="381109" y="57037"/>
                    <a:pt x="127173" y="-81552"/>
                    <a:pt x="77452" y="73610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DB58AF-6007-4F90-9E78-E8317B72F68E}"/>
                </a:ext>
              </a:extLst>
            </p:cNvPr>
            <p:cNvSpPr/>
            <p:nvPr/>
          </p:nvSpPr>
          <p:spPr>
            <a:xfrm>
              <a:off x="9215084" y="24386"/>
              <a:ext cx="638175" cy="5494754"/>
            </a:xfrm>
            <a:custGeom>
              <a:avLst/>
              <a:gdLst>
                <a:gd name="connsiteX0" fmla="*/ 129744 w 638175"/>
                <a:gd name="connsiteY0" fmla="*/ 73484 h 5494754"/>
                <a:gd name="connsiteX1" fmla="*/ 139269 w 638175"/>
                <a:gd name="connsiteY1" fmla="*/ 5200697 h 5494754"/>
                <a:gd name="connsiteX2" fmla="*/ 204 w 638175"/>
                <a:gd name="connsiteY2" fmla="*/ 5494829 h 5494754"/>
                <a:gd name="connsiteX3" fmla="*/ 471787 w 638175"/>
                <a:gd name="connsiteY3" fmla="*/ 5311092 h 5494754"/>
                <a:gd name="connsiteX4" fmla="*/ 407112 w 638175"/>
                <a:gd name="connsiteY4" fmla="*/ 2151554 h 5494754"/>
                <a:gd name="connsiteX5" fmla="*/ 638380 w 638175"/>
                <a:gd name="connsiteY5" fmla="*/ 57197 h 5494754"/>
                <a:gd name="connsiteX6" fmla="*/ 129744 w 638175"/>
                <a:gd name="connsiteY6" fmla="*/ 73484 h 549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5" h="5494754">
                  <a:moveTo>
                    <a:pt x="129744" y="73484"/>
                  </a:moveTo>
                  <a:cubicBezTo>
                    <a:pt x="129744" y="73484"/>
                    <a:pt x="277763" y="4906755"/>
                    <a:pt x="139269" y="5200697"/>
                  </a:cubicBezTo>
                  <a:lnTo>
                    <a:pt x="204" y="5494829"/>
                  </a:lnTo>
                  <a:lnTo>
                    <a:pt x="471787" y="5311092"/>
                  </a:lnTo>
                  <a:cubicBezTo>
                    <a:pt x="471787" y="5311092"/>
                    <a:pt x="432258" y="2746009"/>
                    <a:pt x="407112" y="2151554"/>
                  </a:cubicBezTo>
                  <a:cubicBezTo>
                    <a:pt x="381967" y="1557098"/>
                    <a:pt x="638380" y="57197"/>
                    <a:pt x="638380" y="57197"/>
                  </a:cubicBezTo>
                  <a:cubicBezTo>
                    <a:pt x="638380" y="57197"/>
                    <a:pt x="212993" y="-81583"/>
                    <a:pt x="129744" y="73484"/>
                  </a:cubicBezTo>
                  <a:close/>
                </a:path>
              </a:pathLst>
            </a:custGeom>
            <a:solidFill>
              <a:srgbClr val="E5DEC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45" name="Body">
            <a:extLst>
              <a:ext uri="{FF2B5EF4-FFF2-40B4-BE49-F238E27FC236}">
                <a16:creationId xmlns:a16="http://schemas.microsoft.com/office/drawing/2014/main" id="{58D58BE3-7CFE-4C11-8D22-6D959643937C}"/>
              </a:ext>
            </a:extLst>
          </p:cNvPr>
          <p:cNvGrpSpPr/>
          <p:nvPr/>
        </p:nvGrpSpPr>
        <p:grpSpPr>
          <a:xfrm>
            <a:off x="1575738" y="2356925"/>
            <a:ext cx="1607790" cy="4466699"/>
            <a:chOff x="6220273" y="2356925"/>
            <a:chExt cx="1607790" cy="4466699"/>
          </a:xfrm>
        </p:grpSpPr>
        <p:grpSp>
          <p:nvGrpSpPr>
            <p:cNvPr id="44" name="Body">
              <a:extLst>
                <a:ext uri="{FF2B5EF4-FFF2-40B4-BE49-F238E27FC236}">
                  <a16:creationId xmlns:a16="http://schemas.microsoft.com/office/drawing/2014/main" id="{E32D29C2-78BC-47D1-B44E-2EE80DD73527}"/>
                </a:ext>
              </a:extLst>
            </p:cNvPr>
            <p:cNvGrpSpPr/>
            <p:nvPr/>
          </p:nvGrpSpPr>
          <p:grpSpPr>
            <a:xfrm>
              <a:off x="6220273" y="2541867"/>
              <a:ext cx="1607790" cy="4281757"/>
              <a:chOff x="6220273" y="2541867"/>
              <a:chExt cx="1607790" cy="4281757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568D1FA-B41A-430A-B794-8824A7FE9FEC}"/>
                  </a:ext>
                </a:extLst>
              </p:cNvPr>
              <p:cNvSpPr/>
              <p:nvPr/>
            </p:nvSpPr>
            <p:spPr>
              <a:xfrm>
                <a:off x="7118457" y="5359385"/>
                <a:ext cx="709606" cy="1464239"/>
              </a:xfrm>
              <a:custGeom>
                <a:avLst/>
                <a:gdLst>
                  <a:gd name="connsiteX0" fmla="*/ 0 w 403860"/>
                  <a:gd name="connsiteY0" fmla="*/ 345440 h 1016000"/>
                  <a:gd name="connsiteX1" fmla="*/ 314960 w 403860"/>
                  <a:gd name="connsiteY1" fmla="*/ 1016000 h 1016000"/>
                  <a:gd name="connsiteX2" fmla="*/ 403860 w 403860"/>
                  <a:gd name="connsiteY2" fmla="*/ 960120 h 1016000"/>
                  <a:gd name="connsiteX3" fmla="*/ 167640 w 403860"/>
                  <a:gd name="connsiteY3" fmla="*/ 0 h 1016000"/>
                  <a:gd name="connsiteX4" fmla="*/ 0 w 403860"/>
                  <a:gd name="connsiteY4" fmla="*/ 345440 h 1016000"/>
                  <a:gd name="connsiteX0" fmla="*/ 0 w 403860"/>
                  <a:gd name="connsiteY0" fmla="*/ 127000 h 797560"/>
                  <a:gd name="connsiteX1" fmla="*/ 314960 w 403860"/>
                  <a:gd name="connsiteY1" fmla="*/ 797560 h 797560"/>
                  <a:gd name="connsiteX2" fmla="*/ 403860 w 403860"/>
                  <a:gd name="connsiteY2" fmla="*/ 741680 h 797560"/>
                  <a:gd name="connsiteX3" fmla="*/ 208280 w 403860"/>
                  <a:gd name="connsiteY3" fmla="*/ 0 h 797560"/>
                  <a:gd name="connsiteX4" fmla="*/ 0 w 403860"/>
                  <a:gd name="connsiteY4" fmla="*/ 127000 h 797560"/>
                  <a:gd name="connsiteX0" fmla="*/ 0 w 408125"/>
                  <a:gd name="connsiteY0" fmla="*/ 127000 h 860503"/>
                  <a:gd name="connsiteX1" fmla="*/ 314960 w 408125"/>
                  <a:gd name="connsiteY1" fmla="*/ 797560 h 860503"/>
                  <a:gd name="connsiteX2" fmla="*/ 403860 w 408125"/>
                  <a:gd name="connsiteY2" fmla="*/ 741680 h 860503"/>
                  <a:gd name="connsiteX3" fmla="*/ 208280 w 408125"/>
                  <a:gd name="connsiteY3" fmla="*/ 0 h 860503"/>
                  <a:gd name="connsiteX4" fmla="*/ 0 w 408125"/>
                  <a:gd name="connsiteY4" fmla="*/ 127000 h 860503"/>
                  <a:gd name="connsiteX0" fmla="*/ 0 w 406935"/>
                  <a:gd name="connsiteY0" fmla="*/ 127000 h 831470"/>
                  <a:gd name="connsiteX1" fmla="*/ 292100 w 406935"/>
                  <a:gd name="connsiteY1" fmla="*/ 744220 h 831470"/>
                  <a:gd name="connsiteX2" fmla="*/ 403860 w 406935"/>
                  <a:gd name="connsiteY2" fmla="*/ 741680 h 831470"/>
                  <a:gd name="connsiteX3" fmla="*/ 208280 w 406935"/>
                  <a:gd name="connsiteY3" fmla="*/ 0 h 831470"/>
                  <a:gd name="connsiteX4" fmla="*/ 0 w 406935"/>
                  <a:gd name="connsiteY4" fmla="*/ 127000 h 831470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  <a:gd name="connsiteX0" fmla="*/ 0 w 394702"/>
                  <a:gd name="connsiteY0" fmla="*/ 127000 h 814449"/>
                  <a:gd name="connsiteX1" fmla="*/ 292100 w 394702"/>
                  <a:gd name="connsiteY1" fmla="*/ 744220 h 814449"/>
                  <a:gd name="connsiteX2" fmla="*/ 391160 w 394702"/>
                  <a:gd name="connsiteY2" fmla="*/ 711200 h 814449"/>
                  <a:gd name="connsiteX3" fmla="*/ 208280 w 394702"/>
                  <a:gd name="connsiteY3" fmla="*/ 0 h 814449"/>
                  <a:gd name="connsiteX4" fmla="*/ 0 w 394702"/>
                  <a:gd name="connsiteY4" fmla="*/ 127000 h 814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702" h="814449">
                    <a:moveTo>
                      <a:pt x="0" y="127000"/>
                    </a:moveTo>
                    <a:cubicBezTo>
                      <a:pt x="88900" y="231987"/>
                      <a:pt x="226907" y="646853"/>
                      <a:pt x="292100" y="744220"/>
                    </a:cubicBezTo>
                    <a:cubicBezTo>
                      <a:pt x="357293" y="841587"/>
                      <a:pt x="408940" y="844127"/>
                      <a:pt x="391160" y="711200"/>
                    </a:cubicBezTo>
                    <a:lnTo>
                      <a:pt x="208280" y="0"/>
                    </a:lnTo>
                    <a:lnTo>
                      <a:pt x="0" y="127000"/>
                    </a:lnTo>
                    <a:close/>
                  </a:path>
                </a:pathLst>
              </a:custGeom>
              <a:solidFill>
                <a:srgbClr val="4245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C27400A-6E7C-44E4-B747-E7DFCF48C475}"/>
                  </a:ext>
                </a:extLst>
              </p:cNvPr>
              <p:cNvSpPr/>
              <p:nvPr/>
            </p:nvSpPr>
            <p:spPr>
              <a:xfrm>
                <a:off x="6285646" y="4021406"/>
                <a:ext cx="1397106" cy="2018056"/>
              </a:xfrm>
              <a:custGeom>
                <a:avLst/>
                <a:gdLst>
                  <a:gd name="connsiteX0" fmla="*/ 0 w 779780"/>
                  <a:gd name="connsiteY0" fmla="*/ 0 h 1125220"/>
                  <a:gd name="connsiteX1" fmla="*/ 302260 w 779780"/>
                  <a:gd name="connsiteY1" fmla="*/ 711200 h 1125220"/>
                  <a:gd name="connsiteX2" fmla="*/ 335280 w 779780"/>
                  <a:gd name="connsiteY2" fmla="*/ 627380 h 1125220"/>
                  <a:gd name="connsiteX3" fmla="*/ 492760 w 779780"/>
                  <a:gd name="connsiteY3" fmla="*/ 975360 h 1125220"/>
                  <a:gd name="connsiteX4" fmla="*/ 523240 w 779780"/>
                  <a:gd name="connsiteY4" fmla="*/ 876300 h 1125220"/>
                  <a:gd name="connsiteX5" fmla="*/ 614680 w 779780"/>
                  <a:gd name="connsiteY5" fmla="*/ 1008380 h 1125220"/>
                  <a:gd name="connsiteX6" fmla="*/ 629920 w 779780"/>
                  <a:gd name="connsiteY6" fmla="*/ 810260 h 1125220"/>
                  <a:gd name="connsiteX7" fmla="*/ 726440 w 779780"/>
                  <a:gd name="connsiteY7" fmla="*/ 1084580 h 1125220"/>
                  <a:gd name="connsiteX8" fmla="*/ 779780 w 779780"/>
                  <a:gd name="connsiteY8" fmla="*/ 1125220 h 1125220"/>
                  <a:gd name="connsiteX9" fmla="*/ 637540 w 779780"/>
                  <a:gd name="connsiteY9" fmla="*/ 269240 h 1125220"/>
                  <a:gd name="connsiteX10" fmla="*/ 0 w 779780"/>
                  <a:gd name="connsiteY10" fmla="*/ 0 h 1125220"/>
                  <a:gd name="connsiteX0" fmla="*/ 6858 w 786638"/>
                  <a:gd name="connsiteY0" fmla="*/ 0 h 1125220"/>
                  <a:gd name="connsiteX1" fmla="*/ 309118 w 786638"/>
                  <a:gd name="connsiteY1" fmla="*/ 711200 h 1125220"/>
                  <a:gd name="connsiteX2" fmla="*/ 342138 w 786638"/>
                  <a:gd name="connsiteY2" fmla="*/ 627380 h 1125220"/>
                  <a:gd name="connsiteX3" fmla="*/ 499618 w 786638"/>
                  <a:gd name="connsiteY3" fmla="*/ 975360 h 1125220"/>
                  <a:gd name="connsiteX4" fmla="*/ 530098 w 786638"/>
                  <a:gd name="connsiteY4" fmla="*/ 876300 h 1125220"/>
                  <a:gd name="connsiteX5" fmla="*/ 621538 w 786638"/>
                  <a:gd name="connsiteY5" fmla="*/ 1008380 h 1125220"/>
                  <a:gd name="connsiteX6" fmla="*/ 636778 w 786638"/>
                  <a:gd name="connsiteY6" fmla="*/ 810260 h 1125220"/>
                  <a:gd name="connsiteX7" fmla="*/ 733298 w 786638"/>
                  <a:gd name="connsiteY7" fmla="*/ 1084580 h 1125220"/>
                  <a:gd name="connsiteX8" fmla="*/ 786638 w 786638"/>
                  <a:gd name="connsiteY8" fmla="*/ 1125220 h 1125220"/>
                  <a:gd name="connsiteX9" fmla="*/ 644398 w 786638"/>
                  <a:gd name="connsiteY9" fmla="*/ 269240 h 1125220"/>
                  <a:gd name="connsiteX10" fmla="*/ 6858 w 786638"/>
                  <a:gd name="connsiteY10" fmla="*/ 0 h 1125220"/>
                  <a:gd name="connsiteX0" fmla="*/ 6908 w 786688"/>
                  <a:gd name="connsiteY0" fmla="*/ 0 h 1125220"/>
                  <a:gd name="connsiteX1" fmla="*/ 309168 w 786688"/>
                  <a:gd name="connsiteY1" fmla="*/ 711200 h 1125220"/>
                  <a:gd name="connsiteX2" fmla="*/ 342188 w 786688"/>
                  <a:gd name="connsiteY2" fmla="*/ 627380 h 1125220"/>
                  <a:gd name="connsiteX3" fmla="*/ 499668 w 786688"/>
                  <a:gd name="connsiteY3" fmla="*/ 975360 h 1125220"/>
                  <a:gd name="connsiteX4" fmla="*/ 530148 w 786688"/>
                  <a:gd name="connsiteY4" fmla="*/ 876300 h 1125220"/>
                  <a:gd name="connsiteX5" fmla="*/ 621588 w 786688"/>
                  <a:gd name="connsiteY5" fmla="*/ 1008380 h 1125220"/>
                  <a:gd name="connsiteX6" fmla="*/ 636828 w 786688"/>
                  <a:gd name="connsiteY6" fmla="*/ 810260 h 1125220"/>
                  <a:gd name="connsiteX7" fmla="*/ 733348 w 786688"/>
                  <a:gd name="connsiteY7" fmla="*/ 1084580 h 1125220"/>
                  <a:gd name="connsiteX8" fmla="*/ 786688 w 786688"/>
                  <a:gd name="connsiteY8" fmla="*/ 1125220 h 1125220"/>
                  <a:gd name="connsiteX9" fmla="*/ 644448 w 786688"/>
                  <a:gd name="connsiteY9" fmla="*/ 269240 h 1125220"/>
                  <a:gd name="connsiteX10" fmla="*/ 6908 w 786688"/>
                  <a:gd name="connsiteY10" fmla="*/ 0 h 1125220"/>
                  <a:gd name="connsiteX0" fmla="*/ 865 w 780645"/>
                  <a:gd name="connsiteY0" fmla="*/ 0 h 1125220"/>
                  <a:gd name="connsiteX1" fmla="*/ 303125 w 780645"/>
                  <a:gd name="connsiteY1" fmla="*/ 711200 h 1125220"/>
                  <a:gd name="connsiteX2" fmla="*/ 336145 w 780645"/>
                  <a:gd name="connsiteY2" fmla="*/ 627380 h 1125220"/>
                  <a:gd name="connsiteX3" fmla="*/ 493625 w 780645"/>
                  <a:gd name="connsiteY3" fmla="*/ 975360 h 1125220"/>
                  <a:gd name="connsiteX4" fmla="*/ 524105 w 780645"/>
                  <a:gd name="connsiteY4" fmla="*/ 876300 h 1125220"/>
                  <a:gd name="connsiteX5" fmla="*/ 615545 w 780645"/>
                  <a:gd name="connsiteY5" fmla="*/ 1008380 h 1125220"/>
                  <a:gd name="connsiteX6" fmla="*/ 630785 w 780645"/>
                  <a:gd name="connsiteY6" fmla="*/ 810260 h 1125220"/>
                  <a:gd name="connsiteX7" fmla="*/ 727305 w 780645"/>
                  <a:gd name="connsiteY7" fmla="*/ 1084580 h 1125220"/>
                  <a:gd name="connsiteX8" fmla="*/ 780645 w 780645"/>
                  <a:gd name="connsiteY8" fmla="*/ 1125220 h 1125220"/>
                  <a:gd name="connsiteX9" fmla="*/ 638405 w 780645"/>
                  <a:gd name="connsiteY9" fmla="*/ 269240 h 1125220"/>
                  <a:gd name="connsiteX10" fmla="*/ 865 w 780645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93711 w 780731"/>
                  <a:gd name="connsiteY3" fmla="*/ 97536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93711 w 780731"/>
                  <a:gd name="connsiteY3" fmla="*/ 97536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0731"/>
                  <a:gd name="connsiteY0" fmla="*/ 0 h 1125220"/>
                  <a:gd name="connsiteX1" fmla="*/ 303211 w 780731"/>
                  <a:gd name="connsiteY1" fmla="*/ 711200 h 1125220"/>
                  <a:gd name="connsiteX2" fmla="*/ 336231 w 780731"/>
                  <a:gd name="connsiteY2" fmla="*/ 627380 h 1125220"/>
                  <a:gd name="connsiteX3" fmla="*/ 473391 w 780731"/>
                  <a:gd name="connsiteY3" fmla="*/ 944880 h 1125220"/>
                  <a:gd name="connsiteX4" fmla="*/ 524191 w 780731"/>
                  <a:gd name="connsiteY4" fmla="*/ 876300 h 1125220"/>
                  <a:gd name="connsiteX5" fmla="*/ 615631 w 780731"/>
                  <a:gd name="connsiteY5" fmla="*/ 1008380 h 1125220"/>
                  <a:gd name="connsiteX6" fmla="*/ 630871 w 780731"/>
                  <a:gd name="connsiteY6" fmla="*/ 810260 h 1125220"/>
                  <a:gd name="connsiteX7" fmla="*/ 727391 w 780731"/>
                  <a:gd name="connsiteY7" fmla="*/ 1084580 h 1125220"/>
                  <a:gd name="connsiteX8" fmla="*/ 780731 w 780731"/>
                  <a:gd name="connsiteY8" fmla="*/ 1125220 h 1125220"/>
                  <a:gd name="connsiteX9" fmla="*/ 638491 w 780731"/>
                  <a:gd name="connsiteY9" fmla="*/ 269240 h 1125220"/>
                  <a:gd name="connsiteX10" fmla="*/ 951 w 780731"/>
                  <a:gd name="connsiteY10" fmla="*/ 0 h 1125220"/>
                  <a:gd name="connsiteX0" fmla="*/ 951 w 784165"/>
                  <a:gd name="connsiteY0" fmla="*/ 0 h 1196189"/>
                  <a:gd name="connsiteX1" fmla="*/ 303211 w 784165"/>
                  <a:gd name="connsiteY1" fmla="*/ 711200 h 1196189"/>
                  <a:gd name="connsiteX2" fmla="*/ 336231 w 784165"/>
                  <a:gd name="connsiteY2" fmla="*/ 627380 h 1196189"/>
                  <a:gd name="connsiteX3" fmla="*/ 473391 w 784165"/>
                  <a:gd name="connsiteY3" fmla="*/ 944880 h 1196189"/>
                  <a:gd name="connsiteX4" fmla="*/ 524191 w 784165"/>
                  <a:gd name="connsiteY4" fmla="*/ 876300 h 1196189"/>
                  <a:gd name="connsiteX5" fmla="*/ 615631 w 784165"/>
                  <a:gd name="connsiteY5" fmla="*/ 1008380 h 1196189"/>
                  <a:gd name="connsiteX6" fmla="*/ 630871 w 784165"/>
                  <a:gd name="connsiteY6" fmla="*/ 810260 h 1196189"/>
                  <a:gd name="connsiteX7" fmla="*/ 727391 w 784165"/>
                  <a:gd name="connsiteY7" fmla="*/ 1084580 h 1196189"/>
                  <a:gd name="connsiteX8" fmla="*/ 780731 w 784165"/>
                  <a:gd name="connsiteY8" fmla="*/ 1125220 h 1196189"/>
                  <a:gd name="connsiteX9" fmla="*/ 638491 w 784165"/>
                  <a:gd name="connsiteY9" fmla="*/ 269240 h 1196189"/>
                  <a:gd name="connsiteX10" fmla="*/ 951 w 784165"/>
                  <a:gd name="connsiteY10" fmla="*/ 0 h 1196189"/>
                  <a:gd name="connsiteX0" fmla="*/ 951 w 783080"/>
                  <a:gd name="connsiteY0" fmla="*/ 0 h 1176610"/>
                  <a:gd name="connsiteX1" fmla="*/ 303211 w 783080"/>
                  <a:gd name="connsiteY1" fmla="*/ 711200 h 1176610"/>
                  <a:gd name="connsiteX2" fmla="*/ 336231 w 783080"/>
                  <a:gd name="connsiteY2" fmla="*/ 627380 h 1176610"/>
                  <a:gd name="connsiteX3" fmla="*/ 473391 w 783080"/>
                  <a:gd name="connsiteY3" fmla="*/ 944880 h 1176610"/>
                  <a:gd name="connsiteX4" fmla="*/ 524191 w 783080"/>
                  <a:gd name="connsiteY4" fmla="*/ 876300 h 1176610"/>
                  <a:gd name="connsiteX5" fmla="*/ 615631 w 783080"/>
                  <a:gd name="connsiteY5" fmla="*/ 1008380 h 1176610"/>
                  <a:gd name="connsiteX6" fmla="*/ 630871 w 783080"/>
                  <a:gd name="connsiteY6" fmla="*/ 810260 h 1176610"/>
                  <a:gd name="connsiteX7" fmla="*/ 704531 w 783080"/>
                  <a:gd name="connsiteY7" fmla="*/ 1003300 h 1176610"/>
                  <a:gd name="connsiteX8" fmla="*/ 780731 w 783080"/>
                  <a:gd name="connsiteY8" fmla="*/ 1125220 h 1176610"/>
                  <a:gd name="connsiteX9" fmla="*/ 638491 w 783080"/>
                  <a:gd name="connsiteY9" fmla="*/ 269240 h 1176610"/>
                  <a:gd name="connsiteX10" fmla="*/ 951 w 783080"/>
                  <a:gd name="connsiteY10" fmla="*/ 0 h 1176610"/>
                  <a:gd name="connsiteX0" fmla="*/ 951 w 782509"/>
                  <a:gd name="connsiteY0" fmla="*/ 0 h 1167800"/>
                  <a:gd name="connsiteX1" fmla="*/ 303211 w 782509"/>
                  <a:gd name="connsiteY1" fmla="*/ 711200 h 1167800"/>
                  <a:gd name="connsiteX2" fmla="*/ 336231 w 782509"/>
                  <a:gd name="connsiteY2" fmla="*/ 627380 h 1167800"/>
                  <a:gd name="connsiteX3" fmla="*/ 473391 w 782509"/>
                  <a:gd name="connsiteY3" fmla="*/ 944880 h 1167800"/>
                  <a:gd name="connsiteX4" fmla="*/ 524191 w 782509"/>
                  <a:gd name="connsiteY4" fmla="*/ 876300 h 1167800"/>
                  <a:gd name="connsiteX5" fmla="*/ 615631 w 782509"/>
                  <a:gd name="connsiteY5" fmla="*/ 1008380 h 1167800"/>
                  <a:gd name="connsiteX6" fmla="*/ 630871 w 782509"/>
                  <a:gd name="connsiteY6" fmla="*/ 810260 h 1167800"/>
                  <a:gd name="connsiteX7" fmla="*/ 681671 w 782509"/>
                  <a:gd name="connsiteY7" fmla="*/ 944880 h 1167800"/>
                  <a:gd name="connsiteX8" fmla="*/ 780731 w 782509"/>
                  <a:gd name="connsiteY8" fmla="*/ 1125220 h 1167800"/>
                  <a:gd name="connsiteX9" fmla="*/ 638491 w 782509"/>
                  <a:gd name="connsiteY9" fmla="*/ 269240 h 1167800"/>
                  <a:gd name="connsiteX10" fmla="*/ 951 w 782509"/>
                  <a:gd name="connsiteY10" fmla="*/ 0 h 1167800"/>
                  <a:gd name="connsiteX0" fmla="*/ 951 w 782225"/>
                  <a:gd name="connsiteY0" fmla="*/ 0 h 1167800"/>
                  <a:gd name="connsiteX1" fmla="*/ 303211 w 782225"/>
                  <a:gd name="connsiteY1" fmla="*/ 711200 h 1167800"/>
                  <a:gd name="connsiteX2" fmla="*/ 336231 w 782225"/>
                  <a:gd name="connsiteY2" fmla="*/ 627380 h 1167800"/>
                  <a:gd name="connsiteX3" fmla="*/ 473391 w 782225"/>
                  <a:gd name="connsiteY3" fmla="*/ 944880 h 1167800"/>
                  <a:gd name="connsiteX4" fmla="*/ 524191 w 782225"/>
                  <a:gd name="connsiteY4" fmla="*/ 876300 h 1167800"/>
                  <a:gd name="connsiteX5" fmla="*/ 615631 w 782225"/>
                  <a:gd name="connsiteY5" fmla="*/ 1008380 h 1167800"/>
                  <a:gd name="connsiteX6" fmla="*/ 630871 w 782225"/>
                  <a:gd name="connsiteY6" fmla="*/ 810260 h 1167800"/>
                  <a:gd name="connsiteX7" fmla="*/ 663891 w 782225"/>
                  <a:gd name="connsiteY7" fmla="*/ 944880 h 1167800"/>
                  <a:gd name="connsiteX8" fmla="*/ 780731 w 782225"/>
                  <a:gd name="connsiteY8" fmla="*/ 1125220 h 1167800"/>
                  <a:gd name="connsiteX9" fmla="*/ 638491 w 782225"/>
                  <a:gd name="connsiteY9" fmla="*/ 269240 h 1167800"/>
                  <a:gd name="connsiteX10" fmla="*/ 951 w 782225"/>
                  <a:gd name="connsiteY10" fmla="*/ 0 h 1167800"/>
                  <a:gd name="connsiteX0" fmla="*/ 951 w 777108"/>
                  <a:gd name="connsiteY0" fmla="*/ 0 h 1122497"/>
                  <a:gd name="connsiteX1" fmla="*/ 303211 w 777108"/>
                  <a:gd name="connsiteY1" fmla="*/ 711200 h 1122497"/>
                  <a:gd name="connsiteX2" fmla="*/ 336231 w 777108"/>
                  <a:gd name="connsiteY2" fmla="*/ 627380 h 1122497"/>
                  <a:gd name="connsiteX3" fmla="*/ 473391 w 777108"/>
                  <a:gd name="connsiteY3" fmla="*/ 944880 h 1122497"/>
                  <a:gd name="connsiteX4" fmla="*/ 524191 w 777108"/>
                  <a:gd name="connsiteY4" fmla="*/ 876300 h 1122497"/>
                  <a:gd name="connsiteX5" fmla="*/ 615631 w 777108"/>
                  <a:gd name="connsiteY5" fmla="*/ 1008380 h 1122497"/>
                  <a:gd name="connsiteX6" fmla="*/ 630871 w 777108"/>
                  <a:gd name="connsiteY6" fmla="*/ 810260 h 1122497"/>
                  <a:gd name="connsiteX7" fmla="*/ 663891 w 777108"/>
                  <a:gd name="connsiteY7" fmla="*/ 944880 h 1122497"/>
                  <a:gd name="connsiteX8" fmla="*/ 775651 w 777108"/>
                  <a:gd name="connsiteY8" fmla="*/ 1079500 h 1122497"/>
                  <a:gd name="connsiteX9" fmla="*/ 638491 w 777108"/>
                  <a:gd name="connsiteY9" fmla="*/ 269240 h 1122497"/>
                  <a:gd name="connsiteX10" fmla="*/ 951 w 777108"/>
                  <a:gd name="connsiteY10" fmla="*/ 0 h 1122497"/>
                  <a:gd name="connsiteX0" fmla="*/ 951 w 777108"/>
                  <a:gd name="connsiteY0" fmla="*/ 0 h 1122497"/>
                  <a:gd name="connsiteX1" fmla="*/ 303211 w 777108"/>
                  <a:gd name="connsiteY1" fmla="*/ 711200 h 1122497"/>
                  <a:gd name="connsiteX2" fmla="*/ 336231 w 777108"/>
                  <a:gd name="connsiteY2" fmla="*/ 627380 h 1122497"/>
                  <a:gd name="connsiteX3" fmla="*/ 473391 w 777108"/>
                  <a:gd name="connsiteY3" fmla="*/ 944880 h 1122497"/>
                  <a:gd name="connsiteX4" fmla="*/ 524191 w 777108"/>
                  <a:gd name="connsiteY4" fmla="*/ 876300 h 1122497"/>
                  <a:gd name="connsiteX5" fmla="*/ 615631 w 777108"/>
                  <a:gd name="connsiteY5" fmla="*/ 1008380 h 1122497"/>
                  <a:gd name="connsiteX6" fmla="*/ 630871 w 777108"/>
                  <a:gd name="connsiteY6" fmla="*/ 810260 h 1122497"/>
                  <a:gd name="connsiteX7" fmla="*/ 663891 w 777108"/>
                  <a:gd name="connsiteY7" fmla="*/ 944880 h 1122497"/>
                  <a:gd name="connsiteX8" fmla="*/ 775651 w 777108"/>
                  <a:gd name="connsiteY8" fmla="*/ 1079500 h 1122497"/>
                  <a:gd name="connsiteX9" fmla="*/ 628331 w 777108"/>
                  <a:gd name="connsiteY9" fmla="*/ 274320 h 1122497"/>
                  <a:gd name="connsiteX10" fmla="*/ 951 w 777108"/>
                  <a:gd name="connsiteY10" fmla="*/ 0 h 112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7108" h="1122497">
                    <a:moveTo>
                      <a:pt x="951" y="0"/>
                    </a:moveTo>
                    <a:cubicBezTo>
                      <a:pt x="-16829" y="86360"/>
                      <a:pt x="219391" y="606637"/>
                      <a:pt x="303211" y="711200"/>
                    </a:cubicBezTo>
                    <a:cubicBezTo>
                      <a:pt x="387031" y="815763"/>
                      <a:pt x="304481" y="583353"/>
                      <a:pt x="336231" y="627380"/>
                    </a:cubicBezTo>
                    <a:cubicBezTo>
                      <a:pt x="381951" y="733213"/>
                      <a:pt x="394651" y="851747"/>
                      <a:pt x="473391" y="944880"/>
                    </a:cubicBezTo>
                    <a:cubicBezTo>
                      <a:pt x="552131" y="1038013"/>
                      <a:pt x="503871" y="870797"/>
                      <a:pt x="524191" y="876300"/>
                    </a:cubicBezTo>
                    <a:lnTo>
                      <a:pt x="615631" y="1008380"/>
                    </a:lnTo>
                    <a:cubicBezTo>
                      <a:pt x="646111" y="1052407"/>
                      <a:pt x="612244" y="797560"/>
                      <a:pt x="630871" y="810260"/>
                    </a:cubicBezTo>
                    <a:cubicBezTo>
                      <a:pt x="641878" y="855133"/>
                      <a:pt x="639761" y="900007"/>
                      <a:pt x="663891" y="944880"/>
                    </a:cubicBezTo>
                    <a:cubicBezTo>
                      <a:pt x="688021" y="989753"/>
                      <a:pt x="790468" y="1215390"/>
                      <a:pt x="775651" y="1079500"/>
                    </a:cubicBezTo>
                    <a:lnTo>
                      <a:pt x="628331" y="274320"/>
                    </a:lnTo>
                    <a:lnTo>
                      <a:pt x="951" y="0"/>
                    </a:lnTo>
                    <a:close/>
                  </a:path>
                </a:pathLst>
              </a:custGeom>
              <a:solidFill>
                <a:srgbClr val="F5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50CF637-3E25-426A-B5A0-FCD45286CBEE}"/>
                  </a:ext>
                </a:extLst>
              </p:cNvPr>
              <p:cNvSpPr/>
              <p:nvPr/>
            </p:nvSpPr>
            <p:spPr>
              <a:xfrm>
                <a:off x="6220273" y="2541867"/>
                <a:ext cx="1258934" cy="2306074"/>
              </a:xfrm>
              <a:custGeom>
                <a:avLst/>
                <a:gdLst>
                  <a:gd name="connsiteX0" fmla="*/ 106680 w 657860"/>
                  <a:gd name="connsiteY0" fmla="*/ 76200 h 1282700"/>
                  <a:gd name="connsiteX1" fmla="*/ 0 w 657860"/>
                  <a:gd name="connsiteY1" fmla="*/ 853440 h 1282700"/>
                  <a:gd name="connsiteX2" fmla="*/ 657860 w 657860"/>
                  <a:gd name="connsiteY2" fmla="*/ 1282700 h 1282700"/>
                  <a:gd name="connsiteX3" fmla="*/ 528320 w 657860"/>
                  <a:gd name="connsiteY3" fmla="*/ 0 h 1282700"/>
                  <a:gd name="connsiteX4" fmla="*/ 106680 w 657860"/>
                  <a:gd name="connsiteY4" fmla="*/ 76200 h 1282700"/>
                  <a:gd name="connsiteX0" fmla="*/ 140344 w 691524"/>
                  <a:gd name="connsiteY0" fmla="*/ 76200 h 1282700"/>
                  <a:gd name="connsiteX1" fmla="*/ 33664 w 691524"/>
                  <a:gd name="connsiteY1" fmla="*/ 853440 h 1282700"/>
                  <a:gd name="connsiteX2" fmla="*/ 691524 w 691524"/>
                  <a:gd name="connsiteY2" fmla="*/ 1282700 h 1282700"/>
                  <a:gd name="connsiteX3" fmla="*/ 561984 w 691524"/>
                  <a:gd name="connsiteY3" fmla="*/ 0 h 1282700"/>
                  <a:gd name="connsiteX4" fmla="*/ 140344 w 691524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  <a:gd name="connsiteX0" fmla="*/ 149073 w 700253"/>
                  <a:gd name="connsiteY0" fmla="*/ 76200 h 1282700"/>
                  <a:gd name="connsiteX1" fmla="*/ 42393 w 700253"/>
                  <a:gd name="connsiteY1" fmla="*/ 853440 h 1282700"/>
                  <a:gd name="connsiteX2" fmla="*/ 700253 w 700253"/>
                  <a:gd name="connsiteY2" fmla="*/ 1282700 h 1282700"/>
                  <a:gd name="connsiteX3" fmla="*/ 570713 w 700253"/>
                  <a:gd name="connsiteY3" fmla="*/ 0 h 1282700"/>
                  <a:gd name="connsiteX4" fmla="*/ 149073 w 700253"/>
                  <a:gd name="connsiteY4" fmla="*/ 76200 h 128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253" h="1282700">
                    <a:moveTo>
                      <a:pt x="149073" y="76200"/>
                    </a:moveTo>
                    <a:cubicBezTo>
                      <a:pt x="52553" y="231140"/>
                      <a:pt x="-64287" y="416560"/>
                      <a:pt x="42393" y="853440"/>
                    </a:cubicBezTo>
                    <a:cubicBezTo>
                      <a:pt x="200720" y="1032087"/>
                      <a:pt x="404766" y="1198033"/>
                      <a:pt x="700253" y="1282700"/>
                    </a:cubicBezTo>
                    <a:lnTo>
                      <a:pt x="570713" y="0"/>
                    </a:lnTo>
                    <a:lnTo>
                      <a:pt x="149073" y="76200"/>
                    </a:lnTo>
                    <a:close/>
                  </a:path>
                </a:pathLst>
              </a:custGeom>
              <a:solidFill>
                <a:srgbClr val="C6C8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AB65B31-12A2-4446-A0A4-F8FC70911746}"/>
                </a:ext>
              </a:extLst>
            </p:cNvPr>
            <p:cNvSpPr/>
            <p:nvPr/>
          </p:nvSpPr>
          <p:spPr>
            <a:xfrm>
              <a:off x="6462023" y="2356925"/>
              <a:ext cx="955536" cy="371180"/>
            </a:xfrm>
            <a:custGeom>
              <a:avLst/>
              <a:gdLst>
                <a:gd name="connsiteX0" fmla="*/ 0 w 678180"/>
                <a:gd name="connsiteY0" fmla="*/ 194310 h 205740"/>
                <a:gd name="connsiteX1" fmla="*/ 22479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2479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36220 w 678180"/>
                <a:gd name="connsiteY1" fmla="*/ 1524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78180"/>
                <a:gd name="connsiteY0" fmla="*/ 194310 h 205740"/>
                <a:gd name="connsiteX1" fmla="*/ 228600 w 678180"/>
                <a:gd name="connsiteY1" fmla="*/ 7620 h 205740"/>
                <a:gd name="connsiteX2" fmla="*/ 434340 w 678180"/>
                <a:gd name="connsiteY2" fmla="*/ 0 h 205740"/>
                <a:gd name="connsiteX3" fmla="*/ 678180 w 678180"/>
                <a:gd name="connsiteY3" fmla="*/ 205740 h 205740"/>
                <a:gd name="connsiteX4" fmla="*/ 350520 w 678180"/>
                <a:gd name="connsiteY4" fmla="*/ 175260 h 205740"/>
                <a:gd name="connsiteX5" fmla="*/ 0 w 678180"/>
                <a:gd name="connsiteY5" fmla="*/ 194310 h 205740"/>
                <a:gd name="connsiteX0" fmla="*/ 0 w 680085"/>
                <a:gd name="connsiteY0" fmla="*/ 205740 h 205740"/>
                <a:gd name="connsiteX1" fmla="*/ 230505 w 680085"/>
                <a:gd name="connsiteY1" fmla="*/ 7620 h 205740"/>
                <a:gd name="connsiteX2" fmla="*/ 436245 w 680085"/>
                <a:gd name="connsiteY2" fmla="*/ 0 h 205740"/>
                <a:gd name="connsiteX3" fmla="*/ 680085 w 680085"/>
                <a:gd name="connsiteY3" fmla="*/ 205740 h 205740"/>
                <a:gd name="connsiteX4" fmla="*/ 352425 w 680085"/>
                <a:gd name="connsiteY4" fmla="*/ 175260 h 205740"/>
                <a:gd name="connsiteX5" fmla="*/ 0 w 680085"/>
                <a:gd name="connsiteY5" fmla="*/ 205740 h 205740"/>
                <a:gd name="connsiteX0" fmla="*/ 0 w 680085"/>
                <a:gd name="connsiteY0" fmla="*/ 205740 h 205740"/>
                <a:gd name="connsiteX1" fmla="*/ 230505 w 680085"/>
                <a:gd name="connsiteY1" fmla="*/ 7620 h 205740"/>
                <a:gd name="connsiteX2" fmla="*/ 436245 w 680085"/>
                <a:gd name="connsiteY2" fmla="*/ 0 h 205740"/>
                <a:gd name="connsiteX3" fmla="*/ 680085 w 680085"/>
                <a:gd name="connsiteY3" fmla="*/ 205740 h 205740"/>
                <a:gd name="connsiteX4" fmla="*/ 352425 w 680085"/>
                <a:gd name="connsiteY4" fmla="*/ 175260 h 205740"/>
                <a:gd name="connsiteX5" fmla="*/ 0 w 680085"/>
                <a:gd name="connsiteY5" fmla="*/ 205740 h 205740"/>
                <a:gd name="connsiteX0" fmla="*/ 0 w 630555"/>
                <a:gd name="connsiteY0" fmla="*/ 205740 h 205740"/>
                <a:gd name="connsiteX1" fmla="*/ 230505 w 630555"/>
                <a:gd name="connsiteY1" fmla="*/ 7620 h 205740"/>
                <a:gd name="connsiteX2" fmla="*/ 436245 w 630555"/>
                <a:gd name="connsiteY2" fmla="*/ 0 h 205740"/>
                <a:gd name="connsiteX3" fmla="*/ 630555 w 630555"/>
                <a:gd name="connsiteY3" fmla="*/ 169545 h 205740"/>
                <a:gd name="connsiteX4" fmla="*/ 352425 w 630555"/>
                <a:gd name="connsiteY4" fmla="*/ 175260 h 205740"/>
                <a:gd name="connsiteX5" fmla="*/ 0 w 630555"/>
                <a:gd name="connsiteY5" fmla="*/ 205740 h 205740"/>
                <a:gd name="connsiteX0" fmla="*/ 0 w 565785"/>
                <a:gd name="connsiteY0" fmla="*/ 205740 h 205740"/>
                <a:gd name="connsiteX1" fmla="*/ 230505 w 565785"/>
                <a:gd name="connsiteY1" fmla="*/ 7620 h 205740"/>
                <a:gd name="connsiteX2" fmla="*/ 436245 w 565785"/>
                <a:gd name="connsiteY2" fmla="*/ 0 h 205740"/>
                <a:gd name="connsiteX3" fmla="*/ 565785 w 565785"/>
                <a:gd name="connsiteY3" fmla="*/ 192405 h 205740"/>
                <a:gd name="connsiteX4" fmla="*/ 352425 w 565785"/>
                <a:gd name="connsiteY4" fmla="*/ 175260 h 205740"/>
                <a:gd name="connsiteX5" fmla="*/ 0 w 565785"/>
                <a:gd name="connsiteY5" fmla="*/ 205740 h 205740"/>
                <a:gd name="connsiteX0" fmla="*/ 0 w 531495"/>
                <a:gd name="connsiteY0" fmla="*/ 205740 h 205740"/>
                <a:gd name="connsiteX1" fmla="*/ 230505 w 531495"/>
                <a:gd name="connsiteY1" fmla="*/ 7620 h 205740"/>
                <a:gd name="connsiteX2" fmla="*/ 436245 w 531495"/>
                <a:gd name="connsiteY2" fmla="*/ 0 h 205740"/>
                <a:gd name="connsiteX3" fmla="*/ 531495 w 531495"/>
                <a:gd name="connsiteY3" fmla="*/ 125730 h 205740"/>
                <a:gd name="connsiteX4" fmla="*/ 352425 w 531495"/>
                <a:gd name="connsiteY4" fmla="*/ 175260 h 205740"/>
                <a:gd name="connsiteX5" fmla="*/ 0 w 531495"/>
                <a:gd name="connsiteY5" fmla="*/ 205740 h 205740"/>
                <a:gd name="connsiteX0" fmla="*/ 0 w 531495"/>
                <a:gd name="connsiteY0" fmla="*/ 205740 h 205740"/>
                <a:gd name="connsiteX1" fmla="*/ 230505 w 531495"/>
                <a:gd name="connsiteY1" fmla="*/ 7620 h 205740"/>
                <a:gd name="connsiteX2" fmla="*/ 436245 w 531495"/>
                <a:gd name="connsiteY2" fmla="*/ 0 h 205740"/>
                <a:gd name="connsiteX3" fmla="*/ 531495 w 531495"/>
                <a:gd name="connsiteY3" fmla="*/ 125730 h 205740"/>
                <a:gd name="connsiteX4" fmla="*/ 352425 w 531495"/>
                <a:gd name="connsiteY4" fmla="*/ 175260 h 205740"/>
                <a:gd name="connsiteX5" fmla="*/ 0 w 531495"/>
                <a:gd name="connsiteY5" fmla="*/ 205740 h 205740"/>
                <a:gd name="connsiteX0" fmla="*/ 0 w 531495"/>
                <a:gd name="connsiteY0" fmla="*/ 205740 h 206868"/>
                <a:gd name="connsiteX1" fmla="*/ 230505 w 531495"/>
                <a:gd name="connsiteY1" fmla="*/ 7620 h 206868"/>
                <a:gd name="connsiteX2" fmla="*/ 436245 w 531495"/>
                <a:gd name="connsiteY2" fmla="*/ 0 h 206868"/>
                <a:gd name="connsiteX3" fmla="*/ 531495 w 531495"/>
                <a:gd name="connsiteY3" fmla="*/ 125730 h 206868"/>
                <a:gd name="connsiteX4" fmla="*/ 352425 w 531495"/>
                <a:gd name="connsiteY4" fmla="*/ 175260 h 206868"/>
                <a:gd name="connsiteX5" fmla="*/ 0 w 531495"/>
                <a:gd name="connsiteY5" fmla="*/ 205740 h 206868"/>
                <a:gd name="connsiteX0" fmla="*/ 0 w 531495"/>
                <a:gd name="connsiteY0" fmla="*/ 205740 h 206460"/>
                <a:gd name="connsiteX1" fmla="*/ 230505 w 531495"/>
                <a:gd name="connsiteY1" fmla="*/ 7620 h 206460"/>
                <a:gd name="connsiteX2" fmla="*/ 436245 w 531495"/>
                <a:gd name="connsiteY2" fmla="*/ 0 h 206460"/>
                <a:gd name="connsiteX3" fmla="*/ 531495 w 531495"/>
                <a:gd name="connsiteY3" fmla="*/ 125730 h 206460"/>
                <a:gd name="connsiteX4" fmla="*/ 352425 w 531495"/>
                <a:gd name="connsiteY4" fmla="*/ 175260 h 206460"/>
                <a:gd name="connsiteX5" fmla="*/ 0 w 531495"/>
                <a:gd name="connsiteY5" fmla="*/ 205740 h 20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495" h="206460">
                  <a:moveTo>
                    <a:pt x="0" y="205740"/>
                  </a:moveTo>
                  <a:cubicBezTo>
                    <a:pt x="57785" y="130175"/>
                    <a:pt x="140335" y="58420"/>
                    <a:pt x="230505" y="7620"/>
                  </a:cubicBezTo>
                  <a:lnTo>
                    <a:pt x="436245" y="0"/>
                  </a:lnTo>
                  <a:lnTo>
                    <a:pt x="531495" y="125730"/>
                  </a:lnTo>
                  <a:lnTo>
                    <a:pt x="352425" y="175260"/>
                  </a:lnTo>
                  <a:cubicBezTo>
                    <a:pt x="236855" y="166370"/>
                    <a:pt x="125095" y="212725"/>
                    <a:pt x="0" y="205740"/>
                  </a:cubicBezTo>
                  <a:close/>
                </a:path>
              </a:pathLst>
            </a:custGeom>
            <a:solidFill>
              <a:srgbClr val="424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7" name="Tree">
            <a:extLst>
              <a:ext uri="{FF2B5EF4-FFF2-40B4-BE49-F238E27FC236}">
                <a16:creationId xmlns:a16="http://schemas.microsoft.com/office/drawing/2014/main" id="{AA260541-EB27-45E9-9866-661454A5C344}"/>
              </a:ext>
            </a:extLst>
          </p:cNvPr>
          <p:cNvGrpSpPr/>
          <p:nvPr/>
        </p:nvGrpSpPr>
        <p:grpSpPr>
          <a:xfrm>
            <a:off x="-727182" y="403786"/>
            <a:ext cx="2210177" cy="6147451"/>
            <a:chOff x="3917353" y="403786"/>
            <a:chExt cx="2210177" cy="614745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E8EEA2-905A-4AE2-85DE-E3DB00720E04}"/>
                </a:ext>
              </a:extLst>
            </p:cNvPr>
            <p:cNvSpPr/>
            <p:nvPr/>
          </p:nvSpPr>
          <p:spPr>
            <a:xfrm>
              <a:off x="3917353" y="403786"/>
              <a:ext cx="2210177" cy="6147451"/>
            </a:xfrm>
            <a:custGeom>
              <a:avLst/>
              <a:gdLst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8840 h 3418840"/>
                <a:gd name="connsiteX1" fmla="*/ 320040 w 1229360"/>
                <a:gd name="connsiteY1" fmla="*/ 3190240 h 3418840"/>
                <a:gd name="connsiteX2" fmla="*/ 0 w 1229360"/>
                <a:gd name="connsiteY2" fmla="*/ 10160 h 3418840"/>
                <a:gd name="connsiteX3" fmla="*/ 127000 w 1229360"/>
                <a:gd name="connsiteY3" fmla="*/ 152400 h 3418840"/>
                <a:gd name="connsiteX4" fmla="*/ 243840 w 1229360"/>
                <a:gd name="connsiteY4" fmla="*/ 0 h 3418840"/>
                <a:gd name="connsiteX5" fmla="*/ 375920 w 1229360"/>
                <a:gd name="connsiteY5" fmla="*/ 218440 h 3418840"/>
                <a:gd name="connsiteX6" fmla="*/ 452120 w 1229360"/>
                <a:gd name="connsiteY6" fmla="*/ 203200 h 3418840"/>
                <a:gd name="connsiteX7" fmla="*/ 518160 w 1229360"/>
                <a:gd name="connsiteY7" fmla="*/ 111760 h 3418840"/>
                <a:gd name="connsiteX8" fmla="*/ 589280 w 1229360"/>
                <a:gd name="connsiteY8" fmla="*/ 152400 h 3418840"/>
                <a:gd name="connsiteX9" fmla="*/ 680720 w 1229360"/>
                <a:gd name="connsiteY9" fmla="*/ 370840 h 3418840"/>
                <a:gd name="connsiteX10" fmla="*/ 883920 w 1229360"/>
                <a:gd name="connsiteY10" fmla="*/ 60960 h 3418840"/>
                <a:gd name="connsiteX11" fmla="*/ 975360 w 1229360"/>
                <a:gd name="connsiteY11" fmla="*/ 121920 h 3418840"/>
                <a:gd name="connsiteX12" fmla="*/ 934720 w 1229360"/>
                <a:gd name="connsiteY12" fmla="*/ 1010920 h 3418840"/>
                <a:gd name="connsiteX13" fmla="*/ 1087120 w 1229360"/>
                <a:gd name="connsiteY13" fmla="*/ 1676400 h 3418840"/>
                <a:gd name="connsiteX14" fmla="*/ 1229360 w 1229360"/>
                <a:gd name="connsiteY14" fmla="*/ 2600960 h 3418840"/>
                <a:gd name="connsiteX15" fmla="*/ 1143000 w 1229360"/>
                <a:gd name="connsiteY15" fmla="*/ 2976880 h 3418840"/>
                <a:gd name="connsiteX16" fmla="*/ 883920 w 1229360"/>
                <a:gd name="connsiteY16" fmla="*/ 2824480 h 3418840"/>
                <a:gd name="connsiteX17" fmla="*/ 797560 w 1229360"/>
                <a:gd name="connsiteY17" fmla="*/ 2931160 h 3418840"/>
                <a:gd name="connsiteX18" fmla="*/ 838200 w 1229360"/>
                <a:gd name="connsiteY18" fmla="*/ 3169920 h 3418840"/>
                <a:gd name="connsiteX19" fmla="*/ 767080 w 1229360"/>
                <a:gd name="connsiteY19" fmla="*/ 3220720 h 3418840"/>
                <a:gd name="connsiteX20" fmla="*/ 614680 w 1229360"/>
                <a:gd name="connsiteY20" fmla="*/ 3195320 h 3418840"/>
                <a:gd name="connsiteX21" fmla="*/ 472440 w 1229360"/>
                <a:gd name="connsiteY21" fmla="*/ 3398520 h 3418840"/>
                <a:gd name="connsiteX22" fmla="*/ 401320 w 1229360"/>
                <a:gd name="connsiteY22" fmla="*/ 3418840 h 3418840"/>
                <a:gd name="connsiteX0" fmla="*/ 401320 w 1229360"/>
                <a:gd name="connsiteY0" fmla="*/ 3419377 h 3419377"/>
                <a:gd name="connsiteX1" fmla="*/ 320040 w 1229360"/>
                <a:gd name="connsiteY1" fmla="*/ 3190777 h 3419377"/>
                <a:gd name="connsiteX2" fmla="*/ 0 w 1229360"/>
                <a:gd name="connsiteY2" fmla="*/ 10697 h 3419377"/>
                <a:gd name="connsiteX3" fmla="*/ 127000 w 1229360"/>
                <a:gd name="connsiteY3" fmla="*/ 152937 h 3419377"/>
                <a:gd name="connsiteX4" fmla="*/ 243840 w 1229360"/>
                <a:gd name="connsiteY4" fmla="*/ 537 h 3419377"/>
                <a:gd name="connsiteX5" fmla="*/ 375920 w 1229360"/>
                <a:gd name="connsiteY5" fmla="*/ 218977 h 3419377"/>
                <a:gd name="connsiteX6" fmla="*/ 452120 w 1229360"/>
                <a:gd name="connsiteY6" fmla="*/ 203737 h 3419377"/>
                <a:gd name="connsiteX7" fmla="*/ 518160 w 1229360"/>
                <a:gd name="connsiteY7" fmla="*/ 112297 h 3419377"/>
                <a:gd name="connsiteX8" fmla="*/ 589280 w 1229360"/>
                <a:gd name="connsiteY8" fmla="*/ 152937 h 3419377"/>
                <a:gd name="connsiteX9" fmla="*/ 680720 w 1229360"/>
                <a:gd name="connsiteY9" fmla="*/ 371377 h 3419377"/>
                <a:gd name="connsiteX10" fmla="*/ 883920 w 1229360"/>
                <a:gd name="connsiteY10" fmla="*/ 61497 h 3419377"/>
                <a:gd name="connsiteX11" fmla="*/ 975360 w 1229360"/>
                <a:gd name="connsiteY11" fmla="*/ 122457 h 3419377"/>
                <a:gd name="connsiteX12" fmla="*/ 934720 w 1229360"/>
                <a:gd name="connsiteY12" fmla="*/ 1011457 h 3419377"/>
                <a:gd name="connsiteX13" fmla="*/ 1087120 w 1229360"/>
                <a:gd name="connsiteY13" fmla="*/ 1676937 h 3419377"/>
                <a:gd name="connsiteX14" fmla="*/ 1229360 w 1229360"/>
                <a:gd name="connsiteY14" fmla="*/ 2601497 h 3419377"/>
                <a:gd name="connsiteX15" fmla="*/ 1143000 w 1229360"/>
                <a:gd name="connsiteY15" fmla="*/ 2977417 h 3419377"/>
                <a:gd name="connsiteX16" fmla="*/ 883920 w 1229360"/>
                <a:gd name="connsiteY16" fmla="*/ 2825017 h 3419377"/>
                <a:gd name="connsiteX17" fmla="*/ 797560 w 1229360"/>
                <a:gd name="connsiteY17" fmla="*/ 2931697 h 3419377"/>
                <a:gd name="connsiteX18" fmla="*/ 838200 w 1229360"/>
                <a:gd name="connsiteY18" fmla="*/ 3170457 h 3419377"/>
                <a:gd name="connsiteX19" fmla="*/ 767080 w 1229360"/>
                <a:gd name="connsiteY19" fmla="*/ 3221257 h 3419377"/>
                <a:gd name="connsiteX20" fmla="*/ 614680 w 1229360"/>
                <a:gd name="connsiteY20" fmla="*/ 3195857 h 3419377"/>
                <a:gd name="connsiteX21" fmla="*/ 472440 w 1229360"/>
                <a:gd name="connsiteY21" fmla="*/ 3399057 h 3419377"/>
                <a:gd name="connsiteX22" fmla="*/ 401320 w 1229360"/>
                <a:gd name="connsiteY22" fmla="*/ 3419377 h 341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9360" h="3419377">
                  <a:moveTo>
                    <a:pt x="401320" y="3419377"/>
                  </a:moveTo>
                  <a:lnTo>
                    <a:pt x="320040" y="3190777"/>
                  </a:lnTo>
                  <a:cubicBezTo>
                    <a:pt x="335280" y="2135830"/>
                    <a:pt x="177800" y="1096124"/>
                    <a:pt x="0" y="10697"/>
                  </a:cubicBezTo>
                  <a:lnTo>
                    <a:pt x="127000" y="152937"/>
                  </a:lnTo>
                  <a:cubicBezTo>
                    <a:pt x="167640" y="151244"/>
                    <a:pt x="202353" y="-10470"/>
                    <a:pt x="243840" y="537"/>
                  </a:cubicBezTo>
                  <a:cubicBezTo>
                    <a:pt x="285327" y="11544"/>
                    <a:pt x="341207" y="185110"/>
                    <a:pt x="375920" y="218977"/>
                  </a:cubicBezTo>
                  <a:lnTo>
                    <a:pt x="452120" y="203737"/>
                  </a:lnTo>
                  <a:lnTo>
                    <a:pt x="518160" y="112297"/>
                  </a:lnTo>
                  <a:lnTo>
                    <a:pt x="589280" y="152937"/>
                  </a:lnTo>
                  <a:lnTo>
                    <a:pt x="680720" y="371377"/>
                  </a:lnTo>
                  <a:lnTo>
                    <a:pt x="883920" y="61497"/>
                  </a:lnTo>
                  <a:lnTo>
                    <a:pt x="975360" y="122457"/>
                  </a:lnTo>
                  <a:lnTo>
                    <a:pt x="934720" y="1011457"/>
                  </a:lnTo>
                  <a:lnTo>
                    <a:pt x="1087120" y="1676937"/>
                  </a:lnTo>
                  <a:lnTo>
                    <a:pt x="1229360" y="2601497"/>
                  </a:lnTo>
                  <a:lnTo>
                    <a:pt x="1143000" y="2977417"/>
                  </a:lnTo>
                  <a:lnTo>
                    <a:pt x="883920" y="2825017"/>
                  </a:lnTo>
                  <a:lnTo>
                    <a:pt x="797560" y="2931697"/>
                  </a:lnTo>
                  <a:lnTo>
                    <a:pt x="838200" y="3170457"/>
                  </a:lnTo>
                  <a:lnTo>
                    <a:pt x="767080" y="3221257"/>
                  </a:lnTo>
                  <a:lnTo>
                    <a:pt x="614680" y="3195857"/>
                  </a:lnTo>
                  <a:lnTo>
                    <a:pt x="472440" y="3399057"/>
                  </a:lnTo>
                  <a:lnTo>
                    <a:pt x="401320" y="3419377"/>
                  </a:lnTo>
                  <a:close/>
                </a:path>
              </a:pathLst>
            </a:custGeom>
            <a:solidFill>
              <a:srgbClr val="AB8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7621B0B-FE00-4B47-9005-533243A7242E}"/>
                </a:ext>
              </a:extLst>
            </p:cNvPr>
            <p:cNvSpPr/>
            <p:nvPr/>
          </p:nvSpPr>
          <p:spPr>
            <a:xfrm>
              <a:off x="5444841" y="2589815"/>
              <a:ext cx="678123" cy="2527548"/>
            </a:xfrm>
            <a:custGeom>
              <a:avLst/>
              <a:gdLst>
                <a:gd name="connsiteX0" fmla="*/ 148590 w 377190"/>
                <a:gd name="connsiteY0" fmla="*/ 68580 h 1405890"/>
                <a:gd name="connsiteX1" fmla="*/ 68580 w 377190"/>
                <a:gd name="connsiteY1" fmla="*/ 0 h 1405890"/>
                <a:gd name="connsiteX2" fmla="*/ 0 w 377190"/>
                <a:gd name="connsiteY2" fmla="*/ 41910 h 1405890"/>
                <a:gd name="connsiteX3" fmla="*/ 3810 w 377190"/>
                <a:gd name="connsiteY3" fmla="*/ 636270 h 1405890"/>
                <a:gd name="connsiteX4" fmla="*/ 114300 w 377190"/>
                <a:gd name="connsiteY4" fmla="*/ 1173480 h 1405890"/>
                <a:gd name="connsiteX5" fmla="*/ 285750 w 377190"/>
                <a:gd name="connsiteY5" fmla="*/ 1405890 h 1405890"/>
                <a:gd name="connsiteX6" fmla="*/ 377190 w 377190"/>
                <a:gd name="connsiteY6" fmla="*/ 1344930 h 1405890"/>
                <a:gd name="connsiteX7" fmla="*/ 148590 w 377190"/>
                <a:gd name="connsiteY7" fmla="*/ 68580 h 140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190" h="1405890">
                  <a:moveTo>
                    <a:pt x="148590" y="68580"/>
                  </a:moveTo>
                  <a:lnTo>
                    <a:pt x="68580" y="0"/>
                  </a:lnTo>
                  <a:lnTo>
                    <a:pt x="0" y="41910"/>
                  </a:lnTo>
                  <a:lnTo>
                    <a:pt x="3810" y="636270"/>
                  </a:lnTo>
                  <a:lnTo>
                    <a:pt x="114300" y="1173480"/>
                  </a:lnTo>
                  <a:lnTo>
                    <a:pt x="285750" y="1405890"/>
                  </a:lnTo>
                  <a:lnTo>
                    <a:pt x="377190" y="1344930"/>
                  </a:lnTo>
                  <a:lnTo>
                    <a:pt x="148590" y="68580"/>
                  </a:lnTo>
                  <a:close/>
                </a:path>
              </a:pathLst>
            </a:custGeom>
            <a:solidFill>
              <a:srgbClr val="9F765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90FF08E-A18C-4D98-BB43-CEDA69871D59}"/>
                </a:ext>
              </a:extLst>
            </p:cNvPr>
            <p:cNvSpPr/>
            <p:nvPr/>
          </p:nvSpPr>
          <p:spPr>
            <a:xfrm>
              <a:off x="3917353" y="432152"/>
              <a:ext cx="1232950" cy="6100821"/>
            </a:xfrm>
            <a:custGeom>
              <a:avLst/>
              <a:gdLst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  <a:gd name="connsiteX0" fmla="*/ 685800 w 685800"/>
                <a:gd name="connsiteY0" fmla="*/ 3200400 h 3393440"/>
                <a:gd name="connsiteX1" fmla="*/ 665480 w 685800"/>
                <a:gd name="connsiteY1" fmla="*/ 2189480 h 3393440"/>
                <a:gd name="connsiteX2" fmla="*/ 462280 w 685800"/>
                <a:gd name="connsiteY2" fmla="*/ 1422400 h 3393440"/>
                <a:gd name="connsiteX3" fmla="*/ 477520 w 685800"/>
                <a:gd name="connsiteY3" fmla="*/ 1178560 h 3393440"/>
                <a:gd name="connsiteX4" fmla="*/ 492760 w 685800"/>
                <a:gd name="connsiteY4" fmla="*/ 731520 h 3393440"/>
                <a:gd name="connsiteX5" fmla="*/ 436880 w 685800"/>
                <a:gd name="connsiteY5" fmla="*/ 670560 h 3393440"/>
                <a:gd name="connsiteX6" fmla="*/ 208280 w 685800"/>
                <a:gd name="connsiteY6" fmla="*/ 5080 h 3393440"/>
                <a:gd name="connsiteX7" fmla="*/ 162560 w 685800"/>
                <a:gd name="connsiteY7" fmla="*/ 121920 h 3393440"/>
                <a:gd name="connsiteX8" fmla="*/ 0 w 685800"/>
                <a:gd name="connsiteY8" fmla="*/ 0 h 3393440"/>
                <a:gd name="connsiteX9" fmla="*/ 330200 w 685800"/>
                <a:gd name="connsiteY9" fmla="*/ 3159760 h 3393440"/>
                <a:gd name="connsiteX10" fmla="*/ 421640 w 685800"/>
                <a:gd name="connsiteY10" fmla="*/ 3393440 h 3393440"/>
                <a:gd name="connsiteX11" fmla="*/ 487680 w 685800"/>
                <a:gd name="connsiteY11" fmla="*/ 3393440 h 3393440"/>
                <a:gd name="connsiteX12" fmla="*/ 594360 w 685800"/>
                <a:gd name="connsiteY12" fmla="*/ 3200400 h 3393440"/>
                <a:gd name="connsiteX13" fmla="*/ 685800 w 685800"/>
                <a:gd name="connsiteY13" fmla="*/ 3200400 h 339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800" h="3393440">
                  <a:moveTo>
                    <a:pt x="685800" y="3200400"/>
                  </a:moveTo>
                  <a:lnTo>
                    <a:pt x="665480" y="2189480"/>
                  </a:lnTo>
                  <a:lnTo>
                    <a:pt x="462280" y="1422400"/>
                  </a:lnTo>
                  <a:lnTo>
                    <a:pt x="477520" y="1178560"/>
                  </a:lnTo>
                  <a:lnTo>
                    <a:pt x="492760" y="731520"/>
                  </a:lnTo>
                  <a:lnTo>
                    <a:pt x="436880" y="670560"/>
                  </a:lnTo>
                  <a:lnTo>
                    <a:pt x="208280" y="5080"/>
                  </a:lnTo>
                  <a:lnTo>
                    <a:pt x="162560" y="121920"/>
                  </a:lnTo>
                  <a:lnTo>
                    <a:pt x="0" y="0"/>
                  </a:lnTo>
                  <a:cubicBezTo>
                    <a:pt x="171027" y="1063413"/>
                    <a:pt x="301413" y="2101427"/>
                    <a:pt x="330200" y="3159760"/>
                  </a:cubicBezTo>
                  <a:lnTo>
                    <a:pt x="421640" y="3393440"/>
                  </a:lnTo>
                  <a:lnTo>
                    <a:pt x="487680" y="3393440"/>
                  </a:lnTo>
                  <a:lnTo>
                    <a:pt x="594360" y="3200400"/>
                  </a:lnTo>
                  <a:lnTo>
                    <a:pt x="685800" y="3200400"/>
                  </a:lnTo>
                  <a:close/>
                </a:path>
              </a:pathLst>
            </a:custGeom>
            <a:solidFill>
              <a:srgbClr val="9F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809244-69D9-4588-A0BB-BAA2B75C161C}"/>
                </a:ext>
              </a:extLst>
            </p:cNvPr>
            <p:cNvSpPr/>
            <p:nvPr/>
          </p:nvSpPr>
          <p:spPr>
            <a:xfrm>
              <a:off x="4620591" y="1062327"/>
              <a:ext cx="502313" cy="2064050"/>
            </a:xfrm>
            <a:custGeom>
              <a:avLst/>
              <a:gdLst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  <a:gd name="connsiteX0" fmla="*/ 147320 w 279400"/>
                <a:gd name="connsiteY0" fmla="*/ 0 h 1148080"/>
                <a:gd name="connsiteX1" fmla="*/ 147320 w 279400"/>
                <a:gd name="connsiteY1" fmla="*/ 0 h 1148080"/>
                <a:gd name="connsiteX2" fmla="*/ 116840 w 279400"/>
                <a:gd name="connsiteY2" fmla="*/ 50800 h 1148080"/>
                <a:gd name="connsiteX3" fmla="*/ 86360 w 279400"/>
                <a:gd name="connsiteY3" fmla="*/ 91440 h 1148080"/>
                <a:gd name="connsiteX4" fmla="*/ 66040 w 279400"/>
                <a:gd name="connsiteY4" fmla="*/ 116840 h 1148080"/>
                <a:gd name="connsiteX5" fmla="*/ 55880 w 279400"/>
                <a:gd name="connsiteY5" fmla="*/ 137160 h 1148080"/>
                <a:gd name="connsiteX6" fmla="*/ 45720 w 279400"/>
                <a:gd name="connsiteY6" fmla="*/ 172720 h 1148080"/>
                <a:gd name="connsiteX7" fmla="*/ 30480 w 279400"/>
                <a:gd name="connsiteY7" fmla="*/ 193040 h 1148080"/>
                <a:gd name="connsiteX8" fmla="*/ 10160 w 279400"/>
                <a:gd name="connsiteY8" fmla="*/ 248920 h 1148080"/>
                <a:gd name="connsiteX9" fmla="*/ 0 w 279400"/>
                <a:gd name="connsiteY9" fmla="*/ 269240 h 1148080"/>
                <a:gd name="connsiteX10" fmla="*/ 10160 w 279400"/>
                <a:gd name="connsiteY10" fmla="*/ 563880 h 1148080"/>
                <a:gd name="connsiteX11" fmla="*/ 40640 w 279400"/>
                <a:gd name="connsiteY11" fmla="*/ 619760 h 1148080"/>
                <a:gd name="connsiteX12" fmla="*/ 50800 w 279400"/>
                <a:gd name="connsiteY12" fmla="*/ 640080 h 1148080"/>
                <a:gd name="connsiteX13" fmla="*/ 71120 w 279400"/>
                <a:gd name="connsiteY13" fmla="*/ 670560 h 1148080"/>
                <a:gd name="connsiteX14" fmla="*/ 86360 w 279400"/>
                <a:gd name="connsiteY14" fmla="*/ 695960 h 1148080"/>
                <a:gd name="connsiteX15" fmla="*/ 101600 w 279400"/>
                <a:gd name="connsiteY15" fmla="*/ 711200 h 1148080"/>
                <a:gd name="connsiteX16" fmla="*/ 121920 w 279400"/>
                <a:gd name="connsiteY16" fmla="*/ 751840 h 1148080"/>
                <a:gd name="connsiteX17" fmla="*/ 137160 w 279400"/>
                <a:gd name="connsiteY17" fmla="*/ 787400 h 1148080"/>
                <a:gd name="connsiteX18" fmla="*/ 187960 w 279400"/>
                <a:gd name="connsiteY18" fmla="*/ 843280 h 1148080"/>
                <a:gd name="connsiteX19" fmla="*/ 193040 w 279400"/>
                <a:gd name="connsiteY19" fmla="*/ 868680 h 1148080"/>
                <a:gd name="connsiteX20" fmla="*/ 203200 w 279400"/>
                <a:gd name="connsiteY20" fmla="*/ 899160 h 1148080"/>
                <a:gd name="connsiteX21" fmla="*/ 198120 w 279400"/>
                <a:gd name="connsiteY21" fmla="*/ 1031240 h 1148080"/>
                <a:gd name="connsiteX22" fmla="*/ 187960 w 279400"/>
                <a:gd name="connsiteY22" fmla="*/ 1046480 h 1148080"/>
                <a:gd name="connsiteX23" fmla="*/ 167640 w 279400"/>
                <a:gd name="connsiteY23" fmla="*/ 1061720 h 1148080"/>
                <a:gd name="connsiteX24" fmla="*/ 157480 w 279400"/>
                <a:gd name="connsiteY24" fmla="*/ 1082040 h 1148080"/>
                <a:gd name="connsiteX25" fmla="*/ 152400 w 279400"/>
                <a:gd name="connsiteY25" fmla="*/ 1097280 h 1148080"/>
                <a:gd name="connsiteX26" fmla="*/ 137160 w 279400"/>
                <a:gd name="connsiteY26" fmla="*/ 1112520 h 1148080"/>
                <a:gd name="connsiteX27" fmla="*/ 121920 w 279400"/>
                <a:gd name="connsiteY27" fmla="*/ 1143000 h 1148080"/>
                <a:gd name="connsiteX28" fmla="*/ 121920 w 279400"/>
                <a:gd name="connsiteY28" fmla="*/ 1148080 h 1148080"/>
                <a:gd name="connsiteX29" fmla="*/ 279400 w 279400"/>
                <a:gd name="connsiteY29" fmla="*/ 1076960 h 114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9400" h="1148080">
                  <a:moveTo>
                    <a:pt x="147320" y="0"/>
                  </a:moveTo>
                  <a:lnTo>
                    <a:pt x="147320" y="0"/>
                  </a:lnTo>
                  <a:cubicBezTo>
                    <a:pt x="137160" y="16933"/>
                    <a:pt x="127794" y="34369"/>
                    <a:pt x="116840" y="50800"/>
                  </a:cubicBezTo>
                  <a:cubicBezTo>
                    <a:pt x="107447" y="64889"/>
                    <a:pt x="96684" y="78018"/>
                    <a:pt x="86360" y="91440"/>
                  </a:cubicBezTo>
                  <a:cubicBezTo>
                    <a:pt x="79749" y="100034"/>
                    <a:pt x="70889" y="107142"/>
                    <a:pt x="66040" y="116840"/>
                  </a:cubicBezTo>
                  <a:cubicBezTo>
                    <a:pt x="62653" y="123613"/>
                    <a:pt x="58539" y="130069"/>
                    <a:pt x="55880" y="137160"/>
                  </a:cubicBezTo>
                  <a:cubicBezTo>
                    <a:pt x="53181" y="144358"/>
                    <a:pt x="50186" y="164905"/>
                    <a:pt x="45720" y="172720"/>
                  </a:cubicBezTo>
                  <a:cubicBezTo>
                    <a:pt x="41519" y="180071"/>
                    <a:pt x="34592" y="185639"/>
                    <a:pt x="30480" y="193040"/>
                  </a:cubicBezTo>
                  <a:cubicBezTo>
                    <a:pt x="22547" y="207319"/>
                    <a:pt x="15917" y="234528"/>
                    <a:pt x="10160" y="248920"/>
                  </a:cubicBezTo>
                  <a:cubicBezTo>
                    <a:pt x="7348" y="255951"/>
                    <a:pt x="3387" y="262467"/>
                    <a:pt x="0" y="269240"/>
                  </a:cubicBezTo>
                  <a:cubicBezTo>
                    <a:pt x="3387" y="367453"/>
                    <a:pt x="4030" y="465800"/>
                    <a:pt x="10160" y="563880"/>
                  </a:cubicBezTo>
                  <a:cubicBezTo>
                    <a:pt x="12026" y="593731"/>
                    <a:pt x="25498" y="597048"/>
                    <a:pt x="40640" y="619760"/>
                  </a:cubicBezTo>
                  <a:cubicBezTo>
                    <a:pt x="44841" y="626061"/>
                    <a:pt x="47817" y="633119"/>
                    <a:pt x="50800" y="640080"/>
                  </a:cubicBezTo>
                  <a:cubicBezTo>
                    <a:pt x="67780" y="679701"/>
                    <a:pt x="39176" y="627968"/>
                    <a:pt x="71120" y="670560"/>
                  </a:cubicBezTo>
                  <a:cubicBezTo>
                    <a:pt x="77044" y="678459"/>
                    <a:pt x="80436" y="688061"/>
                    <a:pt x="86360" y="695960"/>
                  </a:cubicBezTo>
                  <a:cubicBezTo>
                    <a:pt x="90671" y="701707"/>
                    <a:pt x="97743" y="705139"/>
                    <a:pt x="101600" y="711200"/>
                  </a:cubicBezTo>
                  <a:cubicBezTo>
                    <a:pt x="109731" y="723978"/>
                    <a:pt x="117131" y="737472"/>
                    <a:pt x="121920" y="751840"/>
                  </a:cubicBezTo>
                  <a:cubicBezTo>
                    <a:pt x="125449" y="762427"/>
                    <a:pt x="130185" y="779030"/>
                    <a:pt x="137160" y="787400"/>
                  </a:cubicBezTo>
                  <a:cubicBezTo>
                    <a:pt x="212089" y="877314"/>
                    <a:pt x="157622" y="797772"/>
                    <a:pt x="187960" y="843280"/>
                  </a:cubicBezTo>
                  <a:cubicBezTo>
                    <a:pt x="189653" y="851747"/>
                    <a:pt x="190768" y="860350"/>
                    <a:pt x="193040" y="868680"/>
                  </a:cubicBezTo>
                  <a:cubicBezTo>
                    <a:pt x="195858" y="879012"/>
                    <a:pt x="202865" y="888456"/>
                    <a:pt x="203200" y="899160"/>
                  </a:cubicBezTo>
                  <a:cubicBezTo>
                    <a:pt x="204576" y="943198"/>
                    <a:pt x="202654" y="987415"/>
                    <a:pt x="198120" y="1031240"/>
                  </a:cubicBezTo>
                  <a:cubicBezTo>
                    <a:pt x="197492" y="1037313"/>
                    <a:pt x="192277" y="1042163"/>
                    <a:pt x="187960" y="1046480"/>
                  </a:cubicBezTo>
                  <a:cubicBezTo>
                    <a:pt x="181973" y="1052467"/>
                    <a:pt x="174413" y="1056640"/>
                    <a:pt x="167640" y="1061720"/>
                  </a:cubicBezTo>
                  <a:cubicBezTo>
                    <a:pt x="164253" y="1068493"/>
                    <a:pt x="160463" y="1075079"/>
                    <a:pt x="157480" y="1082040"/>
                  </a:cubicBezTo>
                  <a:cubicBezTo>
                    <a:pt x="155371" y="1086962"/>
                    <a:pt x="155370" y="1092825"/>
                    <a:pt x="152400" y="1097280"/>
                  </a:cubicBezTo>
                  <a:cubicBezTo>
                    <a:pt x="148415" y="1103258"/>
                    <a:pt x="141759" y="1107001"/>
                    <a:pt x="137160" y="1112520"/>
                  </a:cubicBezTo>
                  <a:cubicBezTo>
                    <a:pt x="128291" y="1123162"/>
                    <a:pt x="125193" y="1129908"/>
                    <a:pt x="121920" y="1143000"/>
                  </a:cubicBezTo>
                  <a:cubicBezTo>
                    <a:pt x="121509" y="1144643"/>
                    <a:pt x="121920" y="1146387"/>
                    <a:pt x="121920" y="1148080"/>
                  </a:cubicBezTo>
                  <a:lnTo>
                    <a:pt x="279400" y="1076960"/>
                  </a:lnTo>
                </a:path>
              </a:pathLst>
            </a:custGeom>
            <a:noFill/>
            <a:ln w="28575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C35918-6997-45E2-A0AA-554DFD5E3681}"/>
                </a:ext>
              </a:extLst>
            </p:cNvPr>
            <p:cNvSpPr/>
            <p:nvPr/>
          </p:nvSpPr>
          <p:spPr>
            <a:xfrm>
              <a:off x="5058974" y="1372758"/>
              <a:ext cx="484047" cy="1625758"/>
            </a:xfrm>
            <a:custGeom>
              <a:avLst/>
              <a:gdLst>
                <a:gd name="connsiteX0" fmla="*/ 0 w 269240"/>
                <a:gd name="connsiteY0" fmla="*/ 20370 h 904290"/>
                <a:gd name="connsiteX1" fmla="*/ 0 w 269240"/>
                <a:gd name="connsiteY1" fmla="*/ 20370 h 904290"/>
                <a:gd name="connsiteX2" fmla="*/ 50800 w 269240"/>
                <a:gd name="connsiteY2" fmla="*/ 50 h 904290"/>
                <a:gd name="connsiteX3" fmla="*/ 91440 w 269240"/>
                <a:gd name="connsiteY3" fmla="*/ 25450 h 904290"/>
                <a:gd name="connsiteX4" fmla="*/ 111760 w 269240"/>
                <a:gd name="connsiteY4" fmla="*/ 40690 h 904290"/>
                <a:gd name="connsiteX5" fmla="*/ 147320 w 269240"/>
                <a:gd name="connsiteY5" fmla="*/ 66090 h 904290"/>
                <a:gd name="connsiteX6" fmla="*/ 167640 w 269240"/>
                <a:gd name="connsiteY6" fmla="*/ 86410 h 904290"/>
                <a:gd name="connsiteX7" fmla="*/ 187960 w 269240"/>
                <a:gd name="connsiteY7" fmla="*/ 121970 h 904290"/>
                <a:gd name="connsiteX8" fmla="*/ 213360 w 269240"/>
                <a:gd name="connsiteY8" fmla="*/ 157530 h 904290"/>
                <a:gd name="connsiteX9" fmla="*/ 223520 w 269240"/>
                <a:gd name="connsiteY9" fmla="*/ 731570 h 904290"/>
                <a:gd name="connsiteX10" fmla="*/ 238760 w 269240"/>
                <a:gd name="connsiteY10" fmla="*/ 767130 h 904290"/>
                <a:gd name="connsiteX11" fmla="*/ 254000 w 269240"/>
                <a:gd name="connsiteY11" fmla="*/ 777290 h 904290"/>
                <a:gd name="connsiteX12" fmla="*/ 264160 w 269240"/>
                <a:gd name="connsiteY12" fmla="*/ 792530 h 904290"/>
                <a:gd name="connsiteX13" fmla="*/ 269240 w 269240"/>
                <a:gd name="connsiteY13" fmla="*/ 904290 h 904290"/>
                <a:gd name="connsiteX14" fmla="*/ 269240 w 269240"/>
                <a:gd name="connsiteY14" fmla="*/ 904290 h 90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240" h="904290">
                  <a:moveTo>
                    <a:pt x="0" y="20370"/>
                  </a:moveTo>
                  <a:lnTo>
                    <a:pt x="0" y="20370"/>
                  </a:lnTo>
                  <a:cubicBezTo>
                    <a:pt x="16933" y="13597"/>
                    <a:pt x="32590" y="-962"/>
                    <a:pt x="50800" y="50"/>
                  </a:cubicBezTo>
                  <a:cubicBezTo>
                    <a:pt x="66750" y="936"/>
                    <a:pt x="78148" y="16589"/>
                    <a:pt x="91440" y="25450"/>
                  </a:cubicBezTo>
                  <a:cubicBezTo>
                    <a:pt x="98485" y="30146"/>
                    <a:pt x="104870" y="35769"/>
                    <a:pt x="111760" y="40690"/>
                  </a:cubicBezTo>
                  <a:cubicBezTo>
                    <a:pt x="126511" y="51227"/>
                    <a:pt x="132563" y="53177"/>
                    <a:pt x="147320" y="66090"/>
                  </a:cubicBezTo>
                  <a:cubicBezTo>
                    <a:pt x="154529" y="72398"/>
                    <a:pt x="160867" y="79637"/>
                    <a:pt x="167640" y="86410"/>
                  </a:cubicBezTo>
                  <a:cubicBezTo>
                    <a:pt x="177620" y="116351"/>
                    <a:pt x="165992" y="86822"/>
                    <a:pt x="187960" y="121970"/>
                  </a:cubicBezTo>
                  <a:cubicBezTo>
                    <a:pt x="210248" y="157631"/>
                    <a:pt x="184307" y="128477"/>
                    <a:pt x="213360" y="157530"/>
                  </a:cubicBezTo>
                  <a:cubicBezTo>
                    <a:pt x="277490" y="349919"/>
                    <a:pt x="213358" y="152314"/>
                    <a:pt x="223520" y="731570"/>
                  </a:cubicBezTo>
                  <a:cubicBezTo>
                    <a:pt x="223728" y="743437"/>
                    <a:pt x="230282" y="758652"/>
                    <a:pt x="238760" y="767130"/>
                  </a:cubicBezTo>
                  <a:cubicBezTo>
                    <a:pt x="243077" y="771447"/>
                    <a:pt x="248920" y="773903"/>
                    <a:pt x="254000" y="777290"/>
                  </a:cubicBezTo>
                  <a:cubicBezTo>
                    <a:pt x="257387" y="782370"/>
                    <a:pt x="263370" y="786476"/>
                    <a:pt x="264160" y="792530"/>
                  </a:cubicBezTo>
                  <a:cubicBezTo>
                    <a:pt x="269409" y="832773"/>
                    <a:pt x="269240" y="866687"/>
                    <a:pt x="269240" y="904290"/>
                  </a:cubicBezTo>
                  <a:lnTo>
                    <a:pt x="269240" y="90429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43B1DE9-EEFC-441D-9C4C-1343B7DDEDDB}"/>
                </a:ext>
              </a:extLst>
            </p:cNvPr>
            <p:cNvSpPr/>
            <p:nvPr/>
          </p:nvSpPr>
          <p:spPr>
            <a:xfrm>
              <a:off x="4100012" y="797471"/>
              <a:ext cx="573031" cy="5333652"/>
            </a:xfrm>
            <a:custGeom>
              <a:avLst/>
              <a:gdLst>
                <a:gd name="connsiteX0" fmla="*/ 0 w 318735"/>
                <a:gd name="connsiteY0" fmla="*/ 0 h 2966720"/>
                <a:gd name="connsiteX1" fmla="*/ 274320 w 318735"/>
                <a:gd name="connsiteY1" fmla="*/ 1717040 h 2966720"/>
                <a:gd name="connsiteX2" fmla="*/ 314960 w 318735"/>
                <a:gd name="connsiteY2" fmla="*/ 2966720 h 296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8735" h="2966720">
                  <a:moveTo>
                    <a:pt x="0" y="0"/>
                  </a:moveTo>
                  <a:cubicBezTo>
                    <a:pt x="110913" y="611293"/>
                    <a:pt x="221827" y="1222587"/>
                    <a:pt x="274320" y="1717040"/>
                  </a:cubicBezTo>
                  <a:cubicBezTo>
                    <a:pt x="326813" y="2211493"/>
                    <a:pt x="320886" y="2589106"/>
                    <a:pt x="314960" y="2966720"/>
                  </a:cubicBezTo>
                </a:path>
              </a:pathLst>
            </a:custGeom>
            <a:noFill/>
            <a:ln w="5715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6036666-3A31-4E54-8929-A49A0DD91FC0}"/>
                </a:ext>
              </a:extLst>
            </p:cNvPr>
            <p:cNvSpPr/>
            <p:nvPr/>
          </p:nvSpPr>
          <p:spPr>
            <a:xfrm>
              <a:off x="5084170" y="3491695"/>
              <a:ext cx="350972" cy="1727385"/>
            </a:xfrm>
            <a:custGeom>
              <a:avLst/>
              <a:gdLst>
                <a:gd name="connsiteX0" fmla="*/ 168865 w 195220"/>
                <a:gd name="connsiteY0" fmla="*/ 0 h 960818"/>
                <a:gd name="connsiteX1" fmla="*/ 168865 w 195220"/>
                <a:gd name="connsiteY1" fmla="*/ 0 h 960818"/>
                <a:gd name="connsiteX2" fmla="*/ 194265 w 195220"/>
                <a:gd name="connsiteY2" fmla="*/ 50800 h 960818"/>
                <a:gd name="connsiteX3" fmla="*/ 173945 w 195220"/>
                <a:gd name="connsiteY3" fmla="*/ 91440 h 960818"/>
                <a:gd name="connsiteX4" fmla="*/ 153625 w 195220"/>
                <a:gd name="connsiteY4" fmla="*/ 101600 h 960818"/>
                <a:gd name="connsiteX5" fmla="*/ 118065 w 195220"/>
                <a:gd name="connsiteY5" fmla="*/ 127000 h 960818"/>
                <a:gd name="connsiteX6" fmla="*/ 92665 w 195220"/>
                <a:gd name="connsiteY6" fmla="*/ 137160 h 960818"/>
                <a:gd name="connsiteX7" fmla="*/ 77425 w 195220"/>
                <a:gd name="connsiteY7" fmla="*/ 152400 h 960818"/>
                <a:gd name="connsiteX8" fmla="*/ 57105 w 195220"/>
                <a:gd name="connsiteY8" fmla="*/ 162560 h 960818"/>
                <a:gd name="connsiteX9" fmla="*/ 46945 w 195220"/>
                <a:gd name="connsiteY9" fmla="*/ 177800 h 960818"/>
                <a:gd name="connsiteX10" fmla="*/ 16465 w 195220"/>
                <a:gd name="connsiteY10" fmla="*/ 218440 h 960818"/>
                <a:gd name="connsiteX11" fmla="*/ 16465 w 195220"/>
                <a:gd name="connsiteY11" fmla="*/ 574040 h 960818"/>
                <a:gd name="connsiteX12" fmla="*/ 31705 w 195220"/>
                <a:gd name="connsiteY12" fmla="*/ 635000 h 960818"/>
                <a:gd name="connsiteX13" fmla="*/ 41865 w 195220"/>
                <a:gd name="connsiteY13" fmla="*/ 695960 h 960818"/>
                <a:gd name="connsiteX14" fmla="*/ 46945 w 195220"/>
                <a:gd name="connsiteY14" fmla="*/ 777240 h 960818"/>
                <a:gd name="connsiteX15" fmla="*/ 57105 w 195220"/>
                <a:gd name="connsiteY15" fmla="*/ 797560 h 960818"/>
                <a:gd name="connsiteX16" fmla="*/ 77425 w 195220"/>
                <a:gd name="connsiteY16" fmla="*/ 868680 h 960818"/>
                <a:gd name="connsiteX17" fmla="*/ 87585 w 195220"/>
                <a:gd name="connsiteY17" fmla="*/ 904240 h 960818"/>
                <a:gd name="connsiteX18" fmla="*/ 97745 w 195220"/>
                <a:gd name="connsiteY18" fmla="*/ 960120 h 960818"/>
                <a:gd name="connsiteX19" fmla="*/ 102825 w 195220"/>
                <a:gd name="connsiteY19" fmla="*/ 960120 h 960818"/>
                <a:gd name="connsiteX20" fmla="*/ 102825 w 195220"/>
                <a:gd name="connsiteY20" fmla="*/ 960120 h 96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5220" h="960818">
                  <a:moveTo>
                    <a:pt x="168865" y="0"/>
                  </a:moveTo>
                  <a:lnTo>
                    <a:pt x="168865" y="0"/>
                  </a:lnTo>
                  <a:cubicBezTo>
                    <a:pt x="177332" y="16933"/>
                    <a:pt x="189387" y="32507"/>
                    <a:pt x="194265" y="50800"/>
                  </a:cubicBezTo>
                  <a:cubicBezTo>
                    <a:pt x="198853" y="68003"/>
                    <a:pt x="186074" y="82776"/>
                    <a:pt x="173945" y="91440"/>
                  </a:cubicBezTo>
                  <a:cubicBezTo>
                    <a:pt x="167783" y="95842"/>
                    <a:pt x="160014" y="97534"/>
                    <a:pt x="153625" y="101600"/>
                  </a:cubicBezTo>
                  <a:cubicBezTo>
                    <a:pt x="141336" y="109420"/>
                    <a:pt x="130647" y="119660"/>
                    <a:pt x="118065" y="127000"/>
                  </a:cubicBezTo>
                  <a:cubicBezTo>
                    <a:pt x="110188" y="131595"/>
                    <a:pt x="101132" y="133773"/>
                    <a:pt x="92665" y="137160"/>
                  </a:cubicBezTo>
                  <a:cubicBezTo>
                    <a:pt x="87585" y="142240"/>
                    <a:pt x="83271" y="148224"/>
                    <a:pt x="77425" y="152400"/>
                  </a:cubicBezTo>
                  <a:cubicBezTo>
                    <a:pt x="71263" y="156802"/>
                    <a:pt x="62923" y="157712"/>
                    <a:pt x="57105" y="162560"/>
                  </a:cubicBezTo>
                  <a:cubicBezTo>
                    <a:pt x="52415" y="166469"/>
                    <a:pt x="50608" y="172916"/>
                    <a:pt x="46945" y="177800"/>
                  </a:cubicBezTo>
                  <a:cubicBezTo>
                    <a:pt x="10744" y="226068"/>
                    <a:pt x="39434" y="183986"/>
                    <a:pt x="16465" y="218440"/>
                  </a:cubicBezTo>
                  <a:cubicBezTo>
                    <a:pt x="-15474" y="346195"/>
                    <a:pt x="7275" y="247796"/>
                    <a:pt x="16465" y="574040"/>
                  </a:cubicBezTo>
                  <a:cubicBezTo>
                    <a:pt x="16883" y="588871"/>
                    <a:pt x="29281" y="623487"/>
                    <a:pt x="31705" y="635000"/>
                  </a:cubicBezTo>
                  <a:cubicBezTo>
                    <a:pt x="35949" y="655158"/>
                    <a:pt x="38478" y="675640"/>
                    <a:pt x="41865" y="695960"/>
                  </a:cubicBezTo>
                  <a:cubicBezTo>
                    <a:pt x="43558" y="723053"/>
                    <a:pt x="42918" y="750394"/>
                    <a:pt x="46945" y="777240"/>
                  </a:cubicBezTo>
                  <a:cubicBezTo>
                    <a:pt x="48068" y="784729"/>
                    <a:pt x="54387" y="790492"/>
                    <a:pt x="57105" y="797560"/>
                  </a:cubicBezTo>
                  <a:cubicBezTo>
                    <a:pt x="80879" y="859372"/>
                    <a:pt x="66075" y="823281"/>
                    <a:pt x="77425" y="868680"/>
                  </a:cubicBezTo>
                  <a:cubicBezTo>
                    <a:pt x="80415" y="880640"/>
                    <a:pt x="84813" y="892228"/>
                    <a:pt x="87585" y="904240"/>
                  </a:cubicBezTo>
                  <a:cubicBezTo>
                    <a:pt x="88443" y="907959"/>
                    <a:pt x="95374" y="954192"/>
                    <a:pt x="97745" y="960120"/>
                  </a:cubicBezTo>
                  <a:cubicBezTo>
                    <a:pt x="98374" y="961692"/>
                    <a:pt x="101132" y="960120"/>
                    <a:pt x="102825" y="960120"/>
                  </a:cubicBezTo>
                  <a:lnTo>
                    <a:pt x="102825" y="96012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AAD0E8A-6FB0-4F5D-9B41-6600FDA0DF8C}"/>
                </a:ext>
              </a:extLst>
            </p:cNvPr>
            <p:cNvSpPr/>
            <p:nvPr/>
          </p:nvSpPr>
          <p:spPr>
            <a:xfrm>
              <a:off x="5699603" y="4044867"/>
              <a:ext cx="109596" cy="748903"/>
            </a:xfrm>
            <a:custGeom>
              <a:avLst/>
              <a:gdLst>
                <a:gd name="connsiteX0" fmla="*/ 60960 w 60960"/>
                <a:gd name="connsiteY0" fmla="*/ 416560 h 416560"/>
                <a:gd name="connsiteX1" fmla="*/ 0 w 60960"/>
                <a:gd name="connsiteY1" fmla="*/ 213360 h 416560"/>
                <a:gd name="connsiteX2" fmla="*/ 45720 w 60960"/>
                <a:gd name="connsiteY2" fmla="*/ 0 h 41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60" h="416560">
                  <a:moveTo>
                    <a:pt x="60960" y="416560"/>
                  </a:moveTo>
                  <a:lnTo>
                    <a:pt x="0" y="213360"/>
                  </a:lnTo>
                  <a:lnTo>
                    <a:pt x="45720" y="0"/>
                  </a:lnTo>
                </a:path>
              </a:pathLst>
            </a:custGeom>
            <a:noFill/>
            <a:ln w="38100">
              <a:solidFill>
                <a:srgbClr val="724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F379A68-8027-40EE-B92D-1E4DFFBD0FE6}"/>
                </a:ext>
              </a:extLst>
            </p:cNvPr>
            <p:cNvSpPr/>
            <p:nvPr/>
          </p:nvSpPr>
          <p:spPr>
            <a:xfrm>
              <a:off x="4885449" y="1635219"/>
              <a:ext cx="410982" cy="723989"/>
            </a:xfrm>
            <a:prstGeom prst="ellipse">
              <a:avLst/>
            </a:prstGeom>
            <a:solidFill>
              <a:srgbClr val="4427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6" name="Legs">
            <a:extLst>
              <a:ext uri="{FF2B5EF4-FFF2-40B4-BE49-F238E27FC236}">
                <a16:creationId xmlns:a16="http://schemas.microsoft.com/office/drawing/2014/main" id="{A1327E58-DCCB-4133-9E50-FA581DE2571D}"/>
              </a:ext>
            </a:extLst>
          </p:cNvPr>
          <p:cNvGrpSpPr/>
          <p:nvPr/>
        </p:nvGrpSpPr>
        <p:grpSpPr>
          <a:xfrm>
            <a:off x="895640" y="3558264"/>
            <a:ext cx="1131346" cy="947935"/>
            <a:chOff x="5540175" y="3558264"/>
            <a:chExt cx="1131346" cy="9479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93A19DA-6827-4841-89CE-43D4DC3D842A}"/>
                </a:ext>
              </a:extLst>
            </p:cNvPr>
            <p:cNvSpPr/>
            <p:nvPr/>
          </p:nvSpPr>
          <p:spPr>
            <a:xfrm>
              <a:off x="5550300" y="3558264"/>
              <a:ext cx="964669" cy="645016"/>
            </a:xfrm>
            <a:custGeom>
              <a:avLst/>
              <a:gdLst>
                <a:gd name="connsiteX0" fmla="*/ 454660 w 454660"/>
                <a:gd name="connsiteY0" fmla="*/ 299720 h 353060"/>
                <a:gd name="connsiteX1" fmla="*/ 205740 w 454660"/>
                <a:gd name="connsiteY1" fmla="*/ 256540 h 353060"/>
                <a:gd name="connsiteX2" fmla="*/ 187960 w 454660"/>
                <a:gd name="connsiteY2" fmla="*/ 99060 h 353060"/>
                <a:gd name="connsiteX3" fmla="*/ 149860 w 454660"/>
                <a:gd name="connsiteY3" fmla="*/ 0 h 353060"/>
                <a:gd name="connsiteX4" fmla="*/ 119380 w 454660"/>
                <a:gd name="connsiteY4" fmla="*/ 20320 h 353060"/>
                <a:gd name="connsiteX5" fmla="*/ 193040 w 454660"/>
                <a:gd name="connsiteY5" fmla="*/ 248920 h 353060"/>
                <a:gd name="connsiteX6" fmla="*/ 137160 w 454660"/>
                <a:gd name="connsiteY6" fmla="*/ 93980 h 353060"/>
                <a:gd name="connsiteX7" fmla="*/ 93980 w 454660"/>
                <a:gd name="connsiteY7" fmla="*/ 71120 h 353060"/>
                <a:gd name="connsiteX8" fmla="*/ 63500 w 454660"/>
                <a:gd name="connsiteY8" fmla="*/ 88900 h 353060"/>
                <a:gd name="connsiteX9" fmla="*/ 154940 w 454660"/>
                <a:gd name="connsiteY9" fmla="*/ 210820 h 353060"/>
                <a:gd name="connsiteX10" fmla="*/ 22860 w 454660"/>
                <a:gd name="connsiteY10" fmla="*/ 147320 h 353060"/>
                <a:gd name="connsiteX11" fmla="*/ 0 w 454660"/>
                <a:gd name="connsiteY11" fmla="*/ 170180 h 353060"/>
                <a:gd name="connsiteX12" fmla="*/ 106680 w 454660"/>
                <a:gd name="connsiteY12" fmla="*/ 241300 h 353060"/>
                <a:gd name="connsiteX13" fmla="*/ 185420 w 454660"/>
                <a:gd name="connsiteY13" fmla="*/ 314960 h 353060"/>
                <a:gd name="connsiteX14" fmla="*/ 226060 w 454660"/>
                <a:gd name="connsiteY14" fmla="*/ 304800 h 353060"/>
                <a:gd name="connsiteX15" fmla="*/ 429260 w 454660"/>
                <a:gd name="connsiteY15" fmla="*/ 353060 h 353060"/>
                <a:gd name="connsiteX16" fmla="*/ 454660 w 454660"/>
                <a:gd name="connsiteY16" fmla="*/ 299720 h 353060"/>
                <a:gd name="connsiteX0" fmla="*/ 536575 w 536575"/>
                <a:gd name="connsiteY0" fmla="*/ 303530 h 353060"/>
                <a:gd name="connsiteX1" fmla="*/ 205740 w 536575"/>
                <a:gd name="connsiteY1" fmla="*/ 256540 h 353060"/>
                <a:gd name="connsiteX2" fmla="*/ 187960 w 536575"/>
                <a:gd name="connsiteY2" fmla="*/ 99060 h 353060"/>
                <a:gd name="connsiteX3" fmla="*/ 149860 w 536575"/>
                <a:gd name="connsiteY3" fmla="*/ 0 h 353060"/>
                <a:gd name="connsiteX4" fmla="*/ 119380 w 536575"/>
                <a:gd name="connsiteY4" fmla="*/ 20320 h 353060"/>
                <a:gd name="connsiteX5" fmla="*/ 193040 w 536575"/>
                <a:gd name="connsiteY5" fmla="*/ 248920 h 353060"/>
                <a:gd name="connsiteX6" fmla="*/ 137160 w 536575"/>
                <a:gd name="connsiteY6" fmla="*/ 93980 h 353060"/>
                <a:gd name="connsiteX7" fmla="*/ 93980 w 536575"/>
                <a:gd name="connsiteY7" fmla="*/ 71120 h 353060"/>
                <a:gd name="connsiteX8" fmla="*/ 63500 w 536575"/>
                <a:gd name="connsiteY8" fmla="*/ 88900 h 353060"/>
                <a:gd name="connsiteX9" fmla="*/ 154940 w 536575"/>
                <a:gd name="connsiteY9" fmla="*/ 210820 h 353060"/>
                <a:gd name="connsiteX10" fmla="*/ 22860 w 536575"/>
                <a:gd name="connsiteY10" fmla="*/ 147320 h 353060"/>
                <a:gd name="connsiteX11" fmla="*/ 0 w 536575"/>
                <a:gd name="connsiteY11" fmla="*/ 170180 h 353060"/>
                <a:gd name="connsiteX12" fmla="*/ 106680 w 536575"/>
                <a:gd name="connsiteY12" fmla="*/ 241300 h 353060"/>
                <a:gd name="connsiteX13" fmla="*/ 185420 w 536575"/>
                <a:gd name="connsiteY13" fmla="*/ 314960 h 353060"/>
                <a:gd name="connsiteX14" fmla="*/ 226060 w 536575"/>
                <a:gd name="connsiteY14" fmla="*/ 304800 h 353060"/>
                <a:gd name="connsiteX15" fmla="*/ 429260 w 536575"/>
                <a:gd name="connsiteY15" fmla="*/ 353060 h 353060"/>
                <a:gd name="connsiteX16" fmla="*/ 536575 w 536575"/>
                <a:gd name="connsiteY16" fmla="*/ 303530 h 353060"/>
                <a:gd name="connsiteX0" fmla="*/ 536575 w 536575"/>
                <a:gd name="connsiteY0" fmla="*/ 303530 h 368300"/>
                <a:gd name="connsiteX1" fmla="*/ 205740 w 536575"/>
                <a:gd name="connsiteY1" fmla="*/ 256540 h 368300"/>
                <a:gd name="connsiteX2" fmla="*/ 187960 w 536575"/>
                <a:gd name="connsiteY2" fmla="*/ 99060 h 368300"/>
                <a:gd name="connsiteX3" fmla="*/ 149860 w 536575"/>
                <a:gd name="connsiteY3" fmla="*/ 0 h 368300"/>
                <a:gd name="connsiteX4" fmla="*/ 119380 w 536575"/>
                <a:gd name="connsiteY4" fmla="*/ 20320 h 368300"/>
                <a:gd name="connsiteX5" fmla="*/ 193040 w 536575"/>
                <a:gd name="connsiteY5" fmla="*/ 248920 h 368300"/>
                <a:gd name="connsiteX6" fmla="*/ 137160 w 536575"/>
                <a:gd name="connsiteY6" fmla="*/ 93980 h 368300"/>
                <a:gd name="connsiteX7" fmla="*/ 93980 w 536575"/>
                <a:gd name="connsiteY7" fmla="*/ 71120 h 368300"/>
                <a:gd name="connsiteX8" fmla="*/ 63500 w 536575"/>
                <a:gd name="connsiteY8" fmla="*/ 88900 h 368300"/>
                <a:gd name="connsiteX9" fmla="*/ 154940 w 536575"/>
                <a:gd name="connsiteY9" fmla="*/ 210820 h 368300"/>
                <a:gd name="connsiteX10" fmla="*/ 22860 w 536575"/>
                <a:gd name="connsiteY10" fmla="*/ 147320 h 368300"/>
                <a:gd name="connsiteX11" fmla="*/ 0 w 536575"/>
                <a:gd name="connsiteY11" fmla="*/ 170180 h 368300"/>
                <a:gd name="connsiteX12" fmla="*/ 106680 w 536575"/>
                <a:gd name="connsiteY12" fmla="*/ 241300 h 368300"/>
                <a:gd name="connsiteX13" fmla="*/ 185420 w 536575"/>
                <a:gd name="connsiteY13" fmla="*/ 314960 h 368300"/>
                <a:gd name="connsiteX14" fmla="*/ 226060 w 536575"/>
                <a:gd name="connsiteY14" fmla="*/ 304800 h 368300"/>
                <a:gd name="connsiteX15" fmla="*/ 528320 w 536575"/>
                <a:gd name="connsiteY15" fmla="*/ 368300 h 368300"/>
                <a:gd name="connsiteX16" fmla="*/ 536575 w 536575"/>
                <a:gd name="connsiteY16" fmla="*/ 303530 h 368300"/>
                <a:gd name="connsiteX0" fmla="*/ 536575 w 536575"/>
                <a:gd name="connsiteY0" fmla="*/ 303530 h 358775"/>
                <a:gd name="connsiteX1" fmla="*/ 205740 w 536575"/>
                <a:gd name="connsiteY1" fmla="*/ 256540 h 358775"/>
                <a:gd name="connsiteX2" fmla="*/ 187960 w 536575"/>
                <a:gd name="connsiteY2" fmla="*/ 99060 h 358775"/>
                <a:gd name="connsiteX3" fmla="*/ 149860 w 536575"/>
                <a:gd name="connsiteY3" fmla="*/ 0 h 358775"/>
                <a:gd name="connsiteX4" fmla="*/ 119380 w 536575"/>
                <a:gd name="connsiteY4" fmla="*/ 20320 h 358775"/>
                <a:gd name="connsiteX5" fmla="*/ 193040 w 536575"/>
                <a:gd name="connsiteY5" fmla="*/ 248920 h 358775"/>
                <a:gd name="connsiteX6" fmla="*/ 137160 w 536575"/>
                <a:gd name="connsiteY6" fmla="*/ 93980 h 358775"/>
                <a:gd name="connsiteX7" fmla="*/ 93980 w 536575"/>
                <a:gd name="connsiteY7" fmla="*/ 71120 h 358775"/>
                <a:gd name="connsiteX8" fmla="*/ 63500 w 536575"/>
                <a:gd name="connsiteY8" fmla="*/ 88900 h 358775"/>
                <a:gd name="connsiteX9" fmla="*/ 154940 w 536575"/>
                <a:gd name="connsiteY9" fmla="*/ 210820 h 358775"/>
                <a:gd name="connsiteX10" fmla="*/ 22860 w 536575"/>
                <a:gd name="connsiteY10" fmla="*/ 147320 h 358775"/>
                <a:gd name="connsiteX11" fmla="*/ 0 w 536575"/>
                <a:gd name="connsiteY11" fmla="*/ 170180 h 358775"/>
                <a:gd name="connsiteX12" fmla="*/ 106680 w 536575"/>
                <a:gd name="connsiteY12" fmla="*/ 241300 h 358775"/>
                <a:gd name="connsiteX13" fmla="*/ 185420 w 536575"/>
                <a:gd name="connsiteY13" fmla="*/ 314960 h 358775"/>
                <a:gd name="connsiteX14" fmla="*/ 226060 w 536575"/>
                <a:gd name="connsiteY14" fmla="*/ 304800 h 358775"/>
                <a:gd name="connsiteX15" fmla="*/ 528320 w 536575"/>
                <a:gd name="connsiteY15" fmla="*/ 358775 h 358775"/>
                <a:gd name="connsiteX16" fmla="*/ 536575 w 536575"/>
                <a:gd name="connsiteY16" fmla="*/ 303530 h 35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6575" h="358775">
                  <a:moveTo>
                    <a:pt x="536575" y="303530"/>
                  </a:moveTo>
                  <a:lnTo>
                    <a:pt x="205740" y="256540"/>
                  </a:lnTo>
                  <a:lnTo>
                    <a:pt x="187960" y="99060"/>
                  </a:lnTo>
                  <a:lnTo>
                    <a:pt x="149860" y="0"/>
                  </a:lnTo>
                  <a:lnTo>
                    <a:pt x="119380" y="20320"/>
                  </a:lnTo>
                  <a:lnTo>
                    <a:pt x="193040" y="248920"/>
                  </a:lnTo>
                  <a:lnTo>
                    <a:pt x="137160" y="93980"/>
                  </a:lnTo>
                  <a:lnTo>
                    <a:pt x="93980" y="71120"/>
                  </a:lnTo>
                  <a:lnTo>
                    <a:pt x="63500" y="88900"/>
                  </a:lnTo>
                  <a:lnTo>
                    <a:pt x="154940" y="210820"/>
                  </a:lnTo>
                  <a:lnTo>
                    <a:pt x="22860" y="147320"/>
                  </a:lnTo>
                  <a:lnTo>
                    <a:pt x="0" y="170180"/>
                  </a:lnTo>
                  <a:lnTo>
                    <a:pt x="106680" y="241300"/>
                  </a:lnTo>
                  <a:lnTo>
                    <a:pt x="185420" y="314960"/>
                  </a:lnTo>
                  <a:lnTo>
                    <a:pt x="226060" y="304800"/>
                  </a:lnTo>
                  <a:lnTo>
                    <a:pt x="528320" y="358775"/>
                  </a:lnTo>
                  <a:lnTo>
                    <a:pt x="536575" y="303530"/>
                  </a:lnTo>
                  <a:close/>
                </a:path>
              </a:pathLst>
            </a:custGeom>
            <a:solidFill>
              <a:srgbClr val="434444"/>
            </a:solidFill>
            <a:ln>
              <a:solidFill>
                <a:srgbClr val="4445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ABAA3A8-3E58-4F2C-BD72-7682BB3CC8E4}"/>
                </a:ext>
              </a:extLst>
            </p:cNvPr>
            <p:cNvSpPr/>
            <p:nvPr/>
          </p:nvSpPr>
          <p:spPr>
            <a:xfrm>
              <a:off x="5540175" y="3670533"/>
              <a:ext cx="1131346" cy="835666"/>
            </a:xfrm>
            <a:custGeom>
              <a:avLst/>
              <a:gdLst>
                <a:gd name="connsiteX0" fmla="*/ 612140 w 612140"/>
                <a:gd name="connsiteY0" fmla="*/ 365760 h 464820"/>
                <a:gd name="connsiteX1" fmla="*/ 220980 w 612140"/>
                <a:gd name="connsiteY1" fmla="*/ 284480 h 464820"/>
                <a:gd name="connsiteX2" fmla="*/ 190500 w 612140"/>
                <a:gd name="connsiteY2" fmla="*/ 43180 h 464820"/>
                <a:gd name="connsiteX3" fmla="*/ 149860 w 612140"/>
                <a:gd name="connsiteY3" fmla="*/ 0 h 464820"/>
                <a:gd name="connsiteX4" fmla="*/ 139700 w 612140"/>
                <a:gd name="connsiteY4" fmla="*/ 20320 h 464820"/>
                <a:gd name="connsiteX5" fmla="*/ 170180 w 612140"/>
                <a:gd name="connsiteY5" fmla="*/ 185420 h 464820"/>
                <a:gd name="connsiteX6" fmla="*/ 88900 w 612140"/>
                <a:gd name="connsiteY6" fmla="*/ 71120 h 464820"/>
                <a:gd name="connsiteX7" fmla="*/ 48260 w 612140"/>
                <a:gd name="connsiteY7" fmla="*/ 96520 h 464820"/>
                <a:gd name="connsiteX8" fmla="*/ 142240 w 612140"/>
                <a:gd name="connsiteY8" fmla="*/ 220980 h 464820"/>
                <a:gd name="connsiteX9" fmla="*/ 22860 w 612140"/>
                <a:gd name="connsiteY9" fmla="*/ 175260 h 464820"/>
                <a:gd name="connsiteX10" fmla="*/ 0 w 612140"/>
                <a:gd name="connsiteY10" fmla="*/ 210820 h 464820"/>
                <a:gd name="connsiteX11" fmla="*/ 157480 w 612140"/>
                <a:gd name="connsiteY11" fmla="*/ 281940 h 464820"/>
                <a:gd name="connsiteX12" fmla="*/ 193040 w 612140"/>
                <a:gd name="connsiteY12" fmla="*/ 462280 h 464820"/>
                <a:gd name="connsiteX13" fmla="*/ 238760 w 612140"/>
                <a:gd name="connsiteY13" fmla="*/ 464820 h 464820"/>
                <a:gd name="connsiteX14" fmla="*/ 220980 w 612140"/>
                <a:gd name="connsiteY14" fmla="*/ 342900 h 464820"/>
                <a:gd name="connsiteX15" fmla="*/ 612140 w 612140"/>
                <a:gd name="connsiteY15" fmla="*/ 36576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29285 w 629285"/>
                <a:gd name="connsiteY15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442273 w 629285"/>
                <a:gd name="connsiteY15" fmla="*/ 3666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  <a:gd name="connsiteX0" fmla="*/ 629285 w 629285"/>
                <a:gd name="connsiteY0" fmla="*/ 392430 h 464820"/>
                <a:gd name="connsiteX1" fmla="*/ 220980 w 629285"/>
                <a:gd name="connsiteY1" fmla="*/ 284480 h 464820"/>
                <a:gd name="connsiteX2" fmla="*/ 190500 w 629285"/>
                <a:gd name="connsiteY2" fmla="*/ 43180 h 464820"/>
                <a:gd name="connsiteX3" fmla="*/ 149860 w 629285"/>
                <a:gd name="connsiteY3" fmla="*/ 0 h 464820"/>
                <a:gd name="connsiteX4" fmla="*/ 139700 w 629285"/>
                <a:gd name="connsiteY4" fmla="*/ 20320 h 464820"/>
                <a:gd name="connsiteX5" fmla="*/ 170180 w 629285"/>
                <a:gd name="connsiteY5" fmla="*/ 185420 h 464820"/>
                <a:gd name="connsiteX6" fmla="*/ 88900 w 629285"/>
                <a:gd name="connsiteY6" fmla="*/ 71120 h 464820"/>
                <a:gd name="connsiteX7" fmla="*/ 48260 w 629285"/>
                <a:gd name="connsiteY7" fmla="*/ 96520 h 464820"/>
                <a:gd name="connsiteX8" fmla="*/ 142240 w 629285"/>
                <a:gd name="connsiteY8" fmla="*/ 220980 h 464820"/>
                <a:gd name="connsiteX9" fmla="*/ 22860 w 629285"/>
                <a:gd name="connsiteY9" fmla="*/ 175260 h 464820"/>
                <a:gd name="connsiteX10" fmla="*/ 0 w 629285"/>
                <a:gd name="connsiteY10" fmla="*/ 210820 h 464820"/>
                <a:gd name="connsiteX11" fmla="*/ 157480 w 629285"/>
                <a:gd name="connsiteY11" fmla="*/ 281940 h 464820"/>
                <a:gd name="connsiteX12" fmla="*/ 193040 w 629285"/>
                <a:gd name="connsiteY12" fmla="*/ 462280 h 464820"/>
                <a:gd name="connsiteX13" fmla="*/ 238760 w 629285"/>
                <a:gd name="connsiteY13" fmla="*/ 464820 h 464820"/>
                <a:gd name="connsiteX14" fmla="*/ 220980 w 629285"/>
                <a:gd name="connsiteY14" fmla="*/ 342900 h 464820"/>
                <a:gd name="connsiteX15" fmla="*/ 608008 w 629285"/>
                <a:gd name="connsiteY15" fmla="*/ 442816 h 464820"/>
                <a:gd name="connsiteX16" fmla="*/ 629285 w 629285"/>
                <a:gd name="connsiteY16" fmla="*/ 392430 h 46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9285" h="464820">
                  <a:moveTo>
                    <a:pt x="629285" y="392430"/>
                  </a:moveTo>
                  <a:cubicBezTo>
                    <a:pt x="500803" y="345017"/>
                    <a:pt x="357082" y="320463"/>
                    <a:pt x="220980" y="284480"/>
                  </a:cubicBezTo>
                  <a:lnTo>
                    <a:pt x="190500" y="43180"/>
                  </a:lnTo>
                  <a:lnTo>
                    <a:pt x="149860" y="0"/>
                  </a:lnTo>
                  <a:lnTo>
                    <a:pt x="139700" y="20320"/>
                  </a:lnTo>
                  <a:lnTo>
                    <a:pt x="170180" y="185420"/>
                  </a:lnTo>
                  <a:lnTo>
                    <a:pt x="88900" y="71120"/>
                  </a:lnTo>
                  <a:lnTo>
                    <a:pt x="48260" y="96520"/>
                  </a:lnTo>
                  <a:lnTo>
                    <a:pt x="142240" y="220980"/>
                  </a:lnTo>
                  <a:lnTo>
                    <a:pt x="22860" y="175260"/>
                  </a:lnTo>
                  <a:lnTo>
                    <a:pt x="0" y="210820"/>
                  </a:lnTo>
                  <a:lnTo>
                    <a:pt x="157480" y="281940"/>
                  </a:lnTo>
                  <a:lnTo>
                    <a:pt x="193040" y="462280"/>
                  </a:lnTo>
                  <a:lnTo>
                    <a:pt x="238760" y="464820"/>
                  </a:lnTo>
                  <a:lnTo>
                    <a:pt x="220980" y="342900"/>
                  </a:lnTo>
                  <a:cubicBezTo>
                    <a:pt x="340464" y="389540"/>
                    <a:pt x="478999" y="409511"/>
                    <a:pt x="608008" y="442816"/>
                  </a:cubicBezTo>
                  <a:lnTo>
                    <a:pt x="629285" y="392430"/>
                  </a:lnTo>
                  <a:close/>
                </a:path>
              </a:pathLst>
            </a:custGeom>
            <a:solidFill>
              <a:srgbClr val="63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6" name="Bird Head">
            <a:extLst>
              <a:ext uri="{FF2B5EF4-FFF2-40B4-BE49-F238E27FC236}">
                <a16:creationId xmlns:a16="http://schemas.microsoft.com/office/drawing/2014/main" id="{6A3D8ED5-F8CC-4DCE-A4B2-462D91FB398A}"/>
              </a:ext>
            </a:extLst>
          </p:cNvPr>
          <p:cNvGrpSpPr/>
          <p:nvPr/>
        </p:nvGrpSpPr>
        <p:grpSpPr>
          <a:xfrm>
            <a:off x="1052201" y="1354655"/>
            <a:ext cx="3785432" cy="1375273"/>
            <a:chOff x="8205963" y="1354655"/>
            <a:chExt cx="3785432" cy="1375273"/>
          </a:xfrm>
        </p:grpSpPr>
        <p:grpSp>
          <p:nvGrpSpPr>
            <p:cNvPr id="48" name="Head">
              <a:extLst>
                <a:ext uri="{FF2B5EF4-FFF2-40B4-BE49-F238E27FC236}">
                  <a16:creationId xmlns:a16="http://schemas.microsoft.com/office/drawing/2014/main" id="{3CC1362D-31A9-42B4-88A3-A0FF8DFA32D8}"/>
                </a:ext>
              </a:extLst>
            </p:cNvPr>
            <p:cNvGrpSpPr/>
            <p:nvPr/>
          </p:nvGrpSpPr>
          <p:grpSpPr>
            <a:xfrm>
              <a:off x="8205963" y="1354655"/>
              <a:ext cx="1890906" cy="1375273"/>
              <a:chOff x="5821578" y="1354655"/>
              <a:chExt cx="1890906" cy="1375273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8CF3DEA-9D4B-4284-82EA-59C5DFEFFF30}"/>
                  </a:ext>
                </a:extLst>
              </p:cNvPr>
              <p:cNvSpPr/>
              <p:nvPr/>
            </p:nvSpPr>
            <p:spPr>
              <a:xfrm>
                <a:off x="5821578" y="1843195"/>
                <a:ext cx="863065" cy="308238"/>
              </a:xfrm>
              <a:custGeom>
                <a:avLst/>
                <a:gdLst>
                  <a:gd name="connsiteX0" fmla="*/ 0 w 485775"/>
                  <a:gd name="connsiteY0" fmla="*/ 30480 h 171450"/>
                  <a:gd name="connsiteX1" fmla="*/ 320040 w 485775"/>
                  <a:gd name="connsiteY1" fmla="*/ 15240 h 171450"/>
                  <a:gd name="connsiteX2" fmla="*/ 327660 w 485775"/>
                  <a:gd name="connsiteY2" fmla="*/ 3810 h 171450"/>
                  <a:gd name="connsiteX3" fmla="*/ 485775 w 485775"/>
                  <a:gd name="connsiteY3" fmla="*/ 0 h 171450"/>
                  <a:gd name="connsiteX4" fmla="*/ 455295 w 485775"/>
                  <a:gd name="connsiteY4" fmla="*/ 171450 h 171450"/>
                  <a:gd name="connsiteX5" fmla="*/ 0 w 485775"/>
                  <a:gd name="connsiteY5" fmla="*/ 30480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0 w 470535"/>
                  <a:gd name="connsiteY5" fmla="*/ 13335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62865 w 470535"/>
                  <a:gd name="connsiteY5" fmla="*/ 38100 h 171450"/>
                  <a:gd name="connsiteX6" fmla="*/ 0 w 470535"/>
                  <a:gd name="connsiteY6" fmla="*/ 13335 h 171450"/>
                  <a:gd name="connsiteX0" fmla="*/ 0 w 470535"/>
                  <a:gd name="connsiteY0" fmla="*/ 13335 h 171450"/>
                  <a:gd name="connsiteX1" fmla="*/ 304800 w 470535"/>
                  <a:gd name="connsiteY1" fmla="*/ 15240 h 171450"/>
                  <a:gd name="connsiteX2" fmla="*/ 312420 w 470535"/>
                  <a:gd name="connsiteY2" fmla="*/ 3810 h 171450"/>
                  <a:gd name="connsiteX3" fmla="*/ 470535 w 470535"/>
                  <a:gd name="connsiteY3" fmla="*/ 0 h 171450"/>
                  <a:gd name="connsiteX4" fmla="*/ 440055 w 470535"/>
                  <a:gd name="connsiteY4" fmla="*/ 171450 h 171450"/>
                  <a:gd name="connsiteX5" fmla="*/ 13335 w 470535"/>
                  <a:gd name="connsiteY5" fmla="*/ 139065 h 171450"/>
                  <a:gd name="connsiteX6" fmla="*/ 0 w 470535"/>
                  <a:gd name="connsiteY6" fmla="*/ 13335 h 171450"/>
                  <a:gd name="connsiteX0" fmla="*/ 41910 w 457200"/>
                  <a:gd name="connsiteY0" fmla="*/ 49530 h 171450"/>
                  <a:gd name="connsiteX1" fmla="*/ 291465 w 457200"/>
                  <a:gd name="connsiteY1" fmla="*/ 15240 h 171450"/>
                  <a:gd name="connsiteX2" fmla="*/ 299085 w 457200"/>
                  <a:gd name="connsiteY2" fmla="*/ 3810 h 171450"/>
                  <a:gd name="connsiteX3" fmla="*/ 457200 w 457200"/>
                  <a:gd name="connsiteY3" fmla="*/ 0 h 171450"/>
                  <a:gd name="connsiteX4" fmla="*/ 426720 w 457200"/>
                  <a:gd name="connsiteY4" fmla="*/ 171450 h 171450"/>
                  <a:gd name="connsiteX5" fmla="*/ 0 w 457200"/>
                  <a:gd name="connsiteY5" fmla="*/ 139065 h 171450"/>
                  <a:gd name="connsiteX6" fmla="*/ 41910 w 457200"/>
                  <a:gd name="connsiteY6" fmla="*/ 49530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2860 w 480060"/>
                  <a:gd name="connsiteY5" fmla="*/ 139065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  <a:gd name="connsiteX0" fmla="*/ 0 w 480060"/>
                  <a:gd name="connsiteY0" fmla="*/ 5715 h 171450"/>
                  <a:gd name="connsiteX1" fmla="*/ 314325 w 480060"/>
                  <a:gd name="connsiteY1" fmla="*/ 15240 h 171450"/>
                  <a:gd name="connsiteX2" fmla="*/ 321945 w 480060"/>
                  <a:gd name="connsiteY2" fmla="*/ 3810 h 171450"/>
                  <a:gd name="connsiteX3" fmla="*/ 480060 w 480060"/>
                  <a:gd name="connsiteY3" fmla="*/ 0 h 171450"/>
                  <a:gd name="connsiteX4" fmla="*/ 449580 w 480060"/>
                  <a:gd name="connsiteY4" fmla="*/ 171450 h 171450"/>
                  <a:gd name="connsiteX5" fmla="*/ 26670 w 480060"/>
                  <a:gd name="connsiteY5" fmla="*/ 38100 h 171450"/>
                  <a:gd name="connsiteX6" fmla="*/ 0 w 480060"/>
                  <a:gd name="connsiteY6" fmla="*/ 571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060" h="171450">
                    <a:moveTo>
                      <a:pt x="0" y="5715"/>
                    </a:moveTo>
                    <a:lnTo>
                      <a:pt x="314325" y="15240"/>
                    </a:lnTo>
                    <a:lnTo>
                      <a:pt x="321945" y="3810"/>
                    </a:lnTo>
                    <a:lnTo>
                      <a:pt x="480060" y="0"/>
                    </a:lnTo>
                    <a:cubicBezTo>
                      <a:pt x="445135" y="38100"/>
                      <a:pt x="398780" y="87630"/>
                      <a:pt x="449580" y="171450"/>
                    </a:cubicBezTo>
                    <a:lnTo>
                      <a:pt x="26670" y="38100"/>
                    </a:lnTo>
                    <a:lnTo>
                      <a:pt x="0" y="5715"/>
                    </a:ln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0" name="Oval 10">
                <a:extLst>
                  <a:ext uri="{FF2B5EF4-FFF2-40B4-BE49-F238E27FC236}">
                    <a16:creationId xmlns:a16="http://schemas.microsoft.com/office/drawing/2014/main" id="{00D8EF28-E0AE-427B-8B3A-10D7F1992EA5}"/>
                  </a:ext>
                </a:extLst>
              </p:cNvPr>
              <p:cNvSpPr/>
              <p:nvPr/>
            </p:nvSpPr>
            <p:spPr>
              <a:xfrm>
                <a:off x="6537115" y="1355143"/>
                <a:ext cx="1175369" cy="1374785"/>
              </a:xfrm>
              <a:custGeom>
                <a:avLst/>
                <a:gdLst>
                  <a:gd name="connsiteX0" fmla="*/ 0 w 653627"/>
                  <a:gd name="connsiteY0" fmla="*/ 392790 h 785580"/>
                  <a:gd name="connsiteX1" fmla="*/ 326814 w 653627"/>
                  <a:gd name="connsiteY1" fmla="*/ 0 h 785580"/>
                  <a:gd name="connsiteX2" fmla="*/ 653628 w 653627"/>
                  <a:gd name="connsiteY2" fmla="*/ 392790 h 785580"/>
                  <a:gd name="connsiteX3" fmla="*/ 326814 w 653627"/>
                  <a:gd name="connsiteY3" fmla="*/ 785580 h 785580"/>
                  <a:gd name="connsiteX4" fmla="*/ 0 w 653627"/>
                  <a:gd name="connsiteY4" fmla="*/ 392790 h 785580"/>
                  <a:gd name="connsiteX0" fmla="*/ 0 w 653628"/>
                  <a:gd name="connsiteY0" fmla="*/ 392790 h 785580"/>
                  <a:gd name="connsiteX1" fmla="*/ 326814 w 653628"/>
                  <a:gd name="connsiteY1" fmla="*/ 0 h 785580"/>
                  <a:gd name="connsiteX2" fmla="*/ 653628 w 653628"/>
                  <a:gd name="connsiteY2" fmla="*/ 392790 h 785580"/>
                  <a:gd name="connsiteX3" fmla="*/ 326814 w 653628"/>
                  <a:gd name="connsiteY3" fmla="*/ 785580 h 785580"/>
                  <a:gd name="connsiteX4" fmla="*/ 0 w 653628"/>
                  <a:gd name="connsiteY4" fmla="*/ 392790 h 785580"/>
                  <a:gd name="connsiteX0" fmla="*/ 2 w 653630"/>
                  <a:gd name="connsiteY0" fmla="*/ 368025 h 760815"/>
                  <a:gd name="connsiteX1" fmla="*/ 330626 w 653630"/>
                  <a:gd name="connsiteY1" fmla="*/ 0 h 760815"/>
                  <a:gd name="connsiteX2" fmla="*/ 653630 w 653630"/>
                  <a:gd name="connsiteY2" fmla="*/ 368025 h 760815"/>
                  <a:gd name="connsiteX3" fmla="*/ 326816 w 653630"/>
                  <a:gd name="connsiteY3" fmla="*/ 760815 h 760815"/>
                  <a:gd name="connsiteX4" fmla="*/ 2 w 653630"/>
                  <a:gd name="connsiteY4" fmla="*/ 368025 h 760815"/>
                  <a:gd name="connsiteX0" fmla="*/ 2569 w 656197"/>
                  <a:gd name="connsiteY0" fmla="*/ 368025 h 760815"/>
                  <a:gd name="connsiteX1" fmla="*/ 333193 w 656197"/>
                  <a:gd name="connsiteY1" fmla="*/ 0 h 760815"/>
                  <a:gd name="connsiteX2" fmla="*/ 656197 w 656197"/>
                  <a:gd name="connsiteY2" fmla="*/ 368025 h 760815"/>
                  <a:gd name="connsiteX3" fmla="*/ 329383 w 656197"/>
                  <a:gd name="connsiteY3" fmla="*/ 760815 h 760815"/>
                  <a:gd name="connsiteX4" fmla="*/ 2569 w 656197"/>
                  <a:gd name="connsiteY4" fmla="*/ 368025 h 760815"/>
                  <a:gd name="connsiteX0" fmla="*/ 122 w 653750"/>
                  <a:gd name="connsiteY0" fmla="*/ 368025 h 760815"/>
                  <a:gd name="connsiteX1" fmla="*/ 330746 w 653750"/>
                  <a:gd name="connsiteY1" fmla="*/ 0 h 760815"/>
                  <a:gd name="connsiteX2" fmla="*/ 653750 w 653750"/>
                  <a:gd name="connsiteY2" fmla="*/ 368025 h 760815"/>
                  <a:gd name="connsiteX3" fmla="*/ 326936 w 653750"/>
                  <a:gd name="connsiteY3" fmla="*/ 760815 h 760815"/>
                  <a:gd name="connsiteX4" fmla="*/ 122 w 653750"/>
                  <a:gd name="connsiteY4" fmla="*/ 368025 h 760815"/>
                  <a:gd name="connsiteX0" fmla="*/ 153 w 653781"/>
                  <a:gd name="connsiteY0" fmla="*/ 370888 h 763678"/>
                  <a:gd name="connsiteX1" fmla="*/ 330777 w 653781"/>
                  <a:gd name="connsiteY1" fmla="*/ 2863 h 763678"/>
                  <a:gd name="connsiteX2" fmla="*/ 653781 w 653781"/>
                  <a:gd name="connsiteY2" fmla="*/ 370888 h 763678"/>
                  <a:gd name="connsiteX3" fmla="*/ 326967 w 653781"/>
                  <a:gd name="connsiteY3" fmla="*/ 763678 h 763678"/>
                  <a:gd name="connsiteX4" fmla="*/ 153 w 653781"/>
                  <a:gd name="connsiteY4" fmla="*/ 370888 h 763678"/>
                  <a:gd name="connsiteX0" fmla="*/ 144 w 653772"/>
                  <a:gd name="connsiteY0" fmla="*/ 370888 h 763678"/>
                  <a:gd name="connsiteX1" fmla="*/ 330768 w 653772"/>
                  <a:gd name="connsiteY1" fmla="*/ 2863 h 763678"/>
                  <a:gd name="connsiteX2" fmla="*/ 653772 w 653772"/>
                  <a:gd name="connsiteY2" fmla="*/ 370888 h 763678"/>
                  <a:gd name="connsiteX3" fmla="*/ 326958 w 653772"/>
                  <a:gd name="connsiteY3" fmla="*/ 763678 h 763678"/>
                  <a:gd name="connsiteX4" fmla="*/ 144 w 653772"/>
                  <a:gd name="connsiteY4" fmla="*/ 370888 h 763678"/>
                  <a:gd name="connsiteX0" fmla="*/ 144 w 653772"/>
                  <a:gd name="connsiteY0" fmla="*/ 370888 h 763678"/>
                  <a:gd name="connsiteX1" fmla="*/ 330768 w 653772"/>
                  <a:gd name="connsiteY1" fmla="*/ 2863 h 763678"/>
                  <a:gd name="connsiteX2" fmla="*/ 653772 w 653772"/>
                  <a:gd name="connsiteY2" fmla="*/ 370888 h 763678"/>
                  <a:gd name="connsiteX3" fmla="*/ 326958 w 653772"/>
                  <a:gd name="connsiteY3" fmla="*/ 763678 h 763678"/>
                  <a:gd name="connsiteX4" fmla="*/ 144 w 653772"/>
                  <a:gd name="connsiteY4" fmla="*/ 370888 h 763678"/>
                  <a:gd name="connsiteX0" fmla="*/ 144 w 653772"/>
                  <a:gd name="connsiteY0" fmla="*/ 370888 h 764692"/>
                  <a:gd name="connsiteX1" fmla="*/ 330768 w 653772"/>
                  <a:gd name="connsiteY1" fmla="*/ 2863 h 764692"/>
                  <a:gd name="connsiteX2" fmla="*/ 653772 w 653772"/>
                  <a:gd name="connsiteY2" fmla="*/ 370888 h 764692"/>
                  <a:gd name="connsiteX3" fmla="*/ 326958 w 653772"/>
                  <a:gd name="connsiteY3" fmla="*/ 763678 h 764692"/>
                  <a:gd name="connsiteX4" fmla="*/ 144 w 653772"/>
                  <a:gd name="connsiteY4" fmla="*/ 370888 h 76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772" h="764692">
                    <a:moveTo>
                      <a:pt x="144" y="370888"/>
                    </a:moveTo>
                    <a:cubicBezTo>
                      <a:pt x="-4936" y="164076"/>
                      <a:pt x="125509" y="-25712"/>
                      <a:pt x="330768" y="2863"/>
                    </a:cubicBezTo>
                    <a:cubicBezTo>
                      <a:pt x="536027" y="31438"/>
                      <a:pt x="653772" y="153956"/>
                      <a:pt x="653772" y="370888"/>
                    </a:cubicBezTo>
                    <a:cubicBezTo>
                      <a:pt x="653772" y="576390"/>
                      <a:pt x="490307" y="746533"/>
                      <a:pt x="326958" y="763678"/>
                    </a:cubicBezTo>
                    <a:cubicBezTo>
                      <a:pt x="163609" y="780823"/>
                      <a:pt x="5224" y="577700"/>
                      <a:pt x="144" y="370888"/>
                    </a:cubicBez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5B9ED7E-1520-4609-90F6-783015C5FE52}"/>
                  </a:ext>
                </a:extLst>
              </p:cNvPr>
              <p:cNvSpPr/>
              <p:nvPr/>
            </p:nvSpPr>
            <p:spPr>
              <a:xfrm>
                <a:off x="6780539" y="1354655"/>
                <a:ext cx="925096" cy="646085"/>
              </a:xfrm>
              <a:custGeom>
                <a:avLst/>
                <a:gdLst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80060 w 510540"/>
                  <a:gd name="connsiteY2" fmla="*/ 253365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9055 h 352425"/>
                  <a:gd name="connsiteX1" fmla="*/ 310515 w 510540"/>
                  <a:gd name="connsiteY1" fmla="*/ 139065 h 352425"/>
                  <a:gd name="connsiteX2" fmla="*/ 470535 w 510540"/>
                  <a:gd name="connsiteY2" fmla="*/ 251460 h 352425"/>
                  <a:gd name="connsiteX3" fmla="*/ 495300 w 510540"/>
                  <a:gd name="connsiteY3" fmla="*/ 352425 h 352425"/>
                  <a:gd name="connsiteX4" fmla="*/ 510540 w 510540"/>
                  <a:gd name="connsiteY4" fmla="*/ 285750 h 352425"/>
                  <a:gd name="connsiteX5" fmla="*/ 428625 w 510540"/>
                  <a:gd name="connsiteY5" fmla="*/ 104775 h 352425"/>
                  <a:gd name="connsiteX6" fmla="*/ 283845 w 510540"/>
                  <a:gd name="connsiteY6" fmla="*/ 20955 h 352425"/>
                  <a:gd name="connsiteX7" fmla="*/ 118110 w 510540"/>
                  <a:gd name="connsiteY7" fmla="*/ 0 h 352425"/>
                  <a:gd name="connsiteX8" fmla="*/ 0 w 510540"/>
                  <a:gd name="connsiteY8" fmla="*/ 59055 h 35242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283845 w 510540"/>
                  <a:gd name="connsiteY6" fmla="*/ 17145 h 348615"/>
                  <a:gd name="connsiteX7" fmla="*/ 118110 w 510540"/>
                  <a:gd name="connsiteY7" fmla="*/ 0 h 348615"/>
                  <a:gd name="connsiteX8" fmla="*/ 0 w 510540"/>
                  <a:gd name="connsiteY8" fmla="*/ 55245 h 34861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285750 w 510540"/>
                  <a:gd name="connsiteY6" fmla="*/ 24765 h 348615"/>
                  <a:gd name="connsiteX7" fmla="*/ 118110 w 510540"/>
                  <a:gd name="connsiteY7" fmla="*/ 0 h 348615"/>
                  <a:gd name="connsiteX8" fmla="*/ 0 w 510540"/>
                  <a:gd name="connsiteY8" fmla="*/ 55245 h 348615"/>
                  <a:gd name="connsiteX0" fmla="*/ 0 w 510540"/>
                  <a:gd name="connsiteY0" fmla="*/ 55245 h 348615"/>
                  <a:gd name="connsiteX1" fmla="*/ 310515 w 510540"/>
                  <a:gd name="connsiteY1" fmla="*/ 135255 h 348615"/>
                  <a:gd name="connsiteX2" fmla="*/ 470535 w 510540"/>
                  <a:gd name="connsiteY2" fmla="*/ 247650 h 348615"/>
                  <a:gd name="connsiteX3" fmla="*/ 495300 w 510540"/>
                  <a:gd name="connsiteY3" fmla="*/ 348615 h 348615"/>
                  <a:gd name="connsiteX4" fmla="*/ 510540 w 510540"/>
                  <a:gd name="connsiteY4" fmla="*/ 281940 h 348615"/>
                  <a:gd name="connsiteX5" fmla="*/ 428625 w 510540"/>
                  <a:gd name="connsiteY5" fmla="*/ 100965 h 348615"/>
                  <a:gd name="connsiteX6" fmla="*/ 118110 w 510540"/>
                  <a:gd name="connsiteY6" fmla="*/ 0 h 348615"/>
                  <a:gd name="connsiteX7" fmla="*/ 0 w 510540"/>
                  <a:gd name="connsiteY7" fmla="*/ 55245 h 348615"/>
                  <a:gd name="connsiteX0" fmla="*/ 0 w 510540"/>
                  <a:gd name="connsiteY0" fmla="*/ 0 h 293370"/>
                  <a:gd name="connsiteX1" fmla="*/ 310515 w 510540"/>
                  <a:gd name="connsiteY1" fmla="*/ 80010 h 293370"/>
                  <a:gd name="connsiteX2" fmla="*/ 470535 w 510540"/>
                  <a:gd name="connsiteY2" fmla="*/ 192405 h 293370"/>
                  <a:gd name="connsiteX3" fmla="*/ 495300 w 510540"/>
                  <a:gd name="connsiteY3" fmla="*/ 293370 h 293370"/>
                  <a:gd name="connsiteX4" fmla="*/ 510540 w 510540"/>
                  <a:gd name="connsiteY4" fmla="*/ 226695 h 293370"/>
                  <a:gd name="connsiteX5" fmla="*/ 428625 w 510540"/>
                  <a:gd name="connsiteY5" fmla="*/ 45720 h 293370"/>
                  <a:gd name="connsiteX6" fmla="*/ 0 w 510540"/>
                  <a:gd name="connsiteY6" fmla="*/ 0 h 293370"/>
                  <a:gd name="connsiteX0" fmla="*/ 0 w 510540"/>
                  <a:gd name="connsiteY0" fmla="*/ 45266 h 338636"/>
                  <a:gd name="connsiteX1" fmla="*/ 310515 w 510540"/>
                  <a:gd name="connsiteY1" fmla="*/ 125276 h 338636"/>
                  <a:gd name="connsiteX2" fmla="*/ 470535 w 510540"/>
                  <a:gd name="connsiteY2" fmla="*/ 237671 h 338636"/>
                  <a:gd name="connsiteX3" fmla="*/ 495300 w 510540"/>
                  <a:gd name="connsiteY3" fmla="*/ 338636 h 338636"/>
                  <a:gd name="connsiteX4" fmla="*/ 510540 w 510540"/>
                  <a:gd name="connsiteY4" fmla="*/ 271961 h 338636"/>
                  <a:gd name="connsiteX5" fmla="*/ 428625 w 510540"/>
                  <a:gd name="connsiteY5" fmla="*/ 90986 h 338636"/>
                  <a:gd name="connsiteX6" fmla="*/ 0 w 510540"/>
                  <a:gd name="connsiteY6" fmla="*/ 45266 h 338636"/>
                  <a:gd name="connsiteX0" fmla="*/ 0 w 510540"/>
                  <a:gd name="connsiteY0" fmla="*/ 54612 h 347982"/>
                  <a:gd name="connsiteX1" fmla="*/ 310515 w 510540"/>
                  <a:gd name="connsiteY1" fmla="*/ 134622 h 347982"/>
                  <a:gd name="connsiteX2" fmla="*/ 470535 w 510540"/>
                  <a:gd name="connsiteY2" fmla="*/ 247017 h 347982"/>
                  <a:gd name="connsiteX3" fmla="*/ 495300 w 510540"/>
                  <a:gd name="connsiteY3" fmla="*/ 347982 h 347982"/>
                  <a:gd name="connsiteX4" fmla="*/ 510540 w 510540"/>
                  <a:gd name="connsiteY4" fmla="*/ 281307 h 347982"/>
                  <a:gd name="connsiteX5" fmla="*/ 428625 w 510540"/>
                  <a:gd name="connsiteY5" fmla="*/ 100332 h 347982"/>
                  <a:gd name="connsiteX6" fmla="*/ 0 w 510540"/>
                  <a:gd name="connsiteY6" fmla="*/ 54612 h 347982"/>
                  <a:gd name="connsiteX0" fmla="*/ 0 w 510540"/>
                  <a:gd name="connsiteY0" fmla="*/ 56360 h 349730"/>
                  <a:gd name="connsiteX1" fmla="*/ 310515 w 510540"/>
                  <a:gd name="connsiteY1" fmla="*/ 136370 h 349730"/>
                  <a:gd name="connsiteX2" fmla="*/ 470535 w 510540"/>
                  <a:gd name="connsiteY2" fmla="*/ 248765 h 349730"/>
                  <a:gd name="connsiteX3" fmla="*/ 495300 w 510540"/>
                  <a:gd name="connsiteY3" fmla="*/ 349730 h 349730"/>
                  <a:gd name="connsiteX4" fmla="*/ 510540 w 510540"/>
                  <a:gd name="connsiteY4" fmla="*/ 283055 h 349730"/>
                  <a:gd name="connsiteX5" fmla="*/ 428625 w 510540"/>
                  <a:gd name="connsiteY5" fmla="*/ 102080 h 349730"/>
                  <a:gd name="connsiteX6" fmla="*/ 0 w 510540"/>
                  <a:gd name="connsiteY6" fmla="*/ 56360 h 349730"/>
                  <a:gd name="connsiteX0" fmla="*/ 0 w 510540"/>
                  <a:gd name="connsiteY0" fmla="*/ 56360 h 349730"/>
                  <a:gd name="connsiteX1" fmla="*/ 310515 w 510540"/>
                  <a:gd name="connsiteY1" fmla="*/ 136370 h 349730"/>
                  <a:gd name="connsiteX2" fmla="*/ 470535 w 510540"/>
                  <a:gd name="connsiteY2" fmla="*/ 248765 h 349730"/>
                  <a:gd name="connsiteX3" fmla="*/ 495300 w 510540"/>
                  <a:gd name="connsiteY3" fmla="*/ 349730 h 349730"/>
                  <a:gd name="connsiteX4" fmla="*/ 510540 w 510540"/>
                  <a:gd name="connsiteY4" fmla="*/ 283055 h 349730"/>
                  <a:gd name="connsiteX5" fmla="*/ 428625 w 510540"/>
                  <a:gd name="connsiteY5" fmla="*/ 102080 h 349730"/>
                  <a:gd name="connsiteX6" fmla="*/ 0 w 510540"/>
                  <a:gd name="connsiteY6" fmla="*/ 56360 h 349730"/>
                  <a:gd name="connsiteX0" fmla="*/ 0 w 495300"/>
                  <a:gd name="connsiteY0" fmla="*/ 56360 h 349730"/>
                  <a:gd name="connsiteX1" fmla="*/ 310515 w 495300"/>
                  <a:gd name="connsiteY1" fmla="*/ 136370 h 349730"/>
                  <a:gd name="connsiteX2" fmla="*/ 470535 w 495300"/>
                  <a:gd name="connsiteY2" fmla="*/ 248765 h 349730"/>
                  <a:gd name="connsiteX3" fmla="*/ 495300 w 495300"/>
                  <a:gd name="connsiteY3" fmla="*/ 349730 h 349730"/>
                  <a:gd name="connsiteX4" fmla="*/ 428625 w 495300"/>
                  <a:gd name="connsiteY4" fmla="*/ 102080 h 349730"/>
                  <a:gd name="connsiteX5" fmla="*/ 0 w 495300"/>
                  <a:gd name="connsiteY5" fmla="*/ 56360 h 349730"/>
                  <a:gd name="connsiteX0" fmla="*/ 0 w 506855"/>
                  <a:gd name="connsiteY0" fmla="*/ 56360 h 349730"/>
                  <a:gd name="connsiteX1" fmla="*/ 310515 w 506855"/>
                  <a:gd name="connsiteY1" fmla="*/ 136370 h 349730"/>
                  <a:gd name="connsiteX2" fmla="*/ 470535 w 506855"/>
                  <a:gd name="connsiteY2" fmla="*/ 248765 h 349730"/>
                  <a:gd name="connsiteX3" fmla="*/ 495300 w 506855"/>
                  <a:gd name="connsiteY3" fmla="*/ 349730 h 349730"/>
                  <a:gd name="connsiteX4" fmla="*/ 428625 w 506855"/>
                  <a:gd name="connsiteY4" fmla="*/ 102080 h 349730"/>
                  <a:gd name="connsiteX5" fmla="*/ 0 w 506855"/>
                  <a:gd name="connsiteY5" fmla="*/ 56360 h 349730"/>
                  <a:gd name="connsiteX0" fmla="*/ 0 w 512010"/>
                  <a:gd name="connsiteY0" fmla="*/ 56360 h 349730"/>
                  <a:gd name="connsiteX1" fmla="*/ 310515 w 512010"/>
                  <a:gd name="connsiteY1" fmla="*/ 136370 h 349730"/>
                  <a:gd name="connsiteX2" fmla="*/ 470535 w 512010"/>
                  <a:gd name="connsiteY2" fmla="*/ 248765 h 349730"/>
                  <a:gd name="connsiteX3" fmla="*/ 495300 w 512010"/>
                  <a:gd name="connsiteY3" fmla="*/ 349730 h 349730"/>
                  <a:gd name="connsiteX4" fmla="*/ 428625 w 512010"/>
                  <a:gd name="connsiteY4" fmla="*/ 102080 h 349730"/>
                  <a:gd name="connsiteX5" fmla="*/ 0 w 512010"/>
                  <a:gd name="connsiteY5" fmla="*/ 56360 h 349730"/>
                  <a:gd name="connsiteX0" fmla="*/ 0 w 495300"/>
                  <a:gd name="connsiteY0" fmla="*/ 0 h 293370"/>
                  <a:gd name="connsiteX1" fmla="*/ 310515 w 495300"/>
                  <a:gd name="connsiteY1" fmla="*/ 80010 h 293370"/>
                  <a:gd name="connsiteX2" fmla="*/ 470535 w 495300"/>
                  <a:gd name="connsiteY2" fmla="*/ 192405 h 293370"/>
                  <a:gd name="connsiteX3" fmla="*/ 495300 w 495300"/>
                  <a:gd name="connsiteY3" fmla="*/ 293370 h 293370"/>
                  <a:gd name="connsiteX4" fmla="*/ 0 w 495300"/>
                  <a:gd name="connsiteY4" fmla="*/ 0 h 293370"/>
                  <a:gd name="connsiteX0" fmla="*/ 0 w 499109"/>
                  <a:gd name="connsiteY0" fmla="*/ 6972 h 300342"/>
                  <a:gd name="connsiteX1" fmla="*/ 310515 w 499109"/>
                  <a:gd name="connsiteY1" fmla="*/ 86982 h 300342"/>
                  <a:gd name="connsiteX2" fmla="*/ 470535 w 499109"/>
                  <a:gd name="connsiteY2" fmla="*/ 199377 h 300342"/>
                  <a:gd name="connsiteX3" fmla="*/ 495300 w 499109"/>
                  <a:gd name="connsiteY3" fmla="*/ 300342 h 300342"/>
                  <a:gd name="connsiteX4" fmla="*/ 0 w 499109"/>
                  <a:gd name="connsiteY4" fmla="*/ 6972 h 300342"/>
                  <a:gd name="connsiteX0" fmla="*/ 0 w 499122"/>
                  <a:gd name="connsiteY0" fmla="*/ 55883 h 349253"/>
                  <a:gd name="connsiteX1" fmla="*/ 310515 w 499122"/>
                  <a:gd name="connsiteY1" fmla="*/ 135893 h 349253"/>
                  <a:gd name="connsiteX2" fmla="*/ 470535 w 499122"/>
                  <a:gd name="connsiteY2" fmla="*/ 248288 h 349253"/>
                  <a:gd name="connsiteX3" fmla="*/ 495300 w 499122"/>
                  <a:gd name="connsiteY3" fmla="*/ 349253 h 349253"/>
                  <a:gd name="connsiteX4" fmla="*/ 0 w 499122"/>
                  <a:gd name="connsiteY4" fmla="*/ 55883 h 349253"/>
                  <a:gd name="connsiteX0" fmla="*/ 0 w 499640"/>
                  <a:gd name="connsiteY0" fmla="*/ 46518 h 339888"/>
                  <a:gd name="connsiteX1" fmla="*/ 310515 w 499640"/>
                  <a:gd name="connsiteY1" fmla="*/ 126528 h 339888"/>
                  <a:gd name="connsiteX2" fmla="*/ 470535 w 499640"/>
                  <a:gd name="connsiteY2" fmla="*/ 238923 h 339888"/>
                  <a:gd name="connsiteX3" fmla="*/ 495300 w 499640"/>
                  <a:gd name="connsiteY3" fmla="*/ 339888 h 339888"/>
                  <a:gd name="connsiteX4" fmla="*/ 0 w 499640"/>
                  <a:gd name="connsiteY4" fmla="*/ 46518 h 339888"/>
                  <a:gd name="connsiteX0" fmla="*/ 0 w 499555"/>
                  <a:gd name="connsiteY0" fmla="*/ 57521 h 350891"/>
                  <a:gd name="connsiteX1" fmla="*/ 310515 w 499555"/>
                  <a:gd name="connsiteY1" fmla="*/ 137531 h 350891"/>
                  <a:gd name="connsiteX2" fmla="*/ 470535 w 499555"/>
                  <a:gd name="connsiteY2" fmla="*/ 249926 h 350891"/>
                  <a:gd name="connsiteX3" fmla="*/ 495300 w 499555"/>
                  <a:gd name="connsiteY3" fmla="*/ 350891 h 350891"/>
                  <a:gd name="connsiteX4" fmla="*/ 0 w 499555"/>
                  <a:gd name="connsiteY4" fmla="*/ 57521 h 350891"/>
                  <a:gd name="connsiteX0" fmla="*/ 0 w 516576"/>
                  <a:gd name="connsiteY0" fmla="*/ 54570 h 359370"/>
                  <a:gd name="connsiteX1" fmla="*/ 310515 w 516576"/>
                  <a:gd name="connsiteY1" fmla="*/ 134580 h 359370"/>
                  <a:gd name="connsiteX2" fmla="*/ 470535 w 516576"/>
                  <a:gd name="connsiteY2" fmla="*/ 246975 h 359370"/>
                  <a:gd name="connsiteX3" fmla="*/ 512445 w 516576"/>
                  <a:gd name="connsiteY3" fmla="*/ 359370 h 359370"/>
                  <a:gd name="connsiteX4" fmla="*/ 0 w 516576"/>
                  <a:gd name="connsiteY4" fmla="*/ 54570 h 359370"/>
                  <a:gd name="connsiteX0" fmla="*/ 0 w 514563"/>
                  <a:gd name="connsiteY0" fmla="*/ 54570 h 359370"/>
                  <a:gd name="connsiteX1" fmla="*/ 310515 w 514563"/>
                  <a:gd name="connsiteY1" fmla="*/ 134580 h 359370"/>
                  <a:gd name="connsiteX2" fmla="*/ 470535 w 514563"/>
                  <a:gd name="connsiteY2" fmla="*/ 246975 h 359370"/>
                  <a:gd name="connsiteX3" fmla="*/ 512445 w 514563"/>
                  <a:gd name="connsiteY3" fmla="*/ 359370 h 359370"/>
                  <a:gd name="connsiteX4" fmla="*/ 0 w 514563"/>
                  <a:gd name="connsiteY4" fmla="*/ 54570 h 359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563" h="359370">
                    <a:moveTo>
                      <a:pt x="0" y="54570"/>
                    </a:moveTo>
                    <a:cubicBezTo>
                      <a:pt x="71120" y="128865"/>
                      <a:pt x="214630" y="75525"/>
                      <a:pt x="310515" y="134580"/>
                    </a:cubicBezTo>
                    <a:lnTo>
                      <a:pt x="470535" y="246975"/>
                    </a:lnTo>
                    <a:lnTo>
                      <a:pt x="512445" y="359370"/>
                    </a:lnTo>
                    <a:cubicBezTo>
                      <a:pt x="552133" y="-38457"/>
                      <a:pt x="21272" y="-47030"/>
                      <a:pt x="0" y="54570"/>
                    </a:cubicBezTo>
                    <a:close/>
                  </a:path>
                </a:pathLst>
              </a:custGeom>
              <a:solidFill>
                <a:srgbClr val="F5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6C712FA-6372-404A-8FD1-2BC80D7A4630}"/>
                  </a:ext>
                </a:extLst>
              </p:cNvPr>
              <p:cNvSpPr/>
              <p:nvPr/>
            </p:nvSpPr>
            <p:spPr>
              <a:xfrm>
                <a:off x="6544224" y="1635219"/>
                <a:ext cx="860498" cy="937472"/>
              </a:xfrm>
              <a:custGeom>
                <a:avLst/>
                <a:gdLst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125730 w 481965"/>
                  <a:gd name="connsiteY6" fmla="*/ 11430 h 516255"/>
                  <a:gd name="connsiteX7" fmla="*/ 41910 w 481965"/>
                  <a:gd name="connsiteY7" fmla="*/ 74295 h 516255"/>
                  <a:gd name="connsiteX8" fmla="*/ 30480 w 481965"/>
                  <a:gd name="connsiteY8" fmla="*/ 36195 h 516255"/>
                  <a:gd name="connsiteX9" fmla="*/ 0 w 481965"/>
                  <a:gd name="connsiteY9" fmla="*/ 129540 h 516255"/>
                  <a:gd name="connsiteX10" fmla="*/ 1905 w 481965"/>
                  <a:gd name="connsiteY10" fmla="*/ 274320 h 516255"/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125730 w 481965"/>
                  <a:gd name="connsiteY6" fmla="*/ 11430 h 516255"/>
                  <a:gd name="connsiteX7" fmla="*/ 41910 w 481965"/>
                  <a:gd name="connsiteY7" fmla="*/ 74295 h 516255"/>
                  <a:gd name="connsiteX8" fmla="*/ 30480 w 481965"/>
                  <a:gd name="connsiteY8" fmla="*/ 36195 h 516255"/>
                  <a:gd name="connsiteX9" fmla="*/ 0 w 481965"/>
                  <a:gd name="connsiteY9" fmla="*/ 129540 h 516255"/>
                  <a:gd name="connsiteX10" fmla="*/ 1905 w 481965"/>
                  <a:gd name="connsiteY10" fmla="*/ 274320 h 516255"/>
                  <a:gd name="connsiteX0" fmla="*/ 1905 w 481965"/>
                  <a:gd name="connsiteY0" fmla="*/ 274320 h 516255"/>
                  <a:gd name="connsiteX1" fmla="*/ 116205 w 481965"/>
                  <a:gd name="connsiteY1" fmla="*/ 516255 h 516255"/>
                  <a:gd name="connsiteX2" fmla="*/ 407670 w 481965"/>
                  <a:gd name="connsiteY2" fmla="*/ 417195 h 516255"/>
                  <a:gd name="connsiteX3" fmla="*/ 481965 w 481965"/>
                  <a:gd name="connsiteY3" fmla="*/ 240030 h 516255"/>
                  <a:gd name="connsiteX4" fmla="*/ 382905 w 481965"/>
                  <a:gd name="connsiteY4" fmla="*/ 41910 h 516255"/>
                  <a:gd name="connsiteX5" fmla="*/ 224790 w 481965"/>
                  <a:gd name="connsiteY5" fmla="*/ 0 h 516255"/>
                  <a:gd name="connsiteX6" fmla="*/ 41910 w 481965"/>
                  <a:gd name="connsiteY6" fmla="*/ 74295 h 516255"/>
                  <a:gd name="connsiteX7" fmla="*/ 30480 w 481965"/>
                  <a:gd name="connsiteY7" fmla="*/ 36195 h 516255"/>
                  <a:gd name="connsiteX8" fmla="*/ 0 w 481965"/>
                  <a:gd name="connsiteY8" fmla="*/ 129540 h 516255"/>
                  <a:gd name="connsiteX9" fmla="*/ 1905 w 481965"/>
                  <a:gd name="connsiteY9" fmla="*/ 274320 h 516255"/>
                  <a:gd name="connsiteX0" fmla="*/ 1905 w 481965"/>
                  <a:gd name="connsiteY0" fmla="*/ 238125 h 480060"/>
                  <a:gd name="connsiteX1" fmla="*/ 116205 w 481965"/>
                  <a:gd name="connsiteY1" fmla="*/ 480060 h 480060"/>
                  <a:gd name="connsiteX2" fmla="*/ 407670 w 481965"/>
                  <a:gd name="connsiteY2" fmla="*/ 381000 h 480060"/>
                  <a:gd name="connsiteX3" fmla="*/ 481965 w 481965"/>
                  <a:gd name="connsiteY3" fmla="*/ 203835 h 480060"/>
                  <a:gd name="connsiteX4" fmla="*/ 382905 w 481965"/>
                  <a:gd name="connsiteY4" fmla="*/ 5715 h 480060"/>
                  <a:gd name="connsiteX5" fmla="*/ 41910 w 481965"/>
                  <a:gd name="connsiteY5" fmla="*/ 38100 h 480060"/>
                  <a:gd name="connsiteX6" fmla="*/ 30480 w 481965"/>
                  <a:gd name="connsiteY6" fmla="*/ 0 h 480060"/>
                  <a:gd name="connsiteX7" fmla="*/ 0 w 481965"/>
                  <a:gd name="connsiteY7" fmla="*/ 93345 h 480060"/>
                  <a:gd name="connsiteX8" fmla="*/ 1905 w 481965"/>
                  <a:gd name="connsiteY8" fmla="*/ 238125 h 480060"/>
                  <a:gd name="connsiteX0" fmla="*/ 1905 w 481965"/>
                  <a:gd name="connsiteY0" fmla="*/ 238125 h 480060"/>
                  <a:gd name="connsiteX1" fmla="*/ 116205 w 481965"/>
                  <a:gd name="connsiteY1" fmla="*/ 480060 h 480060"/>
                  <a:gd name="connsiteX2" fmla="*/ 407670 w 481965"/>
                  <a:gd name="connsiteY2" fmla="*/ 381000 h 480060"/>
                  <a:gd name="connsiteX3" fmla="*/ 481965 w 481965"/>
                  <a:gd name="connsiteY3" fmla="*/ 203835 h 480060"/>
                  <a:gd name="connsiteX4" fmla="*/ 41910 w 481965"/>
                  <a:gd name="connsiteY4" fmla="*/ 38100 h 480060"/>
                  <a:gd name="connsiteX5" fmla="*/ 30480 w 481965"/>
                  <a:gd name="connsiteY5" fmla="*/ 0 h 480060"/>
                  <a:gd name="connsiteX6" fmla="*/ 0 w 481965"/>
                  <a:gd name="connsiteY6" fmla="*/ 93345 h 480060"/>
                  <a:gd name="connsiteX7" fmla="*/ 1905 w 481965"/>
                  <a:gd name="connsiteY7" fmla="*/ 238125 h 480060"/>
                  <a:gd name="connsiteX0" fmla="*/ 1905 w 407670"/>
                  <a:gd name="connsiteY0" fmla="*/ 238125 h 480060"/>
                  <a:gd name="connsiteX1" fmla="*/ 116205 w 407670"/>
                  <a:gd name="connsiteY1" fmla="*/ 480060 h 480060"/>
                  <a:gd name="connsiteX2" fmla="*/ 407670 w 407670"/>
                  <a:gd name="connsiteY2" fmla="*/ 381000 h 480060"/>
                  <a:gd name="connsiteX3" fmla="*/ 41910 w 407670"/>
                  <a:gd name="connsiteY3" fmla="*/ 38100 h 480060"/>
                  <a:gd name="connsiteX4" fmla="*/ 30480 w 407670"/>
                  <a:gd name="connsiteY4" fmla="*/ 0 h 480060"/>
                  <a:gd name="connsiteX5" fmla="*/ 0 w 407670"/>
                  <a:gd name="connsiteY5" fmla="*/ 93345 h 480060"/>
                  <a:gd name="connsiteX6" fmla="*/ 1905 w 407670"/>
                  <a:gd name="connsiteY6" fmla="*/ 238125 h 480060"/>
                  <a:gd name="connsiteX0" fmla="*/ 1905 w 485229"/>
                  <a:gd name="connsiteY0" fmla="*/ 238125 h 480060"/>
                  <a:gd name="connsiteX1" fmla="*/ 116205 w 485229"/>
                  <a:gd name="connsiteY1" fmla="*/ 480060 h 480060"/>
                  <a:gd name="connsiteX2" fmla="*/ 407670 w 485229"/>
                  <a:gd name="connsiteY2" fmla="*/ 381000 h 480060"/>
                  <a:gd name="connsiteX3" fmla="*/ 41910 w 485229"/>
                  <a:gd name="connsiteY3" fmla="*/ 38100 h 480060"/>
                  <a:gd name="connsiteX4" fmla="*/ 30480 w 485229"/>
                  <a:gd name="connsiteY4" fmla="*/ 0 h 480060"/>
                  <a:gd name="connsiteX5" fmla="*/ 0 w 485229"/>
                  <a:gd name="connsiteY5" fmla="*/ 93345 h 480060"/>
                  <a:gd name="connsiteX6" fmla="*/ 1905 w 485229"/>
                  <a:gd name="connsiteY6" fmla="*/ 238125 h 480060"/>
                  <a:gd name="connsiteX0" fmla="*/ 1905 w 484668"/>
                  <a:gd name="connsiteY0" fmla="*/ 274984 h 516919"/>
                  <a:gd name="connsiteX1" fmla="*/ 116205 w 484668"/>
                  <a:gd name="connsiteY1" fmla="*/ 516919 h 516919"/>
                  <a:gd name="connsiteX2" fmla="*/ 407670 w 484668"/>
                  <a:gd name="connsiteY2" fmla="*/ 417859 h 516919"/>
                  <a:gd name="connsiteX3" fmla="*/ 41910 w 484668"/>
                  <a:gd name="connsiteY3" fmla="*/ 74959 h 516919"/>
                  <a:gd name="connsiteX4" fmla="*/ 30480 w 484668"/>
                  <a:gd name="connsiteY4" fmla="*/ 36859 h 516919"/>
                  <a:gd name="connsiteX5" fmla="*/ 0 w 484668"/>
                  <a:gd name="connsiteY5" fmla="*/ 130204 h 516919"/>
                  <a:gd name="connsiteX6" fmla="*/ 1905 w 484668"/>
                  <a:gd name="connsiteY6" fmla="*/ 274984 h 516919"/>
                  <a:gd name="connsiteX0" fmla="*/ 1905 w 466640"/>
                  <a:gd name="connsiteY0" fmla="*/ 266138 h 508073"/>
                  <a:gd name="connsiteX1" fmla="*/ 116205 w 466640"/>
                  <a:gd name="connsiteY1" fmla="*/ 508073 h 508073"/>
                  <a:gd name="connsiteX2" fmla="*/ 407670 w 466640"/>
                  <a:gd name="connsiteY2" fmla="*/ 409013 h 508073"/>
                  <a:gd name="connsiteX3" fmla="*/ 41910 w 466640"/>
                  <a:gd name="connsiteY3" fmla="*/ 66113 h 508073"/>
                  <a:gd name="connsiteX4" fmla="*/ 30480 w 466640"/>
                  <a:gd name="connsiteY4" fmla="*/ 28013 h 508073"/>
                  <a:gd name="connsiteX5" fmla="*/ 0 w 466640"/>
                  <a:gd name="connsiteY5" fmla="*/ 121358 h 508073"/>
                  <a:gd name="connsiteX6" fmla="*/ 1905 w 466640"/>
                  <a:gd name="connsiteY6" fmla="*/ 266138 h 508073"/>
                  <a:gd name="connsiteX0" fmla="*/ 1905 w 478095"/>
                  <a:gd name="connsiteY0" fmla="*/ 258816 h 500751"/>
                  <a:gd name="connsiteX1" fmla="*/ 116205 w 478095"/>
                  <a:gd name="connsiteY1" fmla="*/ 500751 h 500751"/>
                  <a:gd name="connsiteX2" fmla="*/ 407670 w 478095"/>
                  <a:gd name="connsiteY2" fmla="*/ 401691 h 500751"/>
                  <a:gd name="connsiteX3" fmla="*/ 41910 w 478095"/>
                  <a:gd name="connsiteY3" fmla="*/ 58791 h 500751"/>
                  <a:gd name="connsiteX4" fmla="*/ 30480 w 478095"/>
                  <a:gd name="connsiteY4" fmla="*/ 20691 h 500751"/>
                  <a:gd name="connsiteX5" fmla="*/ 0 w 478095"/>
                  <a:gd name="connsiteY5" fmla="*/ 114036 h 500751"/>
                  <a:gd name="connsiteX6" fmla="*/ 1905 w 478095"/>
                  <a:gd name="connsiteY6" fmla="*/ 258816 h 500751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30480 w 478632"/>
                  <a:gd name="connsiteY4" fmla="*/ 41387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  <a:gd name="connsiteX0" fmla="*/ 1905 w 478632"/>
                  <a:gd name="connsiteY0" fmla="*/ 279512 h 521447"/>
                  <a:gd name="connsiteX1" fmla="*/ 116205 w 478632"/>
                  <a:gd name="connsiteY1" fmla="*/ 521447 h 521447"/>
                  <a:gd name="connsiteX2" fmla="*/ 407670 w 478632"/>
                  <a:gd name="connsiteY2" fmla="*/ 422387 h 521447"/>
                  <a:gd name="connsiteX3" fmla="*/ 41910 w 478632"/>
                  <a:gd name="connsiteY3" fmla="*/ 79487 h 521447"/>
                  <a:gd name="connsiteX4" fmla="*/ 22860 w 478632"/>
                  <a:gd name="connsiteY4" fmla="*/ 35672 h 521447"/>
                  <a:gd name="connsiteX5" fmla="*/ 0 w 478632"/>
                  <a:gd name="connsiteY5" fmla="*/ 134732 h 521447"/>
                  <a:gd name="connsiteX6" fmla="*/ 1905 w 478632"/>
                  <a:gd name="connsiteY6" fmla="*/ 279512 h 52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8632" h="521447">
                    <a:moveTo>
                      <a:pt x="1905" y="279512"/>
                    </a:moveTo>
                    <a:cubicBezTo>
                      <a:pt x="20955" y="360157"/>
                      <a:pt x="30480" y="438897"/>
                      <a:pt x="116205" y="521447"/>
                    </a:cubicBezTo>
                    <a:lnTo>
                      <a:pt x="407670" y="422387"/>
                    </a:lnTo>
                    <a:cubicBezTo>
                      <a:pt x="661035" y="60437"/>
                      <a:pt x="163830" y="-112918"/>
                      <a:pt x="41910" y="79487"/>
                    </a:cubicBezTo>
                    <a:lnTo>
                      <a:pt x="22860" y="35672"/>
                    </a:lnTo>
                    <a:lnTo>
                      <a:pt x="0" y="134732"/>
                    </a:lnTo>
                    <a:lnTo>
                      <a:pt x="1905" y="279512"/>
                    </a:lnTo>
                    <a:close/>
                  </a:path>
                </a:pathLst>
              </a:custGeom>
              <a:solidFill>
                <a:srgbClr val="C8CA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75A338ED-85C6-4994-ABC6-8D03A47016D3}"/>
                  </a:ext>
                </a:extLst>
              </p:cNvPr>
              <p:cNvSpPr/>
              <p:nvPr/>
            </p:nvSpPr>
            <p:spPr>
              <a:xfrm>
                <a:off x="6866159" y="1737025"/>
                <a:ext cx="205492" cy="267139"/>
              </a:xfrm>
              <a:prstGeom prst="ellipse">
                <a:avLst/>
              </a:prstGeom>
              <a:solidFill>
                <a:srgbClr val="211D1E"/>
              </a:solidFill>
              <a:ln>
                <a:solidFill>
                  <a:srgbClr val="211D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5122EC1-9F3E-4E60-8A2F-E32AE005EB20}"/>
                  </a:ext>
                </a:extLst>
              </p:cNvPr>
              <p:cNvSpPr/>
              <p:nvPr/>
            </p:nvSpPr>
            <p:spPr>
              <a:xfrm rot="21203188">
                <a:off x="6893554" y="1779834"/>
                <a:ext cx="119868" cy="99321"/>
              </a:xfrm>
              <a:custGeom>
                <a:avLst/>
                <a:gdLst>
                  <a:gd name="connsiteX0" fmla="*/ 43814 w 66674"/>
                  <a:gd name="connsiteY0" fmla="*/ 0 h 55245"/>
                  <a:gd name="connsiteX1" fmla="*/ 66674 w 66674"/>
                  <a:gd name="connsiteY1" fmla="*/ 22860 h 55245"/>
                  <a:gd name="connsiteX2" fmla="*/ 43814 w 66674"/>
                  <a:gd name="connsiteY2" fmla="*/ 45720 h 55245"/>
                  <a:gd name="connsiteX3" fmla="*/ 40726 w 66674"/>
                  <a:gd name="connsiteY3" fmla="*/ 44441 h 55245"/>
                  <a:gd name="connsiteX4" fmla="*/ 39025 w 66674"/>
                  <a:gd name="connsiteY4" fmla="*/ 48550 h 55245"/>
                  <a:gd name="connsiteX5" fmla="*/ 22860 w 66674"/>
                  <a:gd name="connsiteY5" fmla="*/ 55245 h 55245"/>
                  <a:gd name="connsiteX6" fmla="*/ 0 w 66674"/>
                  <a:gd name="connsiteY6" fmla="*/ 32385 h 55245"/>
                  <a:gd name="connsiteX7" fmla="*/ 22860 w 66674"/>
                  <a:gd name="connsiteY7" fmla="*/ 9525 h 55245"/>
                  <a:gd name="connsiteX8" fmla="*/ 25948 w 66674"/>
                  <a:gd name="connsiteY8" fmla="*/ 10804 h 55245"/>
                  <a:gd name="connsiteX9" fmla="*/ 27650 w 66674"/>
                  <a:gd name="connsiteY9" fmla="*/ 6696 h 55245"/>
                  <a:gd name="connsiteX10" fmla="*/ 43814 w 66674"/>
                  <a:gd name="connsiteY10" fmla="*/ 0 h 55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74" h="55245">
                    <a:moveTo>
                      <a:pt x="43814" y="0"/>
                    </a:moveTo>
                    <a:cubicBezTo>
                      <a:pt x="56439" y="0"/>
                      <a:pt x="66674" y="10235"/>
                      <a:pt x="66674" y="22860"/>
                    </a:cubicBezTo>
                    <a:cubicBezTo>
                      <a:pt x="66674" y="35485"/>
                      <a:pt x="56439" y="45720"/>
                      <a:pt x="43814" y="45720"/>
                    </a:cubicBezTo>
                    <a:lnTo>
                      <a:pt x="40726" y="44441"/>
                    </a:lnTo>
                    <a:lnTo>
                      <a:pt x="39025" y="48550"/>
                    </a:lnTo>
                    <a:cubicBezTo>
                      <a:pt x="34888" y="52686"/>
                      <a:pt x="29173" y="55245"/>
                      <a:pt x="22860" y="55245"/>
                    </a:cubicBezTo>
                    <a:cubicBezTo>
                      <a:pt x="10235" y="55245"/>
                      <a:pt x="0" y="45010"/>
                      <a:pt x="0" y="32385"/>
                    </a:cubicBezTo>
                    <a:cubicBezTo>
                      <a:pt x="0" y="19760"/>
                      <a:pt x="10235" y="9525"/>
                      <a:pt x="22860" y="9525"/>
                    </a:cubicBezTo>
                    <a:lnTo>
                      <a:pt x="25948" y="10804"/>
                    </a:lnTo>
                    <a:lnTo>
                      <a:pt x="27650" y="6696"/>
                    </a:lnTo>
                    <a:cubicBezTo>
                      <a:pt x="31787" y="2559"/>
                      <a:pt x="37502" y="0"/>
                      <a:pt x="438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55" name="Anchor Point">
              <a:extLst>
                <a:ext uri="{FF2B5EF4-FFF2-40B4-BE49-F238E27FC236}">
                  <a16:creationId xmlns:a16="http://schemas.microsoft.com/office/drawing/2014/main" id="{C6713F16-DAC8-49EF-A264-0439004139AB}"/>
                </a:ext>
              </a:extLst>
            </p:cNvPr>
            <p:cNvSpPr/>
            <p:nvPr/>
          </p:nvSpPr>
          <p:spPr>
            <a:xfrm>
              <a:off x="11709745" y="1896758"/>
              <a:ext cx="281650" cy="2816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52A332-EE67-44FB-95A2-6C366A576F01}"/>
              </a:ext>
            </a:extLst>
          </p:cNvPr>
          <p:cNvGrpSpPr/>
          <p:nvPr/>
        </p:nvGrpSpPr>
        <p:grpSpPr>
          <a:xfrm>
            <a:off x="2630235" y="5202350"/>
            <a:ext cx="1794850" cy="3421386"/>
            <a:chOff x="2630235" y="5202350"/>
            <a:chExt cx="1794850" cy="3421386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DEDAE13-62D6-45F9-A797-05F143B904DC}"/>
                </a:ext>
              </a:extLst>
            </p:cNvPr>
            <p:cNvSpPr/>
            <p:nvPr/>
          </p:nvSpPr>
          <p:spPr>
            <a:xfrm>
              <a:off x="2630235" y="5202350"/>
              <a:ext cx="1024359" cy="1583235"/>
            </a:xfrm>
            <a:custGeom>
              <a:avLst/>
              <a:gdLst>
                <a:gd name="connsiteX0" fmla="*/ 504216 w 1024359"/>
                <a:gd name="connsiteY0" fmla="*/ 221063 h 1583235"/>
                <a:gd name="connsiteX1" fmla="*/ 338195 w 1024359"/>
                <a:gd name="connsiteY1" fmla="*/ 42374 h 1583235"/>
                <a:gd name="connsiteX2" fmla="*/ 104928 w 1024359"/>
                <a:gd name="connsiteY2" fmla="*/ 23324 h 1583235"/>
                <a:gd name="connsiteX3" fmla="*/ 1581 w 1024359"/>
                <a:gd name="connsiteY3" fmla="*/ 255639 h 1583235"/>
                <a:gd name="connsiteX4" fmla="*/ 98451 w 1024359"/>
                <a:gd name="connsiteY4" fmla="*/ 504622 h 1583235"/>
                <a:gd name="connsiteX5" fmla="*/ 827590 w 1024359"/>
                <a:gd name="connsiteY5" fmla="*/ 1504747 h 1583235"/>
                <a:gd name="connsiteX6" fmla="*/ 913315 w 1024359"/>
                <a:gd name="connsiteY6" fmla="*/ 1574566 h 1583235"/>
                <a:gd name="connsiteX7" fmla="*/ 1016280 w 1024359"/>
                <a:gd name="connsiteY7" fmla="*/ 1558944 h 1583235"/>
                <a:gd name="connsiteX8" fmla="*/ 960273 w 1024359"/>
                <a:gd name="connsiteY8" fmla="*/ 1265289 h 1583235"/>
                <a:gd name="connsiteX9" fmla="*/ 504311 w 1024359"/>
                <a:gd name="connsiteY9" fmla="*/ 221634 h 158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4359" h="1583235">
                  <a:moveTo>
                    <a:pt x="504216" y="221063"/>
                  </a:moveTo>
                  <a:cubicBezTo>
                    <a:pt x="458019" y="153435"/>
                    <a:pt x="407442" y="86094"/>
                    <a:pt x="338195" y="42374"/>
                  </a:cubicBezTo>
                  <a:cubicBezTo>
                    <a:pt x="268948" y="-1346"/>
                    <a:pt x="176270" y="-16872"/>
                    <a:pt x="104928" y="23324"/>
                  </a:cubicBezTo>
                  <a:cubicBezTo>
                    <a:pt x="26537" y="66948"/>
                    <a:pt x="-7277" y="166199"/>
                    <a:pt x="1581" y="255639"/>
                  </a:cubicBezTo>
                  <a:cubicBezTo>
                    <a:pt x="10440" y="345078"/>
                    <a:pt x="53969" y="427089"/>
                    <a:pt x="98451" y="504622"/>
                  </a:cubicBezTo>
                  <a:cubicBezTo>
                    <a:pt x="303724" y="863962"/>
                    <a:pt x="548269" y="1199395"/>
                    <a:pt x="827590" y="1504747"/>
                  </a:cubicBezTo>
                  <a:cubicBezTo>
                    <a:pt x="852640" y="1532179"/>
                    <a:pt x="879024" y="1560087"/>
                    <a:pt x="913315" y="1574566"/>
                  </a:cubicBezTo>
                  <a:cubicBezTo>
                    <a:pt x="947605" y="1589043"/>
                    <a:pt x="991610" y="1586662"/>
                    <a:pt x="1016280" y="1558944"/>
                  </a:cubicBezTo>
                  <a:cubicBezTo>
                    <a:pt x="1049617" y="1521607"/>
                    <a:pt x="972369" y="1317867"/>
                    <a:pt x="960273" y="1265289"/>
                  </a:cubicBezTo>
                  <a:cubicBezTo>
                    <a:pt x="874319" y="892137"/>
                    <a:pt x="719700" y="538236"/>
                    <a:pt x="504311" y="221634"/>
                  </a:cubicBezTo>
                  <a:close/>
                </a:path>
              </a:pathLst>
            </a:custGeom>
            <a:solidFill>
              <a:srgbClr val="4B77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8BDEE693-37C8-42C0-80FD-9F861A81878A}"/>
                </a:ext>
              </a:extLst>
            </p:cNvPr>
            <p:cNvSpPr/>
            <p:nvPr/>
          </p:nvSpPr>
          <p:spPr>
            <a:xfrm>
              <a:off x="4073097" y="8271748"/>
              <a:ext cx="351988" cy="3519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8" name="Wing">
            <a:extLst>
              <a:ext uri="{FF2B5EF4-FFF2-40B4-BE49-F238E27FC236}">
                <a16:creationId xmlns:a16="http://schemas.microsoft.com/office/drawing/2014/main" id="{DE4B8800-819D-416A-8288-27D2FFF371D1}"/>
              </a:ext>
            </a:extLst>
          </p:cNvPr>
          <p:cNvGrpSpPr/>
          <p:nvPr/>
        </p:nvGrpSpPr>
        <p:grpSpPr>
          <a:xfrm>
            <a:off x="1665654" y="-691469"/>
            <a:ext cx="1977284" cy="6368673"/>
            <a:chOff x="6310189" y="-691469"/>
            <a:chExt cx="1977284" cy="6368673"/>
          </a:xfrm>
        </p:grpSpPr>
        <p:grpSp>
          <p:nvGrpSpPr>
            <p:cNvPr id="43" name="Wings">
              <a:extLst>
                <a:ext uri="{FF2B5EF4-FFF2-40B4-BE49-F238E27FC236}">
                  <a16:creationId xmlns:a16="http://schemas.microsoft.com/office/drawing/2014/main" id="{99B09F36-A9C8-40E9-B537-5AD78AB65521}"/>
                </a:ext>
              </a:extLst>
            </p:cNvPr>
            <p:cNvGrpSpPr/>
            <p:nvPr/>
          </p:nvGrpSpPr>
          <p:grpSpPr>
            <a:xfrm>
              <a:off x="6756945" y="2537301"/>
              <a:ext cx="1530528" cy="3139903"/>
              <a:chOff x="6756945" y="2537301"/>
              <a:chExt cx="1530528" cy="3139903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4423D33-BCC9-4B8B-96CA-AE64928FC220}"/>
                  </a:ext>
                </a:extLst>
              </p:cNvPr>
              <p:cNvSpPr/>
              <p:nvPr/>
            </p:nvSpPr>
            <p:spPr>
              <a:xfrm>
                <a:off x="6756945" y="2537301"/>
                <a:ext cx="1530528" cy="3139903"/>
              </a:xfrm>
              <a:custGeom>
                <a:avLst/>
                <a:gdLst>
                  <a:gd name="connsiteX0" fmla="*/ 171450 w 845820"/>
                  <a:gd name="connsiteY0" fmla="*/ 76200 h 1741170"/>
                  <a:gd name="connsiteX1" fmla="*/ 19050 w 845820"/>
                  <a:gd name="connsiteY1" fmla="*/ 251460 h 1741170"/>
                  <a:gd name="connsiteX2" fmla="*/ 0 w 845820"/>
                  <a:gd name="connsiteY2" fmla="*/ 605790 h 1741170"/>
                  <a:gd name="connsiteX3" fmla="*/ 68580 w 845820"/>
                  <a:gd name="connsiteY3" fmla="*/ 861060 h 1741170"/>
                  <a:gd name="connsiteX4" fmla="*/ 228600 w 845820"/>
                  <a:gd name="connsiteY4" fmla="*/ 1131570 h 1741170"/>
                  <a:gd name="connsiteX5" fmla="*/ 297180 w 845820"/>
                  <a:gd name="connsiteY5" fmla="*/ 1101090 h 1741170"/>
                  <a:gd name="connsiteX6" fmla="*/ 312420 w 845820"/>
                  <a:gd name="connsiteY6" fmla="*/ 1032510 h 1741170"/>
                  <a:gd name="connsiteX7" fmla="*/ 567690 w 845820"/>
                  <a:gd name="connsiteY7" fmla="*/ 1535430 h 1741170"/>
                  <a:gd name="connsiteX8" fmla="*/ 628650 w 845820"/>
                  <a:gd name="connsiteY8" fmla="*/ 1455420 h 1741170"/>
                  <a:gd name="connsiteX9" fmla="*/ 792480 w 845820"/>
                  <a:gd name="connsiteY9" fmla="*/ 1741170 h 1741170"/>
                  <a:gd name="connsiteX10" fmla="*/ 845820 w 845820"/>
                  <a:gd name="connsiteY10" fmla="*/ 1699260 h 1741170"/>
                  <a:gd name="connsiteX11" fmla="*/ 556260 w 845820"/>
                  <a:gd name="connsiteY11" fmla="*/ 198120 h 1741170"/>
                  <a:gd name="connsiteX12" fmla="*/ 361950 w 845820"/>
                  <a:gd name="connsiteY12" fmla="*/ 0 h 1741170"/>
                  <a:gd name="connsiteX13" fmla="*/ 171450 w 845820"/>
                  <a:gd name="connsiteY13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49530 w 826770"/>
                  <a:gd name="connsiteY2" fmla="*/ 861060 h 1741170"/>
                  <a:gd name="connsiteX3" fmla="*/ 209550 w 826770"/>
                  <a:gd name="connsiteY3" fmla="*/ 1131570 h 1741170"/>
                  <a:gd name="connsiteX4" fmla="*/ 278130 w 826770"/>
                  <a:gd name="connsiteY4" fmla="*/ 1101090 h 1741170"/>
                  <a:gd name="connsiteX5" fmla="*/ 293370 w 826770"/>
                  <a:gd name="connsiteY5" fmla="*/ 1032510 h 1741170"/>
                  <a:gd name="connsiteX6" fmla="*/ 548640 w 826770"/>
                  <a:gd name="connsiteY6" fmla="*/ 1535430 h 1741170"/>
                  <a:gd name="connsiteX7" fmla="*/ 609600 w 826770"/>
                  <a:gd name="connsiteY7" fmla="*/ 1455420 h 1741170"/>
                  <a:gd name="connsiteX8" fmla="*/ 773430 w 826770"/>
                  <a:gd name="connsiteY8" fmla="*/ 1741170 h 1741170"/>
                  <a:gd name="connsiteX9" fmla="*/ 826770 w 826770"/>
                  <a:gd name="connsiteY9" fmla="*/ 1699260 h 1741170"/>
                  <a:gd name="connsiteX10" fmla="*/ 537210 w 826770"/>
                  <a:gd name="connsiteY10" fmla="*/ 198120 h 1741170"/>
                  <a:gd name="connsiteX11" fmla="*/ 342900 w 826770"/>
                  <a:gd name="connsiteY11" fmla="*/ 0 h 1741170"/>
                  <a:gd name="connsiteX12" fmla="*/ 152400 w 826770"/>
                  <a:gd name="connsiteY12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209550 w 826770"/>
                  <a:gd name="connsiteY2" fmla="*/ 1131570 h 1741170"/>
                  <a:gd name="connsiteX3" fmla="*/ 278130 w 826770"/>
                  <a:gd name="connsiteY3" fmla="*/ 1101090 h 1741170"/>
                  <a:gd name="connsiteX4" fmla="*/ 293370 w 826770"/>
                  <a:gd name="connsiteY4" fmla="*/ 1032510 h 1741170"/>
                  <a:gd name="connsiteX5" fmla="*/ 548640 w 826770"/>
                  <a:gd name="connsiteY5" fmla="*/ 1535430 h 1741170"/>
                  <a:gd name="connsiteX6" fmla="*/ 609600 w 826770"/>
                  <a:gd name="connsiteY6" fmla="*/ 1455420 h 1741170"/>
                  <a:gd name="connsiteX7" fmla="*/ 773430 w 826770"/>
                  <a:gd name="connsiteY7" fmla="*/ 1741170 h 1741170"/>
                  <a:gd name="connsiteX8" fmla="*/ 826770 w 826770"/>
                  <a:gd name="connsiteY8" fmla="*/ 1699260 h 1741170"/>
                  <a:gd name="connsiteX9" fmla="*/ 537210 w 826770"/>
                  <a:gd name="connsiteY9" fmla="*/ 198120 h 1741170"/>
                  <a:gd name="connsiteX10" fmla="*/ 342900 w 826770"/>
                  <a:gd name="connsiteY10" fmla="*/ 0 h 1741170"/>
                  <a:gd name="connsiteX11" fmla="*/ 152400 w 826770"/>
                  <a:gd name="connsiteY11" fmla="*/ 76200 h 1741170"/>
                  <a:gd name="connsiteX0" fmla="*/ 152400 w 826770"/>
                  <a:gd name="connsiteY0" fmla="*/ 76200 h 1741170"/>
                  <a:gd name="connsiteX1" fmla="*/ 0 w 826770"/>
                  <a:gd name="connsiteY1" fmla="*/ 251460 h 1741170"/>
                  <a:gd name="connsiteX2" fmla="*/ 209550 w 826770"/>
                  <a:gd name="connsiteY2" fmla="*/ 1131570 h 1741170"/>
                  <a:gd name="connsiteX3" fmla="*/ 278130 w 826770"/>
                  <a:gd name="connsiteY3" fmla="*/ 1101090 h 1741170"/>
                  <a:gd name="connsiteX4" fmla="*/ 293370 w 826770"/>
                  <a:gd name="connsiteY4" fmla="*/ 1032510 h 1741170"/>
                  <a:gd name="connsiteX5" fmla="*/ 548640 w 826770"/>
                  <a:gd name="connsiteY5" fmla="*/ 1535430 h 1741170"/>
                  <a:gd name="connsiteX6" fmla="*/ 609600 w 826770"/>
                  <a:gd name="connsiteY6" fmla="*/ 1455420 h 1741170"/>
                  <a:gd name="connsiteX7" fmla="*/ 773430 w 826770"/>
                  <a:gd name="connsiteY7" fmla="*/ 1741170 h 1741170"/>
                  <a:gd name="connsiteX8" fmla="*/ 826770 w 826770"/>
                  <a:gd name="connsiteY8" fmla="*/ 1699260 h 1741170"/>
                  <a:gd name="connsiteX9" fmla="*/ 537210 w 826770"/>
                  <a:gd name="connsiteY9" fmla="*/ 198120 h 1741170"/>
                  <a:gd name="connsiteX10" fmla="*/ 342900 w 826770"/>
                  <a:gd name="connsiteY10" fmla="*/ 0 h 1741170"/>
                  <a:gd name="connsiteX11" fmla="*/ 152400 w 826770"/>
                  <a:gd name="connsiteY11" fmla="*/ 76200 h 1741170"/>
                  <a:gd name="connsiteX0" fmla="*/ 176951 w 851321"/>
                  <a:gd name="connsiteY0" fmla="*/ 7620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11" fmla="*/ 176951 w 851321"/>
                  <a:gd name="connsiteY11" fmla="*/ 7620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367451 w 851321"/>
                  <a:gd name="connsiteY0" fmla="*/ 0 h 1741170"/>
                  <a:gd name="connsiteX1" fmla="*/ 24551 w 851321"/>
                  <a:gd name="connsiteY1" fmla="*/ 251460 h 1741170"/>
                  <a:gd name="connsiteX2" fmla="*/ 234101 w 851321"/>
                  <a:gd name="connsiteY2" fmla="*/ 1131570 h 1741170"/>
                  <a:gd name="connsiteX3" fmla="*/ 302681 w 851321"/>
                  <a:gd name="connsiteY3" fmla="*/ 1101090 h 1741170"/>
                  <a:gd name="connsiteX4" fmla="*/ 317921 w 851321"/>
                  <a:gd name="connsiteY4" fmla="*/ 1032510 h 1741170"/>
                  <a:gd name="connsiteX5" fmla="*/ 573191 w 851321"/>
                  <a:gd name="connsiteY5" fmla="*/ 1535430 h 1741170"/>
                  <a:gd name="connsiteX6" fmla="*/ 634151 w 851321"/>
                  <a:gd name="connsiteY6" fmla="*/ 1455420 h 1741170"/>
                  <a:gd name="connsiteX7" fmla="*/ 797981 w 851321"/>
                  <a:gd name="connsiteY7" fmla="*/ 1741170 h 1741170"/>
                  <a:gd name="connsiteX8" fmla="*/ 851321 w 851321"/>
                  <a:gd name="connsiteY8" fmla="*/ 1699260 h 1741170"/>
                  <a:gd name="connsiteX9" fmla="*/ 561761 w 851321"/>
                  <a:gd name="connsiteY9" fmla="*/ 198120 h 1741170"/>
                  <a:gd name="connsiteX10" fmla="*/ 367451 w 851321"/>
                  <a:gd name="connsiteY10" fmla="*/ 0 h 174117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79798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51321"/>
                  <a:gd name="connsiteY0" fmla="*/ 0 h 1751330"/>
                  <a:gd name="connsiteX1" fmla="*/ 24551 w 851321"/>
                  <a:gd name="connsiteY1" fmla="*/ 261620 h 1751330"/>
                  <a:gd name="connsiteX2" fmla="*/ 234101 w 851321"/>
                  <a:gd name="connsiteY2" fmla="*/ 1141730 h 1751330"/>
                  <a:gd name="connsiteX3" fmla="*/ 302681 w 851321"/>
                  <a:gd name="connsiteY3" fmla="*/ 1111250 h 1751330"/>
                  <a:gd name="connsiteX4" fmla="*/ 317921 w 851321"/>
                  <a:gd name="connsiteY4" fmla="*/ 1042670 h 1751330"/>
                  <a:gd name="connsiteX5" fmla="*/ 573191 w 851321"/>
                  <a:gd name="connsiteY5" fmla="*/ 1545590 h 1751330"/>
                  <a:gd name="connsiteX6" fmla="*/ 634151 w 851321"/>
                  <a:gd name="connsiteY6" fmla="*/ 1465580 h 1751330"/>
                  <a:gd name="connsiteX7" fmla="*/ 805601 w 851321"/>
                  <a:gd name="connsiteY7" fmla="*/ 1751330 h 1751330"/>
                  <a:gd name="connsiteX8" fmla="*/ 851321 w 851321"/>
                  <a:gd name="connsiteY8" fmla="*/ 1709420 h 1751330"/>
                  <a:gd name="connsiteX9" fmla="*/ 561761 w 851321"/>
                  <a:gd name="connsiteY9" fmla="*/ 208280 h 1751330"/>
                  <a:gd name="connsiteX10" fmla="*/ 405551 w 851321"/>
                  <a:gd name="connsiteY10" fmla="*/ 0 h 1751330"/>
                  <a:gd name="connsiteX0" fmla="*/ 405551 w 866449"/>
                  <a:gd name="connsiteY0" fmla="*/ 0 h 1846994"/>
                  <a:gd name="connsiteX1" fmla="*/ 24551 w 866449"/>
                  <a:gd name="connsiteY1" fmla="*/ 261620 h 1846994"/>
                  <a:gd name="connsiteX2" fmla="*/ 234101 w 866449"/>
                  <a:gd name="connsiteY2" fmla="*/ 1141730 h 1846994"/>
                  <a:gd name="connsiteX3" fmla="*/ 302681 w 866449"/>
                  <a:gd name="connsiteY3" fmla="*/ 1111250 h 1846994"/>
                  <a:gd name="connsiteX4" fmla="*/ 317921 w 866449"/>
                  <a:gd name="connsiteY4" fmla="*/ 1042670 h 1846994"/>
                  <a:gd name="connsiteX5" fmla="*/ 573191 w 866449"/>
                  <a:gd name="connsiteY5" fmla="*/ 1545590 h 1846994"/>
                  <a:gd name="connsiteX6" fmla="*/ 634151 w 866449"/>
                  <a:gd name="connsiteY6" fmla="*/ 1465580 h 1846994"/>
                  <a:gd name="connsiteX7" fmla="*/ 805601 w 866449"/>
                  <a:gd name="connsiteY7" fmla="*/ 1751330 h 1846994"/>
                  <a:gd name="connsiteX8" fmla="*/ 851321 w 866449"/>
                  <a:gd name="connsiteY8" fmla="*/ 1709420 h 1846994"/>
                  <a:gd name="connsiteX9" fmla="*/ 561761 w 866449"/>
                  <a:gd name="connsiteY9" fmla="*/ 208280 h 1846994"/>
                  <a:gd name="connsiteX10" fmla="*/ 405551 w 866449"/>
                  <a:gd name="connsiteY10" fmla="*/ 0 h 1846994"/>
                  <a:gd name="connsiteX0" fmla="*/ 405551 w 858274"/>
                  <a:gd name="connsiteY0" fmla="*/ 0 h 1822428"/>
                  <a:gd name="connsiteX1" fmla="*/ 24551 w 858274"/>
                  <a:gd name="connsiteY1" fmla="*/ 261620 h 1822428"/>
                  <a:gd name="connsiteX2" fmla="*/ 234101 w 858274"/>
                  <a:gd name="connsiteY2" fmla="*/ 1141730 h 1822428"/>
                  <a:gd name="connsiteX3" fmla="*/ 302681 w 858274"/>
                  <a:gd name="connsiteY3" fmla="*/ 1111250 h 1822428"/>
                  <a:gd name="connsiteX4" fmla="*/ 317921 w 858274"/>
                  <a:gd name="connsiteY4" fmla="*/ 1042670 h 1822428"/>
                  <a:gd name="connsiteX5" fmla="*/ 573191 w 858274"/>
                  <a:gd name="connsiteY5" fmla="*/ 1545590 h 1822428"/>
                  <a:gd name="connsiteX6" fmla="*/ 634151 w 858274"/>
                  <a:gd name="connsiteY6" fmla="*/ 1465580 h 1822428"/>
                  <a:gd name="connsiteX7" fmla="*/ 706541 w 858274"/>
                  <a:gd name="connsiteY7" fmla="*/ 1669415 h 1822428"/>
                  <a:gd name="connsiteX8" fmla="*/ 851321 w 858274"/>
                  <a:gd name="connsiteY8" fmla="*/ 1709420 h 1822428"/>
                  <a:gd name="connsiteX9" fmla="*/ 561761 w 858274"/>
                  <a:gd name="connsiteY9" fmla="*/ 208280 h 1822428"/>
                  <a:gd name="connsiteX10" fmla="*/ 405551 w 858274"/>
                  <a:gd name="connsiteY10" fmla="*/ 0 h 1822428"/>
                  <a:gd name="connsiteX0" fmla="*/ 405551 w 851891"/>
                  <a:gd name="connsiteY0" fmla="*/ 0 h 1767168"/>
                  <a:gd name="connsiteX1" fmla="*/ 24551 w 851891"/>
                  <a:gd name="connsiteY1" fmla="*/ 261620 h 1767168"/>
                  <a:gd name="connsiteX2" fmla="*/ 234101 w 851891"/>
                  <a:gd name="connsiteY2" fmla="*/ 1141730 h 1767168"/>
                  <a:gd name="connsiteX3" fmla="*/ 302681 w 851891"/>
                  <a:gd name="connsiteY3" fmla="*/ 1111250 h 1767168"/>
                  <a:gd name="connsiteX4" fmla="*/ 317921 w 851891"/>
                  <a:gd name="connsiteY4" fmla="*/ 1042670 h 1767168"/>
                  <a:gd name="connsiteX5" fmla="*/ 573191 w 851891"/>
                  <a:gd name="connsiteY5" fmla="*/ 1545590 h 1767168"/>
                  <a:gd name="connsiteX6" fmla="*/ 634151 w 851891"/>
                  <a:gd name="connsiteY6" fmla="*/ 1465580 h 1767168"/>
                  <a:gd name="connsiteX7" fmla="*/ 851321 w 851891"/>
                  <a:gd name="connsiteY7" fmla="*/ 1709420 h 1767168"/>
                  <a:gd name="connsiteX8" fmla="*/ 561761 w 851891"/>
                  <a:gd name="connsiteY8" fmla="*/ 208280 h 1767168"/>
                  <a:gd name="connsiteX9" fmla="*/ 405551 w 851891"/>
                  <a:gd name="connsiteY9" fmla="*/ 0 h 1767168"/>
                  <a:gd name="connsiteX0" fmla="*/ 405551 w 851321"/>
                  <a:gd name="connsiteY0" fmla="*/ 0 h 1744849"/>
                  <a:gd name="connsiteX1" fmla="*/ 24551 w 851321"/>
                  <a:gd name="connsiteY1" fmla="*/ 261620 h 1744849"/>
                  <a:gd name="connsiteX2" fmla="*/ 234101 w 851321"/>
                  <a:gd name="connsiteY2" fmla="*/ 1141730 h 1744849"/>
                  <a:gd name="connsiteX3" fmla="*/ 302681 w 851321"/>
                  <a:gd name="connsiteY3" fmla="*/ 1111250 h 1744849"/>
                  <a:gd name="connsiteX4" fmla="*/ 317921 w 851321"/>
                  <a:gd name="connsiteY4" fmla="*/ 1042670 h 1744849"/>
                  <a:gd name="connsiteX5" fmla="*/ 573191 w 851321"/>
                  <a:gd name="connsiteY5" fmla="*/ 1545590 h 1744849"/>
                  <a:gd name="connsiteX6" fmla="*/ 634151 w 851321"/>
                  <a:gd name="connsiteY6" fmla="*/ 1465580 h 1744849"/>
                  <a:gd name="connsiteX7" fmla="*/ 851321 w 851321"/>
                  <a:gd name="connsiteY7" fmla="*/ 1709420 h 1744849"/>
                  <a:gd name="connsiteX8" fmla="*/ 561761 w 851321"/>
                  <a:gd name="connsiteY8" fmla="*/ 208280 h 1744849"/>
                  <a:gd name="connsiteX9" fmla="*/ 405551 w 851321"/>
                  <a:gd name="connsiteY9" fmla="*/ 0 h 1744849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573191 w 851321"/>
                  <a:gd name="connsiteY5" fmla="*/ 1545590 h 1746972"/>
                  <a:gd name="connsiteX6" fmla="*/ 634151 w 851321"/>
                  <a:gd name="connsiteY6" fmla="*/ 1465580 h 1746972"/>
                  <a:gd name="connsiteX7" fmla="*/ 851321 w 851321"/>
                  <a:gd name="connsiteY7" fmla="*/ 1709420 h 1746972"/>
                  <a:gd name="connsiteX8" fmla="*/ 561761 w 851321"/>
                  <a:gd name="connsiteY8" fmla="*/ 208280 h 1746972"/>
                  <a:gd name="connsiteX9" fmla="*/ 405551 w 851321"/>
                  <a:gd name="connsiteY9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972"/>
                  <a:gd name="connsiteX1" fmla="*/ 24551 w 851321"/>
                  <a:gd name="connsiteY1" fmla="*/ 261620 h 1746972"/>
                  <a:gd name="connsiteX2" fmla="*/ 234101 w 851321"/>
                  <a:gd name="connsiteY2" fmla="*/ 1141730 h 1746972"/>
                  <a:gd name="connsiteX3" fmla="*/ 302681 w 851321"/>
                  <a:gd name="connsiteY3" fmla="*/ 1111250 h 1746972"/>
                  <a:gd name="connsiteX4" fmla="*/ 317921 w 851321"/>
                  <a:gd name="connsiteY4" fmla="*/ 1042670 h 1746972"/>
                  <a:gd name="connsiteX5" fmla="*/ 634151 w 851321"/>
                  <a:gd name="connsiteY5" fmla="*/ 1465580 h 1746972"/>
                  <a:gd name="connsiteX6" fmla="*/ 851321 w 851321"/>
                  <a:gd name="connsiteY6" fmla="*/ 1709420 h 1746972"/>
                  <a:gd name="connsiteX7" fmla="*/ 561761 w 851321"/>
                  <a:gd name="connsiteY7" fmla="*/ 208280 h 1746972"/>
                  <a:gd name="connsiteX8" fmla="*/ 405551 w 851321"/>
                  <a:gd name="connsiteY8" fmla="*/ 0 h 1746972"/>
                  <a:gd name="connsiteX0" fmla="*/ 405551 w 851321"/>
                  <a:gd name="connsiteY0" fmla="*/ 0 h 1746498"/>
                  <a:gd name="connsiteX1" fmla="*/ 24551 w 851321"/>
                  <a:gd name="connsiteY1" fmla="*/ 261620 h 1746498"/>
                  <a:gd name="connsiteX2" fmla="*/ 234101 w 851321"/>
                  <a:gd name="connsiteY2" fmla="*/ 1141730 h 1746498"/>
                  <a:gd name="connsiteX3" fmla="*/ 302681 w 851321"/>
                  <a:gd name="connsiteY3" fmla="*/ 1111250 h 1746498"/>
                  <a:gd name="connsiteX4" fmla="*/ 317921 w 851321"/>
                  <a:gd name="connsiteY4" fmla="*/ 1042670 h 1746498"/>
                  <a:gd name="connsiteX5" fmla="*/ 636056 w 851321"/>
                  <a:gd name="connsiteY5" fmla="*/ 1459865 h 1746498"/>
                  <a:gd name="connsiteX6" fmla="*/ 851321 w 851321"/>
                  <a:gd name="connsiteY6" fmla="*/ 1709420 h 1746498"/>
                  <a:gd name="connsiteX7" fmla="*/ 561761 w 851321"/>
                  <a:gd name="connsiteY7" fmla="*/ 208280 h 1746498"/>
                  <a:gd name="connsiteX8" fmla="*/ 405551 w 851321"/>
                  <a:gd name="connsiteY8" fmla="*/ 0 h 1746498"/>
                  <a:gd name="connsiteX0" fmla="*/ 405551 w 851321"/>
                  <a:gd name="connsiteY0" fmla="*/ 0 h 1746498"/>
                  <a:gd name="connsiteX1" fmla="*/ 24551 w 851321"/>
                  <a:gd name="connsiteY1" fmla="*/ 261620 h 1746498"/>
                  <a:gd name="connsiteX2" fmla="*/ 234101 w 851321"/>
                  <a:gd name="connsiteY2" fmla="*/ 1141730 h 1746498"/>
                  <a:gd name="connsiteX3" fmla="*/ 302681 w 851321"/>
                  <a:gd name="connsiteY3" fmla="*/ 1111250 h 1746498"/>
                  <a:gd name="connsiteX4" fmla="*/ 317921 w 851321"/>
                  <a:gd name="connsiteY4" fmla="*/ 1042670 h 1746498"/>
                  <a:gd name="connsiteX5" fmla="*/ 636056 w 851321"/>
                  <a:gd name="connsiteY5" fmla="*/ 1459865 h 1746498"/>
                  <a:gd name="connsiteX6" fmla="*/ 851321 w 851321"/>
                  <a:gd name="connsiteY6" fmla="*/ 1709420 h 1746498"/>
                  <a:gd name="connsiteX7" fmla="*/ 561761 w 851321"/>
                  <a:gd name="connsiteY7" fmla="*/ 208280 h 1746498"/>
                  <a:gd name="connsiteX8" fmla="*/ 405551 w 851321"/>
                  <a:gd name="connsiteY8" fmla="*/ 0 h 174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1321" h="1746498">
                    <a:moveTo>
                      <a:pt x="405551" y="0"/>
                    </a:moveTo>
                    <a:cubicBezTo>
                      <a:pt x="179491" y="43180"/>
                      <a:pt x="90591" y="116840"/>
                      <a:pt x="24551" y="261620"/>
                    </a:cubicBezTo>
                    <a:cubicBezTo>
                      <a:pt x="-27519" y="557530"/>
                      <a:pt x="-13549" y="855980"/>
                      <a:pt x="234101" y="1141730"/>
                    </a:cubicBezTo>
                    <a:lnTo>
                      <a:pt x="302681" y="1111250"/>
                    </a:lnTo>
                    <a:lnTo>
                      <a:pt x="317921" y="1042670"/>
                    </a:lnTo>
                    <a:cubicBezTo>
                      <a:pt x="305221" y="1202690"/>
                      <a:pt x="557316" y="1697990"/>
                      <a:pt x="636056" y="1459865"/>
                    </a:cubicBezTo>
                    <a:cubicBezTo>
                      <a:pt x="632881" y="1515745"/>
                      <a:pt x="779566" y="1858010"/>
                      <a:pt x="851321" y="1709420"/>
                    </a:cubicBezTo>
                    <a:cubicBezTo>
                      <a:pt x="785281" y="1196340"/>
                      <a:pt x="696381" y="708660"/>
                      <a:pt x="561761" y="208280"/>
                    </a:cubicBezTo>
                    <a:cubicBezTo>
                      <a:pt x="550331" y="121073"/>
                      <a:pt x="457621" y="69427"/>
                      <a:pt x="405551" y="0"/>
                    </a:cubicBezTo>
                    <a:close/>
                  </a:path>
                </a:pathLst>
              </a:custGeom>
              <a:solidFill>
                <a:srgbClr val="4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B876462-514C-4256-9B09-DB970034715F}"/>
                  </a:ext>
                </a:extLst>
              </p:cNvPr>
              <p:cNvSpPr/>
              <p:nvPr/>
            </p:nvSpPr>
            <p:spPr>
              <a:xfrm>
                <a:off x="6908399" y="3500828"/>
                <a:ext cx="1042055" cy="721650"/>
              </a:xfrm>
              <a:custGeom>
                <a:avLst/>
                <a:gdLst>
                  <a:gd name="connsiteX0" fmla="*/ 0 w 579619"/>
                  <a:gd name="connsiteY0" fmla="*/ 0 h 401401"/>
                  <a:gd name="connsiteX1" fmla="*/ 2540 w 579619"/>
                  <a:gd name="connsiteY1" fmla="*/ 129540 h 401401"/>
                  <a:gd name="connsiteX2" fmla="*/ 5080 w 579619"/>
                  <a:gd name="connsiteY2" fmla="*/ 144780 h 401401"/>
                  <a:gd name="connsiteX3" fmla="*/ 7620 w 579619"/>
                  <a:gd name="connsiteY3" fmla="*/ 175260 h 401401"/>
                  <a:gd name="connsiteX4" fmla="*/ 17780 w 579619"/>
                  <a:gd name="connsiteY4" fmla="*/ 200660 h 401401"/>
                  <a:gd name="connsiteX5" fmla="*/ 20320 w 579619"/>
                  <a:gd name="connsiteY5" fmla="*/ 208280 h 401401"/>
                  <a:gd name="connsiteX6" fmla="*/ 27940 w 579619"/>
                  <a:gd name="connsiteY6" fmla="*/ 213360 h 401401"/>
                  <a:gd name="connsiteX7" fmla="*/ 38100 w 579619"/>
                  <a:gd name="connsiteY7" fmla="*/ 223520 h 401401"/>
                  <a:gd name="connsiteX8" fmla="*/ 88900 w 579619"/>
                  <a:gd name="connsiteY8" fmla="*/ 218440 h 401401"/>
                  <a:gd name="connsiteX9" fmla="*/ 101600 w 579619"/>
                  <a:gd name="connsiteY9" fmla="*/ 203200 h 401401"/>
                  <a:gd name="connsiteX10" fmla="*/ 116840 w 579619"/>
                  <a:gd name="connsiteY10" fmla="*/ 152400 h 401401"/>
                  <a:gd name="connsiteX11" fmla="*/ 119380 w 579619"/>
                  <a:gd name="connsiteY11" fmla="*/ 119380 h 401401"/>
                  <a:gd name="connsiteX12" fmla="*/ 121920 w 579619"/>
                  <a:gd name="connsiteY12" fmla="*/ 106680 h 401401"/>
                  <a:gd name="connsiteX13" fmla="*/ 124460 w 579619"/>
                  <a:gd name="connsiteY13" fmla="*/ 172720 h 401401"/>
                  <a:gd name="connsiteX14" fmla="*/ 134620 w 579619"/>
                  <a:gd name="connsiteY14" fmla="*/ 226060 h 401401"/>
                  <a:gd name="connsiteX15" fmla="*/ 137160 w 579619"/>
                  <a:gd name="connsiteY15" fmla="*/ 233680 h 401401"/>
                  <a:gd name="connsiteX16" fmla="*/ 142240 w 579619"/>
                  <a:gd name="connsiteY16" fmla="*/ 243840 h 401401"/>
                  <a:gd name="connsiteX17" fmla="*/ 154940 w 579619"/>
                  <a:gd name="connsiteY17" fmla="*/ 261620 h 401401"/>
                  <a:gd name="connsiteX18" fmla="*/ 226060 w 579619"/>
                  <a:gd name="connsiteY18" fmla="*/ 231140 h 401401"/>
                  <a:gd name="connsiteX19" fmla="*/ 241300 w 579619"/>
                  <a:gd name="connsiteY19" fmla="*/ 193040 h 401401"/>
                  <a:gd name="connsiteX20" fmla="*/ 246380 w 579619"/>
                  <a:gd name="connsiteY20" fmla="*/ 167640 h 401401"/>
                  <a:gd name="connsiteX21" fmla="*/ 251460 w 579619"/>
                  <a:gd name="connsiteY21" fmla="*/ 228600 h 401401"/>
                  <a:gd name="connsiteX22" fmla="*/ 256540 w 579619"/>
                  <a:gd name="connsiteY22" fmla="*/ 238760 h 401401"/>
                  <a:gd name="connsiteX23" fmla="*/ 269240 w 579619"/>
                  <a:gd name="connsiteY23" fmla="*/ 274320 h 401401"/>
                  <a:gd name="connsiteX24" fmla="*/ 281940 w 579619"/>
                  <a:gd name="connsiteY24" fmla="*/ 284480 h 401401"/>
                  <a:gd name="connsiteX25" fmla="*/ 299720 w 579619"/>
                  <a:gd name="connsiteY25" fmla="*/ 302260 h 401401"/>
                  <a:gd name="connsiteX26" fmla="*/ 335280 w 579619"/>
                  <a:gd name="connsiteY26" fmla="*/ 294640 h 401401"/>
                  <a:gd name="connsiteX27" fmla="*/ 345440 w 579619"/>
                  <a:gd name="connsiteY27" fmla="*/ 292100 h 401401"/>
                  <a:gd name="connsiteX28" fmla="*/ 353060 w 579619"/>
                  <a:gd name="connsiteY28" fmla="*/ 284480 h 401401"/>
                  <a:gd name="connsiteX29" fmla="*/ 363220 w 579619"/>
                  <a:gd name="connsiteY29" fmla="*/ 279400 h 401401"/>
                  <a:gd name="connsiteX30" fmla="*/ 365760 w 579619"/>
                  <a:gd name="connsiteY30" fmla="*/ 269240 h 401401"/>
                  <a:gd name="connsiteX31" fmla="*/ 368300 w 579619"/>
                  <a:gd name="connsiteY31" fmla="*/ 248920 h 401401"/>
                  <a:gd name="connsiteX32" fmla="*/ 370840 w 579619"/>
                  <a:gd name="connsiteY32" fmla="*/ 233680 h 401401"/>
                  <a:gd name="connsiteX33" fmla="*/ 373380 w 579619"/>
                  <a:gd name="connsiteY33" fmla="*/ 264160 h 401401"/>
                  <a:gd name="connsiteX34" fmla="*/ 378460 w 579619"/>
                  <a:gd name="connsiteY34" fmla="*/ 276860 h 401401"/>
                  <a:gd name="connsiteX35" fmla="*/ 381000 w 579619"/>
                  <a:gd name="connsiteY35" fmla="*/ 294640 h 401401"/>
                  <a:gd name="connsiteX36" fmla="*/ 391160 w 579619"/>
                  <a:gd name="connsiteY36" fmla="*/ 317500 h 401401"/>
                  <a:gd name="connsiteX37" fmla="*/ 398780 w 579619"/>
                  <a:gd name="connsiteY37" fmla="*/ 325120 h 401401"/>
                  <a:gd name="connsiteX38" fmla="*/ 403860 w 579619"/>
                  <a:gd name="connsiteY38" fmla="*/ 332740 h 401401"/>
                  <a:gd name="connsiteX39" fmla="*/ 416560 w 579619"/>
                  <a:gd name="connsiteY39" fmla="*/ 340360 h 401401"/>
                  <a:gd name="connsiteX40" fmla="*/ 477520 w 579619"/>
                  <a:gd name="connsiteY40" fmla="*/ 330200 h 401401"/>
                  <a:gd name="connsiteX41" fmla="*/ 485140 w 579619"/>
                  <a:gd name="connsiteY41" fmla="*/ 320040 h 401401"/>
                  <a:gd name="connsiteX42" fmla="*/ 487680 w 579619"/>
                  <a:gd name="connsiteY42" fmla="*/ 251460 h 401401"/>
                  <a:gd name="connsiteX43" fmla="*/ 490220 w 579619"/>
                  <a:gd name="connsiteY43" fmla="*/ 269240 h 401401"/>
                  <a:gd name="connsiteX44" fmla="*/ 492760 w 579619"/>
                  <a:gd name="connsiteY44" fmla="*/ 302260 h 401401"/>
                  <a:gd name="connsiteX45" fmla="*/ 508000 w 579619"/>
                  <a:gd name="connsiteY45" fmla="*/ 347980 h 401401"/>
                  <a:gd name="connsiteX46" fmla="*/ 518160 w 579619"/>
                  <a:gd name="connsiteY46" fmla="*/ 363220 h 401401"/>
                  <a:gd name="connsiteX47" fmla="*/ 523240 w 579619"/>
                  <a:gd name="connsiteY47" fmla="*/ 370840 h 401401"/>
                  <a:gd name="connsiteX48" fmla="*/ 528320 w 579619"/>
                  <a:gd name="connsiteY48" fmla="*/ 381000 h 401401"/>
                  <a:gd name="connsiteX49" fmla="*/ 535940 w 579619"/>
                  <a:gd name="connsiteY49" fmla="*/ 386080 h 401401"/>
                  <a:gd name="connsiteX50" fmla="*/ 541020 w 579619"/>
                  <a:gd name="connsiteY50" fmla="*/ 393700 h 401401"/>
                  <a:gd name="connsiteX51" fmla="*/ 561340 w 579619"/>
                  <a:gd name="connsiteY51" fmla="*/ 401320 h 401401"/>
                  <a:gd name="connsiteX52" fmla="*/ 576580 w 579619"/>
                  <a:gd name="connsiteY52" fmla="*/ 398780 h 401401"/>
                  <a:gd name="connsiteX53" fmla="*/ 579120 w 579619"/>
                  <a:gd name="connsiteY53" fmla="*/ 370840 h 401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579619" h="401401">
                    <a:moveTo>
                      <a:pt x="0" y="0"/>
                    </a:moveTo>
                    <a:cubicBezTo>
                      <a:pt x="847" y="43180"/>
                      <a:pt x="1026" y="86378"/>
                      <a:pt x="2540" y="129540"/>
                    </a:cubicBezTo>
                    <a:cubicBezTo>
                      <a:pt x="2721" y="134687"/>
                      <a:pt x="4511" y="139661"/>
                      <a:pt x="5080" y="144780"/>
                    </a:cubicBezTo>
                    <a:cubicBezTo>
                      <a:pt x="6206" y="154913"/>
                      <a:pt x="5361" y="165318"/>
                      <a:pt x="7620" y="175260"/>
                    </a:cubicBezTo>
                    <a:cubicBezTo>
                      <a:pt x="9641" y="184152"/>
                      <a:pt x="14896" y="192009"/>
                      <a:pt x="17780" y="200660"/>
                    </a:cubicBezTo>
                    <a:cubicBezTo>
                      <a:pt x="18627" y="203200"/>
                      <a:pt x="18647" y="206189"/>
                      <a:pt x="20320" y="208280"/>
                    </a:cubicBezTo>
                    <a:cubicBezTo>
                      <a:pt x="22227" y="210664"/>
                      <a:pt x="25622" y="211373"/>
                      <a:pt x="27940" y="213360"/>
                    </a:cubicBezTo>
                    <a:cubicBezTo>
                      <a:pt x="31576" y="216477"/>
                      <a:pt x="34713" y="220133"/>
                      <a:pt x="38100" y="223520"/>
                    </a:cubicBezTo>
                    <a:cubicBezTo>
                      <a:pt x="55033" y="221827"/>
                      <a:pt x="72692" y="223627"/>
                      <a:pt x="88900" y="218440"/>
                    </a:cubicBezTo>
                    <a:cubicBezTo>
                      <a:pt x="95198" y="216425"/>
                      <a:pt x="98319" y="208941"/>
                      <a:pt x="101600" y="203200"/>
                    </a:cubicBezTo>
                    <a:cubicBezTo>
                      <a:pt x="108295" y="191484"/>
                      <a:pt x="114129" y="163245"/>
                      <a:pt x="116840" y="152400"/>
                    </a:cubicBezTo>
                    <a:cubicBezTo>
                      <a:pt x="117687" y="141393"/>
                      <a:pt x="118161" y="130352"/>
                      <a:pt x="119380" y="119380"/>
                    </a:cubicBezTo>
                    <a:cubicBezTo>
                      <a:pt x="119857" y="115089"/>
                      <a:pt x="121511" y="102382"/>
                      <a:pt x="121920" y="106680"/>
                    </a:cubicBezTo>
                    <a:cubicBezTo>
                      <a:pt x="124009" y="128610"/>
                      <a:pt x="122726" y="150759"/>
                      <a:pt x="124460" y="172720"/>
                    </a:cubicBezTo>
                    <a:cubicBezTo>
                      <a:pt x="125372" y="184267"/>
                      <a:pt x="131437" y="213328"/>
                      <a:pt x="134620" y="226060"/>
                    </a:cubicBezTo>
                    <a:cubicBezTo>
                      <a:pt x="135269" y="228657"/>
                      <a:pt x="136105" y="231219"/>
                      <a:pt x="137160" y="233680"/>
                    </a:cubicBezTo>
                    <a:cubicBezTo>
                      <a:pt x="138652" y="237160"/>
                      <a:pt x="140702" y="240380"/>
                      <a:pt x="142240" y="243840"/>
                    </a:cubicBezTo>
                    <a:cubicBezTo>
                      <a:pt x="149435" y="260028"/>
                      <a:pt x="142869" y="253573"/>
                      <a:pt x="154940" y="261620"/>
                    </a:cubicBezTo>
                    <a:cubicBezTo>
                      <a:pt x="193310" y="256139"/>
                      <a:pt x="210436" y="266294"/>
                      <a:pt x="226060" y="231140"/>
                    </a:cubicBezTo>
                    <a:cubicBezTo>
                      <a:pt x="231528" y="218837"/>
                      <a:pt x="237993" y="206269"/>
                      <a:pt x="241300" y="193040"/>
                    </a:cubicBezTo>
                    <a:cubicBezTo>
                      <a:pt x="243394" y="184663"/>
                      <a:pt x="246380" y="167640"/>
                      <a:pt x="246380" y="167640"/>
                    </a:cubicBezTo>
                    <a:cubicBezTo>
                      <a:pt x="252116" y="87338"/>
                      <a:pt x="246162" y="154432"/>
                      <a:pt x="251460" y="228600"/>
                    </a:cubicBezTo>
                    <a:cubicBezTo>
                      <a:pt x="251730" y="232377"/>
                      <a:pt x="254847" y="235373"/>
                      <a:pt x="256540" y="238760"/>
                    </a:cubicBezTo>
                    <a:cubicBezTo>
                      <a:pt x="258369" y="249734"/>
                      <a:pt x="259653" y="266650"/>
                      <a:pt x="269240" y="274320"/>
                    </a:cubicBezTo>
                    <a:cubicBezTo>
                      <a:pt x="273473" y="277707"/>
                      <a:pt x="277944" y="280817"/>
                      <a:pt x="281940" y="284480"/>
                    </a:cubicBezTo>
                    <a:cubicBezTo>
                      <a:pt x="288119" y="290144"/>
                      <a:pt x="299720" y="302260"/>
                      <a:pt x="299720" y="302260"/>
                    </a:cubicBezTo>
                    <a:lnTo>
                      <a:pt x="335280" y="294640"/>
                    </a:lnTo>
                    <a:cubicBezTo>
                      <a:pt x="338688" y="293883"/>
                      <a:pt x="342409" y="293832"/>
                      <a:pt x="345440" y="292100"/>
                    </a:cubicBezTo>
                    <a:cubicBezTo>
                      <a:pt x="348559" y="290318"/>
                      <a:pt x="350137" y="286568"/>
                      <a:pt x="353060" y="284480"/>
                    </a:cubicBezTo>
                    <a:cubicBezTo>
                      <a:pt x="356141" y="282279"/>
                      <a:pt x="359833" y="281093"/>
                      <a:pt x="363220" y="279400"/>
                    </a:cubicBezTo>
                    <a:cubicBezTo>
                      <a:pt x="364067" y="276013"/>
                      <a:pt x="365186" y="272683"/>
                      <a:pt x="365760" y="269240"/>
                    </a:cubicBezTo>
                    <a:cubicBezTo>
                      <a:pt x="366882" y="262507"/>
                      <a:pt x="367335" y="255677"/>
                      <a:pt x="368300" y="248920"/>
                    </a:cubicBezTo>
                    <a:cubicBezTo>
                      <a:pt x="369028" y="243822"/>
                      <a:pt x="369993" y="238760"/>
                      <a:pt x="370840" y="233680"/>
                    </a:cubicBezTo>
                    <a:cubicBezTo>
                      <a:pt x="371687" y="243840"/>
                      <a:pt x="371608" y="254120"/>
                      <a:pt x="373380" y="264160"/>
                    </a:cubicBezTo>
                    <a:cubicBezTo>
                      <a:pt x="374172" y="268650"/>
                      <a:pt x="377354" y="272437"/>
                      <a:pt x="378460" y="276860"/>
                    </a:cubicBezTo>
                    <a:cubicBezTo>
                      <a:pt x="379912" y="282668"/>
                      <a:pt x="379548" y="288832"/>
                      <a:pt x="381000" y="294640"/>
                    </a:cubicBezTo>
                    <a:cubicBezTo>
                      <a:pt x="381766" y="297704"/>
                      <a:pt x="388791" y="314184"/>
                      <a:pt x="391160" y="317500"/>
                    </a:cubicBezTo>
                    <a:cubicBezTo>
                      <a:pt x="393248" y="320423"/>
                      <a:pt x="396480" y="322360"/>
                      <a:pt x="398780" y="325120"/>
                    </a:cubicBezTo>
                    <a:cubicBezTo>
                      <a:pt x="400734" y="327465"/>
                      <a:pt x="401542" y="330753"/>
                      <a:pt x="403860" y="332740"/>
                    </a:cubicBezTo>
                    <a:cubicBezTo>
                      <a:pt x="407608" y="335953"/>
                      <a:pt x="412327" y="337820"/>
                      <a:pt x="416560" y="340360"/>
                    </a:cubicBezTo>
                    <a:cubicBezTo>
                      <a:pt x="446585" y="338859"/>
                      <a:pt x="460039" y="347681"/>
                      <a:pt x="477520" y="330200"/>
                    </a:cubicBezTo>
                    <a:cubicBezTo>
                      <a:pt x="480513" y="327207"/>
                      <a:pt x="482600" y="323427"/>
                      <a:pt x="485140" y="320040"/>
                    </a:cubicBezTo>
                    <a:cubicBezTo>
                      <a:pt x="485987" y="297180"/>
                      <a:pt x="485404" y="274222"/>
                      <a:pt x="487680" y="251460"/>
                    </a:cubicBezTo>
                    <a:cubicBezTo>
                      <a:pt x="488276" y="245503"/>
                      <a:pt x="489624" y="263283"/>
                      <a:pt x="490220" y="269240"/>
                    </a:cubicBezTo>
                    <a:cubicBezTo>
                      <a:pt x="491318" y="280224"/>
                      <a:pt x="491541" y="291288"/>
                      <a:pt x="492760" y="302260"/>
                    </a:cubicBezTo>
                    <a:cubicBezTo>
                      <a:pt x="495191" y="324141"/>
                      <a:pt x="500365" y="317439"/>
                      <a:pt x="508000" y="347980"/>
                    </a:cubicBezTo>
                    <a:cubicBezTo>
                      <a:pt x="511280" y="361102"/>
                      <a:pt x="507635" y="356204"/>
                      <a:pt x="518160" y="363220"/>
                    </a:cubicBezTo>
                    <a:cubicBezTo>
                      <a:pt x="519853" y="365760"/>
                      <a:pt x="521725" y="368190"/>
                      <a:pt x="523240" y="370840"/>
                    </a:cubicBezTo>
                    <a:cubicBezTo>
                      <a:pt x="525119" y="374128"/>
                      <a:pt x="525896" y="378091"/>
                      <a:pt x="528320" y="381000"/>
                    </a:cubicBezTo>
                    <a:cubicBezTo>
                      <a:pt x="530274" y="383345"/>
                      <a:pt x="533400" y="384387"/>
                      <a:pt x="535940" y="386080"/>
                    </a:cubicBezTo>
                    <a:cubicBezTo>
                      <a:pt x="537633" y="388620"/>
                      <a:pt x="538536" y="391926"/>
                      <a:pt x="541020" y="393700"/>
                    </a:cubicBezTo>
                    <a:cubicBezTo>
                      <a:pt x="543678" y="395598"/>
                      <a:pt x="556751" y="399790"/>
                      <a:pt x="561340" y="401320"/>
                    </a:cubicBezTo>
                    <a:cubicBezTo>
                      <a:pt x="566420" y="400473"/>
                      <a:pt x="573985" y="403229"/>
                      <a:pt x="576580" y="398780"/>
                    </a:cubicBezTo>
                    <a:cubicBezTo>
                      <a:pt x="581292" y="390702"/>
                      <a:pt x="579120" y="370840"/>
                      <a:pt x="579120" y="37084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7595673-93A3-4009-B901-240A45D3A2C7}"/>
                  </a:ext>
                </a:extLst>
              </p:cNvPr>
              <p:cNvSpPr/>
              <p:nvPr/>
            </p:nvSpPr>
            <p:spPr>
              <a:xfrm>
                <a:off x="6954064" y="4048806"/>
                <a:ext cx="1073123" cy="625608"/>
              </a:xfrm>
              <a:custGeom>
                <a:avLst/>
                <a:gdLst>
                  <a:gd name="connsiteX0" fmla="*/ 0 w 596900"/>
                  <a:gd name="connsiteY0" fmla="*/ 0 h 347980"/>
                  <a:gd name="connsiteX1" fmla="*/ 7620 w 596900"/>
                  <a:gd name="connsiteY1" fmla="*/ 15240 h 347980"/>
                  <a:gd name="connsiteX2" fmla="*/ 12700 w 596900"/>
                  <a:gd name="connsiteY2" fmla="*/ 38100 h 347980"/>
                  <a:gd name="connsiteX3" fmla="*/ 17780 w 596900"/>
                  <a:gd name="connsiteY3" fmla="*/ 53340 h 347980"/>
                  <a:gd name="connsiteX4" fmla="*/ 25400 w 596900"/>
                  <a:gd name="connsiteY4" fmla="*/ 99060 h 347980"/>
                  <a:gd name="connsiteX5" fmla="*/ 30480 w 596900"/>
                  <a:gd name="connsiteY5" fmla="*/ 116840 h 347980"/>
                  <a:gd name="connsiteX6" fmla="*/ 35560 w 596900"/>
                  <a:gd name="connsiteY6" fmla="*/ 124460 h 347980"/>
                  <a:gd name="connsiteX7" fmla="*/ 43180 w 596900"/>
                  <a:gd name="connsiteY7" fmla="*/ 137160 h 347980"/>
                  <a:gd name="connsiteX8" fmla="*/ 55880 w 596900"/>
                  <a:gd name="connsiteY8" fmla="*/ 154940 h 347980"/>
                  <a:gd name="connsiteX9" fmla="*/ 73660 w 596900"/>
                  <a:gd name="connsiteY9" fmla="*/ 157480 h 347980"/>
                  <a:gd name="connsiteX10" fmla="*/ 99060 w 596900"/>
                  <a:gd name="connsiteY10" fmla="*/ 154940 h 347980"/>
                  <a:gd name="connsiteX11" fmla="*/ 106680 w 596900"/>
                  <a:gd name="connsiteY11" fmla="*/ 139700 h 347980"/>
                  <a:gd name="connsiteX12" fmla="*/ 109220 w 596900"/>
                  <a:gd name="connsiteY12" fmla="*/ 124460 h 347980"/>
                  <a:gd name="connsiteX13" fmla="*/ 111760 w 596900"/>
                  <a:gd name="connsiteY13" fmla="*/ 83820 h 347980"/>
                  <a:gd name="connsiteX14" fmla="*/ 116840 w 596900"/>
                  <a:gd name="connsiteY14" fmla="*/ 99060 h 347980"/>
                  <a:gd name="connsiteX15" fmla="*/ 132080 w 596900"/>
                  <a:gd name="connsiteY15" fmla="*/ 121920 h 347980"/>
                  <a:gd name="connsiteX16" fmla="*/ 142240 w 596900"/>
                  <a:gd name="connsiteY16" fmla="*/ 147320 h 347980"/>
                  <a:gd name="connsiteX17" fmla="*/ 157480 w 596900"/>
                  <a:gd name="connsiteY17" fmla="*/ 167640 h 347980"/>
                  <a:gd name="connsiteX18" fmla="*/ 165100 w 596900"/>
                  <a:gd name="connsiteY18" fmla="*/ 170180 h 347980"/>
                  <a:gd name="connsiteX19" fmla="*/ 208280 w 596900"/>
                  <a:gd name="connsiteY19" fmla="*/ 162560 h 347980"/>
                  <a:gd name="connsiteX20" fmla="*/ 223520 w 596900"/>
                  <a:gd name="connsiteY20" fmla="*/ 137160 h 347980"/>
                  <a:gd name="connsiteX21" fmla="*/ 226060 w 596900"/>
                  <a:gd name="connsiteY21" fmla="*/ 124460 h 347980"/>
                  <a:gd name="connsiteX22" fmla="*/ 231140 w 596900"/>
                  <a:gd name="connsiteY22" fmla="*/ 86360 h 347980"/>
                  <a:gd name="connsiteX23" fmla="*/ 243840 w 596900"/>
                  <a:gd name="connsiteY23" fmla="*/ 106680 h 347980"/>
                  <a:gd name="connsiteX24" fmla="*/ 251460 w 596900"/>
                  <a:gd name="connsiteY24" fmla="*/ 127000 h 347980"/>
                  <a:gd name="connsiteX25" fmla="*/ 259080 w 596900"/>
                  <a:gd name="connsiteY25" fmla="*/ 137160 h 347980"/>
                  <a:gd name="connsiteX26" fmla="*/ 266700 w 596900"/>
                  <a:gd name="connsiteY26" fmla="*/ 152400 h 347980"/>
                  <a:gd name="connsiteX27" fmla="*/ 269240 w 596900"/>
                  <a:gd name="connsiteY27" fmla="*/ 162560 h 347980"/>
                  <a:gd name="connsiteX28" fmla="*/ 279400 w 596900"/>
                  <a:gd name="connsiteY28" fmla="*/ 170180 h 347980"/>
                  <a:gd name="connsiteX29" fmla="*/ 287020 w 596900"/>
                  <a:gd name="connsiteY29" fmla="*/ 187960 h 347980"/>
                  <a:gd name="connsiteX30" fmla="*/ 307340 w 596900"/>
                  <a:gd name="connsiteY30" fmla="*/ 213360 h 347980"/>
                  <a:gd name="connsiteX31" fmla="*/ 325120 w 596900"/>
                  <a:gd name="connsiteY31" fmla="*/ 226060 h 347980"/>
                  <a:gd name="connsiteX32" fmla="*/ 383540 w 596900"/>
                  <a:gd name="connsiteY32" fmla="*/ 210820 h 347980"/>
                  <a:gd name="connsiteX33" fmla="*/ 391160 w 596900"/>
                  <a:gd name="connsiteY33" fmla="*/ 200660 h 347980"/>
                  <a:gd name="connsiteX34" fmla="*/ 393700 w 596900"/>
                  <a:gd name="connsiteY34" fmla="*/ 185420 h 347980"/>
                  <a:gd name="connsiteX35" fmla="*/ 396240 w 596900"/>
                  <a:gd name="connsiteY35" fmla="*/ 177800 h 347980"/>
                  <a:gd name="connsiteX36" fmla="*/ 403860 w 596900"/>
                  <a:gd name="connsiteY36" fmla="*/ 220980 h 347980"/>
                  <a:gd name="connsiteX37" fmla="*/ 426720 w 596900"/>
                  <a:gd name="connsiteY37" fmla="*/ 269240 h 347980"/>
                  <a:gd name="connsiteX38" fmla="*/ 436880 w 596900"/>
                  <a:gd name="connsiteY38" fmla="*/ 274320 h 347980"/>
                  <a:gd name="connsiteX39" fmla="*/ 441960 w 596900"/>
                  <a:gd name="connsiteY39" fmla="*/ 281940 h 347980"/>
                  <a:gd name="connsiteX40" fmla="*/ 467360 w 596900"/>
                  <a:gd name="connsiteY40" fmla="*/ 289560 h 347980"/>
                  <a:gd name="connsiteX41" fmla="*/ 490220 w 596900"/>
                  <a:gd name="connsiteY41" fmla="*/ 279400 h 347980"/>
                  <a:gd name="connsiteX42" fmla="*/ 495300 w 596900"/>
                  <a:gd name="connsiteY42" fmla="*/ 261620 h 347980"/>
                  <a:gd name="connsiteX43" fmla="*/ 497840 w 596900"/>
                  <a:gd name="connsiteY43" fmla="*/ 226060 h 347980"/>
                  <a:gd name="connsiteX44" fmla="*/ 510540 w 596900"/>
                  <a:gd name="connsiteY44" fmla="*/ 256540 h 347980"/>
                  <a:gd name="connsiteX45" fmla="*/ 520700 w 596900"/>
                  <a:gd name="connsiteY45" fmla="*/ 292100 h 347980"/>
                  <a:gd name="connsiteX46" fmla="*/ 525780 w 596900"/>
                  <a:gd name="connsiteY46" fmla="*/ 302260 h 347980"/>
                  <a:gd name="connsiteX47" fmla="*/ 538480 w 596900"/>
                  <a:gd name="connsiteY47" fmla="*/ 320040 h 347980"/>
                  <a:gd name="connsiteX48" fmla="*/ 553720 w 596900"/>
                  <a:gd name="connsiteY48" fmla="*/ 335280 h 347980"/>
                  <a:gd name="connsiteX49" fmla="*/ 568960 w 596900"/>
                  <a:gd name="connsiteY49" fmla="*/ 347980 h 347980"/>
                  <a:gd name="connsiteX50" fmla="*/ 589280 w 596900"/>
                  <a:gd name="connsiteY50" fmla="*/ 345440 h 347980"/>
                  <a:gd name="connsiteX51" fmla="*/ 596900 w 596900"/>
                  <a:gd name="connsiteY51" fmla="*/ 327660 h 347980"/>
                  <a:gd name="connsiteX52" fmla="*/ 594360 w 596900"/>
                  <a:gd name="connsiteY52" fmla="*/ 302260 h 347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596900" h="347980">
                    <a:moveTo>
                      <a:pt x="0" y="0"/>
                    </a:moveTo>
                    <a:cubicBezTo>
                      <a:pt x="2540" y="5080"/>
                      <a:pt x="5511" y="9967"/>
                      <a:pt x="7620" y="15240"/>
                    </a:cubicBezTo>
                    <a:cubicBezTo>
                      <a:pt x="9575" y="20128"/>
                      <a:pt x="11494" y="33677"/>
                      <a:pt x="12700" y="38100"/>
                    </a:cubicBezTo>
                    <a:cubicBezTo>
                      <a:pt x="14109" y="43266"/>
                      <a:pt x="16087" y="48260"/>
                      <a:pt x="17780" y="53340"/>
                    </a:cubicBezTo>
                    <a:cubicBezTo>
                      <a:pt x="21486" y="79285"/>
                      <a:pt x="20500" y="81095"/>
                      <a:pt x="25400" y="99060"/>
                    </a:cubicBezTo>
                    <a:cubicBezTo>
                      <a:pt x="27022" y="105007"/>
                      <a:pt x="28191" y="111117"/>
                      <a:pt x="30480" y="116840"/>
                    </a:cubicBezTo>
                    <a:cubicBezTo>
                      <a:pt x="31614" y="119674"/>
                      <a:pt x="33942" y="121871"/>
                      <a:pt x="35560" y="124460"/>
                    </a:cubicBezTo>
                    <a:cubicBezTo>
                      <a:pt x="38177" y="128646"/>
                      <a:pt x="40782" y="132844"/>
                      <a:pt x="43180" y="137160"/>
                    </a:cubicBezTo>
                    <a:cubicBezTo>
                      <a:pt x="46170" y="142542"/>
                      <a:pt x="49090" y="152224"/>
                      <a:pt x="55880" y="154940"/>
                    </a:cubicBezTo>
                    <a:cubicBezTo>
                      <a:pt x="61439" y="157163"/>
                      <a:pt x="67733" y="156633"/>
                      <a:pt x="73660" y="157480"/>
                    </a:cubicBezTo>
                    <a:cubicBezTo>
                      <a:pt x="83115" y="160632"/>
                      <a:pt x="87942" y="163834"/>
                      <a:pt x="99060" y="154940"/>
                    </a:cubicBezTo>
                    <a:cubicBezTo>
                      <a:pt x="103495" y="151392"/>
                      <a:pt x="104140" y="144780"/>
                      <a:pt x="106680" y="139700"/>
                    </a:cubicBezTo>
                    <a:cubicBezTo>
                      <a:pt x="107527" y="134620"/>
                      <a:pt x="108754" y="129589"/>
                      <a:pt x="109220" y="124460"/>
                    </a:cubicBezTo>
                    <a:cubicBezTo>
                      <a:pt x="110449" y="110943"/>
                      <a:pt x="107860" y="96821"/>
                      <a:pt x="111760" y="83820"/>
                    </a:cubicBezTo>
                    <a:cubicBezTo>
                      <a:pt x="113299" y="78691"/>
                      <a:pt x="114624" y="94185"/>
                      <a:pt x="116840" y="99060"/>
                    </a:cubicBezTo>
                    <a:cubicBezTo>
                      <a:pt x="120608" y="107351"/>
                      <a:pt x="126668" y="114704"/>
                      <a:pt x="132080" y="121920"/>
                    </a:cubicBezTo>
                    <a:cubicBezTo>
                      <a:pt x="135458" y="132055"/>
                      <a:pt x="136457" y="135754"/>
                      <a:pt x="142240" y="147320"/>
                    </a:cubicBezTo>
                    <a:cubicBezTo>
                      <a:pt x="145523" y="153887"/>
                      <a:pt x="150869" y="163233"/>
                      <a:pt x="157480" y="167640"/>
                    </a:cubicBezTo>
                    <a:cubicBezTo>
                      <a:pt x="159708" y="169125"/>
                      <a:pt x="162560" y="169333"/>
                      <a:pt x="165100" y="170180"/>
                    </a:cubicBezTo>
                    <a:cubicBezTo>
                      <a:pt x="179493" y="167640"/>
                      <a:pt x="195556" y="169752"/>
                      <a:pt x="208280" y="162560"/>
                    </a:cubicBezTo>
                    <a:cubicBezTo>
                      <a:pt x="216876" y="157702"/>
                      <a:pt x="223520" y="137160"/>
                      <a:pt x="223520" y="137160"/>
                    </a:cubicBezTo>
                    <a:cubicBezTo>
                      <a:pt x="224367" y="132927"/>
                      <a:pt x="225420" y="128729"/>
                      <a:pt x="226060" y="124460"/>
                    </a:cubicBezTo>
                    <a:cubicBezTo>
                      <a:pt x="227961" y="111789"/>
                      <a:pt x="222080" y="95420"/>
                      <a:pt x="231140" y="86360"/>
                    </a:cubicBezTo>
                    <a:cubicBezTo>
                      <a:pt x="236788" y="80712"/>
                      <a:pt x="240268" y="99536"/>
                      <a:pt x="243840" y="106680"/>
                    </a:cubicBezTo>
                    <a:cubicBezTo>
                      <a:pt x="247075" y="113150"/>
                      <a:pt x="248225" y="120530"/>
                      <a:pt x="251460" y="127000"/>
                    </a:cubicBezTo>
                    <a:cubicBezTo>
                      <a:pt x="253353" y="130786"/>
                      <a:pt x="256902" y="133530"/>
                      <a:pt x="259080" y="137160"/>
                    </a:cubicBezTo>
                    <a:cubicBezTo>
                      <a:pt x="262002" y="142030"/>
                      <a:pt x="264591" y="147127"/>
                      <a:pt x="266700" y="152400"/>
                    </a:cubicBezTo>
                    <a:cubicBezTo>
                      <a:pt x="267996" y="155641"/>
                      <a:pt x="267211" y="159719"/>
                      <a:pt x="269240" y="162560"/>
                    </a:cubicBezTo>
                    <a:cubicBezTo>
                      <a:pt x="271701" y="166005"/>
                      <a:pt x="276013" y="167640"/>
                      <a:pt x="279400" y="170180"/>
                    </a:cubicBezTo>
                    <a:cubicBezTo>
                      <a:pt x="281940" y="176107"/>
                      <a:pt x="283963" y="182283"/>
                      <a:pt x="287020" y="187960"/>
                    </a:cubicBezTo>
                    <a:cubicBezTo>
                      <a:pt x="292827" y="198745"/>
                      <a:pt x="298361" y="205504"/>
                      <a:pt x="307340" y="213360"/>
                    </a:cubicBezTo>
                    <a:cubicBezTo>
                      <a:pt x="312381" y="217771"/>
                      <a:pt x="319430" y="222267"/>
                      <a:pt x="325120" y="226060"/>
                    </a:cubicBezTo>
                    <a:cubicBezTo>
                      <a:pt x="398614" y="219061"/>
                      <a:pt x="366999" y="237286"/>
                      <a:pt x="383540" y="210820"/>
                    </a:cubicBezTo>
                    <a:cubicBezTo>
                      <a:pt x="385784" y="207230"/>
                      <a:pt x="388620" y="204047"/>
                      <a:pt x="391160" y="200660"/>
                    </a:cubicBezTo>
                    <a:cubicBezTo>
                      <a:pt x="392007" y="195580"/>
                      <a:pt x="392583" y="190447"/>
                      <a:pt x="393700" y="185420"/>
                    </a:cubicBezTo>
                    <a:cubicBezTo>
                      <a:pt x="394281" y="182806"/>
                      <a:pt x="395504" y="175226"/>
                      <a:pt x="396240" y="177800"/>
                    </a:cubicBezTo>
                    <a:cubicBezTo>
                      <a:pt x="400255" y="191853"/>
                      <a:pt x="399903" y="206910"/>
                      <a:pt x="403860" y="220980"/>
                    </a:cubicBezTo>
                    <a:cubicBezTo>
                      <a:pt x="405071" y="225287"/>
                      <a:pt x="415721" y="259813"/>
                      <a:pt x="426720" y="269240"/>
                    </a:cubicBezTo>
                    <a:cubicBezTo>
                      <a:pt x="429595" y="271704"/>
                      <a:pt x="433493" y="272627"/>
                      <a:pt x="436880" y="274320"/>
                    </a:cubicBezTo>
                    <a:cubicBezTo>
                      <a:pt x="438573" y="276860"/>
                      <a:pt x="439476" y="280166"/>
                      <a:pt x="441960" y="281940"/>
                    </a:cubicBezTo>
                    <a:cubicBezTo>
                      <a:pt x="448458" y="286581"/>
                      <a:pt x="459857" y="288059"/>
                      <a:pt x="467360" y="289560"/>
                    </a:cubicBezTo>
                    <a:cubicBezTo>
                      <a:pt x="474980" y="286173"/>
                      <a:pt x="484324" y="285296"/>
                      <a:pt x="490220" y="279400"/>
                    </a:cubicBezTo>
                    <a:cubicBezTo>
                      <a:pt x="494578" y="275042"/>
                      <a:pt x="494428" y="267722"/>
                      <a:pt x="495300" y="261620"/>
                    </a:cubicBezTo>
                    <a:cubicBezTo>
                      <a:pt x="496981" y="249856"/>
                      <a:pt x="496993" y="237913"/>
                      <a:pt x="497840" y="226060"/>
                    </a:cubicBezTo>
                    <a:cubicBezTo>
                      <a:pt x="506853" y="239580"/>
                      <a:pt x="503328" y="232844"/>
                      <a:pt x="510540" y="256540"/>
                    </a:cubicBezTo>
                    <a:cubicBezTo>
                      <a:pt x="514129" y="268334"/>
                      <a:pt x="515187" y="281074"/>
                      <a:pt x="520700" y="292100"/>
                    </a:cubicBezTo>
                    <a:cubicBezTo>
                      <a:pt x="522393" y="295487"/>
                      <a:pt x="523901" y="298972"/>
                      <a:pt x="525780" y="302260"/>
                    </a:cubicBezTo>
                    <a:cubicBezTo>
                      <a:pt x="527931" y="306024"/>
                      <a:pt x="536347" y="317670"/>
                      <a:pt x="538480" y="320040"/>
                    </a:cubicBezTo>
                    <a:cubicBezTo>
                      <a:pt x="543286" y="325380"/>
                      <a:pt x="548640" y="330200"/>
                      <a:pt x="553720" y="335280"/>
                    </a:cubicBezTo>
                    <a:cubicBezTo>
                      <a:pt x="563499" y="345059"/>
                      <a:pt x="558351" y="340907"/>
                      <a:pt x="568960" y="347980"/>
                    </a:cubicBezTo>
                    <a:cubicBezTo>
                      <a:pt x="575733" y="347133"/>
                      <a:pt x="582942" y="347975"/>
                      <a:pt x="589280" y="345440"/>
                    </a:cubicBezTo>
                    <a:cubicBezTo>
                      <a:pt x="594153" y="343491"/>
                      <a:pt x="596071" y="330975"/>
                      <a:pt x="596900" y="327660"/>
                    </a:cubicBezTo>
                    <a:lnTo>
                      <a:pt x="594360" y="302260"/>
                    </a:ln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F1108B7-07D1-4AF0-907D-6F7C6AE8B87D}"/>
                  </a:ext>
                </a:extLst>
              </p:cNvPr>
              <p:cNvSpPr/>
              <p:nvPr/>
            </p:nvSpPr>
            <p:spPr>
              <a:xfrm>
                <a:off x="7524874" y="4583085"/>
                <a:ext cx="494155" cy="360752"/>
              </a:xfrm>
              <a:custGeom>
                <a:avLst/>
                <a:gdLst>
                  <a:gd name="connsiteX0" fmla="*/ 0 w 274862"/>
                  <a:gd name="connsiteY0" fmla="*/ 0 h 200660"/>
                  <a:gd name="connsiteX1" fmla="*/ 10160 w 274862"/>
                  <a:gd name="connsiteY1" fmla="*/ 25400 h 200660"/>
                  <a:gd name="connsiteX2" fmla="*/ 12700 w 274862"/>
                  <a:gd name="connsiteY2" fmla="*/ 55880 h 200660"/>
                  <a:gd name="connsiteX3" fmla="*/ 15240 w 274862"/>
                  <a:gd name="connsiteY3" fmla="*/ 78740 h 200660"/>
                  <a:gd name="connsiteX4" fmla="*/ 25400 w 274862"/>
                  <a:gd name="connsiteY4" fmla="*/ 96520 h 200660"/>
                  <a:gd name="connsiteX5" fmla="*/ 33020 w 274862"/>
                  <a:gd name="connsiteY5" fmla="*/ 116840 h 200660"/>
                  <a:gd name="connsiteX6" fmla="*/ 40640 w 274862"/>
                  <a:gd name="connsiteY6" fmla="*/ 134620 h 200660"/>
                  <a:gd name="connsiteX7" fmla="*/ 45720 w 274862"/>
                  <a:gd name="connsiteY7" fmla="*/ 147320 h 200660"/>
                  <a:gd name="connsiteX8" fmla="*/ 55880 w 274862"/>
                  <a:gd name="connsiteY8" fmla="*/ 152400 h 200660"/>
                  <a:gd name="connsiteX9" fmla="*/ 68580 w 274862"/>
                  <a:gd name="connsiteY9" fmla="*/ 149860 h 200660"/>
                  <a:gd name="connsiteX10" fmla="*/ 86360 w 274862"/>
                  <a:gd name="connsiteY10" fmla="*/ 127000 h 200660"/>
                  <a:gd name="connsiteX11" fmla="*/ 88900 w 274862"/>
                  <a:gd name="connsiteY11" fmla="*/ 91440 h 200660"/>
                  <a:gd name="connsiteX12" fmla="*/ 99060 w 274862"/>
                  <a:gd name="connsiteY12" fmla="*/ 106680 h 200660"/>
                  <a:gd name="connsiteX13" fmla="*/ 104140 w 274862"/>
                  <a:gd name="connsiteY13" fmla="*/ 129540 h 200660"/>
                  <a:gd name="connsiteX14" fmla="*/ 114300 w 274862"/>
                  <a:gd name="connsiteY14" fmla="*/ 144780 h 200660"/>
                  <a:gd name="connsiteX15" fmla="*/ 119380 w 274862"/>
                  <a:gd name="connsiteY15" fmla="*/ 160020 h 200660"/>
                  <a:gd name="connsiteX16" fmla="*/ 132080 w 274862"/>
                  <a:gd name="connsiteY16" fmla="*/ 177800 h 200660"/>
                  <a:gd name="connsiteX17" fmla="*/ 144780 w 274862"/>
                  <a:gd name="connsiteY17" fmla="*/ 195580 h 200660"/>
                  <a:gd name="connsiteX18" fmla="*/ 170180 w 274862"/>
                  <a:gd name="connsiteY18" fmla="*/ 193040 h 200660"/>
                  <a:gd name="connsiteX19" fmla="*/ 175260 w 274862"/>
                  <a:gd name="connsiteY19" fmla="*/ 185420 h 200660"/>
                  <a:gd name="connsiteX20" fmla="*/ 180340 w 274862"/>
                  <a:gd name="connsiteY20" fmla="*/ 165100 h 200660"/>
                  <a:gd name="connsiteX21" fmla="*/ 185420 w 274862"/>
                  <a:gd name="connsiteY21" fmla="*/ 137160 h 200660"/>
                  <a:gd name="connsiteX22" fmla="*/ 198120 w 274862"/>
                  <a:gd name="connsiteY22" fmla="*/ 162560 h 200660"/>
                  <a:gd name="connsiteX23" fmla="*/ 205740 w 274862"/>
                  <a:gd name="connsiteY23" fmla="*/ 175260 h 200660"/>
                  <a:gd name="connsiteX24" fmla="*/ 210820 w 274862"/>
                  <a:gd name="connsiteY24" fmla="*/ 182880 h 200660"/>
                  <a:gd name="connsiteX25" fmla="*/ 220980 w 274862"/>
                  <a:gd name="connsiteY25" fmla="*/ 187960 h 200660"/>
                  <a:gd name="connsiteX26" fmla="*/ 228600 w 274862"/>
                  <a:gd name="connsiteY26" fmla="*/ 193040 h 200660"/>
                  <a:gd name="connsiteX27" fmla="*/ 254000 w 274862"/>
                  <a:gd name="connsiteY27" fmla="*/ 200660 h 200660"/>
                  <a:gd name="connsiteX28" fmla="*/ 274320 w 274862"/>
                  <a:gd name="connsiteY28" fmla="*/ 167640 h 200660"/>
                  <a:gd name="connsiteX29" fmla="*/ 271780 w 274862"/>
                  <a:gd name="connsiteY29" fmla="*/ 139700 h 200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4862" h="200660">
                    <a:moveTo>
                      <a:pt x="0" y="0"/>
                    </a:moveTo>
                    <a:cubicBezTo>
                      <a:pt x="3387" y="8467"/>
                      <a:pt x="8139" y="16508"/>
                      <a:pt x="10160" y="25400"/>
                    </a:cubicBezTo>
                    <a:cubicBezTo>
                      <a:pt x="12419" y="35342"/>
                      <a:pt x="11733" y="45731"/>
                      <a:pt x="12700" y="55880"/>
                    </a:cubicBezTo>
                    <a:cubicBezTo>
                      <a:pt x="13427" y="63512"/>
                      <a:pt x="12953" y="71422"/>
                      <a:pt x="15240" y="78740"/>
                    </a:cubicBezTo>
                    <a:cubicBezTo>
                      <a:pt x="17276" y="85255"/>
                      <a:pt x="22513" y="90334"/>
                      <a:pt x="25400" y="96520"/>
                    </a:cubicBezTo>
                    <a:cubicBezTo>
                      <a:pt x="28459" y="103075"/>
                      <a:pt x="30732" y="109977"/>
                      <a:pt x="33020" y="116840"/>
                    </a:cubicBezTo>
                    <a:cubicBezTo>
                      <a:pt x="43593" y="148558"/>
                      <a:pt x="27247" y="107834"/>
                      <a:pt x="40640" y="134620"/>
                    </a:cubicBezTo>
                    <a:cubicBezTo>
                      <a:pt x="42679" y="138698"/>
                      <a:pt x="42753" y="143858"/>
                      <a:pt x="45720" y="147320"/>
                    </a:cubicBezTo>
                    <a:cubicBezTo>
                      <a:pt x="48184" y="150195"/>
                      <a:pt x="52493" y="150707"/>
                      <a:pt x="55880" y="152400"/>
                    </a:cubicBezTo>
                    <a:cubicBezTo>
                      <a:pt x="60113" y="151553"/>
                      <a:pt x="64878" y="152081"/>
                      <a:pt x="68580" y="149860"/>
                    </a:cubicBezTo>
                    <a:cubicBezTo>
                      <a:pt x="79564" y="143270"/>
                      <a:pt x="81381" y="136957"/>
                      <a:pt x="86360" y="127000"/>
                    </a:cubicBezTo>
                    <a:cubicBezTo>
                      <a:pt x="87207" y="115147"/>
                      <a:pt x="82602" y="101517"/>
                      <a:pt x="88900" y="91440"/>
                    </a:cubicBezTo>
                    <a:cubicBezTo>
                      <a:pt x="92136" y="86263"/>
                      <a:pt x="96793" y="101011"/>
                      <a:pt x="99060" y="106680"/>
                    </a:cubicBezTo>
                    <a:cubicBezTo>
                      <a:pt x="101959" y="113928"/>
                      <a:pt x="101241" y="122292"/>
                      <a:pt x="104140" y="129540"/>
                    </a:cubicBezTo>
                    <a:cubicBezTo>
                      <a:pt x="106407" y="135209"/>
                      <a:pt x="111570" y="139319"/>
                      <a:pt x="114300" y="144780"/>
                    </a:cubicBezTo>
                    <a:cubicBezTo>
                      <a:pt x="116695" y="149569"/>
                      <a:pt x="116268" y="155663"/>
                      <a:pt x="119380" y="160020"/>
                    </a:cubicBezTo>
                    <a:cubicBezTo>
                      <a:pt x="123613" y="165947"/>
                      <a:pt x="128170" y="171655"/>
                      <a:pt x="132080" y="177800"/>
                    </a:cubicBezTo>
                    <a:cubicBezTo>
                      <a:pt x="143781" y="196188"/>
                      <a:pt x="129725" y="180525"/>
                      <a:pt x="144780" y="195580"/>
                    </a:cubicBezTo>
                    <a:cubicBezTo>
                      <a:pt x="153247" y="194733"/>
                      <a:pt x="162108" y="195731"/>
                      <a:pt x="170180" y="193040"/>
                    </a:cubicBezTo>
                    <a:cubicBezTo>
                      <a:pt x="173076" y="192075"/>
                      <a:pt x="174217" y="188289"/>
                      <a:pt x="175260" y="185420"/>
                    </a:cubicBezTo>
                    <a:cubicBezTo>
                      <a:pt x="177646" y="178859"/>
                      <a:pt x="178770" y="171903"/>
                      <a:pt x="180340" y="165100"/>
                    </a:cubicBezTo>
                    <a:cubicBezTo>
                      <a:pt x="182470" y="155870"/>
                      <a:pt x="183864" y="146495"/>
                      <a:pt x="185420" y="137160"/>
                    </a:cubicBezTo>
                    <a:cubicBezTo>
                      <a:pt x="193361" y="160984"/>
                      <a:pt x="186083" y="144505"/>
                      <a:pt x="198120" y="162560"/>
                    </a:cubicBezTo>
                    <a:cubicBezTo>
                      <a:pt x="200858" y="166668"/>
                      <a:pt x="203123" y="171074"/>
                      <a:pt x="205740" y="175260"/>
                    </a:cubicBezTo>
                    <a:cubicBezTo>
                      <a:pt x="207358" y="177849"/>
                      <a:pt x="208475" y="180926"/>
                      <a:pt x="210820" y="182880"/>
                    </a:cubicBezTo>
                    <a:cubicBezTo>
                      <a:pt x="213729" y="185304"/>
                      <a:pt x="217692" y="186081"/>
                      <a:pt x="220980" y="187960"/>
                    </a:cubicBezTo>
                    <a:cubicBezTo>
                      <a:pt x="223630" y="189475"/>
                      <a:pt x="225870" y="191675"/>
                      <a:pt x="228600" y="193040"/>
                    </a:cubicBezTo>
                    <a:cubicBezTo>
                      <a:pt x="239739" y="198609"/>
                      <a:pt x="242103" y="198281"/>
                      <a:pt x="254000" y="200660"/>
                    </a:cubicBezTo>
                    <a:cubicBezTo>
                      <a:pt x="280089" y="196933"/>
                      <a:pt x="274320" y="203652"/>
                      <a:pt x="274320" y="167640"/>
                    </a:cubicBezTo>
                    <a:cubicBezTo>
                      <a:pt x="274320" y="158288"/>
                      <a:pt x="271780" y="139700"/>
                      <a:pt x="271780" y="13970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6F7FAC2-7775-4326-BAEF-7771BA6CFB6B}"/>
                  </a:ext>
                </a:extLst>
              </p:cNvPr>
              <p:cNvSpPr/>
              <p:nvPr/>
            </p:nvSpPr>
            <p:spPr>
              <a:xfrm>
                <a:off x="7725799" y="4989502"/>
                <a:ext cx="324220" cy="168960"/>
              </a:xfrm>
              <a:custGeom>
                <a:avLst/>
                <a:gdLst>
                  <a:gd name="connsiteX0" fmla="*/ 0 w 180340"/>
                  <a:gd name="connsiteY0" fmla="*/ 0 h 93980"/>
                  <a:gd name="connsiteX1" fmla="*/ 15240 w 180340"/>
                  <a:gd name="connsiteY1" fmla="*/ 25400 h 93980"/>
                  <a:gd name="connsiteX2" fmla="*/ 20320 w 180340"/>
                  <a:gd name="connsiteY2" fmla="*/ 33020 h 93980"/>
                  <a:gd name="connsiteX3" fmla="*/ 27940 w 180340"/>
                  <a:gd name="connsiteY3" fmla="*/ 48260 h 93980"/>
                  <a:gd name="connsiteX4" fmla="*/ 35560 w 180340"/>
                  <a:gd name="connsiteY4" fmla="*/ 58420 h 93980"/>
                  <a:gd name="connsiteX5" fmla="*/ 50800 w 180340"/>
                  <a:gd name="connsiteY5" fmla="*/ 81280 h 93980"/>
                  <a:gd name="connsiteX6" fmla="*/ 66040 w 180340"/>
                  <a:gd name="connsiteY6" fmla="*/ 88900 h 93980"/>
                  <a:gd name="connsiteX7" fmla="*/ 71120 w 180340"/>
                  <a:gd name="connsiteY7" fmla="*/ 71120 h 93980"/>
                  <a:gd name="connsiteX8" fmla="*/ 73660 w 180340"/>
                  <a:gd name="connsiteY8" fmla="*/ 55880 h 93980"/>
                  <a:gd name="connsiteX9" fmla="*/ 76200 w 180340"/>
                  <a:gd name="connsiteY9" fmla="*/ 15240 h 93980"/>
                  <a:gd name="connsiteX10" fmla="*/ 88900 w 180340"/>
                  <a:gd name="connsiteY10" fmla="*/ 20320 h 93980"/>
                  <a:gd name="connsiteX11" fmla="*/ 96520 w 180340"/>
                  <a:gd name="connsiteY11" fmla="*/ 33020 h 93980"/>
                  <a:gd name="connsiteX12" fmla="*/ 106680 w 180340"/>
                  <a:gd name="connsiteY12" fmla="*/ 45720 h 93980"/>
                  <a:gd name="connsiteX13" fmla="*/ 111760 w 180340"/>
                  <a:gd name="connsiteY13" fmla="*/ 55880 h 93980"/>
                  <a:gd name="connsiteX14" fmla="*/ 119380 w 180340"/>
                  <a:gd name="connsiteY14" fmla="*/ 58420 h 93980"/>
                  <a:gd name="connsiteX15" fmla="*/ 127000 w 180340"/>
                  <a:gd name="connsiteY15" fmla="*/ 66040 h 93980"/>
                  <a:gd name="connsiteX16" fmla="*/ 134620 w 180340"/>
                  <a:gd name="connsiteY16" fmla="*/ 71120 h 93980"/>
                  <a:gd name="connsiteX17" fmla="*/ 152400 w 180340"/>
                  <a:gd name="connsiteY17" fmla="*/ 93980 h 93980"/>
                  <a:gd name="connsiteX18" fmla="*/ 175260 w 180340"/>
                  <a:gd name="connsiteY18" fmla="*/ 88900 h 93980"/>
                  <a:gd name="connsiteX19" fmla="*/ 180340 w 180340"/>
                  <a:gd name="connsiteY19" fmla="*/ 73660 h 93980"/>
                  <a:gd name="connsiteX20" fmla="*/ 175260 w 180340"/>
                  <a:gd name="connsiteY20" fmla="*/ 38100 h 93980"/>
                  <a:gd name="connsiteX21" fmla="*/ 170180 w 180340"/>
                  <a:gd name="connsiteY21" fmla="*/ 30480 h 93980"/>
                  <a:gd name="connsiteX22" fmla="*/ 167640 w 180340"/>
                  <a:gd name="connsiteY22" fmla="*/ 25400 h 93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0340" h="93980">
                    <a:moveTo>
                      <a:pt x="0" y="0"/>
                    </a:moveTo>
                    <a:cubicBezTo>
                      <a:pt x="5080" y="8467"/>
                      <a:pt x="9763" y="17185"/>
                      <a:pt x="15240" y="25400"/>
                    </a:cubicBezTo>
                    <a:cubicBezTo>
                      <a:pt x="16933" y="27940"/>
                      <a:pt x="18837" y="30351"/>
                      <a:pt x="20320" y="33020"/>
                    </a:cubicBezTo>
                    <a:cubicBezTo>
                      <a:pt x="23078" y="37985"/>
                      <a:pt x="25018" y="43390"/>
                      <a:pt x="27940" y="48260"/>
                    </a:cubicBezTo>
                    <a:cubicBezTo>
                      <a:pt x="30118" y="51890"/>
                      <a:pt x="33504" y="54719"/>
                      <a:pt x="35560" y="58420"/>
                    </a:cubicBezTo>
                    <a:cubicBezTo>
                      <a:pt x="43309" y="72367"/>
                      <a:pt x="36481" y="71257"/>
                      <a:pt x="50800" y="81280"/>
                    </a:cubicBezTo>
                    <a:cubicBezTo>
                      <a:pt x="55453" y="84537"/>
                      <a:pt x="60960" y="86360"/>
                      <a:pt x="66040" y="88900"/>
                    </a:cubicBezTo>
                    <a:cubicBezTo>
                      <a:pt x="68461" y="81637"/>
                      <a:pt x="69525" y="79093"/>
                      <a:pt x="71120" y="71120"/>
                    </a:cubicBezTo>
                    <a:cubicBezTo>
                      <a:pt x="72130" y="66070"/>
                      <a:pt x="72813" y="60960"/>
                      <a:pt x="73660" y="55880"/>
                    </a:cubicBezTo>
                    <a:cubicBezTo>
                      <a:pt x="74507" y="42333"/>
                      <a:pt x="70853" y="27716"/>
                      <a:pt x="76200" y="15240"/>
                    </a:cubicBezTo>
                    <a:cubicBezTo>
                      <a:pt x="77996" y="11049"/>
                      <a:pt x="85469" y="17318"/>
                      <a:pt x="88900" y="20320"/>
                    </a:cubicBezTo>
                    <a:cubicBezTo>
                      <a:pt x="92615" y="23571"/>
                      <a:pt x="93689" y="28976"/>
                      <a:pt x="96520" y="33020"/>
                    </a:cubicBezTo>
                    <a:cubicBezTo>
                      <a:pt x="99629" y="37461"/>
                      <a:pt x="103673" y="41209"/>
                      <a:pt x="106680" y="45720"/>
                    </a:cubicBezTo>
                    <a:cubicBezTo>
                      <a:pt x="108780" y="48870"/>
                      <a:pt x="109083" y="53203"/>
                      <a:pt x="111760" y="55880"/>
                    </a:cubicBezTo>
                    <a:cubicBezTo>
                      <a:pt x="113653" y="57773"/>
                      <a:pt x="116840" y="57573"/>
                      <a:pt x="119380" y="58420"/>
                    </a:cubicBezTo>
                    <a:cubicBezTo>
                      <a:pt x="121920" y="60960"/>
                      <a:pt x="124240" y="63740"/>
                      <a:pt x="127000" y="66040"/>
                    </a:cubicBezTo>
                    <a:cubicBezTo>
                      <a:pt x="129345" y="67994"/>
                      <a:pt x="132567" y="68861"/>
                      <a:pt x="134620" y="71120"/>
                    </a:cubicBezTo>
                    <a:cubicBezTo>
                      <a:pt x="141114" y="78263"/>
                      <a:pt x="152400" y="93980"/>
                      <a:pt x="152400" y="93980"/>
                    </a:cubicBezTo>
                    <a:cubicBezTo>
                      <a:pt x="160020" y="92287"/>
                      <a:pt x="168947" y="93491"/>
                      <a:pt x="175260" y="88900"/>
                    </a:cubicBezTo>
                    <a:cubicBezTo>
                      <a:pt x="179591" y="85750"/>
                      <a:pt x="180340" y="73660"/>
                      <a:pt x="180340" y="73660"/>
                    </a:cubicBezTo>
                    <a:cubicBezTo>
                      <a:pt x="178647" y="61807"/>
                      <a:pt x="178002" y="49755"/>
                      <a:pt x="175260" y="38100"/>
                    </a:cubicBezTo>
                    <a:cubicBezTo>
                      <a:pt x="174561" y="35128"/>
                      <a:pt x="171751" y="33098"/>
                      <a:pt x="170180" y="30480"/>
                    </a:cubicBezTo>
                    <a:cubicBezTo>
                      <a:pt x="169206" y="28857"/>
                      <a:pt x="168487" y="27093"/>
                      <a:pt x="167640" y="25400"/>
                    </a:cubicBezTo>
                  </a:path>
                </a:pathLst>
              </a:custGeom>
              <a:noFill/>
              <a:ln>
                <a:solidFill>
                  <a:srgbClr val="C6C8C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57" name="Anchor Point">
              <a:extLst>
                <a:ext uri="{FF2B5EF4-FFF2-40B4-BE49-F238E27FC236}">
                  <a16:creationId xmlns:a16="http://schemas.microsoft.com/office/drawing/2014/main" id="{4934EBE5-DCCD-49B3-B912-E6C07748E8BF}"/>
                </a:ext>
              </a:extLst>
            </p:cNvPr>
            <p:cNvSpPr/>
            <p:nvPr/>
          </p:nvSpPr>
          <p:spPr>
            <a:xfrm>
              <a:off x="6310189" y="-691469"/>
              <a:ext cx="281650" cy="2816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4C54984-8555-44BC-AA13-C6D44D82F1C3}"/>
              </a:ext>
            </a:extLst>
          </p:cNvPr>
          <p:cNvSpPr/>
          <p:nvPr/>
        </p:nvSpPr>
        <p:spPr>
          <a:xfrm>
            <a:off x="10986419" y="2962690"/>
            <a:ext cx="1008697" cy="2112549"/>
          </a:xfrm>
          <a:custGeom>
            <a:avLst/>
            <a:gdLst>
              <a:gd name="connsiteX0" fmla="*/ 1008902 w 1008697"/>
              <a:gd name="connsiteY0" fmla="*/ 2112623 h 2112549"/>
              <a:gd name="connsiteX1" fmla="*/ 543511 w 1008697"/>
              <a:gd name="connsiteY1" fmla="*/ 290682 h 2112549"/>
              <a:gd name="connsiteX2" fmla="*/ 500648 w 1008697"/>
              <a:gd name="connsiteY2" fmla="*/ 74 h 2112549"/>
              <a:gd name="connsiteX3" fmla="*/ 549702 w 1008697"/>
              <a:gd name="connsiteY3" fmla="*/ 815604 h 2112549"/>
              <a:gd name="connsiteX4" fmla="*/ 604757 w 1008697"/>
              <a:gd name="connsiteY4" fmla="*/ 985911 h 2112549"/>
              <a:gd name="connsiteX5" fmla="*/ 329198 w 1008697"/>
              <a:gd name="connsiteY5" fmla="*/ 361357 h 2112549"/>
              <a:gd name="connsiteX6" fmla="*/ 341485 w 1008697"/>
              <a:gd name="connsiteY6" fmla="*/ 177620 h 2112549"/>
              <a:gd name="connsiteX7" fmla="*/ 408827 w 1008697"/>
              <a:gd name="connsiteY7" fmla="*/ 920570 h 2112549"/>
              <a:gd name="connsiteX8" fmla="*/ 519032 w 1008697"/>
              <a:gd name="connsiteY8" fmla="*/ 1078590 h 2112549"/>
              <a:gd name="connsiteX9" fmla="*/ 204 w 1008697"/>
              <a:gd name="connsiteY9" fmla="*/ 899805 h 2112549"/>
              <a:gd name="connsiteX10" fmla="*/ 421114 w 1008697"/>
              <a:gd name="connsiteY10" fmla="*/ 1402059 h 2112549"/>
              <a:gd name="connsiteX11" fmla="*/ 253570 w 1008697"/>
              <a:gd name="connsiteY11" fmla="*/ 1345480 h 2112549"/>
              <a:gd name="connsiteX12" fmla="*/ 470073 w 1008697"/>
              <a:gd name="connsiteY12" fmla="*/ 1658662 h 2112549"/>
              <a:gd name="connsiteX13" fmla="*/ 1008902 w 1008697"/>
              <a:gd name="connsiteY13" fmla="*/ 2112623 h 211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697" h="2112549">
                <a:moveTo>
                  <a:pt x="1008902" y="2112623"/>
                </a:moveTo>
                <a:cubicBezTo>
                  <a:pt x="1008902" y="2112623"/>
                  <a:pt x="586373" y="581194"/>
                  <a:pt x="543511" y="290682"/>
                </a:cubicBezTo>
                <a:lnTo>
                  <a:pt x="500648" y="74"/>
                </a:lnTo>
                <a:cubicBezTo>
                  <a:pt x="500648" y="74"/>
                  <a:pt x="494552" y="645393"/>
                  <a:pt x="549702" y="815604"/>
                </a:cubicBezTo>
                <a:lnTo>
                  <a:pt x="604757" y="985911"/>
                </a:lnTo>
                <a:cubicBezTo>
                  <a:pt x="604757" y="985911"/>
                  <a:pt x="317006" y="545094"/>
                  <a:pt x="329198" y="361357"/>
                </a:cubicBezTo>
                <a:lnTo>
                  <a:pt x="341485" y="177620"/>
                </a:lnTo>
                <a:cubicBezTo>
                  <a:pt x="341485" y="177620"/>
                  <a:pt x="218994" y="690350"/>
                  <a:pt x="408827" y="920570"/>
                </a:cubicBezTo>
                <a:cubicBezTo>
                  <a:pt x="598660" y="1150789"/>
                  <a:pt x="519032" y="1078590"/>
                  <a:pt x="519032" y="1078590"/>
                </a:cubicBezTo>
                <a:lnTo>
                  <a:pt x="204" y="899805"/>
                </a:lnTo>
                <a:lnTo>
                  <a:pt x="421114" y="1402059"/>
                </a:lnTo>
                <a:lnTo>
                  <a:pt x="253570" y="1345480"/>
                </a:lnTo>
                <a:cubicBezTo>
                  <a:pt x="253570" y="1345480"/>
                  <a:pt x="280240" y="1480640"/>
                  <a:pt x="470073" y="1658662"/>
                </a:cubicBezTo>
                <a:cubicBezTo>
                  <a:pt x="659906" y="1836684"/>
                  <a:pt x="1008902" y="2112623"/>
                  <a:pt x="1008902" y="2112623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6D57E0-CA62-42D5-98D4-5BB53A22D981}"/>
              </a:ext>
            </a:extLst>
          </p:cNvPr>
          <p:cNvSpPr/>
          <p:nvPr/>
        </p:nvSpPr>
        <p:spPr>
          <a:xfrm>
            <a:off x="5992846" y="-342110"/>
            <a:ext cx="2339720" cy="5433059"/>
          </a:xfrm>
          <a:custGeom>
            <a:avLst/>
            <a:gdLst>
              <a:gd name="connsiteX0" fmla="*/ 2339925 w 2339720"/>
              <a:gd name="connsiteY0" fmla="*/ 490326 h 5433059"/>
              <a:gd name="connsiteX1" fmla="*/ 1350468 w 2339720"/>
              <a:gd name="connsiteY1" fmla="*/ 1766676 h 5433059"/>
              <a:gd name="connsiteX2" fmla="*/ 1350468 w 2339720"/>
              <a:gd name="connsiteY2" fmla="*/ 5433134 h 5433059"/>
              <a:gd name="connsiteX3" fmla="*/ 388443 w 2339720"/>
              <a:gd name="connsiteY3" fmla="*/ 5433134 h 5433059"/>
              <a:gd name="connsiteX4" fmla="*/ 744393 w 2339720"/>
              <a:gd name="connsiteY4" fmla="*/ 1768866 h 5433059"/>
              <a:gd name="connsiteX5" fmla="*/ 68784 w 2339720"/>
              <a:gd name="connsiteY5" fmla="*/ 874469 h 5433059"/>
              <a:gd name="connsiteX6" fmla="*/ 83739 w 2339720"/>
              <a:gd name="connsiteY6" fmla="*/ 40174 h 5433059"/>
              <a:gd name="connsiteX7" fmla="*/ 683147 w 2339720"/>
              <a:gd name="connsiteY7" fmla="*/ 1151742 h 5433059"/>
              <a:gd name="connsiteX8" fmla="*/ 1021951 w 2339720"/>
              <a:gd name="connsiteY8" fmla="*/ 1685142 h 5433059"/>
              <a:gd name="connsiteX9" fmla="*/ 1440194 w 2339720"/>
              <a:gd name="connsiteY9" fmla="*/ 1347290 h 5433059"/>
              <a:gd name="connsiteX10" fmla="*/ 1805763 w 2339720"/>
              <a:gd name="connsiteY10" fmla="*/ 1010010 h 5433059"/>
              <a:gd name="connsiteX11" fmla="*/ 1711847 w 2339720"/>
              <a:gd name="connsiteY11" fmla="*/ 253820 h 5433059"/>
              <a:gd name="connsiteX12" fmla="*/ 1965688 w 2339720"/>
              <a:gd name="connsiteY12" fmla="*/ 74 h 5433059"/>
              <a:gd name="connsiteX13" fmla="*/ 2043221 w 2339720"/>
              <a:gd name="connsiteY13" fmla="*/ 137329 h 5433059"/>
              <a:gd name="connsiteX14" fmla="*/ 1965688 w 2339720"/>
              <a:gd name="connsiteY14" fmla="*/ 808746 h 5433059"/>
              <a:gd name="connsiteX15" fmla="*/ 2124089 w 2339720"/>
              <a:gd name="connsiteY15" fmla="*/ 625676 h 5433059"/>
              <a:gd name="connsiteX16" fmla="*/ 2266964 w 2339720"/>
              <a:gd name="connsiteY16" fmla="*/ 98943 h 543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9720" h="5433059">
                <a:moveTo>
                  <a:pt x="2339925" y="490326"/>
                </a:moveTo>
                <a:cubicBezTo>
                  <a:pt x="2339925" y="490326"/>
                  <a:pt x="2292300" y="1214702"/>
                  <a:pt x="1350468" y="1766676"/>
                </a:cubicBezTo>
                <a:cubicBezTo>
                  <a:pt x="1115010" y="2169393"/>
                  <a:pt x="1350468" y="5433134"/>
                  <a:pt x="1350468" y="5433134"/>
                </a:cubicBezTo>
                <a:lnTo>
                  <a:pt x="388443" y="5433134"/>
                </a:lnTo>
                <a:cubicBezTo>
                  <a:pt x="388443" y="5433134"/>
                  <a:pt x="877743" y="2052902"/>
                  <a:pt x="744393" y="1768866"/>
                </a:cubicBezTo>
                <a:cubicBezTo>
                  <a:pt x="611043" y="1484831"/>
                  <a:pt x="391968" y="1333669"/>
                  <a:pt x="68784" y="874469"/>
                </a:cubicBezTo>
                <a:cubicBezTo>
                  <a:pt x="-93807" y="643297"/>
                  <a:pt x="83739" y="40174"/>
                  <a:pt x="83739" y="40174"/>
                </a:cubicBezTo>
                <a:cubicBezTo>
                  <a:pt x="83739" y="40174"/>
                  <a:pt x="527985" y="881232"/>
                  <a:pt x="683147" y="1151742"/>
                </a:cubicBezTo>
                <a:cubicBezTo>
                  <a:pt x="838309" y="1422252"/>
                  <a:pt x="1021951" y="1685142"/>
                  <a:pt x="1021951" y="1685142"/>
                </a:cubicBezTo>
                <a:cubicBezTo>
                  <a:pt x="1168407" y="1581529"/>
                  <a:pt x="1308101" y="1468676"/>
                  <a:pt x="1440194" y="1347290"/>
                </a:cubicBezTo>
                <a:cubicBezTo>
                  <a:pt x="1650601" y="1151837"/>
                  <a:pt x="1764901" y="1188794"/>
                  <a:pt x="1805763" y="1010010"/>
                </a:cubicBezTo>
                <a:cubicBezTo>
                  <a:pt x="1846626" y="831225"/>
                  <a:pt x="1711847" y="253820"/>
                  <a:pt x="1711847" y="253820"/>
                </a:cubicBezTo>
                <a:lnTo>
                  <a:pt x="1965688" y="74"/>
                </a:lnTo>
                <a:lnTo>
                  <a:pt x="2043221" y="137329"/>
                </a:lnTo>
                <a:lnTo>
                  <a:pt x="1965688" y="808746"/>
                </a:lnTo>
                <a:cubicBezTo>
                  <a:pt x="1965688" y="808746"/>
                  <a:pt x="2033601" y="868278"/>
                  <a:pt x="2124089" y="625676"/>
                </a:cubicBezTo>
                <a:cubicBezTo>
                  <a:pt x="2214576" y="383074"/>
                  <a:pt x="2266964" y="98943"/>
                  <a:pt x="2266964" y="98943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D858FB6-09C4-438F-A5A6-25D8916E7493}"/>
              </a:ext>
            </a:extLst>
          </p:cNvPr>
          <p:cNvSpPr/>
          <p:nvPr/>
        </p:nvSpPr>
        <p:spPr>
          <a:xfrm>
            <a:off x="1744466" y="-156044"/>
            <a:ext cx="3247834" cy="816673"/>
          </a:xfrm>
          <a:custGeom>
            <a:avLst/>
            <a:gdLst>
              <a:gd name="connsiteX0" fmla="*/ 347676 w 3247834"/>
              <a:gd name="connsiteY0" fmla="*/ 165047 h 816673"/>
              <a:gd name="connsiteX1" fmla="*/ 204 w 3247834"/>
              <a:gd name="connsiteY1" fmla="*/ 470704 h 816673"/>
              <a:gd name="connsiteX2" fmla="*/ 269667 w 3247834"/>
              <a:gd name="connsiteY2" fmla="*/ 502708 h 816673"/>
              <a:gd name="connsiteX3" fmla="*/ 445689 w 3247834"/>
              <a:gd name="connsiteY3" fmla="*/ 471180 h 816673"/>
              <a:gd name="connsiteX4" fmla="*/ 421209 w 3247834"/>
              <a:gd name="connsiteY4" fmla="*/ 703876 h 816673"/>
              <a:gd name="connsiteX5" fmla="*/ 591802 w 3247834"/>
              <a:gd name="connsiteY5" fmla="*/ 577479 h 816673"/>
              <a:gd name="connsiteX6" fmla="*/ 637522 w 3247834"/>
              <a:gd name="connsiteY6" fmla="*/ 511947 h 816673"/>
              <a:gd name="connsiteX7" fmla="*/ 737344 w 3247834"/>
              <a:gd name="connsiteY7" fmla="*/ 750072 h 816673"/>
              <a:gd name="connsiteX8" fmla="*/ 972231 w 3247834"/>
              <a:gd name="connsiteY8" fmla="*/ 506804 h 816673"/>
              <a:gd name="connsiteX9" fmla="*/ 1041668 w 3247834"/>
              <a:gd name="connsiteY9" fmla="*/ 414411 h 816673"/>
              <a:gd name="connsiteX10" fmla="*/ 1055860 w 3247834"/>
              <a:gd name="connsiteY10" fmla="*/ 816747 h 816673"/>
              <a:gd name="connsiteX11" fmla="*/ 1245789 w 3247834"/>
              <a:gd name="connsiteY11" fmla="*/ 626247 h 816673"/>
              <a:gd name="connsiteX12" fmla="*/ 1290651 w 3247834"/>
              <a:gd name="connsiteY12" fmla="*/ 548714 h 816673"/>
              <a:gd name="connsiteX13" fmla="*/ 1354183 w 3247834"/>
              <a:gd name="connsiteY13" fmla="*/ 671205 h 816673"/>
              <a:gd name="connsiteX14" fmla="*/ 1447147 w 3247834"/>
              <a:gd name="connsiteY14" fmla="*/ 715973 h 816673"/>
              <a:gd name="connsiteX15" fmla="*/ 1547065 w 3247834"/>
              <a:gd name="connsiteY15" fmla="*/ 577479 h 816673"/>
              <a:gd name="connsiteX16" fmla="*/ 1547065 w 3247834"/>
              <a:gd name="connsiteY16" fmla="*/ 364500 h 816673"/>
              <a:gd name="connsiteX17" fmla="*/ 1700036 w 3247834"/>
              <a:gd name="connsiteY17" fmla="*/ 626247 h 816673"/>
              <a:gd name="connsiteX18" fmla="*/ 1825385 w 3247834"/>
              <a:gd name="connsiteY18" fmla="*/ 781219 h 816673"/>
              <a:gd name="connsiteX19" fmla="*/ 2043317 w 3247834"/>
              <a:gd name="connsiteY19" fmla="*/ 450797 h 816673"/>
              <a:gd name="connsiteX20" fmla="*/ 2048842 w 3247834"/>
              <a:gd name="connsiteY20" fmla="*/ 351261 h 816673"/>
              <a:gd name="connsiteX21" fmla="*/ 2049985 w 3247834"/>
              <a:gd name="connsiteY21" fmla="*/ 332211 h 816673"/>
              <a:gd name="connsiteX22" fmla="*/ 2295920 w 3247834"/>
              <a:gd name="connsiteY22" fmla="*/ 626628 h 816673"/>
              <a:gd name="connsiteX23" fmla="*/ 2399933 w 3247834"/>
              <a:gd name="connsiteY23" fmla="*/ 670539 h 816673"/>
              <a:gd name="connsiteX24" fmla="*/ 2497945 w 3247834"/>
              <a:gd name="connsiteY24" fmla="*/ 503089 h 816673"/>
              <a:gd name="connsiteX25" fmla="*/ 2546904 w 3247834"/>
              <a:gd name="connsiteY25" fmla="*/ 447082 h 816673"/>
              <a:gd name="connsiteX26" fmla="*/ 2550809 w 3247834"/>
              <a:gd name="connsiteY26" fmla="*/ 816747 h 816673"/>
              <a:gd name="connsiteX27" fmla="*/ 2825510 w 3247834"/>
              <a:gd name="connsiteY27" fmla="*/ 679778 h 816673"/>
              <a:gd name="connsiteX28" fmla="*/ 3143931 w 3247834"/>
              <a:gd name="connsiteY28" fmla="*/ 259821 h 816673"/>
              <a:gd name="connsiteX29" fmla="*/ 3248039 w 3247834"/>
              <a:gd name="connsiteY29" fmla="*/ 74 h 81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673">
                <a:moveTo>
                  <a:pt x="347676" y="165047"/>
                </a:moveTo>
                <a:cubicBezTo>
                  <a:pt x="347676" y="165047"/>
                  <a:pt x="64975" y="253915"/>
                  <a:pt x="204" y="470704"/>
                </a:cubicBezTo>
                <a:cubicBezTo>
                  <a:pt x="204" y="470704"/>
                  <a:pt x="93645" y="534236"/>
                  <a:pt x="269667" y="502708"/>
                </a:cubicBezTo>
                <a:lnTo>
                  <a:pt x="445689" y="471180"/>
                </a:lnTo>
                <a:cubicBezTo>
                  <a:pt x="412046" y="543912"/>
                  <a:pt x="403436" y="625737"/>
                  <a:pt x="421209" y="703876"/>
                </a:cubicBezTo>
                <a:cubicBezTo>
                  <a:pt x="421209" y="703876"/>
                  <a:pt x="546178" y="643011"/>
                  <a:pt x="591802" y="577479"/>
                </a:cubicBezTo>
                <a:lnTo>
                  <a:pt x="637522" y="511947"/>
                </a:lnTo>
                <a:cubicBezTo>
                  <a:pt x="637522" y="511947"/>
                  <a:pt x="694196" y="652727"/>
                  <a:pt x="737344" y="750072"/>
                </a:cubicBezTo>
                <a:cubicBezTo>
                  <a:pt x="737344" y="750072"/>
                  <a:pt x="902889" y="599196"/>
                  <a:pt x="972231" y="506804"/>
                </a:cubicBezTo>
                <a:lnTo>
                  <a:pt x="1041668" y="414411"/>
                </a:lnTo>
                <a:cubicBezTo>
                  <a:pt x="1041668" y="414411"/>
                  <a:pt x="984518" y="663966"/>
                  <a:pt x="1055860" y="816747"/>
                </a:cubicBezTo>
                <a:cubicBezTo>
                  <a:pt x="1055860" y="816747"/>
                  <a:pt x="1200831" y="704067"/>
                  <a:pt x="1245789" y="626247"/>
                </a:cubicBezTo>
                <a:lnTo>
                  <a:pt x="1290651" y="548714"/>
                </a:lnTo>
                <a:cubicBezTo>
                  <a:pt x="1290651" y="548714"/>
                  <a:pt x="1232073" y="574336"/>
                  <a:pt x="1354183" y="671205"/>
                </a:cubicBezTo>
                <a:cubicBezTo>
                  <a:pt x="1476294" y="768075"/>
                  <a:pt x="1447147" y="715973"/>
                  <a:pt x="1447147" y="715973"/>
                </a:cubicBezTo>
                <a:cubicBezTo>
                  <a:pt x="1447147" y="715973"/>
                  <a:pt x="1550398" y="647107"/>
                  <a:pt x="1547065" y="577479"/>
                </a:cubicBezTo>
                <a:cubicBezTo>
                  <a:pt x="1543731" y="507852"/>
                  <a:pt x="1547065" y="364500"/>
                  <a:pt x="1547065" y="364500"/>
                </a:cubicBezTo>
                <a:cubicBezTo>
                  <a:pt x="1547065" y="364500"/>
                  <a:pt x="1590880" y="478800"/>
                  <a:pt x="1700036" y="626247"/>
                </a:cubicBezTo>
                <a:cubicBezTo>
                  <a:pt x="1809193" y="773694"/>
                  <a:pt x="1825385" y="781219"/>
                  <a:pt x="1825385" y="781219"/>
                </a:cubicBezTo>
                <a:cubicBezTo>
                  <a:pt x="1825385" y="781219"/>
                  <a:pt x="2037221" y="569478"/>
                  <a:pt x="2043317" y="450797"/>
                </a:cubicBezTo>
                <a:cubicBezTo>
                  <a:pt x="2046365" y="396600"/>
                  <a:pt x="2047984" y="367263"/>
                  <a:pt x="2048842" y="351261"/>
                </a:cubicBezTo>
                <a:lnTo>
                  <a:pt x="2049985" y="332211"/>
                </a:lnTo>
                <a:cubicBezTo>
                  <a:pt x="2049985" y="332211"/>
                  <a:pt x="2191812" y="582242"/>
                  <a:pt x="2295920" y="626628"/>
                </a:cubicBezTo>
                <a:lnTo>
                  <a:pt x="2399933" y="670539"/>
                </a:lnTo>
                <a:cubicBezTo>
                  <a:pt x="2399933" y="670539"/>
                  <a:pt x="2448987" y="559096"/>
                  <a:pt x="2497945" y="503089"/>
                </a:cubicBezTo>
                <a:lnTo>
                  <a:pt x="2546904" y="447082"/>
                </a:lnTo>
                <a:cubicBezTo>
                  <a:pt x="2546904" y="447082"/>
                  <a:pt x="2502612" y="699685"/>
                  <a:pt x="2550809" y="816747"/>
                </a:cubicBezTo>
                <a:cubicBezTo>
                  <a:pt x="2550809" y="816747"/>
                  <a:pt x="2721402" y="765503"/>
                  <a:pt x="2825510" y="679778"/>
                </a:cubicBezTo>
                <a:cubicBezTo>
                  <a:pt x="2929618" y="594053"/>
                  <a:pt x="3039823" y="519663"/>
                  <a:pt x="3143931" y="259821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416D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5820955-48EC-4283-A632-38BFAFD9EB26}"/>
              </a:ext>
            </a:extLst>
          </p:cNvPr>
          <p:cNvSpPr/>
          <p:nvPr/>
        </p:nvSpPr>
        <p:spPr>
          <a:xfrm>
            <a:off x="6888630" y="-2905"/>
            <a:ext cx="2860085" cy="2925701"/>
          </a:xfrm>
          <a:custGeom>
            <a:avLst/>
            <a:gdLst>
              <a:gd name="connsiteX0" fmla="*/ 5443 w 2860085"/>
              <a:gd name="connsiteY0" fmla="*/ 2925775 h 2925701"/>
              <a:gd name="connsiteX1" fmla="*/ 1015760 w 2860085"/>
              <a:gd name="connsiteY1" fmla="*/ 2200161 h 2925701"/>
              <a:gd name="connsiteX2" fmla="*/ 1383139 w 2860085"/>
              <a:gd name="connsiteY2" fmla="*/ 1603133 h 2925701"/>
              <a:gd name="connsiteX3" fmla="*/ 2669014 w 2860085"/>
              <a:gd name="connsiteY3" fmla="*/ 950957 h 2925701"/>
              <a:gd name="connsiteX4" fmla="*/ 2858848 w 2860085"/>
              <a:gd name="connsiteY4" fmla="*/ 70275 h 2925701"/>
              <a:gd name="connsiteX5" fmla="*/ 2716735 w 2860085"/>
              <a:gd name="connsiteY5" fmla="*/ 76 h 2925701"/>
              <a:gd name="connsiteX6" fmla="*/ 2563192 w 2860085"/>
              <a:gd name="connsiteY6" fmla="*/ 427272 h 2925701"/>
              <a:gd name="connsiteX7" fmla="*/ 1925016 w 2860085"/>
              <a:gd name="connsiteY7" fmla="*/ 1171461 h 2925701"/>
              <a:gd name="connsiteX8" fmla="*/ 1070910 w 2860085"/>
              <a:gd name="connsiteY8" fmla="*/ 1511312 h 2925701"/>
              <a:gd name="connsiteX9" fmla="*/ 363679 w 2860085"/>
              <a:gd name="connsiteY9" fmla="*/ 2383803 h 2925701"/>
              <a:gd name="connsiteX10" fmla="*/ 204 w 2860085"/>
              <a:gd name="connsiteY10" fmla="*/ 2375230 h 2925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0085" h="2925701">
                <a:moveTo>
                  <a:pt x="5443" y="2925775"/>
                </a:moveTo>
                <a:cubicBezTo>
                  <a:pt x="5443" y="2925775"/>
                  <a:pt x="841262" y="2567540"/>
                  <a:pt x="1015760" y="2200161"/>
                </a:cubicBezTo>
                <a:cubicBezTo>
                  <a:pt x="1190258" y="1832781"/>
                  <a:pt x="933083" y="1860308"/>
                  <a:pt x="1383139" y="1603133"/>
                </a:cubicBezTo>
                <a:cubicBezTo>
                  <a:pt x="1833196" y="1345958"/>
                  <a:pt x="2448606" y="1437780"/>
                  <a:pt x="2669014" y="950957"/>
                </a:cubicBezTo>
                <a:cubicBezTo>
                  <a:pt x="2889423" y="464134"/>
                  <a:pt x="2858848" y="70275"/>
                  <a:pt x="2858848" y="70275"/>
                </a:cubicBezTo>
                <a:lnTo>
                  <a:pt x="2716735" y="76"/>
                </a:lnTo>
                <a:cubicBezTo>
                  <a:pt x="2716735" y="76"/>
                  <a:pt x="2751215" y="-4687"/>
                  <a:pt x="2563192" y="427272"/>
                </a:cubicBezTo>
                <a:cubicBezTo>
                  <a:pt x="2375168" y="859231"/>
                  <a:pt x="2228197" y="1088784"/>
                  <a:pt x="1925016" y="1171461"/>
                </a:cubicBezTo>
                <a:cubicBezTo>
                  <a:pt x="1621836" y="1254138"/>
                  <a:pt x="1272935" y="1345958"/>
                  <a:pt x="1070910" y="1511312"/>
                </a:cubicBezTo>
                <a:cubicBezTo>
                  <a:pt x="868884" y="1676666"/>
                  <a:pt x="657525" y="2301126"/>
                  <a:pt x="363679" y="2383803"/>
                </a:cubicBezTo>
                <a:cubicBezTo>
                  <a:pt x="69832" y="2466480"/>
                  <a:pt x="204" y="2375230"/>
                  <a:pt x="204" y="2375230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77" name="Graphic 4">
            <a:extLst>
              <a:ext uri="{FF2B5EF4-FFF2-40B4-BE49-F238E27FC236}">
                <a16:creationId xmlns:a16="http://schemas.microsoft.com/office/drawing/2014/main" id="{BA05DBE9-D515-4771-8A81-7ECFDACA7756}"/>
              </a:ext>
            </a:extLst>
          </p:cNvPr>
          <p:cNvGrpSpPr/>
          <p:nvPr/>
        </p:nvGrpSpPr>
        <p:grpSpPr>
          <a:xfrm>
            <a:off x="9345120" y="3409074"/>
            <a:ext cx="2179319" cy="1928431"/>
            <a:chOff x="9892121" y="2555152"/>
            <a:chExt cx="2179319" cy="192843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E6FEB54-9F55-48E3-8BDF-D4EFF0BD2E08}"/>
                </a:ext>
              </a:extLst>
            </p:cNvPr>
            <p:cNvSpPr/>
            <p:nvPr/>
          </p:nvSpPr>
          <p:spPr>
            <a:xfrm>
              <a:off x="9892121" y="2555152"/>
              <a:ext cx="2179319" cy="1928431"/>
            </a:xfrm>
            <a:custGeom>
              <a:avLst/>
              <a:gdLst>
                <a:gd name="connsiteX0" fmla="*/ 581610 w 2179319"/>
                <a:gd name="connsiteY0" fmla="*/ 510709 h 1928431"/>
                <a:gd name="connsiteX1" fmla="*/ 782874 w 2179319"/>
                <a:gd name="connsiteY1" fmla="*/ 405934 h 1928431"/>
                <a:gd name="connsiteX2" fmla="*/ 727724 w 2179319"/>
                <a:gd name="connsiteY2" fmla="*/ 577384 h 1928431"/>
                <a:gd name="connsiteX3" fmla="*/ 995662 w 2179319"/>
                <a:gd name="connsiteY3" fmla="*/ 834559 h 1928431"/>
                <a:gd name="connsiteX4" fmla="*/ 1178161 w 2179319"/>
                <a:gd name="connsiteY4" fmla="*/ 757883 h 1928431"/>
                <a:gd name="connsiteX5" fmla="*/ 1123964 w 2179319"/>
                <a:gd name="connsiteY5" fmla="*/ 902663 h 1928431"/>
                <a:gd name="connsiteX6" fmla="*/ 1435622 w 2179319"/>
                <a:gd name="connsiteY6" fmla="*/ 1232418 h 1928431"/>
                <a:gd name="connsiteX7" fmla="*/ 1599642 w 2179319"/>
                <a:gd name="connsiteY7" fmla="*/ 1144788 h 1928431"/>
                <a:gd name="connsiteX8" fmla="*/ 1566972 w 2179319"/>
                <a:gd name="connsiteY8" fmla="*/ 1319762 h 1928431"/>
                <a:gd name="connsiteX9" fmla="*/ 2101895 w 2179319"/>
                <a:gd name="connsiteY9" fmla="*/ 1928505 h 1928431"/>
                <a:gd name="connsiteX10" fmla="*/ 2136567 w 2179319"/>
                <a:gd name="connsiteY10" fmla="*/ 1502357 h 1928431"/>
                <a:gd name="connsiteX11" fmla="*/ 2179524 w 2179319"/>
                <a:gd name="connsiteY11" fmla="*/ 973719 h 1928431"/>
                <a:gd name="connsiteX12" fmla="*/ 606470 w 2179319"/>
                <a:gd name="connsiteY12" fmla="*/ 29696 h 1928431"/>
                <a:gd name="connsiteX13" fmla="*/ 514554 w 2179319"/>
                <a:gd name="connsiteY13" fmla="*/ 74 h 1928431"/>
                <a:gd name="connsiteX14" fmla="*/ 204 w 2179319"/>
                <a:gd name="connsiteY14" fmla="*/ 156093 h 19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9319" h="1928431">
                  <a:moveTo>
                    <a:pt x="581610" y="510709"/>
                  </a:moveTo>
                  <a:lnTo>
                    <a:pt x="782874" y="405934"/>
                  </a:lnTo>
                  <a:lnTo>
                    <a:pt x="727724" y="577384"/>
                  </a:lnTo>
                  <a:lnTo>
                    <a:pt x="995662" y="834559"/>
                  </a:lnTo>
                  <a:lnTo>
                    <a:pt x="1178161" y="757883"/>
                  </a:lnTo>
                  <a:lnTo>
                    <a:pt x="1123964" y="902663"/>
                  </a:lnTo>
                  <a:lnTo>
                    <a:pt x="1435622" y="1232418"/>
                  </a:lnTo>
                  <a:lnTo>
                    <a:pt x="1599642" y="1144788"/>
                  </a:lnTo>
                  <a:lnTo>
                    <a:pt x="1566972" y="1319762"/>
                  </a:lnTo>
                  <a:lnTo>
                    <a:pt x="2101895" y="1928505"/>
                  </a:lnTo>
                  <a:lnTo>
                    <a:pt x="2136567" y="1502357"/>
                  </a:lnTo>
                  <a:lnTo>
                    <a:pt x="2179524" y="973719"/>
                  </a:lnTo>
                  <a:cubicBezTo>
                    <a:pt x="2179524" y="973719"/>
                    <a:pt x="1399617" y="300873"/>
                    <a:pt x="606470" y="29696"/>
                  </a:cubicBezTo>
                  <a:cubicBezTo>
                    <a:pt x="575800" y="19219"/>
                    <a:pt x="545158" y="9341"/>
                    <a:pt x="514554" y="74"/>
                  </a:cubicBezTo>
                  <a:lnTo>
                    <a:pt x="204" y="156093"/>
                  </a:ln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F7C75BF-C51E-4BC5-A40D-183B3CA1604B}"/>
                </a:ext>
              </a:extLst>
            </p:cNvPr>
            <p:cNvSpPr/>
            <p:nvPr/>
          </p:nvSpPr>
          <p:spPr>
            <a:xfrm>
              <a:off x="10498387" y="2584774"/>
              <a:ext cx="1573053" cy="1472374"/>
            </a:xfrm>
            <a:custGeom>
              <a:avLst/>
              <a:gdLst>
                <a:gd name="connsiteX0" fmla="*/ 204 w 1573053"/>
                <a:gd name="connsiteY0" fmla="*/ 74 h 1472374"/>
                <a:gd name="connsiteX1" fmla="*/ 1530301 w 1573053"/>
                <a:gd name="connsiteY1" fmla="*/ 1472448 h 1472374"/>
                <a:gd name="connsiteX2" fmla="*/ 1573259 w 1573053"/>
                <a:gd name="connsiteY2" fmla="*/ 943811 h 1472374"/>
                <a:gd name="connsiteX3" fmla="*/ 204 w 1573053"/>
                <a:gd name="connsiteY3" fmla="*/ 74 h 14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053" h="1472374">
                  <a:moveTo>
                    <a:pt x="204" y="74"/>
                  </a:moveTo>
                  <a:cubicBezTo>
                    <a:pt x="682862" y="389075"/>
                    <a:pt x="1366661" y="1257374"/>
                    <a:pt x="1530301" y="1472448"/>
                  </a:cubicBezTo>
                  <a:lnTo>
                    <a:pt x="1573259" y="943811"/>
                  </a:lnTo>
                  <a:cubicBezTo>
                    <a:pt x="1573259" y="943811"/>
                    <a:pt x="793351" y="271251"/>
                    <a:pt x="204" y="74"/>
                  </a:cubicBezTo>
                  <a:close/>
                </a:path>
              </a:pathLst>
            </a:custGeom>
            <a:solidFill>
              <a:srgbClr val="D6D3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A85677E-8F2B-4BC8-BD5D-BCAA86641B8C}"/>
              </a:ext>
            </a:extLst>
          </p:cNvPr>
          <p:cNvSpPr/>
          <p:nvPr/>
        </p:nvSpPr>
        <p:spPr>
          <a:xfrm>
            <a:off x="4399834" y="-340387"/>
            <a:ext cx="3247834" cy="816768"/>
          </a:xfrm>
          <a:custGeom>
            <a:avLst/>
            <a:gdLst>
              <a:gd name="connsiteX0" fmla="*/ 347677 w 3247834"/>
              <a:gd name="connsiteY0" fmla="*/ 165047 h 816768"/>
              <a:gd name="connsiteX1" fmla="*/ 204 w 3247834"/>
              <a:gd name="connsiteY1" fmla="*/ 470799 h 816768"/>
              <a:gd name="connsiteX2" fmla="*/ 269667 w 3247834"/>
              <a:gd name="connsiteY2" fmla="*/ 502708 h 816768"/>
              <a:gd name="connsiteX3" fmla="*/ 445879 w 3247834"/>
              <a:gd name="connsiteY3" fmla="*/ 471180 h 816768"/>
              <a:gd name="connsiteX4" fmla="*/ 421400 w 3247834"/>
              <a:gd name="connsiteY4" fmla="*/ 703876 h 816768"/>
              <a:gd name="connsiteX5" fmla="*/ 591993 w 3247834"/>
              <a:gd name="connsiteY5" fmla="*/ 577575 h 816768"/>
              <a:gd name="connsiteX6" fmla="*/ 637713 w 3247834"/>
              <a:gd name="connsiteY6" fmla="*/ 512043 h 816768"/>
              <a:gd name="connsiteX7" fmla="*/ 737535 w 3247834"/>
              <a:gd name="connsiteY7" fmla="*/ 750168 h 816768"/>
              <a:gd name="connsiteX8" fmla="*/ 972421 w 3247834"/>
              <a:gd name="connsiteY8" fmla="*/ 506899 h 816768"/>
              <a:gd name="connsiteX9" fmla="*/ 1041859 w 3247834"/>
              <a:gd name="connsiteY9" fmla="*/ 414411 h 816768"/>
              <a:gd name="connsiteX10" fmla="*/ 1056051 w 3247834"/>
              <a:gd name="connsiteY10" fmla="*/ 816843 h 816768"/>
              <a:gd name="connsiteX11" fmla="*/ 1245979 w 3247834"/>
              <a:gd name="connsiteY11" fmla="*/ 626343 h 816768"/>
              <a:gd name="connsiteX12" fmla="*/ 1290842 w 3247834"/>
              <a:gd name="connsiteY12" fmla="*/ 548904 h 816768"/>
              <a:gd name="connsiteX13" fmla="*/ 1354374 w 3247834"/>
              <a:gd name="connsiteY13" fmla="*/ 671301 h 816768"/>
              <a:gd name="connsiteX14" fmla="*/ 1447338 w 3247834"/>
              <a:gd name="connsiteY14" fmla="*/ 716068 h 816768"/>
              <a:gd name="connsiteX15" fmla="*/ 1547064 w 3247834"/>
              <a:gd name="connsiteY15" fmla="*/ 577575 h 816768"/>
              <a:gd name="connsiteX16" fmla="*/ 1547064 w 3247834"/>
              <a:gd name="connsiteY16" fmla="*/ 364596 h 816768"/>
              <a:gd name="connsiteX17" fmla="*/ 1700036 w 3247834"/>
              <a:gd name="connsiteY17" fmla="*/ 626247 h 816768"/>
              <a:gd name="connsiteX18" fmla="*/ 1825385 w 3247834"/>
              <a:gd name="connsiteY18" fmla="*/ 781124 h 816768"/>
              <a:gd name="connsiteX19" fmla="*/ 2043317 w 3247834"/>
              <a:gd name="connsiteY19" fmla="*/ 450797 h 816768"/>
              <a:gd name="connsiteX20" fmla="*/ 2048937 w 3247834"/>
              <a:gd name="connsiteY20" fmla="*/ 351356 h 816768"/>
              <a:gd name="connsiteX21" fmla="*/ 2049985 w 3247834"/>
              <a:gd name="connsiteY21" fmla="*/ 332306 h 816768"/>
              <a:gd name="connsiteX22" fmla="*/ 2295920 w 3247834"/>
              <a:gd name="connsiteY22" fmla="*/ 626152 h 816768"/>
              <a:gd name="connsiteX23" fmla="*/ 2400028 w 3247834"/>
              <a:gd name="connsiteY23" fmla="*/ 670158 h 816768"/>
              <a:gd name="connsiteX24" fmla="*/ 2497945 w 3247834"/>
              <a:gd name="connsiteY24" fmla="*/ 502613 h 816768"/>
              <a:gd name="connsiteX25" fmla="*/ 2546904 w 3247834"/>
              <a:gd name="connsiteY25" fmla="*/ 446606 h 816768"/>
              <a:gd name="connsiteX26" fmla="*/ 2550809 w 3247834"/>
              <a:gd name="connsiteY26" fmla="*/ 816366 h 816768"/>
              <a:gd name="connsiteX27" fmla="*/ 2825510 w 3247834"/>
              <a:gd name="connsiteY27" fmla="*/ 679302 h 816768"/>
              <a:gd name="connsiteX28" fmla="*/ 3143931 w 3247834"/>
              <a:gd name="connsiteY28" fmla="*/ 259440 h 816768"/>
              <a:gd name="connsiteX29" fmla="*/ 3248039 w 3247834"/>
              <a:gd name="connsiteY29" fmla="*/ 74 h 81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768">
                <a:moveTo>
                  <a:pt x="347677" y="165047"/>
                </a:moveTo>
                <a:cubicBezTo>
                  <a:pt x="347677" y="165047"/>
                  <a:pt x="64879" y="253915"/>
                  <a:pt x="204" y="470799"/>
                </a:cubicBezTo>
                <a:cubicBezTo>
                  <a:pt x="204" y="470799"/>
                  <a:pt x="93645" y="534331"/>
                  <a:pt x="269667" y="502708"/>
                </a:cubicBezTo>
                <a:lnTo>
                  <a:pt x="445879" y="471180"/>
                </a:lnTo>
                <a:cubicBezTo>
                  <a:pt x="412256" y="543916"/>
                  <a:pt x="403646" y="625736"/>
                  <a:pt x="421400" y="703876"/>
                </a:cubicBezTo>
                <a:cubicBezTo>
                  <a:pt x="421400" y="703876"/>
                  <a:pt x="546368" y="643011"/>
                  <a:pt x="591993" y="577575"/>
                </a:cubicBezTo>
                <a:lnTo>
                  <a:pt x="637713" y="512043"/>
                </a:lnTo>
                <a:cubicBezTo>
                  <a:pt x="637713" y="512043"/>
                  <a:pt x="694387" y="652822"/>
                  <a:pt x="737535" y="750168"/>
                </a:cubicBezTo>
                <a:cubicBezTo>
                  <a:pt x="737535" y="750168"/>
                  <a:pt x="903079" y="599292"/>
                  <a:pt x="972421" y="506899"/>
                </a:cubicBezTo>
                <a:lnTo>
                  <a:pt x="1041859" y="414411"/>
                </a:lnTo>
                <a:cubicBezTo>
                  <a:pt x="1041859" y="414411"/>
                  <a:pt x="984709" y="663966"/>
                  <a:pt x="1056051" y="816843"/>
                </a:cubicBezTo>
                <a:cubicBezTo>
                  <a:pt x="1056051" y="816843"/>
                  <a:pt x="1201021" y="704162"/>
                  <a:pt x="1245979" y="626343"/>
                </a:cubicBezTo>
                <a:lnTo>
                  <a:pt x="1290842" y="548904"/>
                </a:lnTo>
                <a:cubicBezTo>
                  <a:pt x="1290842" y="548904"/>
                  <a:pt x="1232263" y="574527"/>
                  <a:pt x="1354374" y="671301"/>
                </a:cubicBezTo>
                <a:cubicBezTo>
                  <a:pt x="1476484" y="768075"/>
                  <a:pt x="1447338" y="716068"/>
                  <a:pt x="1447338" y="716068"/>
                </a:cubicBezTo>
                <a:cubicBezTo>
                  <a:pt x="1447338" y="716068"/>
                  <a:pt x="1550779" y="647107"/>
                  <a:pt x="1547064" y="577575"/>
                </a:cubicBezTo>
                <a:cubicBezTo>
                  <a:pt x="1543350" y="508042"/>
                  <a:pt x="1547064" y="364596"/>
                  <a:pt x="1547064" y="364596"/>
                </a:cubicBezTo>
                <a:cubicBezTo>
                  <a:pt x="1547064" y="364596"/>
                  <a:pt x="1590880" y="478896"/>
                  <a:pt x="1700036" y="626247"/>
                </a:cubicBezTo>
                <a:cubicBezTo>
                  <a:pt x="1809193" y="773599"/>
                  <a:pt x="1825385" y="781124"/>
                  <a:pt x="1825385" y="781124"/>
                </a:cubicBezTo>
                <a:cubicBezTo>
                  <a:pt x="1825385" y="781124"/>
                  <a:pt x="2036554" y="569193"/>
                  <a:pt x="2043317" y="450797"/>
                </a:cubicBezTo>
                <a:cubicBezTo>
                  <a:pt x="2046365" y="396695"/>
                  <a:pt x="2047984" y="367263"/>
                  <a:pt x="2048937" y="351356"/>
                </a:cubicBezTo>
                <a:lnTo>
                  <a:pt x="2049985" y="332306"/>
                </a:lnTo>
                <a:cubicBezTo>
                  <a:pt x="2049985" y="332306"/>
                  <a:pt x="2191812" y="582242"/>
                  <a:pt x="2295920" y="626152"/>
                </a:cubicBezTo>
                <a:lnTo>
                  <a:pt x="2400028" y="670158"/>
                </a:lnTo>
                <a:cubicBezTo>
                  <a:pt x="2400028" y="670158"/>
                  <a:pt x="2448987" y="558715"/>
                  <a:pt x="2497945" y="502613"/>
                </a:cubicBezTo>
                <a:lnTo>
                  <a:pt x="2546904" y="446606"/>
                </a:lnTo>
                <a:cubicBezTo>
                  <a:pt x="2546904" y="446606"/>
                  <a:pt x="2502613" y="699209"/>
                  <a:pt x="2550809" y="816366"/>
                </a:cubicBezTo>
                <a:cubicBezTo>
                  <a:pt x="2550809" y="816366"/>
                  <a:pt x="2721497" y="765027"/>
                  <a:pt x="2825510" y="679302"/>
                </a:cubicBezTo>
                <a:cubicBezTo>
                  <a:pt x="2929523" y="593577"/>
                  <a:pt x="3039823" y="519282"/>
                  <a:pt x="3143931" y="259440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792EFB0-95CA-4CCA-A2E2-8D93048F8898}"/>
              </a:ext>
            </a:extLst>
          </p:cNvPr>
          <p:cNvSpPr/>
          <p:nvPr/>
        </p:nvSpPr>
        <p:spPr>
          <a:xfrm>
            <a:off x="10458208" y="-303560"/>
            <a:ext cx="2466605" cy="5702008"/>
          </a:xfrm>
          <a:custGeom>
            <a:avLst/>
            <a:gdLst>
              <a:gd name="connsiteX0" fmla="*/ 204 w 2466605"/>
              <a:gd name="connsiteY0" fmla="*/ 437557 h 4847367"/>
              <a:gd name="connsiteX1" fmla="*/ 989757 w 2466605"/>
              <a:gd name="connsiteY1" fmla="*/ 1576271 h 4847367"/>
              <a:gd name="connsiteX2" fmla="*/ 989757 w 2466605"/>
              <a:gd name="connsiteY2" fmla="*/ 4847441 h 4847367"/>
              <a:gd name="connsiteX3" fmla="*/ 1951782 w 2466605"/>
              <a:gd name="connsiteY3" fmla="*/ 4847441 h 4847367"/>
              <a:gd name="connsiteX4" fmla="*/ 1595833 w 2466605"/>
              <a:gd name="connsiteY4" fmla="*/ 1578176 h 4847367"/>
              <a:gd name="connsiteX5" fmla="*/ 2271441 w 2466605"/>
              <a:gd name="connsiteY5" fmla="*/ 779790 h 4847367"/>
              <a:gd name="connsiteX6" fmla="*/ 2032649 w 2466605"/>
              <a:gd name="connsiteY6" fmla="*/ 566430 h 4847367"/>
              <a:gd name="connsiteX7" fmla="*/ 1657078 w 2466605"/>
              <a:gd name="connsiteY7" fmla="*/ 1027250 h 4847367"/>
              <a:gd name="connsiteX8" fmla="*/ 1318274 w 2466605"/>
              <a:gd name="connsiteY8" fmla="*/ 1502643 h 4847367"/>
              <a:gd name="connsiteX9" fmla="*/ 899936 w 2466605"/>
              <a:gd name="connsiteY9" fmla="*/ 1201176 h 4847367"/>
              <a:gd name="connsiteX10" fmla="*/ 534462 w 2466605"/>
              <a:gd name="connsiteY10" fmla="*/ 901043 h 4847367"/>
              <a:gd name="connsiteX11" fmla="*/ 628378 w 2466605"/>
              <a:gd name="connsiteY11" fmla="*/ 226293 h 4847367"/>
              <a:gd name="connsiteX12" fmla="*/ 374537 w 2466605"/>
              <a:gd name="connsiteY12" fmla="*/ 74 h 4847367"/>
              <a:gd name="connsiteX13" fmla="*/ 297004 w 2466605"/>
              <a:gd name="connsiteY13" fmla="*/ 122565 h 4847367"/>
              <a:gd name="connsiteX14" fmla="*/ 374537 w 2466605"/>
              <a:gd name="connsiteY14" fmla="*/ 721593 h 4847367"/>
              <a:gd name="connsiteX15" fmla="*/ 216041 w 2466605"/>
              <a:gd name="connsiteY15" fmla="*/ 558334 h 4847367"/>
              <a:gd name="connsiteX16" fmla="*/ 73166 w 2466605"/>
              <a:gd name="connsiteY16" fmla="*/ 88371 h 484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605" h="4847367">
                <a:moveTo>
                  <a:pt x="204" y="437557"/>
                </a:moveTo>
                <a:cubicBezTo>
                  <a:pt x="204" y="437557"/>
                  <a:pt x="47829" y="1083828"/>
                  <a:pt x="989757" y="1576271"/>
                </a:cubicBezTo>
                <a:cubicBezTo>
                  <a:pt x="1225215" y="1935459"/>
                  <a:pt x="989757" y="4847441"/>
                  <a:pt x="989757" y="4847441"/>
                </a:cubicBezTo>
                <a:lnTo>
                  <a:pt x="1951782" y="4847441"/>
                </a:lnTo>
                <a:cubicBezTo>
                  <a:pt x="1951782" y="4847441"/>
                  <a:pt x="1462197" y="1831636"/>
                  <a:pt x="1595833" y="1578176"/>
                </a:cubicBezTo>
                <a:cubicBezTo>
                  <a:pt x="1729469" y="1324716"/>
                  <a:pt x="1720325" y="877898"/>
                  <a:pt x="2271441" y="779790"/>
                </a:cubicBezTo>
                <a:cubicBezTo>
                  <a:pt x="2822557" y="681683"/>
                  <a:pt x="2032649" y="566430"/>
                  <a:pt x="2032649" y="566430"/>
                </a:cubicBezTo>
                <a:cubicBezTo>
                  <a:pt x="2032649" y="566430"/>
                  <a:pt x="1812146" y="785505"/>
                  <a:pt x="1657078" y="1027250"/>
                </a:cubicBezTo>
                <a:cubicBezTo>
                  <a:pt x="1502012" y="1268994"/>
                  <a:pt x="1318274" y="1502643"/>
                  <a:pt x="1318274" y="1502643"/>
                </a:cubicBezTo>
                <a:cubicBezTo>
                  <a:pt x="1172770" y="1410841"/>
                  <a:pt x="1033058" y="1310161"/>
                  <a:pt x="899936" y="1201176"/>
                </a:cubicBezTo>
                <a:cubicBezTo>
                  <a:pt x="689624" y="1027536"/>
                  <a:pt x="575324" y="1060206"/>
                  <a:pt x="534462" y="901043"/>
                </a:cubicBezTo>
                <a:cubicBezTo>
                  <a:pt x="493600" y="741881"/>
                  <a:pt x="628378" y="226293"/>
                  <a:pt x="628378" y="226293"/>
                </a:cubicBezTo>
                <a:lnTo>
                  <a:pt x="374537" y="74"/>
                </a:lnTo>
                <a:lnTo>
                  <a:pt x="297004" y="122565"/>
                </a:lnTo>
                <a:lnTo>
                  <a:pt x="374537" y="721593"/>
                </a:lnTo>
                <a:cubicBezTo>
                  <a:pt x="374537" y="721593"/>
                  <a:pt x="306624" y="774647"/>
                  <a:pt x="216041" y="558334"/>
                </a:cubicBezTo>
                <a:cubicBezTo>
                  <a:pt x="125458" y="342021"/>
                  <a:pt x="73166" y="88371"/>
                  <a:pt x="73166" y="88371"/>
                </a:cubicBezTo>
                <a:close/>
              </a:path>
            </a:pathLst>
          </a:custGeom>
          <a:solidFill>
            <a:srgbClr val="293D3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0863B56-932D-4B79-A783-26A141EF5AD8}"/>
              </a:ext>
            </a:extLst>
          </p:cNvPr>
          <p:cNvSpPr/>
          <p:nvPr/>
        </p:nvSpPr>
        <p:spPr>
          <a:xfrm>
            <a:off x="8812862" y="5138025"/>
            <a:ext cx="3778455" cy="1973993"/>
          </a:xfrm>
          <a:custGeom>
            <a:avLst/>
            <a:gdLst>
              <a:gd name="connsiteX0" fmla="*/ 2326400 w 3778455"/>
              <a:gd name="connsiteY0" fmla="*/ 518266 h 1973993"/>
              <a:gd name="connsiteX1" fmla="*/ 2081227 w 3778455"/>
              <a:gd name="connsiteY1" fmla="*/ 832591 h 1973993"/>
              <a:gd name="connsiteX2" fmla="*/ 1456005 w 3778455"/>
              <a:gd name="connsiteY2" fmla="*/ 972894 h 1973993"/>
              <a:gd name="connsiteX3" fmla="*/ 1093103 w 3778455"/>
              <a:gd name="connsiteY3" fmla="*/ 1081765 h 1973993"/>
              <a:gd name="connsiteX4" fmla="*/ 764586 w 3778455"/>
              <a:gd name="connsiteY4" fmla="*/ 1203113 h 1973993"/>
              <a:gd name="connsiteX5" fmla="*/ 349772 w 3778455"/>
              <a:gd name="connsiteY5" fmla="*/ 1398281 h 1973993"/>
              <a:gd name="connsiteX6" fmla="*/ 204 w 3778455"/>
              <a:gd name="connsiteY6" fmla="*/ 1974067 h 1973993"/>
              <a:gd name="connsiteX7" fmla="*/ 3299951 w 3778455"/>
              <a:gd name="connsiteY7" fmla="*/ 1850242 h 1973993"/>
              <a:gd name="connsiteX8" fmla="*/ 3706858 w 3778455"/>
              <a:gd name="connsiteY8" fmla="*/ 1764517 h 1973993"/>
              <a:gd name="connsiteX9" fmla="*/ 3760389 w 3778455"/>
              <a:gd name="connsiteY9" fmla="*/ 1365229 h 1973993"/>
              <a:gd name="connsiteX10" fmla="*/ 3620562 w 3778455"/>
              <a:gd name="connsiteY10" fmla="*/ 537316 h 1973993"/>
              <a:gd name="connsiteX11" fmla="*/ 3405773 w 3778455"/>
              <a:gd name="connsiteY11" fmla="*/ 8297 h 1973993"/>
              <a:gd name="connsiteX12" fmla="*/ 2827796 w 3778455"/>
              <a:gd name="connsiteY12" fmla="*/ 151172 h 1973993"/>
              <a:gd name="connsiteX13" fmla="*/ 2326400 w 3778455"/>
              <a:gd name="connsiteY13" fmla="*/ 518266 h 197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78455" h="1973993">
                <a:moveTo>
                  <a:pt x="2326400" y="518266"/>
                </a:moveTo>
                <a:cubicBezTo>
                  <a:pt x="2246200" y="625041"/>
                  <a:pt x="2187430" y="751819"/>
                  <a:pt x="2081227" y="832591"/>
                </a:cubicBezTo>
                <a:cubicBezTo>
                  <a:pt x="1909110" y="963845"/>
                  <a:pt x="1669460" y="936890"/>
                  <a:pt x="1456005" y="972894"/>
                </a:cubicBezTo>
                <a:cubicBezTo>
                  <a:pt x="1331228" y="993849"/>
                  <a:pt x="1211784" y="1037855"/>
                  <a:pt x="1093103" y="1081765"/>
                </a:cubicBezTo>
                <a:lnTo>
                  <a:pt x="764586" y="1203113"/>
                </a:lnTo>
                <a:cubicBezTo>
                  <a:pt x="620854" y="1256263"/>
                  <a:pt x="475216" y="1310270"/>
                  <a:pt x="349772" y="1398281"/>
                </a:cubicBezTo>
                <a:cubicBezTo>
                  <a:pt x="160320" y="1531631"/>
                  <a:pt x="25160" y="1743943"/>
                  <a:pt x="204" y="1974067"/>
                </a:cubicBezTo>
                <a:cubicBezTo>
                  <a:pt x="1090264" y="1791511"/>
                  <a:pt x="2199279" y="1749896"/>
                  <a:pt x="3299951" y="1850242"/>
                </a:cubicBezTo>
                <a:cubicBezTo>
                  <a:pt x="3443397" y="1863386"/>
                  <a:pt x="3609703" y="1870721"/>
                  <a:pt x="3706858" y="1764517"/>
                </a:cubicBezTo>
                <a:cubicBezTo>
                  <a:pt x="3800870" y="1661647"/>
                  <a:pt x="3783534" y="1502579"/>
                  <a:pt x="3760389" y="1365229"/>
                </a:cubicBezTo>
                <a:cubicBezTo>
                  <a:pt x="3713840" y="1089509"/>
                  <a:pt x="3667235" y="813541"/>
                  <a:pt x="3620562" y="537316"/>
                </a:cubicBezTo>
                <a:cubicBezTo>
                  <a:pt x="3591987" y="369390"/>
                  <a:pt x="3612656" y="57542"/>
                  <a:pt x="3405773" y="8297"/>
                </a:cubicBezTo>
                <a:cubicBezTo>
                  <a:pt x="3235752" y="-32184"/>
                  <a:pt x="2979910" y="86593"/>
                  <a:pt x="2827796" y="151172"/>
                </a:cubicBezTo>
                <a:cubicBezTo>
                  <a:pt x="2636629" y="232516"/>
                  <a:pt x="2450797" y="347768"/>
                  <a:pt x="2326400" y="518266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2F69E49-287F-4C40-91A7-3EB4CA557FC2}"/>
              </a:ext>
            </a:extLst>
          </p:cNvPr>
          <p:cNvSpPr/>
          <p:nvPr/>
        </p:nvSpPr>
        <p:spPr>
          <a:xfrm>
            <a:off x="9252830" y="4377313"/>
            <a:ext cx="1008697" cy="2112454"/>
          </a:xfrm>
          <a:custGeom>
            <a:avLst/>
            <a:gdLst>
              <a:gd name="connsiteX0" fmla="*/ 1008902 w 1008697"/>
              <a:gd name="connsiteY0" fmla="*/ 2112528 h 2112454"/>
              <a:gd name="connsiteX1" fmla="*/ 543511 w 1008697"/>
              <a:gd name="connsiteY1" fmla="*/ 290586 h 2112454"/>
              <a:gd name="connsiteX2" fmla="*/ 500648 w 1008697"/>
              <a:gd name="connsiteY2" fmla="*/ 74 h 2112454"/>
              <a:gd name="connsiteX3" fmla="*/ 549702 w 1008697"/>
              <a:gd name="connsiteY3" fmla="*/ 815604 h 2112454"/>
              <a:gd name="connsiteX4" fmla="*/ 604757 w 1008697"/>
              <a:gd name="connsiteY4" fmla="*/ 985911 h 2112454"/>
              <a:gd name="connsiteX5" fmla="*/ 329198 w 1008697"/>
              <a:gd name="connsiteY5" fmla="*/ 361262 h 2112454"/>
              <a:gd name="connsiteX6" fmla="*/ 341485 w 1008697"/>
              <a:gd name="connsiteY6" fmla="*/ 177620 h 2112454"/>
              <a:gd name="connsiteX7" fmla="*/ 408827 w 1008697"/>
              <a:gd name="connsiteY7" fmla="*/ 920570 h 2112454"/>
              <a:gd name="connsiteX8" fmla="*/ 519032 w 1008697"/>
              <a:gd name="connsiteY8" fmla="*/ 1078589 h 2112454"/>
              <a:gd name="connsiteX9" fmla="*/ 204 w 1008697"/>
              <a:gd name="connsiteY9" fmla="*/ 899996 h 2112454"/>
              <a:gd name="connsiteX10" fmla="*/ 421114 w 1008697"/>
              <a:gd name="connsiteY10" fmla="*/ 1402249 h 2112454"/>
              <a:gd name="connsiteX11" fmla="*/ 253474 w 1008697"/>
              <a:gd name="connsiteY11" fmla="*/ 1345670 h 2112454"/>
              <a:gd name="connsiteX12" fmla="*/ 470073 w 1008697"/>
              <a:gd name="connsiteY12" fmla="*/ 1658948 h 2112454"/>
              <a:gd name="connsiteX13" fmla="*/ 1008902 w 1008697"/>
              <a:gd name="connsiteY13" fmla="*/ 2112528 h 211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697" h="2112454">
                <a:moveTo>
                  <a:pt x="1008902" y="2112528"/>
                </a:moveTo>
                <a:cubicBezTo>
                  <a:pt x="1008902" y="2112528"/>
                  <a:pt x="586373" y="581194"/>
                  <a:pt x="543511" y="290586"/>
                </a:cubicBezTo>
                <a:lnTo>
                  <a:pt x="500648" y="74"/>
                </a:lnTo>
                <a:cubicBezTo>
                  <a:pt x="500648" y="74"/>
                  <a:pt x="494552" y="645297"/>
                  <a:pt x="549702" y="815604"/>
                </a:cubicBezTo>
                <a:lnTo>
                  <a:pt x="604757" y="985911"/>
                </a:lnTo>
                <a:cubicBezTo>
                  <a:pt x="604757" y="985911"/>
                  <a:pt x="317006" y="544999"/>
                  <a:pt x="329198" y="361262"/>
                </a:cubicBezTo>
                <a:lnTo>
                  <a:pt x="341485" y="177620"/>
                </a:lnTo>
                <a:cubicBezTo>
                  <a:pt x="341485" y="177620"/>
                  <a:pt x="218994" y="690351"/>
                  <a:pt x="408827" y="920570"/>
                </a:cubicBezTo>
                <a:cubicBezTo>
                  <a:pt x="598660" y="1150789"/>
                  <a:pt x="519032" y="1078589"/>
                  <a:pt x="519032" y="1078589"/>
                </a:cubicBezTo>
                <a:lnTo>
                  <a:pt x="204" y="899996"/>
                </a:lnTo>
                <a:lnTo>
                  <a:pt x="421114" y="1402249"/>
                </a:lnTo>
                <a:lnTo>
                  <a:pt x="253474" y="1345670"/>
                </a:lnTo>
                <a:cubicBezTo>
                  <a:pt x="253474" y="1345670"/>
                  <a:pt x="280240" y="1480830"/>
                  <a:pt x="470073" y="1658948"/>
                </a:cubicBezTo>
                <a:cubicBezTo>
                  <a:pt x="659906" y="1837065"/>
                  <a:pt x="1008902" y="2112528"/>
                  <a:pt x="1008902" y="2112528"/>
                </a:cubicBez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D45764C-D44D-404C-8AC6-0D6885A3130C}"/>
              </a:ext>
            </a:extLst>
          </p:cNvPr>
          <p:cNvSpPr/>
          <p:nvPr/>
        </p:nvSpPr>
        <p:spPr>
          <a:xfrm>
            <a:off x="4787535" y="4606240"/>
            <a:ext cx="897064" cy="2149316"/>
          </a:xfrm>
          <a:custGeom>
            <a:avLst/>
            <a:gdLst>
              <a:gd name="connsiteX0" fmla="*/ 897269 w 897064"/>
              <a:gd name="connsiteY0" fmla="*/ 2149390 h 2149316"/>
              <a:gd name="connsiteX1" fmla="*/ 595422 w 897064"/>
              <a:gd name="connsiteY1" fmla="*/ 293349 h 2149316"/>
              <a:gd name="connsiteX2" fmla="*/ 578467 w 897064"/>
              <a:gd name="connsiteY2" fmla="*/ 74 h 2149316"/>
              <a:gd name="connsiteX3" fmla="*/ 554941 w 897064"/>
              <a:gd name="connsiteY3" fmla="*/ 816747 h 2149316"/>
              <a:gd name="connsiteX4" fmla="*/ 594755 w 897064"/>
              <a:gd name="connsiteY4" fmla="*/ 991341 h 2149316"/>
              <a:gd name="connsiteX5" fmla="*/ 375680 w 897064"/>
              <a:gd name="connsiteY5" fmla="*/ 344784 h 2149316"/>
              <a:gd name="connsiteX6" fmla="*/ 404255 w 897064"/>
              <a:gd name="connsiteY6" fmla="*/ 162856 h 2149316"/>
              <a:gd name="connsiteX7" fmla="*/ 405398 w 897064"/>
              <a:gd name="connsiteY7" fmla="*/ 909045 h 2149316"/>
              <a:gd name="connsiteX8" fmla="*/ 501124 w 897064"/>
              <a:gd name="connsiteY8" fmla="*/ 1076208 h 2149316"/>
              <a:gd name="connsiteX9" fmla="*/ 204 w 897064"/>
              <a:gd name="connsiteY9" fmla="*/ 852371 h 2149316"/>
              <a:gd name="connsiteX10" fmla="*/ 374823 w 897064"/>
              <a:gd name="connsiteY10" fmla="*/ 1390057 h 2149316"/>
              <a:gd name="connsiteX11" fmla="*/ 212898 w 897064"/>
              <a:gd name="connsiteY11" fmla="*/ 1318810 h 2149316"/>
              <a:gd name="connsiteX12" fmla="*/ 400826 w 897064"/>
              <a:gd name="connsiteY12" fmla="*/ 1649994 h 2149316"/>
              <a:gd name="connsiteX13" fmla="*/ 897269 w 897064"/>
              <a:gd name="connsiteY13" fmla="*/ 2149390 h 214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97064" h="2149316">
                <a:moveTo>
                  <a:pt x="897269" y="2149390"/>
                </a:moveTo>
                <a:cubicBezTo>
                  <a:pt x="897269" y="2149390"/>
                  <a:pt x="612376" y="586528"/>
                  <a:pt x="595422" y="293349"/>
                </a:cubicBezTo>
                <a:lnTo>
                  <a:pt x="578467" y="74"/>
                </a:lnTo>
                <a:cubicBezTo>
                  <a:pt x="578467" y="74"/>
                  <a:pt x="515126" y="642249"/>
                  <a:pt x="554941" y="816747"/>
                </a:cubicBezTo>
                <a:lnTo>
                  <a:pt x="594755" y="991341"/>
                </a:lnTo>
                <a:cubicBezTo>
                  <a:pt x="594755" y="991341"/>
                  <a:pt x="347105" y="526616"/>
                  <a:pt x="375680" y="344784"/>
                </a:cubicBezTo>
                <a:lnTo>
                  <a:pt x="404255" y="162856"/>
                </a:lnTo>
                <a:cubicBezTo>
                  <a:pt x="404255" y="162856"/>
                  <a:pt x="236806" y="662728"/>
                  <a:pt x="405398" y="909045"/>
                </a:cubicBezTo>
                <a:cubicBezTo>
                  <a:pt x="573991" y="1155361"/>
                  <a:pt x="501124" y="1076208"/>
                  <a:pt x="501124" y="1076208"/>
                </a:cubicBezTo>
                <a:lnTo>
                  <a:pt x="204" y="852371"/>
                </a:lnTo>
                <a:lnTo>
                  <a:pt x="374823" y="1390057"/>
                </a:lnTo>
                <a:lnTo>
                  <a:pt x="212898" y="1318810"/>
                </a:lnTo>
                <a:cubicBezTo>
                  <a:pt x="212898" y="1318810"/>
                  <a:pt x="227566" y="1455779"/>
                  <a:pt x="400826" y="1649994"/>
                </a:cubicBezTo>
                <a:cubicBezTo>
                  <a:pt x="574086" y="1844209"/>
                  <a:pt x="897269" y="2149390"/>
                  <a:pt x="897269" y="2149390"/>
                </a:cubicBezTo>
                <a:close/>
              </a:path>
            </a:pathLst>
          </a:custGeom>
          <a:solidFill>
            <a:srgbClr val="406B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87" name="Graphic 4">
            <a:extLst>
              <a:ext uri="{FF2B5EF4-FFF2-40B4-BE49-F238E27FC236}">
                <a16:creationId xmlns:a16="http://schemas.microsoft.com/office/drawing/2014/main" id="{14EEA378-51FE-40DD-B13A-A2B8732A257D}"/>
              </a:ext>
            </a:extLst>
          </p:cNvPr>
          <p:cNvGrpSpPr/>
          <p:nvPr/>
        </p:nvGrpSpPr>
        <p:grpSpPr>
          <a:xfrm>
            <a:off x="10065978" y="4708006"/>
            <a:ext cx="1320070" cy="969793"/>
            <a:chOff x="9628564" y="3396937"/>
            <a:chExt cx="1320070" cy="969793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BD7E095-FEF9-445C-9896-A94DBFC1333A}"/>
                </a:ext>
              </a:extLst>
            </p:cNvPr>
            <p:cNvSpPr/>
            <p:nvPr/>
          </p:nvSpPr>
          <p:spPr>
            <a:xfrm>
              <a:off x="9628564" y="3396937"/>
              <a:ext cx="1320070" cy="969793"/>
            </a:xfrm>
            <a:custGeom>
              <a:avLst/>
              <a:gdLst>
                <a:gd name="connsiteX0" fmla="*/ 113457 w 1320070"/>
                <a:gd name="connsiteY0" fmla="*/ 878408 h 969793"/>
                <a:gd name="connsiteX1" fmla="*/ 324817 w 1320070"/>
                <a:gd name="connsiteY1" fmla="*/ 768394 h 969793"/>
                <a:gd name="connsiteX2" fmla="*/ 48592 w 1320070"/>
                <a:gd name="connsiteY2" fmla="*/ 763918 h 969793"/>
                <a:gd name="connsiteX3" fmla="*/ 2586 w 1320070"/>
                <a:gd name="connsiteY3" fmla="*/ 589610 h 969793"/>
                <a:gd name="connsiteX4" fmla="*/ 204 w 1320070"/>
                <a:gd name="connsiteY4" fmla="*/ 520554 h 969793"/>
                <a:gd name="connsiteX5" fmla="*/ 295479 w 1320070"/>
                <a:gd name="connsiteY5" fmla="*/ 526745 h 969793"/>
                <a:gd name="connsiteX6" fmla="*/ 11539 w 1320070"/>
                <a:gd name="connsiteY6" fmla="*/ 372440 h 969793"/>
                <a:gd name="connsiteX7" fmla="*/ 278239 w 1320070"/>
                <a:gd name="connsiteY7" fmla="*/ 114408 h 969793"/>
                <a:gd name="connsiteX8" fmla="*/ 501124 w 1320070"/>
                <a:gd name="connsiteY8" fmla="*/ 450259 h 969793"/>
                <a:gd name="connsiteX9" fmla="*/ 421972 w 1320070"/>
                <a:gd name="connsiteY9" fmla="*/ 55353 h 969793"/>
                <a:gd name="connsiteX10" fmla="*/ 778873 w 1320070"/>
                <a:gd name="connsiteY10" fmla="*/ 4775 h 969793"/>
                <a:gd name="connsiteX11" fmla="*/ 758300 w 1320070"/>
                <a:gd name="connsiteY11" fmla="*/ 359010 h 969793"/>
                <a:gd name="connsiteX12" fmla="*/ 902603 w 1320070"/>
                <a:gd name="connsiteY12" fmla="*/ 19253 h 969793"/>
                <a:gd name="connsiteX13" fmla="*/ 1281127 w 1320070"/>
                <a:gd name="connsiteY13" fmla="*/ 220993 h 969793"/>
                <a:gd name="connsiteX14" fmla="*/ 1133013 w 1320070"/>
                <a:gd name="connsiteY14" fmla="*/ 381965 h 969793"/>
                <a:gd name="connsiteX15" fmla="*/ 1320275 w 1320070"/>
                <a:gd name="connsiteY15" fmla="*/ 400444 h 969793"/>
                <a:gd name="connsiteX16" fmla="*/ 1176733 w 1320070"/>
                <a:gd name="connsiteY16" fmla="*/ 643046 h 969793"/>
                <a:gd name="connsiteX17" fmla="*/ 994996 w 1320070"/>
                <a:gd name="connsiteY17" fmla="*/ 600183 h 969793"/>
                <a:gd name="connsiteX18" fmla="*/ 1083483 w 1320070"/>
                <a:gd name="connsiteY18" fmla="*/ 733533 h 969793"/>
                <a:gd name="connsiteX19" fmla="*/ 910128 w 1320070"/>
                <a:gd name="connsiteY19" fmla="*/ 833450 h 969793"/>
                <a:gd name="connsiteX20" fmla="*/ 822212 w 1320070"/>
                <a:gd name="connsiteY20" fmla="*/ 876694 h 969793"/>
                <a:gd name="connsiteX21" fmla="*/ 769825 w 1320070"/>
                <a:gd name="connsiteY21" fmla="*/ 820591 h 969793"/>
                <a:gd name="connsiteX22" fmla="*/ 763729 w 1320070"/>
                <a:gd name="connsiteY22" fmla="*/ 893172 h 969793"/>
                <a:gd name="connsiteX23" fmla="*/ 113457 w 1320070"/>
                <a:gd name="connsiteY23" fmla="*/ 878408 h 969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0070" h="969793">
                  <a:moveTo>
                    <a:pt x="113457" y="878408"/>
                  </a:moveTo>
                  <a:lnTo>
                    <a:pt x="324817" y="768394"/>
                  </a:lnTo>
                  <a:lnTo>
                    <a:pt x="48592" y="763918"/>
                  </a:lnTo>
                  <a:cubicBezTo>
                    <a:pt x="48592" y="763918"/>
                    <a:pt x="4967" y="659143"/>
                    <a:pt x="2586" y="589610"/>
                  </a:cubicBezTo>
                  <a:lnTo>
                    <a:pt x="204" y="520554"/>
                  </a:lnTo>
                  <a:lnTo>
                    <a:pt x="295479" y="526745"/>
                  </a:lnTo>
                  <a:lnTo>
                    <a:pt x="11539" y="372440"/>
                  </a:lnTo>
                  <a:cubicBezTo>
                    <a:pt x="11539" y="372440"/>
                    <a:pt x="67070" y="193751"/>
                    <a:pt x="278239" y="114408"/>
                  </a:cubicBezTo>
                  <a:lnTo>
                    <a:pt x="501124" y="450259"/>
                  </a:lnTo>
                  <a:lnTo>
                    <a:pt x="421972" y="55353"/>
                  </a:lnTo>
                  <a:cubicBezTo>
                    <a:pt x="421972" y="55353"/>
                    <a:pt x="615329" y="-19037"/>
                    <a:pt x="778873" y="4775"/>
                  </a:cubicBezTo>
                  <a:lnTo>
                    <a:pt x="758300" y="359010"/>
                  </a:lnTo>
                  <a:lnTo>
                    <a:pt x="902603" y="19253"/>
                  </a:lnTo>
                  <a:cubicBezTo>
                    <a:pt x="902603" y="19253"/>
                    <a:pt x="1159207" y="31540"/>
                    <a:pt x="1281127" y="220993"/>
                  </a:cubicBezTo>
                  <a:lnTo>
                    <a:pt x="1133013" y="381965"/>
                  </a:lnTo>
                  <a:lnTo>
                    <a:pt x="1320275" y="400444"/>
                  </a:lnTo>
                  <a:cubicBezTo>
                    <a:pt x="1320275" y="400444"/>
                    <a:pt x="1246742" y="569703"/>
                    <a:pt x="1176733" y="643046"/>
                  </a:cubicBezTo>
                  <a:lnTo>
                    <a:pt x="994996" y="600183"/>
                  </a:lnTo>
                  <a:lnTo>
                    <a:pt x="1083483" y="733533"/>
                  </a:lnTo>
                  <a:cubicBezTo>
                    <a:pt x="1029877" y="773614"/>
                    <a:pt x="971678" y="807161"/>
                    <a:pt x="910128" y="833450"/>
                  </a:cubicBezTo>
                  <a:cubicBezTo>
                    <a:pt x="808877" y="876408"/>
                    <a:pt x="822212" y="876694"/>
                    <a:pt x="822212" y="876694"/>
                  </a:cubicBezTo>
                  <a:lnTo>
                    <a:pt x="769825" y="820591"/>
                  </a:lnTo>
                  <a:lnTo>
                    <a:pt x="763729" y="893172"/>
                  </a:lnTo>
                  <a:cubicBezTo>
                    <a:pt x="763729" y="893172"/>
                    <a:pt x="479026" y="1075195"/>
                    <a:pt x="113457" y="878408"/>
                  </a:cubicBezTo>
                  <a:close/>
                </a:path>
              </a:pathLst>
            </a:custGeom>
            <a:solidFill>
              <a:srgbClr val="374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E91528E-36D6-4DDE-A11E-2DE70A2F7D7C}"/>
                </a:ext>
              </a:extLst>
            </p:cNvPr>
            <p:cNvSpPr/>
            <p:nvPr/>
          </p:nvSpPr>
          <p:spPr>
            <a:xfrm>
              <a:off x="9641804" y="3607474"/>
              <a:ext cx="634269" cy="536733"/>
            </a:xfrm>
            <a:custGeom>
              <a:avLst/>
              <a:gdLst>
                <a:gd name="connsiteX0" fmla="*/ 0 w 634269"/>
                <a:gd name="connsiteY0" fmla="*/ 419100 h 536733"/>
                <a:gd name="connsiteX1" fmla="*/ 634269 w 634269"/>
                <a:gd name="connsiteY1" fmla="*/ 536734 h 536733"/>
                <a:gd name="connsiteX2" fmla="*/ 108680 w 634269"/>
                <a:gd name="connsiteY2" fmla="*/ 0 h 53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269" h="536733">
                  <a:moveTo>
                    <a:pt x="0" y="419100"/>
                  </a:moveTo>
                  <a:lnTo>
                    <a:pt x="634269" y="536734"/>
                  </a:lnTo>
                  <a:lnTo>
                    <a:pt x="108680" y="0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14F63CD-09AF-4CEB-946B-F707B7D0305F}"/>
                </a:ext>
              </a:extLst>
            </p:cNvPr>
            <p:cNvSpPr/>
            <p:nvPr/>
          </p:nvSpPr>
          <p:spPr>
            <a:xfrm>
              <a:off x="10174633" y="3416974"/>
              <a:ext cx="570071" cy="727233"/>
            </a:xfrm>
            <a:custGeom>
              <a:avLst/>
              <a:gdLst>
                <a:gd name="connsiteX0" fmla="*/ 0 w 570071"/>
                <a:gd name="connsiteY0" fmla="*/ 0 h 727233"/>
                <a:gd name="connsiteX1" fmla="*/ 101441 w 570071"/>
                <a:gd name="connsiteY1" fmla="*/ 727234 h 727233"/>
                <a:gd name="connsiteX2" fmla="*/ 570071 w 570071"/>
                <a:gd name="connsiteY2" fmla="*/ 76581 h 727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0071" h="727233">
                  <a:moveTo>
                    <a:pt x="0" y="0"/>
                  </a:moveTo>
                  <a:lnTo>
                    <a:pt x="101441" y="727234"/>
                  </a:lnTo>
                  <a:lnTo>
                    <a:pt x="570071" y="76581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78DD6B2-3DB2-432C-9411-3A58D25766C3}"/>
                </a:ext>
              </a:extLst>
            </p:cNvPr>
            <p:cNvSpPr/>
            <p:nvPr/>
          </p:nvSpPr>
          <p:spPr>
            <a:xfrm>
              <a:off x="9855926" y="3426880"/>
              <a:ext cx="757999" cy="901826"/>
            </a:xfrm>
            <a:custGeom>
              <a:avLst/>
              <a:gdLst>
                <a:gd name="connsiteX0" fmla="*/ 758000 w 757999"/>
                <a:gd name="connsiteY0" fmla="*/ 0 h 901826"/>
                <a:gd name="connsiteX1" fmla="*/ 420148 w 757999"/>
                <a:gd name="connsiteY1" fmla="*/ 717328 h 901826"/>
                <a:gd name="connsiteX2" fmla="*/ 0 w 757999"/>
                <a:gd name="connsiteY2" fmla="*/ 901827 h 90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7999" h="901826">
                  <a:moveTo>
                    <a:pt x="758000" y="0"/>
                  </a:moveTo>
                  <a:lnTo>
                    <a:pt x="420148" y="717328"/>
                  </a:lnTo>
                  <a:lnTo>
                    <a:pt x="0" y="901827"/>
                  </a:lnTo>
                </a:path>
              </a:pathLst>
            </a:custGeom>
            <a:noFill/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74BB22C-6462-42EB-8F0C-05CFC49200F6}"/>
                </a:ext>
              </a:extLst>
            </p:cNvPr>
            <p:cNvSpPr/>
            <p:nvPr/>
          </p:nvSpPr>
          <p:spPr>
            <a:xfrm>
              <a:off x="10276074" y="4144208"/>
              <a:ext cx="57530" cy="168687"/>
            </a:xfrm>
            <a:custGeom>
              <a:avLst/>
              <a:gdLst>
                <a:gd name="connsiteX0" fmla="*/ 57531 w 57530"/>
                <a:gd name="connsiteY0" fmla="*/ 168688 h 168687"/>
                <a:gd name="connsiteX1" fmla="*/ 0 w 57530"/>
                <a:gd name="connsiteY1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530" h="168687">
                  <a:moveTo>
                    <a:pt x="57531" y="168688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65954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F395088-F4C6-4D01-9640-C8FDC38EE1D6}"/>
              </a:ext>
            </a:extLst>
          </p:cNvPr>
          <p:cNvSpPr/>
          <p:nvPr/>
        </p:nvSpPr>
        <p:spPr>
          <a:xfrm>
            <a:off x="6199028" y="563646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3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4 h 1426273"/>
              <a:gd name="connsiteX5" fmla="*/ 421591 w 1163478"/>
              <a:gd name="connsiteY5" fmla="*/ 84275 h 1426273"/>
              <a:gd name="connsiteX6" fmla="*/ 390539 w 1163478"/>
              <a:gd name="connsiteY6" fmla="*/ 527664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137 h 1426273"/>
              <a:gd name="connsiteX11" fmla="*/ 226423 w 1163478"/>
              <a:gd name="connsiteY11" fmla="*/ 1426347 h 1426273"/>
              <a:gd name="connsiteX12" fmla="*/ 849358 w 1163478"/>
              <a:gd name="connsiteY12" fmla="*/ 1326430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3" y="74"/>
                </a:cubicBezTo>
                <a:cubicBezTo>
                  <a:pt x="1163683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4"/>
                </a:cubicBezTo>
                <a:cubicBezTo>
                  <a:pt x="582849" y="527664"/>
                  <a:pt x="389777" y="172476"/>
                  <a:pt x="421591" y="84275"/>
                </a:cubicBezTo>
                <a:cubicBezTo>
                  <a:pt x="421591" y="84275"/>
                  <a:pt x="372632" y="230674"/>
                  <a:pt x="390539" y="527664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495" y="761883"/>
                  <a:pt x="85929" y="885137"/>
                </a:cubicBezTo>
                <a:cubicBezTo>
                  <a:pt x="131364" y="1008390"/>
                  <a:pt x="226423" y="1426347"/>
                  <a:pt x="226423" y="1426347"/>
                </a:cubicBezTo>
                <a:lnTo>
                  <a:pt x="849358" y="1326430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94" name="Graphic 4">
            <a:extLst>
              <a:ext uri="{FF2B5EF4-FFF2-40B4-BE49-F238E27FC236}">
                <a16:creationId xmlns:a16="http://schemas.microsoft.com/office/drawing/2014/main" id="{26602312-0410-4579-846A-F4EF5D643E7A}"/>
              </a:ext>
            </a:extLst>
          </p:cNvPr>
          <p:cNvGrpSpPr/>
          <p:nvPr/>
        </p:nvGrpSpPr>
        <p:grpSpPr>
          <a:xfrm>
            <a:off x="5142093" y="4853926"/>
            <a:ext cx="1225391" cy="2473261"/>
            <a:chOff x="3828030" y="1304329"/>
            <a:chExt cx="1225391" cy="2473261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1F53F3B-F9F3-4F71-A5C7-2F35C8891E88}"/>
                </a:ext>
              </a:extLst>
            </p:cNvPr>
            <p:cNvSpPr/>
            <p:nvPr/>
          </p:nvSpPr>
          <p:spPr>
            <a:xfrm>
              <a:off x="3828030" y="1304329"/>
              <a:ext cx="1225391" cy="2473261"/>
            </a:xfrm>
            <a:custGeom>
              <a:avLst/>
              <a:gdLst>
                <a:gd name="connsiteX0" fmla="*/ 1204546 w 1225391"/>
                <a:gd name="connsiteY0" fmla="*/ 669967 h 2473261"/>
                <a:gd name="connsiteX1" fmla="*/ 1075672 w 1225391"/>
                <a:gd name="connsiteY1" fmla="*/ 612817 h 2473261"/>
                <a:gd name="connsiteX2" fmla="*/ 1187686 w 1225391"/>
                <a:gd name="connsiteY2" fmla="*/ 809985 h 2473261"/>
                <a:gd name="connsiteX3" fmla="*/ 1156254 w 1225391"/>
                <a:gd name="connsiteY3" fmla="*/ 1070684 h 2473261"/>
                <a:gd name="connsiteX4" fmla="*/ 1066433 w 1225391"/>
                <a:gd name="connsiteY4" fmla="*/ 1031155 h 2473261"/>
                <a:gd name="connsiteX5" fmla="*/ 1144443 w 1225391"/>
                <a:gd name="connsiteY5" fmla="*/ 1168220 h 2473261"/>
                <a:gd name="connsiteX6" fmla="*/ 1040335 w 1225391"/>
                <a:gd name="connsiteY6" fmla="*/ 2032328 h 2473261"/>
                <a:gd name="connsiteX7" fmla="*/ 537224 w 1225391"/>
                <a:gd name="connsiteY7" fmla="*/ 2473335 h 2473261"/>
                <a:gd name="connsiteX8" fmla="*/ 358059 w 1225391"/>
                <a:gd name="connsiteY8" fmla="*/ 2384181 h 2473261"/>
                <a:gd name="connsiteX9" fmla="*/ 204 w 1225391"/>
                <a:gd name="connsiteY9" fmla="*/ 2205683 h 2473261"/>
                <a:gd name="connsiteX10" fmla="*/ 396254 w 1225391"/>
                <a:gd name="connsiteY10" fmla="*/ 957908 h 2473261"/>
                <a:gd name="connsiteX11" fmla="*/ 427496 w 1225391"/>
                <a:gd name="connsiteY11" fmla="*/ 972195 h 2473261"/>
                <a:gd name="connsiteX12" fmla="*/ 551321 w 1225391"/>
                <a:gd name="connsiteY12" fmla="*/ 818652 h 2473261"/>
                <a:gd name="connsiteX13" fmla="*/ 437021 w 1225391"/>
                <a:gd name="connsiteY13" fmla="*/ 848275 h 2473261"/>
                <a:gd name="connsiteX14" fmla="*/ 579896 w 1225391"/>
                <a:gd name="connsiteY14" fmla="*/ 474514 h 2473261"/>
                <a:gd name="connsiteX15" fmla="*/ 700101 w 1225391"/>
                <a:gd name="connsiteY15" fmla="*/ 471561 h 2473261"/>
                <a:gd name="connsiteX16" fmla="*/ 607042 w 1225391"/>
                <a:gd name="connsiteY16" fmla="*/ 406125 h 2473261"/>
                <a:gd name="connsiteX17" fmla="*/ 669050 w 1225391"/>
                <a:gd name="connsiteY17" fmla="*/ 248772 h 2473261"/>
                <a:gd name="connsiteX18" fmla="*/ 1110534 w 1225391"/>
                <a:gd name="connsiteY18" fmla="*/ 74 h 2473261"/>
                <a:gd name="connsiteX19" fmla="*/ 1225596 w 1225391"/>
                <a:gd name="connsiteY19" fmla="*/ 496041 h 24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5391" h="2473261">
                  <a:moveTo>
                    <a:pt x="1204546" y="669967"/>
                  </a:moveTo>
                  <a:lnTo>
                    <a:pt x="1075672" y="612817"/>
                  </a:lnTo>
                  <a:lnTo>
                    <a:pt x="1187686" y="809985"/>
                  </a:lnTo>
                  <a:lnTo>
                    <a:pt x="1156254" y="1070684"/>
                  </a:lnTo>
                  <a:lnTo>
                    <a:pt x="1066433" y="1031155"/>
                  </a:lnTo>
                  <a:lnTo>
                    <a:pt x="1144443" y="1168220"/>
                  </a:lnTo>
                  <a:lnTo>
                    <a:pt x="1040335" y="2032328"/>
                  </a:lnTo>
                  <a:lnTo>
                    <a:pt x="537224" y="2473335"/>
                  </a:lnTo>
                  <a:lnTo>
                    <a:pt x="358059" y="2384181"/>
                  </a:lnTo>
                  <a:lnTo>
                    <a:pt x="204" y="2205683"/>
                  </a:lnTo>
                  <a:cubicBezTo>
                    <a:pt x="34875" y="1964700"/>
                    <a:pt x="226899" y="1414060"/>
                    <a:pt x="396254" y="957908"/>
                  </a:cubicBezTo>
                  <a:lnTo>
                    <a:pt x="427496" y="972195"/>
                  </a:lnTo>
                  <a:lnTo>
                    <a:pt x="551321" y="818652"/>
                  </a:lnTo>
                  <a:lnTo>
                    <a:pt x="437021" y="848275"/>
                  </a:lnTo>
                  <a:cubicBezTo>
                    <a:pt x="490742" y="705400"/>
                    <a:pt x="540462" y="576146"/>
                    <a:pt x="579896" y="474514"/>
                  </a:cubicBezTo>
                  <a:lnTo>
                    <a:pt x="700101" y="471561"/>
                  </a:lnTo>
                  <a:lnTo>
                    <a:pt x="607042" y="406125"/>
                  </a:lnTo>
                  <a:cubicBezTo>
                    <a:pt x="645142" y="307826"/>
                    <a:pt x="669050" y="248772"/>
                    <a:pt x="669050" y="248772"/>
                  </a:cubicBezTo>
                  <a:lnTo>
                    <a:pt x="1110534" y="74"/>
                  </a:lnTo>
                  <a:lnTo>
                    <a:pt x="1225596" y="496041"/>
                  </a:lnTo>
                  <a:close/>
                </a:path>
              </a:pathLst>
            </a:custGeom>
            <a:solidFill>
              <a:srgbClr val="496F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6CFF99-1EB5-428D-94A7-7BA953EF8571}"/>
                </a:ext>
              </a:extLst>
            </p:cNvPr>
            <p:cNvSpPr/>
            <p:nvPr/>
          </p:nvSpPr>
          <p:spPr>
            <a:xfrm>
              <a:off x="4186265" y="1304329"/>
              <a:ext cx="867155" cy="2473261"/>
            </a:xfrm>
            <a:custGeom>
              <a:avLst/>
              <a:gdLst>
                <a:gd name="connsiteX0" fmla="*/ 846106 w 867155"/>
                <a:gd name="connsiteY0" fmla="*/ 669893 h 2473261"/>
                <a:gd name="connsiteX1" fmla="*/ 717328 w 867155"/>
                <a:gd name="connsiteY1" fmla="*/ 613124 h 2473261"/>
                <a:gd name="connsiteX2" fmla="*/ 829247 w 867155"/>
                <a:gd name="connsiteY2" fmla="*/ 809911 h 2473261"/>
                <a:gd name="connsiteX3" fmla="*/ 797909 w 867155"/>
                <a:gd name="connsiteY3" fmla="*/ 1070610 h 2473261"/>
                <a:gd name="connsiteX4" fmla="*/ 708089 w 867155"/>
                <a:gd name="connsiteY4" fmla="*/ 1031081 h 2473261"/>
                <a:gd name="connsiteX5" fmla="*/ 786098 w 867155"/>
                <a:gd name="connsiteY5" fmla="*/ 1168146 h 2473261"/>
                <a:gd name="connsiteX6" fmla="*/ 681895 w 867155"/>
                <a:gd name="connsiteY6" fmla="*/ 2032254 h 2473261"/>
                <a:gd name="connsiteX7" fmla="*/ 178784 w 867155"/>
                <a:gd name="connsiteY7" fmla="*/ 2473262 h 2473261"/>
                <a:gd name="connsiteX8" fmla="*/ 0 w 867155"/>
                <a:gd name="connsiteY8" fmla="*/ 2384108 h 2473261"/>
                <a:gd name="connsiteX9" fmla="*/ 751999 w 867155"/>
                <a:gd name="connsiteY9" fmla="*/ 0 h 2473261"/>
                <a:gd name="connsiteX10" fmla="*/ 867156 w 867155"/>
                <a:gd name="connsiteY10" fmla="*/ 495967 h 2473261"/>
                <a:gd name="connsiteX11" fmla="*/ 846106 w 867155"/>
                <a:gd name="connsiteY11" fmla="*/ 669893 h 24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7155" h="2473261">
                  <a:moveTo>
                    <a:pt x="846106" y="669893"/>
                  </a:moveTo>
                  <a:lnTo>
                    <a:pt x="717328" y="613124"/>
                  </a:lnTo>
                  <a:lnTo>
                    <a:pt x="829247" y="809911"/>
                  </a:lnTo>
                  <a:lnTo>
                    <a:pt x="797909" y="1070610"/>
                  </a:lnTo>
                  <a:lnTo>
                    <a:pt x="708089" y="1031081"/>
                  </a:lnTo>
                  <a:lnTo>
                    <a:pt x="786098" y="1168146"/>
                  </a:lnTo>
                  <a:lnTo>
                    <a:pt x="681895" y="2032254"/>
                  </a:lnTo>
                  <a:lnTo>
                    <a:pt x="178784" y="2473262"/>
                  </a:lnTo>
                  <a:lnTo>
                    <a:pt x="0" y="2384108"/>
                  </a:lnTo>
                  <a:lnTo>
                    <a:pt x="751999" y="0"/>
                  </a:lnTo>
                  <a:lnTo>
                    <a:pt x="867156" y="495967"/>
                  </a:lnTo>
                  <a:lnTo>
                    <a:pt x="846106" y="669893"/>
                  </a:lnTo>
                  <a:close/>
                </a:path>
              </a:pathLst>
            </a:custGeom>
            <a:solidFill>
              <a:srgbClr val="2F47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97" name="Graphic 4">
            <a:extLst>
              <a:ext uri="{FF2B5EF4-FFF2-40B4-BE49-F238E27FC236}">
                <a16:creationId xmlns:a16="http://schemas.microsoft.com/office/drawing/2014/main" id="{B6A10878-6064-4420-B352-A1E1D49D8814}"/>
              </a:ext>
            </a:extLst>
          </p:cNvPr>
          <p:cNvGrpSpPr/>
          <p:nvPr/>
        </p:nvGrpSpPr>
        <p:grpSpPr>
          <a:xfrm>
            <a:off x="6924576" y="5448233"/>
            <a:ext cx="2143791" cy="1991582"/>
            <a:chOff x="4164834" y="2152054"/>
            <a:chExt cx="2143791" cy="1991582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6AD4650-8745-4CDE-960D-03841883BFA0}"/>
                </a:ext>
              </a:extLst>
            </p:cNvPr>
            <p:cNvSpPr/>
            <p:nvPr/>
          </p:nvSpPr>
          <p:spPr>
            <a:xfrm>
              <a:off x="4164834" y="2152054"/>
              <a:ext cx="2143791" cy="1991582"/>
            </a:xfrm>
            <a:custGeom>
              <a:avLst/>
              <a:gdLst>
                <a:gd name="connsiteX0" fmla="*/ 1577925 w 2143791"/>
                <a:gd name="connsiteY0" fmla="*/ 513376 h 1991582"/>
                <a:gd name="connsiteX1" fmla="*/ 1372567 w 2143791"/>
                <a:gd name="connsiteY1" fmla="*/ 416697 h 1991582"/>
                <a:gd name="connsiteX2" fmla="*/ 1434670 w 2143791"/>
                <a:gd name="connsiteY2" fmla="*/ 585861 h 1991582"/>
                <a:gd name="connsiteX3" fmla="*/ 1177495 w 2143791"/>
                <a:gd name="connsiteY3" fmla="*/ 853704 h 1991582"/>
                <a:gd name="connsiteX4" fmla="*/ 992043 w 2143791"/>
                <a:gd name="connsiteY4" fmla="*/ 784553 h 1991582"/>
                <a:gd name="connsiteX5" fmla="*/ 1052050 w 2143791"/>
                <a:gd name="connsiteY5" fmla="*/ 926952 h 1991582"/>
                <a:gd name="connsiteX6" fmla="*/ 754013 w 2143791"/>
                <a:gd name="connsiteY6" fmla="*/ 1269185 h 1991582"/>
                <a:gd name="connsiteX7" fmla="*/ 586563 w 2143791"/>
                <a:gd name="connsiteY7" fmla="*/ 1188127 h 1991582"/>
                <a:gd name="connsiteX8" fmla="*/ 626378 w 2143791"/>
                <a:gd name="connsiteY8" fmla="*/ 1361577 h 1991582"/>
                <a:gd name="connsiteX9" fmla="*/ 116505 w 2143791"/>
                <a:gd name="connsiteY9" fmla="*/ 1991656 h 1991582"/>
                <a:gd name="connsiteX10" fmla="*/ 64689 w 2143791"/>
                <a:gd name="connsiteY10" fmla="*/ 1566936 h 1991582"/>
                <a:gd name="connsiteX11" fmla="*/ 204 w 2143791"/>
                <a:gd name="connsiteY11" fmla="*/ 1040490 h 1991582"/>
                <a:gd name="connsiteX12" fmla="*/ 1533444 w 2143791"/>
                <a:gd name="connsiteY12" fmla="*/ 33411 h 1991582"/>
                <a:gd name="connsiteX13" fmla="*/ 1624122 w 2143791"/>
                <a:gd name="connsiteY13" fmla="*/ 74 h 1991582"/>
                <a:gd name="connsiteX14" fmla="*/ 2143996 w 2143791"/>
                <a:gd name="connsiteY14" fmla="*/ 135043 h 199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43791" h="1991582">
                  <a:moveTo>
                    <a:pt x="1577925" y="513376"/>
                  </a:moveTo>
                  <a:lnTo>
                    <a:pt x="1372567" y="416697"/>
                  </a:lnTo>
                  <a:lnTo>
                    <a:pt x="1434670" y="585861"/>
                  </a:lnTo>
                  <a:lnTo>
                    <a:pt x="1177495" y="853704"/>
                  </a:lnTo>
                  <a:lnTo>
                    <a:pt x="992043" y="784553"/>
                  </a:lnTo>
                  <a:lnTo>
                    <a:pt x="1052050" y="926952"/>
                  </a:lnTo>
                  <a:lnTo>
                    <a:pt x="754013" y="1269185"/>
                  </a:lnTo>
                  <a:lnTo>
                    <a:pt x="586563" y="1188127"/>
                  </a:lnTo>
                  <a:lnTo>
                    <a:pt x="626378" y="1361577"/>
                  </a:lnTo>
                  <a:lnTo>
                    <a:pt x="116505" y="1991656"/>
                  </a:lnTo>
                  <a:lnTo>
                    <a:pt x="64689" y="1566936"/>
                  </a:lnTo>
                  <a:lnTo>
                    <a:pt x="204" y="1040490"/>
                  </a:lnTo>
                  <a:cubicBezTo>
                    <a:pt x="204" y="1040490"/>
                    <a:pt x="751822" y="337068"/>
                    <a:pt x="1533444" y="33411"/>
                  </a:cubicBezTo>
                  <a:cubicBezTo>
                    <a:pt x="1563667" y="21724"/>
                    <a:pt x="1593899" y="10618"/>
                    <a:pt x="1624122" y="74"/>
                  </a:cubicBezTo>
                  <a:lnTo>
                    <a:pt x="2143996" y="135043"/>
                  </a:ln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B1B63F4-479D-4DA1-ADD6-ED590D0CF66C}"/>
                </a:ext>
              </a:extLst>
            </p:cNvPr>
            <p:cNvSpPr/>
            <p:nvPr/>
          </p:nvSpPr>
          <p:spPr>
            <a:xfrm>
              <a:off x="4164834" y="2185391"/>
              <a:ext cx="1533239" cy="1533525"/>
            </a:xfrm>
            <a:custGeom>
              <a:avLst/>
              <a:gdLst>
                <a:gd name="connsiteX0" fmla="*/ 1533444 w 1533239"/>
                <a:gd name="connsiteY0" fmla="*/ 74 h 1533525"/>
                <a:gd name="connsiteX1" fmla="*/ 64689 w 1533239"/>
                <a:gd name="connsiteY1" fmla="*/ 1533599 h 1533525"/>
                <a:gd name="connsiteX2" fmla="*/ 204 w 1533239"/>
                <a:gd name="connsiteY2" fmla="*/ 1007152 h 1533525"/>
                <a:gd name="connsiteX3" fmla="*/ 1533444 w 1533239"/>
                <a:gd name="connsiteY3" fmla="*/ 74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3239" h="1533525">
                  <a:moveTo>
                    <a:pt x="1533444" y="74"/>
                  </a:moveTo>
                  <a:cubicBezTo>
                    <a:pt x="867265" y="416888"/>
                    <a:pt x="219375" y="1312047"/>
                    <a:pt x="64689" y="1533599"/>
                  </a:cubicBezTo>
                  <a:lnTo>
                    <a:pt x="204" y="1007152"/>
                  </a:lnTo>
                  <a:cubicBezTo>
                    <a:pt x="204" y="1007152"/>
                    <a:pt x="751822" y="303731"/>
                    <a:pt x="1533444" y="74"/>
                  </a:cubicBezTo>
                  <a:close/>
                </a:path>
              </a:pathLst>
            </a:custGeom>
            <a:solidFill>
              <a:srgbClr val="D6D3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8E66563A-420D-40C5-9C24-33A1B6D1A878}"/>
              </a:ext>
            </a:extLst>
          </p:cNvPr>
          <p:cNvSpPr/>
          <p:nvPr/>
        </p:nvSpPr>
        <p:spPr>
          <a:xfrm>
            <a:off x="11836584" y="5221243"/>
            <a:ext cx="728757" cy="1497806"/>
          </a:xfrm>
          <a:custGeom>
            <a:avLst/>
            <a:gdLst>
              <a:gd name="connsiteX0" fmla="*/ 545797 w 728757"/>
              <a:gd name="connsiteY0" fmla="*/ 1497880 h 1497806"/>
              <a:gd name="connsiteX1" fmla="*/ 728962 w 728757"/>
              <a:gd name="connsiteY1" fmla="*/ 318304 h 1497806"/>
              <a:gd name="connsiteX2" fmla="*/ 379871 w 728757"/>
              <a:gd name="connsiteY2" fmla="*/ 1047157 h 1497806"/>
              <a:gd name="connsiteX3" fmla="*/ 208421 w 728757"/>
              <a:gd name="connsiteY3" fmla="*/ 171524 h 1497806"/>
              <a:gd name="connsiteX4" fmla="*/ 134983 w 728757"/>
              <a:gd name="connsiteY4" fmla="*/ 74 h 1497806"/>
              <a:gd name="connsiteX5" fmla="*/ 41067 w 728757"/>
              <a:gd name="connsiteY5" fmla="*/ 830082 h 1497806"/>
              <a:gd name="connsiteX6" fmla="*/ 204 w 728757"/>
              <a:gd name="connsiteY6" fmla="*/ 1475782 h 14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57" h="1497806">
                <a:moveTo>
                  <a:pt x="545797" y="1497880"/>
                </a:moveTo>
                <a:cubicBezTo>
                  <a:pt x="539605" y="1473401"/>
                  <a:pt x="632188" y="683207"/>
                  <a:pt x="728962" y="318304"/>
                </a:cubicBezTo>
                <a:lnTo>
                  <a:pt x="379871" y="1047157"/>
                </a:lnTo>
                <a:cubicBezTo>
                  <a:pt x="379871" y="1047157"/>
                  <a:pt x="281954" y="342974"/>
                  <a:pt x="208421" y="171524"/>
                </a:cubicBezTo>
                <a:lnTo>
                  <a:pt x="134983" y="74"/>
                </a:lnTo>
                <a:lnTo>
                  <a:pt x="41067" y="830082"/>
                </a:lnTo>
                <a:lnTo>
                  <a:pt x="204" y="1475782"/>
                </a:ln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01" name="Graphic 4">
            <a:extLst>
              <a:ext uri="{FF2B5EF4-FFF2-40B4-BE49-F238E27FC236}">
                <a16:creationId xmlns:a16="http://schemas.microsoft.com/office/drawing/2014/main" id="{FD81BD06-40BD-4F4B-B3C8-B47FF458D27A}"/>
              </a:ext>
            </a:extLst>
          </p:cNvPr>
          <p:cNvGrpSpPr/>
          <p:nvPr/>
        </p:nvGrpSpPr>
        <p:grpSpPr>
          <a:xfrm>
            <a:off x="-465479" y="5268082"/>
            <a:ext cx="3100768" cy="1931574"/>
            <a:chOff x="4069012" y="3537941"/>
            <a:chExt cx="3100768" cy="1931574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F6C091-83E2-4924-9B7E-DF66E4DC597A}"/>
                </a:ext>
              </a:extLst>
            </p:cNvPr>
            <p:cNvSpPr/>
            <p:nvPr/>
          </p:nvSpPr>
          <p:spPr>
            <a:xfrm>
              <a:off x="5389015" y="3834359"/>
              <a:ext cx="1058771" cy="1434846"/>
            </a:xfrm>
            <a:custGeom>
              <a:avLst/>
              <a:gdLst>
                <a:gd name="connsiteX0" fmla="*/ 2653 w 1058771"/>
                <a:gd name="connsiteY0" fmla="*/ 1434920 h 1434846"/>
                <a:gd name="connsiteX1" fmla="*/ 1058976 w 1058771"/>
                <a:gd name="connsiteY1" fmla="*/ 74 h 1434846"/>
                <a:gd name="connsiteX2" fmla="*/ 2653 w 1058771"/>
                <a:gd name="connsiteY2" fmla="*/ 1434920 h 143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8771" h="1434846">
                  <a:moveTo>
                    <a:pt x="2653" y="1434920"/>
                  </a:moveTo>
                  <a:cubicBezTo>
                    <a:pt x="2653" y="1434920"/>
                    <a:pt x="-102122" y="413173"/>
                    <a:pt x="1058976" y="74"/>
                  </a:cubicBezTo>
                  <a:cubicBezTo>
                    <a:pt x="1058976" y="74"/>
                    <a:pt x="997349" y="910759"/>
                    <a:pt x="2653" y="1434920"/>
                  </a:cubicBezTo>
                  <a:close/>
                </a:path>
              </a:pathLst>
            </a:custGeom>
            <a:solidFill>
              <a:srgbClr val="374F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223FFFD-015B-4FBE-A6CA-9D0162D15D79}"/>
                </a:ext>
              </a:extLst>
            </p:cNvPr>
            <p:cNvSpPr/>
            <p:nvPr/>
          </p:nvSpPr>
          <p:spPr>
            <a:xfrm>
              <a:off x="5391559" y="3834359"/>
              <a:ext cx="1056227" cy="1434845"/>
            </a:xfrm>
            <a:custGeom>
              <a:avLst/>
              <a:gdLst>
                <a:gd name="connsiteX0" fmla="*/ 1056227 w 1056227"/>
                <a:gd name="connsiteY0" fmla="*/ 0 h 1434845"/>
                <a:gd name="connsiteX1" fmla="*/ 0 w 1056227"/>
                <a:gd name="connsiteY1" fmla="*/ 1434846 h 143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6227" h="1434845">
                  <a:moveTo>
                    <a:pt x="1056227" y="0"/>
                  </a:moveTo>
                  <a:lnTo>
                    <a:pt x="0" y="1434846"/>
                  </a:lnTo>
                </a:path>
              </a:pathLst>
            </a:custGeom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E800ED7-61BF-4099-A8D0-3E72C10673D9}"/>
                </a:ext>
              </a:extLst>
            </p:cNvPr>
            <p:cNvSpPr/>
            <p:nvPr/>
          </p:nvSpPr>
          <p:spPr>
            <a:xfrm>
              <a:off x="5919720" y="4167544"/>
              <a:ext cx="313182" cy="384238"/>
            </a:xfrm>
            <a:custGeom>
              <a:avLst/>
              <a:gdLst>
                <a:gd name="connsiteX0" fmla="*/ 77819 w 313182"/>
                <a:gd name="connsiteY0" fmla="*/ 0 h 384238"/>
                <a:gd name="connsiteX1" fmla="*/ 0 w 313182"/>
                <a:gd name="connsiteY1" fmla="*/ 384238 h 384238"/>
                <a:gd name="connsiteX2" fmla="*/ 313182 w 313182"/>
                <a:gd name="connsiteY2" fmla="*/ 205073 h 38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182" h="384238">
                  <a:moveTo>
                    <a:pt x="77819" y="0"/>
                  </a:moveTo>
                  <a:lnTo>
                    <a:pt x="0" y="384238"/>
                  </a:lnTo>
                  <a:lnTo>
                    <a:pt x="313182" y="205073"/>
                  </a:lnTo>
                </a:path>
              </a:pathLst>
            </a:custGeom>
            <a:noFill/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A4CBB59-5F16-4689-A258-928FD43FD1D0}"/>
                </a:ext>
              </a:extLst>
            </p:cNvPr>
            <p:cNvSpPr/>
            <p:nvPr/>
          </p:nvSpPr>
          <p:spPr>
            <a:xfrm>
              <a:off x="5646162" y="4548067"/>
              <a:ext cx="313277" cy="384238"/>
            </a:xfrm>
            <a:custGeom>
              <a:avLst/>
              <a:gdLst>
                <a:gd name="connsiteX0" fmla="*/ 77819 w 313277"/>
                <a:gd name="connsiteY0" fmla="*/ 0 h 384238"/>
                <a:gd name="connsiteX1" fmla="*/ 0 w 313277"/>
                <a:gd name="connsiteY1" fmla="*/ 384239 h 384238"/>
                <a:gd name="connsiteX2" fmla="*/ 313277 w 313277"/>
                <a:gd name="connsiteY2" fmla="*/ 205169 h 38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277" h="384238">
                  <a:moveTo>
                    <a:pt x="77819" y="0"/>
                  </a:moveTo>
                  <a:lnTo>
                    <a:pt x="0" y="384239"/>
                  </a:lnTo>
                  <a:lnTo>
                    <a:pt x="313277" y="205169"/>
                  </a:lnTo>
                </a:path>
              </a:pathLst>
            </a:custGeom>
            <a:noFill/>
            <a:ln w="9525" cap="flat">
              <a:solidFill>
                <a:srgbClr val="192D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EDED1CB-1EF0-4236-9E5C-B312F8B5F5F1}"/>
                </a:ext>
              </a:extLst>
            </p:cNvPr>
            <p:cNvSpPr/>
            <p:nvPr/>
          </p:nvSpPr>
          <p:spPr>
            <a:xfrm>
              <a:off x="4659549" y="3537941"/>
              <a:ext cx="691952" cy="1727453"/>
            </a:xfrm>
            <a:custGeom>
              <a:avLst/>
              <a:gdLst>
                <a:gd name="connsiteX0" fmla="*/ 679065 w 691952"/>
                <a:gd name="connsiteY0" fmla="*/ 1707144 h 1727453"/>
                <a:gd name="connsiteX1" fmla="*/ 676970 w 691952"/>
                <a:gd name="connsiteY1" fmla="*/ 1727528 h 1727453"/>
                <a:gd name="connsiteX2" fmla="*/ 676970 w 691952"/>
                <a:gd name="connsiteY2" fmla="*/ 1727528 h 1727453"/>
                <a:gd name="connsiteX3" fmla="*/ 276158 w 691952"/>
                <a:gd name="connsiteY3" fmla="*/ 1357577 h 1727453"/>
                <a:gd name="connsiteX4" fmla="*/ 67179 w 691952"/>
                <a:gd name="connsiteY4" fmla="*/ 74 h 1727453"/>
                <a:gd name="connsiteX5" fmla="*/ 67179 w 691952"/>
                <a:gd name="connsiteY5" fmla="*/ 74 h 1727453"/>
                <a:gd name="connsiteX6" fmla="*/ 495804 w 691952"/>
                <a:gd name="connsiteY6" fmla="*/ 575193 h 1727453"/>
                <a:gd name="connsiteX7" fmla="*/ 503996 w 691952"/>
                <a:gd name="connsiteY7" fmla="*/ 592815 h 1727453"/>
                <a:gd name="connsiteX8" fmla="*/ 679065 w 691952"/>
                <a:gd name="connsiteY8" fmla="*/ 1707144 h 172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952" h="1727453">
                  <a:moveTo>
                    <a:pt x="679065" y="1707144"/>
                  </a:moveTo>
                  <a:cubicBezTo>
                    <a:pt x="678398" y="1714002"/>
                    <a:pt x="677732" y="1720765"/>
                    <a:pt x="676970" y="1727528"/>
                  </a:cubicBezTo>
                  <a:lnTo>
                    <a:pt x="676970" y="1727528"/>
                  </a:lnTo>
                  <a:cubicBezTo>
                    <a:pt x="671064" y="1724385"/>
                    <a:pt x="460943" y="1608846"/>
                    <a:pt x="276158" y="1357577"/>
                  </a:cubicBezTo>
                  <a:cubicBezTo>
                    <a:pt x="72989" y="1080494"/>
                    <a:pt x="-99413" y="638249"/>
                    <a:pt x="67179" y="74"/>
                  </a:cubicBezTo>
                  <a:lnTo>
                    <a:pt x="67179" y="74"/>
                  </a:lnTo>
                  <a:cubicBezTo>
                    <a:pt x="73180" y="4836"/>
                    <a:pt x="314829" y="197146"/>
                    <a:pt x="495804" y="575193"/>
                  </a:cubicBezTo>
                  <a:cubicBezTo>
                    <a:pt x="498566" y="581003"/>
                    <a:pt x="501329" y="586814"/>
                    <a:pt x="503996" y="592815"/>
                  </a:cubicBezTo>
                  <a:cubicBezTo>
                    <a:pt x="633059" y="868754"/>
                    <a:pt x="728024" y="1240324"/>
                    <a:pt x="679065" y="1707144"/>
                  </a:cubicBezTo>
                  <a:close/>
                </a:path>
              </a:pathLst>
            </a:custGeom>
            <a:solidFill>
              <a:srgbClr val="5C893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332740B-4929-4666-9AC0-EC172BE2CE86}"/>
                </a:ext>
              </a:extLst>
            </p:cNvPr>
            <p:cNvSpPr/>
            <p:nvPr/>
          </p:nvSpPr>
          <p:spPr>
            <a:xfrm>
              <a:off x="4955028" y="4130968"/>
              <a:ext cx="396473" cy="1114043"/>
            </a:xfrm>
            <a:custGeom>
              <a:avLst/>
              <a:gdLst>
                <a:gd name="connsiteX0" fmla="*/ 383586 w 396473"/>
                <a:gd name="connsiteY0" fmla="*/ 1114117 h 1114043"/>
                <a:gd name="connsiteX1" fmla="*/ 204 w 396473"/>
                <a:gd name="connsiteY1" fmla="*/ 751406 h 1114043"/>
                <a:gd name="connsiteX2" fmla="*/ 63546 w 396473"/>
                <a:gd name="connsiteY2" fmla="*/ 500327 h 1114043"/>
                <a:gd name="connsiteX3" fmla="*/ 73071 w 396473"/>
                <a:gd name="connsiteY3" fmla="*/ 461084 h 1114043"/>
                <a:gd name="connsiteX4" fmla="*/ 115457 w 396473"/>
                <a:gd name="connsiteY4" fmla="*/ 295635 h 1114043"/>
                <a:gd name="connsiteX5" fmla="*/ 133840 w 396473"/>
                <a:gd name="connsiteY5" fmla="*/ 229626 h 1114043"/>
                <a:gd name="connsiteX6" fmla="*/ 197658 w 396473"/>
                <a:gd name="connsiteY6" fmla="*/ 33126 h 1114043"/>
                <a:gd name="connsiteX7" fmla="*/ 208516 w 396473"/>
                <a:gd name="connsiteY7" fmla="*/ 74 h 1114043"/>
                <a:gd name="connsiteX8" fmla="*/ 383586 w 396473"/>
                <a:gd name="connsiteY8" fmla="*/ 1114117 h 1114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6473" h="1114043">
                  <a:moveTo>
                    <a:pt x="383586" y="1114117"/>
                  </a:moveTo>
                  <a:cubicBezTo>
                    <a:pt x="234691" y="1017667"/>
                    <a:pt x="104748" y="894728"/>
                    <a:pt x="204" y="751406"/>
                  </a:cubicBezTo>
                  <a:cubicBezTo>
                    <a:pt x="21477" y="667967"/>
                    <a:pt x="42591" y="584270"/>
                    <a:pt x="63546" y="500327"/>
                  </a:cubicBezTo>
                  <a:cubicBezTo>
                    <a:pt x="66689" y="487277"/>
                    <a:pt x="70118" y="474228"/>
                    <a:pt x="73071" y="461084"/>
                  </a:cubicBezTo>
                  <a:cubicBezTo>
                    <a:pt x="86977" y="405839"/>
                    <a:pt x="100788" y="350689"/>
                    <a:pt x="115457" y="295635"/>
                  </a:cubicBezTo>
                  <a:cubicBezTo>
                    <a:pt x="121458" y="273632"/>
                    <a:pt x="127554" y="251534"/>
                    <a:pt x="133840" y="229626"/>
                  </a:cubicBezTo>
                  <a:cubicBezTo>
                    <a:pt x="152890" y="162951"/>
                    <a:pt x="173559" y="97610"/>
                    <a:pt x="197658" y="33126"/>
                  </a:cubicBezTo>
                  <a:cubicBezTo>
                    <a:pt x="200229" y="26268"/>
                    <a:pt x="203944" y="14076"/>
                    <a:pt x="208516" y="74"/>
                  </a:cubicBezTo>
                  <a:cubicBezTo>
                    <a:pt x="337580" y="275727"/>
                    <a:pt x="432544" y="647297"/>
                    <a:pt x="383586" y="1114117"/>
                  </a:cubicBezTo>
                  <a:close/>
                </a:path>
              </a:pathLst>
            </a:custGeom>
            <a:solidFill>
              <a:srgbClr val="527F34">
                <a:alpha val="32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62D2E70-DDE7-4D55-AF4E-BC49FA72379E}"/>
                </a:ext>
              </a:extLst>
            </p:cNvPr>
            <p:cNvSpPr/>
            <p:nvPr/>
          </p:nvSpPr>
          <p:spPr>
            <a:xfrm>
              <a:off x="4726523" y="3538132"/>
              <a:ext cx="610076" cy="1727263"/>
            </a:xfrm>
            <a:custGeom>
              <a:avLst/>
              <a:gdLst>
                <a:gd name="connsiteX0" fmla="*/ 610076 w 610076"/>
                <a:gd name="connsiteY0" fmla="*/ 1727264 h 1727263"/>
                <a:gd name="connsiteX1" fmla="*/ 609981 w 610076"/>
                <a:gd name="connsiteY1" fmla="*/ 1727168 h 1727263"/>
                <a:gd name="connsiteX2" fmla="*/ 461582 w 610076"/>
                <a:gd name="connsiteY2" fmla="*/ 1306830 h 1727263"/>
                <a:gd name="connsiteX3" fmla="*/ 321945 w 610076"/>
                <a:gd name="connsiteY3" fmla="*/ 911543 h 1727263"/>
                <a:gd name="connsiteX4" fmla="*/ 305086 w 610076"/>
                <a:gd name="connsiteY4" fmla="*/ 863632 h 1727263"/>
                <a:gd name="connsiteX5" fmla="*/ 95 w 610076"/>
                <a:gd name="connsiteY5" fmla="*/ 95 h 1727263"/>
                <a:gd name="connsiteX6" fmla="*/ 0 w 610076"/>
                <a:gd name="connsiteY6" fmla="*/ 0 h 172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076" h="1727263">
                  <a:moveTo>
                    <a:pt x="610076" y="1727264"/>
                  </a:moveTo>
                  <a:lnTo>
                    <a:pt x="609981" y="1727168"/>
                  </a:lnTo>
                  <a:lnTo>
                    <a:pt x="461582" y="1306830"/>
                  </a:lnTo>
                  <a:lnTo>
                    <a:pt x="321945" y="911543"/>
                  </a:lnTo>
                  <a:lnTo>
                    <a:pt x="305086" y="863632"/>
                  </a:lnTo>
                  <a:lnTo>
                    <a:pt x="95" y="95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EAB4AA4-FF55-46F7-BF25-10BB67759B2B}"/>
                </a:ext>
              </a:extLst>
            </p:cNvPr>
            <p:cNvSpPr/>
            <p:nvPr/>
          </p:nvSpPr>
          <p:spPr>
            <a:xfrm>
              <a:off x="4749669" y="4032098"/>
              <a:ext cx="310610" cy="369665"/>
            </a:xfrm>
            <a:custGeom>
              <a:avLst/>
              <a:gdLst>
                <a:gd name="connsiteX0" fmla="*/ 0 w 310610"/>
                <a:gd name="connsiteY0" fmla="*/ 81248 h 369665"/>
                <a:gd name="connsiteX1" fmla="*/ 281845 w 310610"/>
                <a:gd name="connsiteY1" fmla="*/ 369665 h 369665"/>
                <a:gd name="connsiteX2" fmla="*/ 310610 w 310610"/>
                <a:gd name="connsiteY2" fmla="*/ 0 h 36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610" h="369665">
                  <a:moveTo>
                    <a:pt x="0" y="81248"/>
                  </a:moveTo>
                  <a:lnTo>
                    <a:pt x="281845" y="369665"/>
                  </a:lnTo>
                  <a:lnTo>
                    <a:pt x="31061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871D9E8-E399-4692-B899-063AB1A5B205}"/>
                </a:ext>
              </a:extLst>
            </p:cNvPr>
            <p:cNvSpPr/>
            <p:nvPr/>
          </p:nvSpPr>
          <p:spPr>
            <a:xfrm>
              <a:off x="4915309" y="4484536"/>
              <a:ext cx="310610" cy="369665"/>
            </a:xfrm>
            <a:custGeom>
              <a:avLst/>
              <a:gdLst>
                <a:gd name="connsiteX0" fmla="*/ 0 w 310610"/>
                <a:gd name="connsiteY0" fmla="*/ 81248 h 369665"/>
                <a:gd name="connsiteX1" fmla="*/ 281845 w 310610"/>
                <a:gd name="connsiteY1" fmla="*/ 369665 h 369665"/>
                <a:gd name="connsiteX2" fmla="*/ 310610 w 310610"/>
                <a:gd name="connsiteY2" fmla="*/ 0 h 36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610" h="369665">
                  <a:moveTo>
                    <a:pt x="0" y="81248"/>
                  </a:moveTo>
                  <a:lnTo>
                    <a:pt x="281845" y="369665"/>
                  </a:lnTo>
                  <a:lnTo>
                    <a:pt x="310610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63DE39B-EE82-4786-A161-300EAC9974DC}"/>
                </a:ext>
              </a:extLst>
            </p:cNvPr>
            <p:cNvSpPr/>
            <p:nvPr/>
          </p:nvSpPr>
          <p:spPr>
            <a:xfrm>
              <a:off x="5110533" y="3626333"/>
              <a:ext cx="624667" cy="1724025"/>
            </a:xfrm>
            <a:custGeom>
              <a:avLst/>
              <a:gdLst>
                <a:gd name="connsiteX0" fmla="*/ 122734 w 624667"/>
                <a:gd name="connsiteY0" fmla="*/ 1724099 h 1724025"/>
                <a:gd name="connsiteX1" fmla="*/ 571838 w 624667"/>
                <a:gd name="connsiteY1" fmla="*/ 74 h 1724025"/>
                <a:gd name="connsiteX2" fmla="*/ 122734 w 624667"/>
                <a:gd name="connsiteY2" fmla="*/ 1724099 h 17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4667" h="1724025">
                  <a:moveTo>
                    <a:pt x="122734" y="1724099"/>
                  </a:moveTo>
                  <a:cubicBezTo>
                    <a:pt x="122734" y="1724099"/>
                    <a:pt x="-353516" y="814080"/>
                    <a:pt x="571838" y="74"/>
                  </a:cubicBezTo>
                  <a:cubicBezTo>
                    <a:pt x="571838" y="-212"/>
                    <a:pt x="852444" y="868373"/>
                    <a:pt x="122734" y="1724099"/>
                  </a:cubicBezTo>
                  <a:close/>
                </a:path>
              </a:pathLst>
            </a:custGeom>
            <a:solidFill>
              <a:srgbClr val="6595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91EC0B8-A584-4F92-8523-DBCEF1B3E433}"/>
                </a:ext>
              </a:extLst>
            </p:cNvPr>
            <p:cNvSpPr/>
            <p:nvPr/>
          </p:nvSpPr>
          <p:spPr>
            <a:xfrm>
              <a:off x="5233063" y="3626048"/>
              <a:ext cx="449103" cy="1724215"/>
            </a:xfrm>
            <a:custGeom>
              <a:avLst/>
              <a:gdLst>
                <a:gd name="connsiteX0" fmla="*/ 449104 w 449103"/>
                <a:gd name="connsiteY0" fmla="*/ 0 h 1724215"/>
                <a:gd name="connsiteX1" fmla="*/ 0 w 449103"/>
                <a:gd name="connsiteY1" fmla="*/ 1724216 h 172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9103" h="1724215">
                  <a:moveTo>
                    <a:pt x="449104" y="0"/>
                  </a:moveTo>
                  <a:lnTo>
                    <a:pt x="0" y="1724216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E6BF554-A306-4E1F-B2B1-406A37A82A1C}"/>
                </a:ext>
              </a:extLst>
            </p:cNvPr>
            <p:cNvSpPr/>
            <p:nvPr/>
          </p:nvSpPr>
          <p:spPr>
            <a:xfrm>
              <a:off x="5387463" y="4102393"/>
              <a:ext cx="294703" cy="385762"/>
            </a:xfrm>
            <a:custGeom>
              <a:avLst/>
              <a:gdLst>
                <a:gd name="connsiteX0" fmla="*/ 0 w 294703"/>
                <a:gd name="connsiteY0" fmla="*/ 0 h 385762"/>
                <a:gd name="connsiteX1" fmla="*/ 70199 w 294703"/>
                <a:gd name="connsiteY1" fmla="*/ 385763 h 385762"/>
                <a:gd name="connsiteX2" fmla="*/ 294704 w 294703"/>
                <a:gd name="connsiteY2" fmla="*/ 103346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703" h="385762">
                  <a:moveTo>
                    <a:pt x="0" y="0"/>
                  </a:moveTo>
                  <a:lnTo>
                    <a:pt x="70199" y="385763"/>
                  </a:lnTo>
                  <a:lnTo>
                    <a:pt x="294704" y="103346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01C402C-EEAE-4F44-B566-007A5E54021B}"/>
                </a:ext>
              </a:extLst>
            </p:cNvPr>
            <p:cNvSpPr/>
            <p:nvPr/>
          </p:nvSpPr>
          <p:spPr>
            <a:xfrm>
              <a:off x="5274592" y="4557212"/>
              <a:ext cx="294703" cy="385762"/>
            </a:xfrm>
            <a:custGeom>
              <a:avLst/>
              <a:gdLst>
                <a:gd name="connsiteX0" fmla="*/ 0 w 294703"/>
                <a:gd name="connsiteY0" fmla="*/ 0 h 385762"/>
                <a:gd name="connsiteX1" fmla="*/ 70104 w 294703"/>
                <a:gd name="connsiteY1" fmla="*/ 385763 h 385762"/>
                <a:gd name="connsiteX2" fmla="*/ 294704 w 294703"/>
                <a:gd name="connsiteY2" fmla="*/ 103251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703" h="385762">
                  <a:moveTo>
                    <a:pt x="0" y="0"/>
                  </a:moveTo>
                  <a:lnTo>
                    <a:pt x="70104" y="385763"/>
                  </a:lnTo>
                  <a:lnTo>
                    <a:pt x="294704" y="103251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71CEC82-0329-4DB2-A8ED-B5EE166A5200}"/>
                </a:ext>
              </a:extLst>
            </p:cNvPr>
            <p:cNvSpPr/>
            <p:nvPr/>
          </p:nvSpPr>
          <p:spPr>
            <a:xfrm>
              <a:off x="5467378" y="4563733"/>
              <a:ext cx="1702403" cy="637936"/>
            </a:xfrm>
            <a:custGeom>
              <a:avLst/>
              <a:gdLst>
                <a:gd name="connsiteX0" fmla="*/ 204 w 1702403"/>
                <a:gd name="connsiteY0" fmla="*/ 611248 h 637936"/>
                <a:gd name="connsiteX1" fmla="*/ 1702608 w 1702403"/>
                <a:gd name="connsiteY1" fmla="*/ 85564 h 637936"/>
                <a:gd name="connsiteX2" fmla="*/ 204 w 1702403"/>
                <a:gd name="connsiteY2" fmla="*/ 611248 h 63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2403" h="637936">
                  <a:moveTo>
                    <a:pt x="204" y="611248"/>
                  </a:moveTo>
                  <a:cubicBezTo>
                    <a:pt x="204" y="611248"/>
                    <a:pt x="523127" y="-272767"/>
                    <a:pt x="1702608" y="85564"/>
                  </a:cubicBezTo>
                  <a:cubicBezTo>
                    <a:pt x="1702608" y="85564"/>
                    <a:pt x="1111772" y="781270"/>
                    <a:pt x="204" y="611248"/>
                  </a:cubicBezTo>
                  <a:close/>
                </a:path>
              </a:pathLst>
            </a:custGeom>
            <a:solidFill>
              <a:srgbClr val="77AD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4CE03A6-7AEB-4366-A50C-F019656A2C59}"/>
                </a:ext>
              </a:extLst>
            </p:cNvPr>
            <p:cNvSpPr/>
            <p:nvPr/>
          </p:nvSpPr>
          <p:spPr>
            <a:xfrm>
              <a:off x="5467378" y="4649223"/>
              <a:ext cx="1702403" cy="525684"/>
            </a:xfrm>
            <a:custGeom>
              <a:avLst/>
              <a:gdLst>
                <a:gd name="connsiteX0" fmla="*/ 1702403 w 1702403"/>
                <a:gd name="connsiteY0" fmla="*/ 0 h 525684"/>
                <a:gd name="connsiteX1" fmla="*/ 0 w 1702403"/>
                <a:gd name="connsiteY1" fmla="*/ 525685 h 52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2403" h="525684">
                  <a:moveTo>
                    <a:pt x="1702403" y="0"/>
                  </a:moveTo>
                  <a:lnTo>
                    <a:pt x="0" y="525685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E2F5E0E1-2046-41BE-9620-FCD22F62A7E9}"/>
                </a:ext>
              </a:extLst>
            </p:cNvPr>
            <p:cNvSpPr/>
            <p:nvPr/>
          </p:nvSpPr>
          <p:spPr>
            <a:xfrm>
              <a:off x="6318627" y="4649414"/>
              <a:ext cx="358330" cy="304895"/>
            </a:xfrm>
            <a:custGeom>
              <a:avLst/>
              <a:gdLst>
                <a:gd name="connsiteX0" fmla="*/ 291084 w 358330"/>
                <a:gd name="connsiteY0" fmla="*/ 0 h 304895"/>
                <a:gd name="connsiteX1" fmla="*/ 0 w 358330"/>
                <a:gd name="connsiteY1" fmla="*/ 262700 h 304895"/>
                <a:gd name="connsiteX2" fmla="*/ 358330 w 358330"/>
                <a:gd name="connsiteY2" fmla="*/ 304895 h 30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330" h="304895">
                  <a:moveTo>
                    <a:pt x="291084" y="0"/>
                  </a:moveTo>
                  <a:lnTo>
                    <a:pt x="0" y="262700"/>
                  </a:lnTo>
                  <a:lnTo>
                    <a:pt x="358330" y="304895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64E9723-F5E1-4A34-9051-6FEC98CFC679}"/>
                </a:ext>
              </a:extLst>
            </p:cNvPr>
            <p:cNvSpPr/>
            <p:nvPr/>
          </p:nvSpPr>
          <p:spPr>
            <a:xfrm>
              <a:off x="5872476" y="4792765"/>
              <a:ext cx="358330" cy="304895"/>
            </a:xfrm>
            <a:custGeom>
              <a:avLst/>
              <a:gdLst>
                <a:gd name="connsiteX0" fmla="*/ 291084 w 358330"/>
                <a:gd name="connsiteY0" fmla="*/ 0 h 304895"/>
                <a:gd name="connsiteX1" fmla="*/ 0 w 358330"/>
                <a:gd name="connsiteY1" fmla="*/ 262700 h 304895"/>
                <a:gd name="connsiteX2" fmla="*/ 358330 w 358330"/>
                <a:gd name="connsiteY2" fmla="*/ 304895 h 30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330" h="304895">
                  <a:moveTo>
                    <a:pt x="291084" y="0"/>
                  </a:moveTo>
                  <a:lnTo>
                    <a:pt x="0" y="262700"/>
                  </a:lnTo>
                  <a:lnTo>
                    <a:pt x="358330" y="304895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39BFB52-D6A6-48E2-B88D-D67C952AC6BF}"/>
                </a:ext>
              </a:extLst>
            </p:cNvPr>
            <p:cNvSpPr/>
            <p:nvPr/>
          </p:nvSpPr>
          <p:spPr>
            <a:xfrm>
              <a:off x="4069012" y="4187070"/>
              <a:ext cx="1236821" cy="1282445"/>
            </a:xfrm>
            <a:custGeom>
              <a:avLst/>
              <a:gdLst>
                <a:gd name="connsiteX0" fmla="*/ 1237026 w 1236821"/>
                <a:gd name="connsiteY0" fmla="*/ 1282520 h 1282445"/>
                <a:gd name="connsiteX1" fmla="*/ 204 w 1236821"/>
                <a:gd name="connsiteY1" fmla="*/ 74 h 1282445"/>
                <a:gd name="connsiteX2" fmla="*/ 1237026 w 1236821"/>
                <a:gd name="connsiteY2" fmla="*/ 1282520 h 12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6821" h="1282445">
                  <a:moveTo>
                    <a:pt x="1237026" y="1282520"/>
                  </a:moveTo>
                  <a:cubicBezTo>
                    <a:pt x="1237026" y="1282520"/>
                    <a:pt x="212326" y="1214416"/>
                    <a:pt x="204" y="74"/>
                  </a:cubicBezTo>
                  <a:cubicBezTo>
                    <a:pt x="204" y="74"/>
                    <a:pt x="887553" y="213719"/>
                    <a:pt x="1237026" y="1282520"/>
                  </a:cubicBezTo>
                  <a:close/>
                </a:path>
              </a:pathLst>
            </a:custGeom>
            <a:solidFill>
              <a:srgbClr val="77AD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8A8B4E5-24B1-4379-8456-381FFD01D683}"/>
                </a:ext>
              </a:extLst>
            </p:cNvPr>
            <p:cNvSpPr/>
            <p:nvPr/>
          </p:nvSpPr>
          <p:spPr>
            <a:xfrm>
              <a:off x="4069013" y="4187070"/>
              <a:ext cx="1236821" cy="1282445"/>
            </a:xfrm>
            <a:custGeom>
              <a:avLst/>
              <a:gdLst>
                <a:gd name="connsiteX0" fmla="*/ 0 w 1236821"/>
                <a:gd name="connsiteY0" fmla="*/ 0 h 1282445"/>
                <a:gd name="connsiteX1" fmla="*/ 1236821 w 1236821"/>
                <a:gd name="connsiteY1" fmla="*/ 1282446 h 12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6821" h="1282445">
                  <a:moveTo>
                    <a:pt x="0" y="0"/>
                  </a:moveTo>
                  <a:lnTo>
                    <a:pt x="1236821" y="1282446"/>
                  </a:lnTo>
                </a:path>
              </a:pathLst>
            </a:custGeom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2CE3F5-8CDA-4D88-8588-464C54F5D0F0}"/>
                </a:ext>
              </a:extLst>
            </p:cNvPr>
            <p:cNvSpPr/>
            <p:nvPr/>
          </p:nvSpPr>
          <p:spPr>
            <a:xfrm>
              <a:off x="4321711" y="4489394"/>
              <a:ext cx="365760" cy="338899"/>
            </a:xfrm>
            <a:custGeom>
              <a:avLst/>
              <a:gdLst>
                <a:gd name="connsiteX0" fmla="*/ 0 w 365760"/>
                <a:gd name="connsiteY0" fmla="*/ 197548 h 338899"/>
                <a:gd name="connsiteX1" fmla="*/ 365760 w 365760"/>
                <a:gd name="connsiteY1" fmla="*/ 338899 h 338899"/>
                <a:gd name="connsiteX2" fmla="*/ 241840 w 365760"/>
                <a:gd name="connsiteY2" fmla="*/ 0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760" h="338899">
                  <a:moveTo>
                    <a:pt x="0" y="197548"/>
                  </a:moveTo>
                  <a:lnTo>
                    <a:pt x="365760" y="338899"/>
                  </a:lnTo>
                  <a:lnTo>
                    <a:pt x="241840" y="0"/>
                  </a:lnTo>
                </a:path>
              </a:pathLst>
            </a:custGeom>
            <a:noFill/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881C473-A6FF-477B-AE53-2CDFC77D8490}"/>
                </a:ext>
              </a:extLst>
            </p:cNvPr>
            <p:cNvSpPr/>
            <p:nvPr/>
          </p:nvSpPr>
          <p:spPr>
            <a:xfrm>
              <a:off x="4650895" y="4822959"/>
              <a:ext cx="365664" cy="338899"/>
            </a:xfrm>
            <a:custGeom>
              <a:avLst/>
              <a:gdLst>
                <a:gd name="connsiteX0" fmla="*/ 0 w 365664"/>
                <a:gd name="connsiteY0" fmla="*/ 197549 h 338899"/>
                <a:gd name="connsiteX1" fmla="*/ 365665 w 365664"/>
                <a:gd name="connsiteY1" fmla="*/ 338900 h 338899"/>
                <a:gd name="connsiteX2" fmla="*/ 241745 w 365664"/>
                <a:gd name="connsiteY2" fmla="*/ 0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664" h="338899">
                  <a:moveTo>
                    <a:pt x="0" y="197549"/>
                  </a:moveTo>
                  <a:lnTo>
                    <a:pt x="365665" y="338900"/>
                  </a:lnTo>
                  <a:lnTo>
                    <a:pt x="241745" y="0"/>
                  </a:lnTo>
                </a:path>
              </a:pathLst>
            </a:custGeom>
            <a:noFill/>
            <a:ln w="9525" cap="flat">
              <a:solidFill>
                <a:srgbClr val="C2C15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51" name="Graphic 4">
            <a:extLst>
              <a:ext uri="{FF2B5EF4-FFF2-40B4-BE49-F238E27FC236}">
                <a16:creationId xmlns:a16="http://schemas.microsoft.com/office/drawing/2014/main" id="{AA55EE40-11AA-4A43-8FF0-FB2E2E25BACD}"/>
              </a:ext>
            </a:extLst>
          </p:cNvPr>
          <p:cNvGrpSpPr/>
          <p:nvPr/>
        </p:nvGrpSpPr>
        <p:grpSpPr>
          <a:xfrm>
            <a:off x="8472190" y="5098775"/>
            <a:ext cx="1371169" cy="1699151"/>
            <a:chOff x="10510915" y="3841612"/>
            <a:chExt cx="1371169" cy="1699151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A7592A1-BE10-49B8-89B2-1C076B333AAA}"/>
                </a:ext>
              </a:extLst>
            </p:cNvPr>
            <p:cNvSpPr/>
            <p:nvPr/>
          </p:nvSpPr>
          <p:spPr>
            <a:xfrm>
              <a:off x="11400881" y="5321783"/>
              <a:ext cx="100869" cy="137064"/>
            </a:xfrm>
            <a:custGeom>
              <a:avLst/>
              <a:gdLst>
                <a:gd name="connsiteX0" fmla="*/ 0 w 100869"/>
                <a:gd name="connsiteY0" fmla="*/ 137065 h 137064"/>
                <a:gd name="connsiteX1" fmla="*/ 100870 w 100869"/>
                <a:gd name="connsiteY1" fmla="*/ 0 h 13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869" h="137064">
                  <a:moveTo>
                    <a:pt x="0" y="137065"/>
                  </a:moveTo>
                  <a:lnTo>
                    <a:pt x="10087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9810C316-8D84-40B1-AB85-77BBB109EFD4}"/>
                </a:ext>
              </a:extLst>
            </p:cNvPr>
            <p:cNvSpPr/>
            <p:nvPr/>
          </p:nvSpPr>
          <p:spPr>
            <a:xfrm>
              <a:off x="11484282" y="4866299"/>
              <a:ext cx="397802" cy="471495"/>
            </a:xfrm>
            <a:custGeom>
              <a:avLst/>
              <a:gdLst>
                <a:gd name="connsiteX0" fmla="*/ 17007 w 397802"/>
                <a:gd name="connsiteY0" fmla="*/ 470512 h 471495"/>
                <a:gd name="connsiteX1" fmla="*/ 1262 w 397802"/>
                <a:gd name="connsiteY1" fmla="*/ 464559 h 471495"/>
                <a:gd name="connsiteX2" fmla="*/ 243 w 397802"/>
                <a:gd name="connsiteY2" fmla="*/ 458701 h 471495"/>
                <a:gd name="connsiteX3" fmla="*/ 172455 w 397802"/>
                <a:gd name="connsiteY3" fmla="*/ 175619 h 471495"/>
                <a:gd name="connsiteX4" fmla="*/ 378957 w 397802"/>
                <a:gd name="connsiteY4" fmla="*/ 2454 h 471495"/>
                <a:gd name="connsiteX5" fmla="*/ 395626 w 397802"/>
                <a:gd name="connsiteY5" fmla="*/ 4835 h 471495"/>
                <a:gd name="connsiteX6" fmla="*/ 398007 w 397802"/>
                <a:gd name="connsiteY6" fmla="*/ 11979 h 471495"/>
                <a:gd name="connsiteX7" fmla="*/ 304852 w 397802"/>
                <a:gd name="connsiteY7" fmla="*/ 298777 h 471495"/>
                <a:gd name="connsiteX8" fmla="*/ 17007 w 397802"/>
                <a:gd name="connsiteY8" fmla="*/ 470512 h 47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802" h="471495">
                  <a:moveTo>
                    <a:pt x="17007" y="470512"/>
                  </a:moveTo>
                  <a:cubicBezTo>
                    <a:pt x="11015" y="473217"/>
                    <a:pt x="3958" y="470551"/>
                    <a:pt x="1262" y="464559"/>
                  </a:cubicBezTo>
                  <a:cubicBezTo>
                    <a:pt x="433" y="462721"/>
                    <a:pt x="81" y="460711"/>
                    <a:pt x="243" y="458701"/>
                  </a:cubicBezTo>
                  <a:cubicBezTo>
                    <a:pt x="4624" y="413172"/>
                    <a:pt x="29961" y="295157"/>
                    <a:pt x="172455" y="175619"/>
                  </a:cubicBezTo>
                  <a:lnTo>
                    <a:pt x="378957" y="2454"/>
                  </a:lnTo>
                  <a:cubicBezTo>
                    <a:pt x="384215" y="-1489"/>
                    <a:pt x="391682" y="-423"/>
                    <a:pt x="395626" y="4835"/>
                  </a:cubicBezTo>
                  <a:cubicBezTo>
                    <a:pt x="397169" y="6893"/>
                    <a:pt x="398007" y="9407"/>
                    <a:pt x="398007" y="11979"/>
                  </a:cubicBezTo>
                  <a:cubicBezTo>
                    <a:pt x="395245" y="73892"/>
                    <a:pt x="380576" y="228101"/>
                    <a:pt x="304852" y="298777"/>
                  </a:cubicBezTo>
                  <a:cubicBezTo>
                    <a:pt x="225890" y="372786"/>
                    <a:pt x="69108" y="446891"/>
                    <a:pt x="17007" y="470512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799EBE7-33E4-480D-A9B7-A2C5A87CA5E8}"/>
                </a:ext>
              </a:extLst>
            </p:cNvPr>
            <p:cNvSpPr/>
            <p:nvPr/>
          </p:nvSpPr>
          <p:spPr>
            <a:xfrm>
              <a:off x="11499084" y="4888300"/>
              <a:ext cx="366141" cy="435006"/>
            </a:xfrm>
            <a:custGeom>
              <a:avLst/>
              <a:gdLst>
                <a:gd name="connsiteX0" fmla="*/ 366346 w 366141"/>
                <a:gd name="connsiteY0" fmla="*/ 74 h 435006"/>
                <a:gd name="connsiteX1" fmla="*/ 204 w 366141"/>
                <a:gd name="connsiteY1" fmla="*/ 435081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141" h="435006">
                  <a:moveTo>
                    <a:pt x="366346" y="74"/>
                  </a:moveTo>
                  <a:cubicBezTo>
                    <a:pt x="366346" y="74"/>
                    <a:pt x="257094" y="209624"/>
                    <a:pt x="204" y="435081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3403645-4522-4D5D-8670-2818A754BC70}"/>
                </a:ext>
              </a:extLst>
            </p:cNvPr>
            <p:cNvSpPr/>
            <p:nvPr/>
          </p:nvSpPr>
          <p:spPr>
            <a:xfrm>
              <a:off x="11310584" y="5059274"/>
              <a:ext cx="72104" cy="115443"/>
            </a:xfrm>
            <a:custGeom>
              <a:avLst/>
              <a:gdLst>
                <a:gd name="connsiteX0" fmla="*/ 0 w 72104"/>
                <a:gd name="connsiteY0" fmla="*/ 115443 h 115443"/>
                <a:gd name="connsiteX1" fmla="*/ 72104 w 72104"/>
                <a:gd name="connsiteY1" fmla="*/ 0 h 11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104" h="115443">
                  <a:moveTo>
                    <a:pt x="0" y="115443"/>
                  </a:moveTo>
                  <a:lnTo>
                    <a:pt x="72104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041C9F7-6117-4487-9961-E39CA27FED24}"/>
                </a:ext>
              </a:extLst>
            </p:cNvPr>
            <p:cNvSpPr/>
            <p:nvPr/>
          </p:nvSpPr>
          <p:spPr>
            <a:xfrm>
              <a:off x="11364934" y="4603790"/>
              <a:ext cx="397802" cy="471495"/>
            </a:xfrm>
            <a:custGeom>
              <a:avLst/>
              <a:gdLst>
                <a:gd name="connsiteX0" fmla="*/ 17006 w 397802"/>
                <a:gd name="connsiteY0" fmla="*/ 470513 h 471495"/>
                <a:gd name="connsiteX1" fmla="*/ 1262 w 397802"/>
                <a:gd name="connsiteY1" fmla="*/ 464560 h 471495"/>
                <a:gd name="connsiteX2" fmla="*/ 243 w 397802"/>
                <a:gd name="connsiteY2" fmla="*/ 458701 h 471495"/>
                <a:gd name="connsiteX3" fmla="*/ 172455 w 397802"/>
                <a:gd name="connsiteY3" fmla="*/ 175618 h 471495"/>
                <a:gd name="connsiteX4" fmla="*/ 378956 w 397802"/>
                <a:gd name="connsiteY4" fmla="*/ 2454 h 471495"/>
                <a:gd name="connsiteX5" fmla="*/ 395625 w 397802"/>
                <a:gd name="connsiteY5" fmla="*/ 4835 h 471495"/>
                <a:gd name="connsiteX6" fmla="*/ 398006 w 397802"/>
                <a:gd name="connsiteY6" fmla="*/ 11979 h 471495"/>
                <a:gd name="connsiteX7" fmla="*/ 304852 w 397802"/>
                <a:gd name="connsiteY7" fmla="*/ 298777 h 471495"/>
                <a:gd name="connsiteX8" fmla="*/ 17006 w 397802"/>
                <a:gd name="connsiteY8" fmla="*/ 470513 h 47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802" h="471495">
                  <a:moveTo>
                    <a:pt x="17006" y="470513"/>
                  </a:moveTo>
                  <a:cubicBezTo>
                    <a:pt x="11016" y="473218"/>
                    <a:pt x="3957" y="470551"/>
                    <a:pt x="1262" y="464560"/>
                  </a:cubicBezTo>
                  <a:cubicBezTo>
                    <a:pt x="433" y="462721"/>
                    <a:pt x="81" y="460711"/>
                    <a:pt x="243" y="458701"/>
                  </a:cubicBezTo>
                  <a:cubicBezTo>
                    <a:pt x="4624" y="413172"/>
                    <a:pt x="29961" y="295157"/>
                    <a:pt x="172455" y="175618"/>
                  </a:cubicBezTo>
                  <a:lnTo>
                    <a:pt x="378956" y="2454"/>
                  </a:lnTo>
                  <a:cubicBezTo>
                    <a:pt x="384214" y="-1489"/>
                    <a:pt x="391682" y="-423"/>
                    <a:pt x="395625" y="4835"/>
                  </a:cubicBezTo>
                  <a:cubicBezTo>
                    <a:pt x="397169" y="6893"/>
                    <a:pt x="398006" y="9407"/>
                    <a:pt x="398006" y="11979"/>
                  </a:cubicBezTo>
                  <a:cubicBezTo>
                    <a:pt x="395244" y="73892"/>
                    <a:pt x="380672" y="228101"/>
                    <a:pt x="304852" y="298777"/>
                  </a:cubicBezTo>
                  <a:cubicBezTo>
                    <a:pt x="226176" y="372500"/>
                    <a:pt x="69680" y="446891"/>
                    <a:pt x="17006" y="470513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BC6899A-079C-45D9-9BFC-D1C572F0C5F2}"/>
                </a:ext>
              </a:extLst>
            </p:cNvPr>
            <p:cNvSpPr/>
            <p:nvPr/>
          </p:nvSpPr>
          <p:spPr>
            <a:xfrm>
              <a:off x="11380021" y="4625791"/>
              <a:ext cx="366141" cy="435006"/>
            </a:xfrm>
            <a:custGeom>
              <a:avLst/>
              <a:gdLst>
                <a:gd name="connsiteX0" fmla="*/ 366346 w 366141"/>
                <a:gd name="connsiteY0" fmla="*/ 74 h 435006"/>
                <a:gd name="connsiteX1" fmla="*/ 204 w 366141"/>
                <a:gd name="connsiteY1" fmla="*/ 435081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141" h="435006">
                  <a:moveTo>
                    <a:pt x="366346" y="74"/>
                  </a:moveTo>
                  <a:cubicBezTo>
                    <a:pt x="366346" y="74"/>
                    <a:pt x="257094" y="209624"/>
                    <a:pt x="204" y="435081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3A64F-9D4B-4D22-8608-2F9AE8509FF9}"/>
                </a:ext>
              </a:extLst>
            </p:cNvPr>
            <p:cNvSpPr/>
            <p:nvPr/>
          </p:nvSpPr>
          <p:spPr>
            <a:xfrm>
              <a:off x="11233241" y="4789336"/>
              <a:ext cx="86963" cy="127634"/>
            </a:xfrm>
            <a:custGeom>
              <a:avLst/>
              <a:gdLst>
                <a:gd name="connsiteX0" fmla="*/ 0 w 86963"/>
                <a:gd name="connsiteY0" fmla="*/ 127635 h 127634"/>
                <a:gd name="connsiteX1" fmla="*/ 86963 w 86963"/>
                <a:gd name="connsiteY1" fmla="*/ 0 h 12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963" h="127634">
                  <a:moveTo>
                    <a:pt x="0" y="127635"/>
                  </a:moveTo>
                  <a:lnTo>
                    <a:pt x="86963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923629A-F143-493F-B753-E2B401590203}"/>
                </a:ext>
              </a:extLst>
            </p:cNvPr>
            <p:cNvSpPr/>
            <p:nvPr/>
          </p:nvSpPr>
          <p:spPr>
            <a:xfrm>
              <a:off x="11302964" y="4298146"/>
              <a:ext cx="351224" cy="508246"/>
            </a:xfrm>
            <a:custGeom>
              <a:avLst/>
              <a:gdLst>
                <a:gd name="connsiteX0" fmla="*/ 18112 w 351224"/>
                <a:gd name="connsiteY0" fmla="*/ 506694 h 508246"/>
                <a:gd name="connsiteX1" fmla="*/ 1824 w 351224"/>
                <a:gd name="connsiteY1" fmla="*/ 502418 h 508246"/>
                <a:gd name="connsiteX2" fmla="*/ 204 w 351224"/>
                <a:gd name="connsiteY2" fmla="*/ 496598 h 508246"/>
                <a:gd name="connsiteX3" fmla="*/ 142127 w 351224"/>
                <a:gd name="connsiteY3" fmla="*/ 197322 h 508246"/>
                <a:gd name="connsiteX4" fmla="*/ 329674 w 351224"/>
                <a:gd name="connsiteY4" fmla="*/ 3774 h 508246"/>
                <a:gd name="connsiteX5" fmla="*/ 346372 w 351224"/>
                <a:gd name="connsiteY5" fmla="*/ 3298 h 508246"/>
                <a:gd name="connsiteX6" fmla="*/ 350058 w 351224"/>
                <a:gd name="connsiteY6" fmla="*/ 11299 h 508246"/>
                <a:gd name="connsiteX7" fmla="*/ 287097 w 351224"/>
                <a:gd name="connsiteY7" fmla="*/ 306574 h 508246"/>
                <a:gd name="connsiteX8" fmla="*/ 18112 w 351224"/>
                <a:gd name="connsiteY8" fmla="*/ 506694 h 50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224" h="508246">
                  <a:moveTo>
                    <a:pt x="18112" y="506694"/>
                  </a:moveTo>
                  <a:cubicBezTo>
                    <a:pt x="12435" y="510009"/>
                    <a:pt x="5138" y="508094"/>
                    <a:pt x="1824" y="502418"/>
                  </a:cubicBezTo>
                  <a:cubicBezTo>
                    <a:pt x="795" y="500646"/>
                    <a:pt x="233" y="498646"/>
                    <a:pt x="204" y="496598"/>
                  </a:cubicBezTo>
                  <a:cubicBezTo>
                    <a:pt x="204" y="450973"/>
                    <a:pt x="12778" y="330863"/>
                    <a:pt x="142127" y="197322"/>
                  </a:cubicBezTo>
                  <a:lnTo>
                    <a:pt x="329674" y="3774"/>
                  </a:lnTo>
                  <a:cubicBezTo>
                    <a:pt x="334151" y="-969"/>
                    <a:pt x="341628" y="-1179"/>
                    <a:pt x="346372" y="3298"/>
                  </a:cubicBezTo>
                  <a:cubicBezTo>
                    <a:pt x="348581" y="5393"/>
                    <a:pt x="349905" y="8260"/>
                    <a:pt x="350058" y="11299"/>
                  </a:cubicBezTo>
                  <a:cubicBezTo>
                    <a:pt x="353677" y="73116"/>
                    <a:pt x="355106" y="227993"/>
                    <a:pt x="287097" y="306574"/>
                  </a:cubicBezTo>
                  <a:cubicBezTo>
                    <a:pt x="215945" y="387441"/>
                    <a:pt x="67736" y="477357"/>
                    <a:pt x="18112" y="50669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7A50220-177C-4397-935D-8C859830C978}"/>
                </a:ext>
              </a:extLst>
            </p:cNvPr>
            <p:cNvSpPr/>
            <p:nvPr/>
          </p:nvSpPr>
          <p:spPr>
            <a:xfrm>
              <a:off x="11317728" y="4320706"/>
              <a:ext cx="319087" cy="470534"/>
            </a:xfrm>
            <a:custGeom>
              <a:avLst/>
              <a:gdLst>
                <a:gd name="connsiteX0" fmla="*/ 319292 w 319087"/>
                <a:gd name="connsiteY0" fmla="*/ 74 h 470534"/>
                <a:gd name="connsiteX1" fmla="*/ 204 w 319087"/>
                <a:gd name="connsiteY1" fmla="*/ 470609 h 47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087" h="470534">
                  <a:moveTo>
                    <a:pt x="319292" y="74"/>
                  </a:moveTo>
                  <a:cubicBezTo>
                    <a:pt x="319292" y="74"/>
                    <a:pt x="232329" y="219149"/>
                    <a:pt x="204" y="470609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FF534B0-2473-4C3E-9117-AEAC7565FC44}"/>
                </a:ext>
              </a:extLst>
            </p:cNvPr>
            <p:cNvSpPr/>
            <p:nvPr/>
          </p:nvSpPr>
          <p:spPr>
            <a:xfrm>
              <a:off x="11164471" y="4555402"/>
              <a:ext cx="31241" cy="145541"/>
            </a:xfrm>
            <a:custGeom>
              <a:avLst/>
              <a:gdLst>
                <a:gd name="connsiteX0" fmla="*/ 0 w 31241"/>
                <a:gd name="connsiteY0" fmla="*/ 145542 h 145541"/>
                <a:gd name="connsiteX1" fmla="*/ 31242 w 31241"/>
                <a:gd name="connsiteY1" fmla="*/ 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1" h="145541">
                  <a:moveTo>
                    <a:pt x="0" y="145542"/>
                  </a:moveTo>
                  <a:lnTo>
                    <a:pt x="31242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AE10FD7-1CA5-4295-95E9-7F755C1D6088}"/>
                </a:ext>
              </a:extLst>
            </p:cNvPr>
            <p:cNvSpPr/>
            <p:nvPr/>
          </p:nvSpPr>
          <p:spPr>
            <a:xfrm>
              <a:off x="11161709" y="3982638"/>
              <a:ext cx="235082" cy="590928"/>
            </a:xfrm>
            <a:custGeom>
              <a:avLst/>
              <a:gdLst>
                <a:gd name="connsiteX0" fmla="*/ 39923 w 235082"/>
                <a:gd name="connsiteY0" fmla="*/ 586648 h 590928"/>
                <a:gd name="connsiteX1" fmla="*/ 23312 w 235082"/>
                <a:gd name="connsiteY1" fmla="*/ 588353 h 590928"/>
                <a:gd name="connsiteX2" fmla="*/ 19730 w 235082"/>
                <a:gd name="connsiteY2" fmla="*/ 583410 h 590928"/>
                <a:gd name="connsiteX3" fmla="*/ 49258 w 235082"/>
                <a:gd name="connsiteY3" fmla="*/ 253559 h 590928"/>
                <a:gd name="connsiteX4" fmla="*/ 158129 w 235082"/>
                <a:gd name="connsiteY4" fmla="*/ 7243 h 590928"/>
                <a:gd name="connsiteX5" fmla="*/ 173636 w 235082"/>
                <a:gd name="connsiteY5" fmla="*/ 1032 h 590928"/>
                <a:gd name="connsiteX6" fmla="*/ 179846 w 235082"/>
                <a:gd name="connsiteY6" fmla="*/ 7243 h 590928"/>
                <a:gd name="connsiteX7" fmla="*/ 222994 w 235082"/>
                <a:gd name="connsiteY7" fmla="*/ 305566 h 590928"/>
                <a:gd name="connsiteX8" fmla="*/ 39923 w 235082"/>
                <a:gd name="connsiteY8" fmla="*/ 586648 h 59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082" h="590928">
                  <a:moveTo>
                    <a:pt x="39923" y="586648"/>
                  </a:moveTo>
                  <a:cubicBezTo>
                    <a:pt x="35809" y="591706"/>
                    <a:pt x="28370" y="592468"/>
                    <a:pt x="23312" y="588353"/>
                  </a:cubicBezTo>
                  <a:cubicBezTo>
                    <a:pt x="21702" y="587049"/>
                    <a:pt x="20473" y="585343"/>
                    <a:pt x="19730" y="583410"/>
                  </a:cubicBezTo>
                  <a:cubicBezTo>
                    <a:pt x="3443" y="540738"/>
                    <a:pt x="-25894" y="423676"/>
                    <a:pt x="49258" y="253559"/>
                  </a:cubicBezTo>
                  <a:cubicBezTo>
                    <a:pt x="111742" y="112018"/>
                    <a:pt x="143556" y="40104"/>
                    <a:pt x="158129" y="7243"/>
                  </a:cubicBezTo>
                  <a:cubicBezTo>
                    <a:pt x="160691" y="1242"/>
                    <a:pt x="167635" y="-1539"/>
                    <a:pt x="173636" y="1032"/>
                  </a:cubicBezTo>
                  <a:cubicBezTo>
                    <a:pt x="176426" y="2223"/>
                    <a:pt x="178655" y="4452"/>
                    <a:pt x="179846" y="7243"/>
                  </a:cubicBezTo>
                  <a:cubicBezTo>
                    <a:pt x="204706" y="64393"/>
                    <a:pt x="259761" y="208696"/>
                    <a:pt x="222994" y="305566"/>
                  </a:cubicBezTo>
                  <a:cubicBezTo>
                    <a:pt x="184513" y="406721"/>
                    <a:pt x="76500" y="542357"/>
                    <a:pt x="39923" y="586648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EE19746-D507-4E01-8C03-6D40B89538D2}"/>
                </a:ext>
              </a:extLst>
            </p:cNvPr>
            <p:cNvSpPr/>
            <p:nvPr/>
          </p:nvSpPr>
          <p:spPr>
            <a:xfrm>
              <a:off x="11193998" y="4006286"/>
              <a:ext cx="136493" cy="551687"/>
            </a:xfrm>
            <a:custGeom>
              <a:avLst/>
              <a:gdLst>
                <a:gd name="connsiteX0" fmla="*/ 136698 w 136493"/>
                <a:gd name="connsiteY0" fmla="*/ 74 h 551687"/>
                <a:gd name="connsiteX1" fmla="*/ 204 w 136493"/>
                <a:gd name="connsiteY1" fmla="*/ 551762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493" h="551687">
                  <a:moveTo>
                    <a:pt x="136698" y="74"/>
                  </a:moveTo>
                  <a:cubicBezTo>
                    <a:pt x="136698" y="74"/>
                    <a:pt x="131078" y="235913"/>
                    <a:pt x="204" y="551762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4F3A08D-9C1D-4695-9D3F-851D9494A89A}"/>
                </a:ext>
              </a:extLst>
            </p:cNvPr>
            <p:cNvSpPr/>
            <p:nvPr/>
          </p:nvSpPr>
          <p:spPr>
            <a:xfrm>
              <a:off x="11032168" y="4372617"/>
              <a:ext cx="394335" cy="1168146"/>
            </a:xfrm>
            <a:custGeom>
              <a:avLst/>
              <a:gdLst>
                <a:gd name="connsiteX0" fmla="*/ 0 w 394335"/>
                <a:gd name="connsiteY0" fmla="*/ 0 h 1168146"/>
                <a:gd name="connsiteX1" fmla="*/ 55531 w 394335"/>
                <a:gd name="connsiteY1" fmla="*/ 82296 h 1168146"/>
                <a:gd name="connsiteX2" fmla="*/ 394335 w 394335"/>
                <a:gd name="connsiteY2" fmla="*/ 1168146 h 116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4335" h="1168146">
                  <a:moveTo>
                    <a:pt x="0" y="0"/>
                  </a:moveTo>
                  <a:lnTo>
                    <a:pt x="55531" y="82296"/>
                  </a:lnTo>
                  <a:lnTo>
                    <a:pt x="394335" y="1168146"/>
                  </a:ln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80A35A0-A611-4B28-835F-782D0CF02FA0}"/>
                </a:ext>
              </a:extLst>
            </p:cNvPr>
            <p:cNvSpPr/>
            <p:nvPr/>
          </p:nvSpPr>
          <p:spPr>
            <a:xfrm>
              <a:off x="10769740" y="3841612"/>
              <a:ext cx="275597" cy="549950"/>
            </a:xfrm>
            <a:custGeom>
              <a:avLst/>
              <a:gdLst>
                <a:gd name="connsiteX0" fmla="*/ 275778 w 275597"/>
                <a:gd name="connsiteY0" fmla="*/ 538127 h 549950"/>
                <a:gd name="connsiteX1" fmla="*/ 263862 w 275597"/>
                <a:gd name="connsiteY1" fmla="*/ 550024 h 549950"/>
                <a:gd name="connsiteX2" fmla="*/ 258061 w 275597"/>
                <a:gd name="connsiteY2" fmla="*/ 548510 h 549950"/>
                <a:gd name="connsiteX3" fmla="*/ 72133 w 275597"/>
                <a:gd name="connsiteY3" fmla="*/ 274571 h 549950"/>
                <a:gd name="connsiteX4" fmla="*/ 601 w 275597"/>
                <a:gd name="connsiteY4" fmla="*/ 15014 h 549950"/>
                <a:gd name="connsiteX5" fmla="*/ 9078 w 275597"/>
                <a:gd name="connsiteY5" fmla="*/ 470 h 549950"/>
                <a:gd name="connsiteX6" fmla="*/ 17174 w 275597"/>
                <a:gd name="connsiteY6" fmla="*/ 1203 h 549950"/>
                <a:gd name="connsiteX7" fmla="*/ 239297 w 275597"/>
                <a:gd name="connsiteY7" fmla="*/ 204752 h 549950"/>
                <a:gd name="connsiteX8" fmla="*/ 275778 w 275597"/>
                <a:gd name="connsiteY8" fmla="*/ 538127 h 549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597" h="549950">
                  <a:moveTo>
                    <a:pt x="275778" y="538127"/>
                  </a:moveTo>
                  <a:cubicBezTo>
                    <a:pt x="275768" y="544700"/>
                    <a:pt x="270434" y="550034"/>
                    <a:pt x="263862" y="550024"/>
                  </a:cubicBezTo>
                  <a:cubicBezTo>
                    <a:pt x="261833" y="550024"/>
                    <a:pt x="259833" y="549500"/>
                    <a:pt x="258061" y="548510"/>
                  </a:cubicBezTo>
                  <a:cubicBezTo>
                    <a:pt x="218437" y="525650"/>
                    <a:pt x="121568" y="453260"/>
                    <a:pt x="72133" y="274571"/>
                  </a:cubicBezTo>
                  <a:cubicBezTo>
                    <a:pt x="31081" y="125504"/>
                    <a:pt x="10221" y="49685"/>
                    <a:pt x="601" y="15014"/>
                  </a:cubicBezTo>
                  <a:cubicBezTo>
                    <a:pt x="-1076" y="8652"/>
                    <a:pt x="2724" y="2146"/>
                    <a:pt x="9078" y="470"/>
                  </a:cubicBezTo>
                  <a:cubicBezTo>
                    <a:pt x="11783" y="-245"/>
                    <a:pt x="14650" y="12"/>
                    <a:pt x="17174" y="1203"/>
                  </a:cubicBezTo>
                  <a:cubicBezTo>
                    <a:pt x="72324" y="29778"/>
                    <a:pt x="206626" y="106645"/>
                    <a:pt x="239297" y="204752"/>
                  </a:cubicBezTo>
                  <a:cubicBezTo>
                    <a:pt x="274349" y="307527"/>
                    <a:pt x="276063" y="480692"/>
                    <a:pt x="275778" y="538127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A72800F-F5C3-44CA-926F-4525189BF7B6}"/>
                </a:ext>
              </a:extLst>
            </p:cNvPr>
            <p:cNvSpPr/>
            <p:nvPr/>
          </p:nvSpPr>
          <p:spPr>
            <a:xfrm>
              <a:off x="10789091" y="3862458"/>
              <a:ext cx="243363" cy="513683"/>
            </a:xfrm>
            <a:custGeom>
              <a:avLst/>
              <a:gdLst>
                <a:gd name="connsiteX0" fmla="*/ 204 w 243363"/>
                <a:gd name="connsiteY0" fmla="*/ 74 h 513683"/>
                <a:gd name="connsiteX1" fmla="*/ 243568 w 243363"/>
                <a:gd name="connsiteY1" fmla="*/ 513757 h 51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363" h="513683">
                  <a:moveTo>
                    <a:pt x="204" y="74"/>
                  </a:moveTo>
                  <a:cubicBezTo>
                    <a:pt x="204" y="74"/>
                    <a:pt x="145080" y="186192"/>
                    <a:pt x="243568" y="513757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65293CA-929F-4190-9921-E90E3DA90426}"/>
                </a:ext>
              </a:extLst>
            </p:cNvPr>
            <p:cNvSpPr/>
            <p:nvPr/>
          </p:nvSpPr>
          <p:spPr>
            <a:xfrm>
              <a:off x="11240576" y="5444275"/>
              <a:ext cx="167258" cy="36671"/>
            </a:xfrm>
            <a:custGeom>
              <a:avLst/>
              <a:gdLst>
                <a:gd name="connsiteX0" fmla="*/ 167259 w 167258"/>
                <a:gd name="connsiteY0" fmla="*/ 36671 h 36671"/>
                <a:gd name="connsiteX1" fmla="*/ 0 w 167258"/>
                <a:gd name="connsiteY1" fmla="*/ 0 h 3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258" h="36671">
                  <a:moveTo>
                    <a:pt x="167259" y="366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C5551FB-F5E1-4C78-8DCE-3C59E057E7E6}"/>
                </a:ext>
              </a:extLst>
            </p:cNvPr>
            <p:cNvSpPr/>
            <p:nvPr/>
          </p:nvSpPr>
          <p:spPr>
            <a:xfrm>
              <a:off x="10669359" y="5294255"/>
              <a:ext cx="590029" cy="197303"/>
            </a:xfrm>
            <a:custGeom>
              <a:avLst/>
              <a:gdLst>
                <a:gd name="connsiteX0" fmla="*/ 581041 w 590029"/>
                <a:gd name="connsiteY0" fmla="*/ 161524 h 197303"/>
                <a:gd name="connsiteX1" fmla="*/ 589937 w 590029"/>
                <a:gd name="connsiteY1" fmla="*/ 147389 h 197303"/>
                <a:gd name="connsiteX2" fmla="*/ 587518 w 590029"/>
                <a:gd name="connsiteY2" fmla="*/ 142474 h 197303"/>
                <a:gd name="connsiteX3" fmla="*/ 281098 w 590029"/>
                <a:gd name="connsiteY3" fmla="*/ 16839 h 197303"/>
                <a:gd name="connsiteX4" fmla="*/ 12208 w 590029"/>
                <a:gd name="connsiteY4" fmla="*/ 75 h 197303"/>
                <a:gd name="connsiteX5" fmla="*/ 206 w 590029"/>
                <a:gd name="connsiteY5" fmla="*/ 11686 h 197303"/>
                <a:gd name="connsiteX6" fmla="*/ 2683 w 590029"/>
                <a:gd name="connsiteY6" fmla="*/ 19125 h 197303"/>
                <a:gd name="connsiteX7" fmla="*/ 247666 w 590029"/>
                <a:gd name="connsiteY7" fmla="*/ 194671 h 197303"/>
                <a:gd name="connsiteX8" fmla="*/ 581041 w 590029"/>
                <a:gd name="connsiteY8" fmla="*/ 161524 h 197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029" h="197303">
                  <a:moveTo>
                    <a:pt x="581041" y="161524"/>
                  </a:moveTo>
                  <a:cubicBezTo>
                    <a:pt x="587404" y="160076"/>
                    <a:pt x="591385" y="153751"/>
                    <a:pt x="589937" y="147389"/>
                  </a:cubicBezTo>
                  <a:cubicBezTo>
                    <a:pt x="589528" y="145579"/>
                    <a:pt x="588699" y="143903"/>
                    <a:pt x="587518" y="142474"/>
                  </a:cubicBezTo>
                  <a:cubicBezTo>
                    <a:pt x="557133" y="108470"/>
                    <a:pt x="466646" y="28174"/>
                    <a:pt x="281098" y="16839"/>
                  </a:cubicBezTo>
                  <a:lnTo>
                    <a:pt x="12208" y="75"/>
                  </a:lnTo>
                  <a:cubicBezTo>
                    <a:pt x="5683" y="-29"/>
                    <a:pt x="311" y="5171"/>
                    <a:pt x="206" y="11686"/>
                  </a:cubicBezTo>
                  <a:cubicBezTo>
                    <a:pt x="159" y="14382"/>
                    <a:pt x="1035" y="17001"/>
                    <a:pt x="2683" y="19125"/>
                  </a:cubicBezTo>
                  <a:cubicBezTo>
                    <a:pt x="41545" y="67322"/>
                    <a:pt x="144700" y="182765"/>
                    <a:pt x="247666" y="194671"/>
                  </a:cubicBezTo>
                  <a:cubicBezTo>
                    <a:pt x="354822" y="207053"/>
                    <a:pt x="524844" y="173621"/>
                    <a:pt x="581041" y="16152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99DDA89-3745-44BF-A054-5DEA2F826B4C}"/>
                </a:ext>
              </a:extLst>
            </p:cNvPr>
            <p:cNvSpPr/>
            <p:nvPr/>
          </p:nvSpPr>
          <p:spPr>
            <a:xfrm>
              <a:off x="10691459" y="5311115"/>
              <a:ext cx="552450" cy="133350"/>
            </a:xfrm>
            <a:custGeom>
              <a:avLst/>
              <a:gdLst>
                <a:gd name="connsiteX0" fmla="*/ 204 w 552450"/>
                <a:gd name="connsiteY0" fmla="*/ 74 h 133350"/>
                <a:gd name="connsiteX1" fmla="*/ 552655 w 552450"/>
                <a:gd name="connsiteY1" fmla="*/ 13342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 h="133350">
                  <a:moveTo>
                    <a:pt x="204" y="74"/>
                  </a:moveTo>
                  <a:cubicBezTo>
                    <a:pt x="204" y="74"/>
                    <a:pt x="212231" y="103706"/>
                    <a:pt x="552655" y="133424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2128FAD-6345-4C9F-B2F0-EB4208A1ABEE}"/>
                </a:ext>
              </a:extLst>
            </p:cNvPr>
            <p:cNvSpPr/>
            <p:nvPr/>
          </p:nvSpPr>
          <p:spPr>
            <a:xfrm>
              <a:off x="11180854" y="5162240"/>
              <a:ext cx="142493" cy="47815"/>
            </a:xfrm>
            <a:custGeom>
              <a:avLst/>
              <a:gdLst>
                <a:gd name="connsiteX0" fmla="*/ 142494 w 142493"/>
                <a:gd name="connsiteY0" fmla="*/ 47815 h 47815"/>
                <a:gd name="connsiteX1" fmla="*/ 0 w 142493"/>
                <a:gd name="connsiteY1" fmla="*/ 0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3" h="47815">
                  <a:moveTo>
                    <a:pt x="142494" y="47815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739A4F7F-34B9-4F53-A60B-18035E7485B0}"/>
                </a:ext>
              </a:extLst>
            </p:cNvPr>
            <p:cNvSpPr/>
            <p:nvPr/>
          </p:nvSpPr>
          <p:spPr>
            <a:xfrm>
              <a:off x="10609637" y="5012315"/>
              <a:ext cx="589953" cy="197356"/>
            </a:xfrm>
            <a:custGeom>
              <a:avLst/>
              <a:gdLst>
                <a:gd name="connsiteX0" fmla="*/ 581041 w 589953"/>
                <a:gd name="connsiteY0" fmla="*/ 161524 h 197356"/>
                <a:gd name="connsiteX1" fmla="*/ 589823 w 589953"/>
                <a:gd name="connsiteY1" fmla="*/ 147160 h 197356"/>
                <a:gd name="connsiteX2" fmla="*/ 587518 w 589953"/>
                <a:gd name="connsiteY2" fmla="*/ 142474 h 197356"/>
                <a:gd name="connsiteX3" fmla="*/ 281099 w 589953"/>
                <a:gd name="connsiteY3" fmla="*/ 16839 h 197356"/>
                <a:gd name="connsiteX4" fmla="*/ 12208 w 589953"/>
                <a:gd name="connsiteY4" fmla="*/ 75 h 197356"/>
                <a:gd name="connsiteX5" fmla="*/ 206 w 589953"/>
                <a:gd name="connsiteY5" fmla="*/ 11696 h 197356"/>
                <a:gd name="connsiteX6" fmla="*/ 2683 w 589953"/>
                <a:gd name="connsiteY6" fmla="*/ 19125 h 197356"/>
                <a:gd name="connsiteX7" fmla="*/ 247666 w 589953"/>
                <a:gd name="connsiteY7" fmla="*/ 194766 h 197356"/>
                <a:gd name="connsiteX8" fmla="*/ 581041 w 589953"/>
                <a:gd name="connsiteY8" fmla="*/ 161524 h 19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9953" h="197356">
                  <a:moveTo>
                    <a:pt x="581041" y="161524"/>
                  </a:moveTo>
                  <a:cubicBezTo>
                    <a:pt x="587432" y="159981"/>
                    <a:pt x="591366" y="153552"/>
                    <a:pt x="589823" y="147160"/>
                  </a:cubicBezTo>
                  <a:cubicBezTo>
                    <a:pt x="589413" y="145446"/>
                    <a:pt x="588623" y="143846"/>
                    <a:pt x="587518" y="142474"/>
                  </a:cubicBezTo>
                  <a:cubicBezTo>
                    <a:pt x="557038" y="108375"/>
                    <a:pt x="466646" y="28174"/>
                    <a:pt x="281099" y="16839"/>
                  </a:cubicBezTo>
                  <a:lnTo>
                    <a:pt x="12208" y="75"/>
                  </a:lnTo>
                  <a:cubicBezTo>
                    <a:pt x="5683" y="-30"/>
                    <a:pt x="312" y="5171"/>
                    <a:pt x="206" y="11696"/>
                  </a:cubicBezTo>
                  <a:cubicBezTo>
                    <a:pt x="159" y="14382"/>
                    <a:pt x="1035" y="17001"/>
                    <a:pt x="2683" y="19125"/>
                  </a:cubicBezTo>
                  <a:cubicBezTo>
                    <a:pt x="41640" y="67322"/>
                    <a:pt x="144796" y="182860"/>
                    <a:pt x="247666" y="194766"/>
                  </a:cubicBezTo>
                  <a:cubicBezTo>
                    <a:pt x="354727" y="207053"/>
                    <a:pt x="524843" y="173525"/>
                    <a:pt x="581041" y="161524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0D09034-F518-4384-B164-484EA573FA77}"/>
                </a:ext>
              </a:extLst>
            </p:cNvPr>
            <p:cNvSpPr/>
            <p:nvPr/>
          </p:nvSpPr>
          <p:spPr>
            <a:xfrm>
              <a:off x="10631261" y="5029175"/>
              <a:ext cx="552450" cy="132778"/>
            </a:xfrm>
            <a:custGeom>
              <a:avLst/>
              <a:gdLst>
                <a:gd name="connsiteX0" fmla="*/ 204 w 552450"/>
                <a:gd name="connsiteY0" fmla="*/ 74 h 132778"/>
                <a:gd name="connsiteX1" fmla="*/ 552655 w 552450"/>
                <a:gd name="connsiteY1" fmla="*/ 132852 h 13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 h="132778">
                  <a:moveTo>
                    <a:pt x="204" y="74"/>
                  </a:moveTo>
                  <a:cubicBezTo>
                    <a:pt x="204" y="74"/>
                    <a:pt x="212231" y="103610"/>
                    <a:pt x="552655" y="132852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E55BFAD-357A-4B81-98C2-3F896CF9E8C5}"/>
                </a:ext>
              </a:extLst>
            </p:cNvPr>
            <p:cNvSpPr/>
            <p:nvPr/>
          </p:nvSpPr>
          <p:spPr>
            <a:xfrm>
              <a:off x="11071126" y="4907922"/>
              <a:ext cx="179546" cy="62864"/>
            </a:xfrm>
            <a:custGeom>
              <a:avLst/>
              <a:gdLst>
                <a:gd name="connsiteX0" fmla="*/ 179546 w 179546"/>
                <a:gd name="connsiteY0" fmla="*/ 62865 h 62864"/>
                <a:gd name="connsiteX1" fmla="*/ 0 w 179546"/>
                <a:gd name="connsiteY1" fmla="*/ 0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546" h="62864">
                  <a:moveTo>
                    <a:pt x="179546" y="62865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EDAD2BA-7F89-40B3-ADA9-2D66CF2E84AC}"/>
                </a:ext>
              </a:extLst>
            </p:cNvPr>
            <p:cNvSpPr/>
            <p:nvPr/>
          </p:nvSpPr>
          <p:spPr>
            <a:xfrm>
              <a:off x="10516681" y="4699916"/>
              <a:ext cx="573720" cy="231204"/>
            </a:xfrm>
            <a:custGeom>
              <a:avLst/>
              <a:gdLst>
                <a:gd name="connsiteX0" fmla="*/ 563031 w 573720"/>
                <a:gd name="connsiteY0" fmla="*/ 220463 h 231204"/>
                <a:gd name="connsiteX1" fmla="*/ 573881 w 573720"/>
                <a:gd name="connsiteY1" fmla="*/ 207585 h 231204"/>
                <a:gd name="connsiteX2" fmla="*/ 571509 w 573720"/>
                <a:gd name="connsiteY2" fmla="*/ 201413 h 231204"/>
                <a:gd name="connsiteX3" fmla="*/ 279758 w 573720"/>
                <a:gd name="connsiteY3" fmla="*/ 44726 h 231204"/>
                <a:gd name="connsiteX4" fmla="*/ 14106 w 573720"/>
                <a:gd name="connsiteY4" fmla="*/ 245 h 231204"/>
                <a:gd name="connsiteX5" fmla="*/ 371 w 573720"/>
                <a:gd name="connsiteY5" fmla="*/ 9989 h 231204"/>
                <a:gd name="connsiteX6" fmla="*/ 2104 w 573720"/>
                <a:gd name="connsiteY6" fmla="*/ 18438 h 231204"/>
                <a:gd name="connsiteX7" fmla="*/ 227561 w 573720"/>
                <a:gd name="connsiteY7" fmla="*/ 218463 h 231204"/>
                <a:gd name="connsiteX8" fmla="*/ 563031 w 573720"/>
                <a:gd name="connsiteY8" fmla="*/ 220463 h 23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720" h="231204">
                  <a:moveTo>
                    <a:pt x="563031" y="220463"/>
                  </a:moveTo>
                  <a:cubicBezTo>
                    <a:pt x="569585" y="219901"/>
                    <a:pt x="574442" y="214138"/>
                    <a:pt x="573881" y="207585"/>
                  </a:cubicBezTo>
                  <a:cubicBezTo>
                    <a:pt x="573690" y="205347"/>
                    <a:pt x="572861" y="203203"/>
                    <a:pt x="571509" y="201413"/>
                  </a:cubicBezTo>
                  <a:cubicBezTo>
                    <a:pt x="544744" y="164360"/>
                    <a:pt x="463019" y="75492"/>
                    <a:pt x="279758" y="44726"/>
                  </a:cubicBezTo>
                  <a:lnTo>
                    <a:pt x="14106" y="245"/>
                  </a:lnTo>
                  <a:cubicBezTo>
                    <a:pt x="7619" y="-860"/>
                    <a:pt x="1476" y="3502"/>
                    <a:pt x="371" y="9989"/>
                  </a:cubicBezTo>
                  <a:cubicBezTo>
                    <a:pt x="-124" y="12923"/>
                    <a:pt x="495" y="15933"/>
                    <a:pt x="2104" y="18438"/>
                  </a:cubicBezTo>
                  <a:cubicBezTo>
                    <a:pt x="35823" y="70349"/>
                    <a:pt x="126500" y="195983"/>
                    <a:pt x="227561" y="218463"/>
                  </a:cubicBezTo>
                  <a:cubicBezTo>
                    <a:pt x="333288" y="242370"/>
                    <a:pt x="505881" y="226654"/>
                    <a:pt x="563031" y="220463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303F559-9B2A-4250-BF33-D9C7CEDB96A4}"/>
                </a:ext>
              </a:extLst>
            </p:cNvPr>
            <p:cNvSpPr/>
            <p:nvPr/>
          </p:nvSpPr>
          <p:spPr>
            <a:xfrm>
              <a:off x="10538392" y="4719041"/>
              <a:ext cx="535781" cy="189261"/>
            </a:xfrm>
            <a:custGeom>
              <a:avLst/>
              <a:gdLst>
                <a:gd name="connsiteX0" fmla="*/ 204 w 535781"/>
                <a:gd name="connsiteY0" fmla="*/ 74 h 189261"/>
                <a:gd name="connsiteX1" fmla="*/ 535986 w 535781"/>
                <a:gd name="connsiteY1" fmla="*/ 189335 h 18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5781" h="189261">
                  <a:moveTo>
                    <a:pt x="204" y="74"/>
                  </a:moveTo>
                  <a:cubicBezTo>
                    <a:pt x="204" y="74"/>
                    <a:pt x="200229" y="125042"/>
                    <a:pt x="535986" y="189335"/>
                  </a:cubicBez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B9FE8B9-C12D-4B89-A770-6ABE883460AD}"/>
                </a:ext>
              </a:extLst>
            </p:cNvPr>
            <p:cNvSpPr/>
            <p:nvPr/>
          </p:nvSpPr>
          <p:spPr>
            <a:xfrm>
              <a:off x="11038931" y="4572928"/>
              <a:ext cx="115823" cy="96869"/>
            </a:xfrm>
            <a:custGeom>
              <a:avLst/>
              <a:gdLst>
                <a:gd name="connsiteX0" fmla="*/ 115824 w 115823"/>
                <a:gd name="connsiteY0" fmla="*/ 96869 h 96869"/>
                <a:gd name="connsiteX1" fmla="*/ 0 w 115823"/>
                <a:gd name="connsiteY1" fmla="*/ 0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23" h="96869">
                  <a:moveTo>
                    <a:pt x="115824" y="96869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8CC70B1-761C-4D8F-B93E-EB3D7CE0472E}"/>
                </a:ext>
              </a:extLst>
            </p:cNvPr>
            <p:cNvSpPr/>
            <p:nvPr/>
          </p:nvSpPr>
          <p:spPr>
            <a:xfrm>
              <a:off x="10510915" y="4126040"/>
              <a:ext cx="549468" cy="464283"/>
            </a:xfrm>
            <a:custGeom>
              <a:avLst/>
              <a:gdLst>
                <a:gd name="connsiteX0" fmla="*/ 532412 w 549468"/>
                <a:gd name="connsiteY0" fmla="*/ 463916 h 464283"/>
                <a:gd name="connsiteX1" fmla="*/ 549233 w 549468"/>
                <a:gd name="connsiteY1" fmla="*/ 453991 h 464283"/>
                <a:gd name="connsiteX2" fmla="*/ 549176 w 549468"/>
                <a:gd name="connsiteY2" fmla="*/ 446866 h 464283"/>
                <a:gd name="connsiteX3" fmla="*/ 293430 w 549468"/>
                <a:gd name="connsiteY3" fmla="*/ 157782 h 464283"/>
                <a:gd name="connsiteX4" fmla="*/ 20919 w 549468"/>
                <a:gd name="connsiteY4" fmla="*/ 1858 h 464283"/>
                <a:gd name="connsiteX5" fmla="*/ 1984 w 549468"/>
                <a:gd name="connsiteY5" fmla="*/ 7173 h 464283"/>
                <a:gd name="connsiteX6" fmla="*/ 536 w 549468"/>
                <a:gd name="connsiteY6" fmla="*/ 17003 h 464283"/>
                <a:gd name="connsiteX7" fmla="*/ 166271 w 549468"/>
                <a:gd name="connsiteY7" fmla="*/ 326756 h 464283"/>
                <a:gd name="connsiteX8" fmla="*/ 532412 w 549468"/>
                <a:gd name="connsiteY8" fmla="*/ 463916 h 46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468" h="464283">
                  <a:moveTo>
                    <a:pt x="532412" y="463916"/>
                  </a:moveTo>
                  <a:cubicBezTo>
                    <a:pt x="539794" y="465821"/>
                    <a:pt x="547328" y="461382"/>
                    <a:pt x="549233" y="453991"/>
                  </a:cubicBezTo>
                  <a:cubicBezTo>
                    <a:pt x="549843" y="451658"/>
                    <a:pt x="549814" y="449200"/>
                    <a:pt x="549176" y="446866"/>
                  </a:cubicBezTo>
                  <a:cubicBezTo>
                    <a:pt x="534889" y="395622"/>
                    <a:pt x="481453" y="265320"/>
                    <a:pt x="293430" y="157782"/>
                  </a:cubicBezTo>
                  <a:lnTo>
                    <a:pt x="20919" y="1858"/>
                  </a:lnTo>
                  <a:cubicBezTo>
                    <a:pt x="14224" y="-1904"/>
                    <a:pt x="5746" y="477"/>
                    <a:pt x="1984" y="7173"/>
                  </a:cubicBezTo>
                  <a:cubicBezTo>
                    <a:pt x="308" y="10164"/>
                    <a:pt x="-207" y="13660"/>
                    <a:pt x="536" y="17003"/>
                  </a:cubicBezTo>
                  <a:cubicBezTo>
                    <a:pt x="16443" y="87393"/>
                    <a:pt x="64830" y="261414"/>
                    <a:pt x="166271" y="326756"/>
                  </a:cubicBezTo>
                  <a:cubicBezTo>
                    <a:pt x="272380" y="395146"/>
                    <a:pt x="467451" y="447628"/>
                    <a:pt x="532412" y="463916"/>
                  </a:cubicBezTo>
                  <a:close/>
                </a:path>
              </a:pathLst>
            </a:custGeom>
            <a:solidFill>
              <a:srgbClr val="C2C1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305B9DC0-16EB-46B4-A8BD-88C79B02763B}"/>
                </a:ext>
              </a:extLst>
            </p:cNvPr>
            <p:cNvSpPr/>
            <p:nvPr/>
          </p:nvSpPr>
          <p:spPr>
            <a:xfrm>
              <a:off x="10532868" y="4150875"/>
              <a:ext cx="509397" cy="423291"/>
            </a:xfrm>
            <a:custGeom>
              <a:avLst/>
              <a:gdLst>
                <a:gd name="connsiteX0" fmla="*/ 509602 w 509397"/>
                <a:gd name="connsiteY0" fmla="*/ 423365 h 423291"/>
                <a:gd name="connsiteX1" fmla="*/ 204 w 509397"/>
                <a:gd name="connsiteY1" fmla="*/ 74 h 42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397" h="423291">
                  <a:moveTo>
                    <a:pt x="509602" y="423365"/>
                  </a:moveTo>
                  <a:cubicBezTo>
                    <a:pt x="168607" y="217529"/>
                    <a:pt x="204" y="74"/>
                    <a:pt x="204" y="74"/>
                  </a:cubicBezTo>
                </a:path>
              </a:pathLst>
            </a:custGeom>
            <a:solidFill>
              <a:srgbClr val="527F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4C23B6E4-6723-4812-B0C8-E9DC496284B1}"/>
              </a:ext>
            </a:extLst>
          </p:cNvPr>
          <p:cNvSpPr/>
          <p:nvPr/>
        </p:nvSpPr>
        <p:spPr>
          <a:xfrm>
            <a:off x="2883357" y="5483061"/>
            <a:ext cx="785526" cy="1494282"/>
          </a:xfrm>
          <a:custGeom>
            <a:avLst/>
            <a:gdLst>
              <a:gd name="connsiteX0" fmla="*/ 204 w 785526"/>
              <a:gd name="connsiteY0" fmla="*/ 74 h 1494282"/>
              <a:gd name="connsiteX1" fmla="*/ 741726 w 785526"/>
              <a:gd name="connsiteY1" fmla="*/ 1355005 h 1494282"/>
              <a:gd name="connsiteX2" fmla="*/ 785731 w 785526"/>
              <a:gd name="connsiteY2" fmla="*/ 1494356 h 14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526" h="1494282">
                <a:moveTo>
                  <a:pt x="204" y="74"/>
                </a:moveTo>
                <a:cubicBezTo>
                  <a:pt x="204" y="74"/>
                  <a:pt x="698101" y="1215559"/>
                  <a:pt x="741726" y="1355005"/>
                </a:cubicBezTo>
                <a:lnTo>
                  <a:pt x="785731" y="1494356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EDEA143B-E6A9-44E5-A240-4E3A76B68AA7}"/>
              </a:ext>
            </a:extLst>
          </p:cNvPr>
          <p:cNvSpPr/>
          <p:nvPr/>
        </p:nvSpPr>
        <p:spPr>
          <a:xfrm>
            <a:off x="2030902" y="5915870"/>
            <a:ext cx="1606387" cy="1000249"/>
          </a:xfrm>
          <a:custGeom>
            <a:avLst/>
            <a:gdLst>
              <a:gd name="connsiteX0" fmla="*/ 466611 w 1606387"/>
              <a:gd name="connsiteY0" fmla="*/ 64565 h 1000249"/>
              <a:gd name="connsiteX1" fmla="*/ 231439 w 1606387"/>
              <a:gd name="connsiteY1" fmla="*/ 81 h 1000249"/>
              <a:gd name="connsiteX2" fmla="*/ 22937 w 1606387"/>
              <a:gd name="connsiteY2" fmla="*/ 105999 h 1000249"/>
              <a:gd name="connsiteX3" fmla="*/ 57417 w 1606387"/>
              <a:gd name="connsiteY3" fmla="*/ 357935 h 1000249"/>
              <a:gd name="connsiteX4" fmla="*/ 270968 w 1606387"/>
              <a:gd name="connsiteY4" fmla="*/ 518526 h 1000249"/>
              <a:gd name="connsiteX5" fmla="*/ 1417397 w 1606387"/>
              <a:gd name="connsiteY5" fmla="*/ 984489 h 1000249"/>
              <a:gd name="connsiteX6" fmla="*/ 1526935 w 1606387"/>
              <a:gd name="connsiteY6" fmla="*/ 998681 h 1000249"/>
              <a:gd name="connsiteX7" fmla="*/ 1606278 w 1606387"/>
              <a:gd name="connsiteY7" fmla="*/ 931149 h 1000249"/>
              <a:gd name="connsiteX8" fmla="*/ 1403967 w 1606387"/>
              <a:gd name="connsiteY8" fmla="*/ 711027 h 1000249"/>
              <a:gd name="connsiteX9" fmla="*/ 466611 w 1606387"/>
              <a:gd name="connsiteY9" fmla="*/ 64565 h 100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6387" h="1000249">
                <a:moveTo>
                  <a:pt x="466611" y="64565"/>
                </a:moveTo>
                <a:cubicBezTo>
                  <a:pt x="391745" y="31323"/>
                  <a:pt x="313259" y="652"/>
                  <a:pt x="231439" y="81"/>
                </a:cubicBezTo>
                <a:cubicBezTo>
                  <a:pt x="149619" y="-491"/>
                  <a:pt x="62752" y="34847"/>
                  <a:pt x="22937" y="105999"/>
                </a:cubicBezTo>
                <a:cubicBezTo>
                  <a:pt x="-20783" y="184389"/>
                  <a:pt x="2839" y="286974"/>
                  <a:pt x="57417" y="357935"/>
                </a:cubicBezTo>
                <a:cubicBezTo>
                  <a:pt x="111996" y="428896"/>
                  <a:pt x="192006" y="475759"/>
                  <a:pt x="270968" y="518526"/>
                </a:cubicBezTo>
                <a:cubicBezTo>
                  <a:pt x="634661" y="715856"/>
                  <a:pt x="1019166" y="872142"/>
                  <a:pt x="1417397" y="984489"/>
                </a:cubicBezTo>
                <a:cubicBezTo>
                  <a:pt x="1453116" y="994491"/>
                  <a:pt x="1490263" y="1004301"/>
                  <a:pt x="1526935" y="998681"/>
                </a:cubicBezTo>
                <a:cubicBezTo>
                  <a:pt x="1563606" y="993062"/>
                  <a:pt x="1599896" y="967630"/>
                  <a:pt x="1606278" y="931149"/>
                </a:cubicBezTo>
                <a:cubicBezTo>
                  <a:pt x="1614946" y="881810"/>
                  <a:pt x="1441876" y="749317"/>
                  <a:pt x="1403967" y="711027"/>
                </a:cubicBezTo>
                <a:cubicBezTo>
                  <a:pt x="1134419" y="439135"/>
                  <a:pt x="816541" y="219899"/>
                  <a:pt x="466611" y="64565"/>
                </a:cubicBezTo>
                <a:close/>
              </a:path>
            </a:pathLst>
          </a:custGeom>
          <a:solidFill>
            <a:srgbClr val="5C893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BE6099C6-3097-48CA-A344-CEB58F7BB3B3}"/>
              </a:ext>
            </a:extLst>
          </p:cNvPr>
          <p:cNvSpPr/>
          <p:nvPr/>
        </p:nvSpPr>
        <p:spPr>
          <a:xfrm>
            <a:off x="2315477" y="6163242"/>
            <a:ext cx="1454467" cy="856297"/>
          </a:xfrm>
          <a:custGeom>
            <a:avLst/>
            <a:gdLst>
              <a:gd name="connsiteX0" fmla="*/ 204 w 1454467"/>
              <a:gd name="connsiteY0" fmla="*/ 74 h 856297"/>
              <a:gd name="connsiteX1" fmla="*/ 1344087 w 1454467"/>
              <a:gd name="connsiteY1" fmla="*/ 761121 h 856297"/>
              <a:gd name="connsiteX2" fmla="*/ 1454672 w 1454467"/>
              <a:gd name="connsiteY2" fmla="*/ 856371 h 85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4467" h="856297">
                <a:moveTo>
                  <a:pt x="204" y="74"/>
                </a:moveTo>
                <a:cubicBezTo>
                  <a:pt x="204" y="74"/>
                  <a:pt x="1233787" y="665585"/>
                  <a:pt x="1344087" y="761121"/>
                </a:cubicBezTo>
                <a:lnTo>
                  <a:pt x="1454672" y="856371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C651A3C1-A433-498E-BA87-1F599F40C42B}"/>
              </a:ext>
            </a:extLst>
          </p:cNvPr>
          <p:cNvSpPr/>
          <p:nvPr/>
        </p:nvSpPr>
        <p:spPr>
          <a:xfrm>
            <a:off x="3520577" y="5314161"/>
            <a:ext cx="520915" cy="1782530"/>
          </a:xfrm>
          <a:custGeom>
            <a:avLst/>
            <a:gdLst>
              <a:gd name="connsiteX0" fmla="*/ 520843 w 520915"/>
              <a:gd name="connsiteY0" fmla="*/ 393383 h 1782530"/>
              <a:gd name="connsiteX1" fmla="*/ 488363 w 520915"/>
              <a:gd name="connsiteY1" fmla="*/ 151639 h 1782530"/>
              <a:gd name="connsiteX2" fmla="*/ 309198 w 520915"/>
              <a:gd name="connsiteY2" fmla="*/ 1048 h 1782530"/>
              <a:gd name="connsiteX3" fmla="*/ 90694 w 520915"/>
              <a:gd name="connsiteY3" fmla="*/ 131160 h 1782530"/>
              <a:gd name="connsiteX4" fmla="*/ 26115 w 520915"/>
              <a:gd name="connsiteY4" fmla="*/ 390335 h 1782530"/>
              <a:gd name="connsiteX5" fmla="*/ 44212 w 520915"/>
              <a:gd name="connsiteY5" fmla="*/ 1627823 h 1782530"/>
              <a:gd name="connsiteX6" fmla="*/ 73835 w 520915"/>
              <a:gd name="connsiteY6" fmla="*/ 1734218 h 1782530"/>
              <a:gd name="connsiteX7" fmla="*/ 167085 w 520915"/>
              <a:gd name="connsiteY7" fmla="*/ 1780890 h 1782530"/>
              <a:gd name="connsiteX8" fmla="*/ 290910 w 520915"/>
              <a:gd name="connsiteY8" fmla="*/ 1508761 h 1782530"/>
              <a:gd name="connsiteX9" fmla="*/ 520843 w 520915"/>
              <a:gd name="connsiteY9" fmla="*/ 393383 h 178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915" h="1782530">
                <a:moveTo>
                  <a:pt x="520843" y="393383"/>
                </a:moveTo>
                <a:cubicBezTo>
                  <a:pt x="522177" y="311468"/>
                  <a:pt x="519796" y="227267"/>
                  <a:pt x="488363" y="151639"/>
                </a:cubicBezTo>
                <a:cubicBezTo>
                  <a:pt x="456931" y="76010"/>
                  <a:pt x="390637" y="9907"/>
                  <a:pt x="309198" y="1048"/>
                </a:cubicBezTo>
                <a:cubicBezTo>
                  <a:pt x="219949" y="-8477"/>
                  <a:pt x="134986" y="53055"/>
                  <a:pt x="90694" y="131160"/>
                </a:cubicBezTo>
                <a:cubicBezTo>
                  <a:pt x="46403" y="209265"/>
                  <a:pt x="34783" y="301086"/>
                  <a:pt x="26115" y="390335"/>
                </a:cubicBezTo>
                <a:cubicBezTo>
                  <a:pt x="-13690" y="802225"/>
                  <a:pt x="-7613" y="1217267"/>
                  <a:pt x="44212" y="1627823"/>
                </a:cubicBezTo>
                <a:cubicBezTo>
                  <a:pt x="48880" y="1664590"/>
                  <a:pt x="54309" y="1702595"/>
                  <a:pt x="73835" y="1734218"/>
                </a:cubicBezTo>
                <a:cubicBezTo>
                  <a:pt x="93361" y="1765841"/>
                  <a:pt x="130985" y="1789272"/>
                  <a:pt x="167085" y="1780890"/>
                </a:cubicBezTo>
                <a:cubicBezTo>
                  <a:pt x="215853" y="1769650"/>
                  <a:pt x="270241" y="1558672"/>
                  <a:pt x="290910" y="1508761"/>
                </a:cubicBezTo>
                <a:cubicBezTo>
                  <a:pt x="436223" y="1154498"/>
                  <a:pt x="514205" y="776241"/>
                  <a:pt x="520843" y="393383"/>
                </a:cubicBezTo>
                <a:close/>
              </a:path>
            </a:pathLst>
          </a:custGeom>
          <a:solidFill>
            <a:srgbClr val="77AD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1C23CB3D-9FA7-4A44-A6D1-7B6A412E0712}"/>
              </a:ext>
            </a:extLst>
          </p:cNvPr>
          <p:cNvSpPr/>
          <p:nvPr/>
        </p:nvSpPr>
        <p:spPr>
          <a:xfrm>
            <a:off x="3580492" y="5611553"/>
            <a:ext cx="221741" cy="1673256"/>
          </a:xfrm>
          <a:custGeom>
            <a:avLst/>
            <a:gdLst>
              <a:gd name="connsiteX0" fmla="*/ 221946 w 221741"/>
              <a:gd name="connsiteY0" fmla="*/ 74 h 1673256"/>
              <a:gd name="connsiteX1" fmla="*/ 45067 w 221741"/>
              <a:gd name="connsiteY1" fmla="*/ 1534266 h 1673256"/>
              <a:gd name="connsiteX2" fmla="*/ 204 w 221741"/>
              <a:gd name="connsiteY2" fmla="*/ 1673330 h 16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741" h="1673256">
                <a:moveTo>
                  <a:pt x="221946" y="74"/>
                </a:moveTo>
                <a:cubicBezTo>
                  <a:pt x="221946" y="74"/>
                  <a:pt x="89930" y="1395486"/>
                  <a:pt x="45067" y="1534266"/>
                </a:cubicBezTo>
                <a:lnTo>
                  <a:pt x="204" y="1673330"/>
                </a:lnTo>
              </a:path>
            </a:pathLst>
          </a:custGeom>
          <a:noFill/>
          <a:ln w="9525" cap="flat">
            <a:solidFill>
              <a:srgbClr val="355722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BCC3E043-D7B0-4450-947A-733E8694C167}"/>
              </a:ext>
            </a:extLst>
          </p:cNvPr>
          <p:cNvSpPr/>
          <p:nvPr/>
        </p:nvSpPr>
        <p:spPr>
          <a:xfrm rot="321260">
            <a:off x="7065988" y="-177545"/>
            <a:ext cx="3247548" cy="817340"/>
          </a:xfrm>
          <a:custGeom>
            <a:avLst/>
            <a:gdLst>
              <a:gd name="connsiteX0" fmla="*/ 347772 w 3247548"/>
              <a:gd name="connsiteY0" fmla="*/ 165618 h 817340"/>
              <a:gd name="connsiteX1" fmla="*/ 204 w 3247548"/>
              <a:gd name="connsiteY1" fmla="*/ 471371 h 817340"/>
              <a:gd name="connsiteX2" fmla="*/ 269667 w 3247548"/>
              <a:gd name="connsiteY2" fmla="*/ 503280 h 817340"/>
              <a:gd name="connsiteX3" fmla="*/ 445689 w 3247548"/>
              <a:gd name="connsiteY3" fmla="*/ 471752 h 817340"/>
              <a:gd name="connsiteX4" fmla="*/ 421210 w 3247548"/>
              <a:gd name="connsiteY4" fmla="*/ 704448 h 817340"/>
              <a:gd name="connsiteX5" fmla="*/ 591898 w 3247548"/>
              <a:gd name="connsiteY5" fmla="*/ 578146 h 817340"/>
              <a:gd name="connsiteX6" fmla="*/ 637522 w 3247548"/>
              <a:gd name="connsiteY6" fmla="*/ 512614 h 817340"/>
              <a:gd name="connsiteX7" fmla="*/ 737344 w 3247548"/>
              <a:gd name="connsiteY7" fmla="*/ 750739 h 817340"/>
              <a:gd name="connsiteX8" fmla="*/ 972326 w 3247548"/>
              <a:gd name="connsiteY8" fmla="*/ 507471 h 817340"/>
              <a:gd name="connsiteX9" fmla="*/ 1041668 w 3247548"/>
              <a:gd name="connsiteY9" fmla="*/ 414983 h 817340"/>
              <a:gd name="connsiteX10" fmla="*/ 1055860 w 3247548"/>
              <a:gd name="connsiteY10" fmla="*/ 817414 h 817340"/>
              <a:gd name="connsiteX11" fmla="*/ 1245789 w 3247548"/>
              <a:gd name="connsiteY11" fmla="*/ 626914 h 817340"/>
              <a:gd name="connsiteX12" fmla="*/ 1290747 w 3247548"/>
              <a:gd name="connsiteY12" fmla="*/ 549476 h 817340"/>
              <a:gd name="connsiteX13" fmla="*/ 1354279 w 3247548"/>
              <a:gd name="connsiteY13" fmla="*/ 671872 h 817340"/>
              <a:gd name="connsiteX14" fmla="*/ 1447148 w 3247548"/>
              <a:gd name="connsiteY14" fmla="*/ 716640 h 817340"/>
              <a:gd name="connsiteX15" fmla="*/ 1547160 w 3247548"/>
              <a:gd name="connsiteY15" fmla="*/ 578241 h 817340"/>
              <a:gd name="connsiteX16" fmla="*/ 1547160 w 3247548"/>
              <a:gd name="connsiteY16" fmla="*/ 365262 h 817340"/>
              <a:gd name="connsiteX17" fmla="*/ 1699560 w 3247548"/>
              <a:gd name="connsiteY17" fmla="*/ 626914 h 817340"/>
              <a:gd name="connsiteX18" fmla="*/ 1825004 w 3247548"/>
              <a:gd name="connsiteY18" fmla="*/ 781886 h 817340"/>
              <a:gd name="connsiteX19" fmla="*/ 2043412 w 3247548"/>
              <a:gd name="connsiteY19" fmla="*/ 451368 h 817340"/>
              <a:gd name="connsiteX20" fmla="*/ 2048937 w 3247548"/>
              <a:gd name="connsiteY20" fmla="*/ 351927 h 817340"/>
              <a:gd name="connsiteX21" fmla="*/ 2049985 w 3247548"/>
              <a:gd name="connsiteY21" fmla="*/ 332877 h 817340"/>
              <a:gd name="connsiteX22" fmla="*/ 2295920 w 3247548"/>
              <a:gd name="connsiteY22" fmla="*/ 626914 h 817340"/>
              <a:gd name="connsiteX23" fmla="*/ 2400028 w 3247548"/>
              <a:gd name="connsiteY23" fmla="*/ 670920 h 817340"/>
              <a:gd name="connsiteX24" fmla="*/ 2497660 w 3247548"/>
              <a:gd name="connsiteY24" fmla="*/ 503089 h 817340"/>
              <a:gd name="connsiteX25" fmla="*/ 2546618 w 3247548"/>
              <a:gd name="connsiteY25" fmla="*/ 447082 h 817340"/>
              <a:gd name="connsiteX26" fmla="*/ 2550428 w 3247548"/>
              <a:gd name="connsiteY26" fmla="*/ 816843 h 817340"/>
              <a:gd name="connsiteX27" fmla="*/ 2825225 w 3247548"/>
              <a:gd name="connsiteY27" fmla="*/ 679778 h 817340"/>
              <a:gd name="connsiteX28" fmla="*/ 3143645 w 3247548"/>
              <a:gd name="connsiteY28" fmla="*/ 259916 h 817340"/>
              <a:gd name="connsiteX29" fmla="*/ 3247753 w 3247548"/>
              <a:gd name="connsiteY29" fmla="*/ 74 h 81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548" h="817340">
                <a:moveTo>
                  <a:pt x="347772" y="165618"/>
                </a:moveTo>
                <a:cubicBezTo>
                  <a:pt x="347772" y="165618"/>
                  <a:pt x="64975" y="254486"/>
                  <a:pt x="204" y="471371"/>
                </a:cubicBezTo>
                <a:cubicBezTo>
                  <a:pt x="204" y="471371"/>
                  <a:pt x="93740" y="534903"/>
                  <a:pt x="269667" y="503280"/>
                </a:cubicBezTo>
                <a:lnTo>
                  <a:pt x="445689" y="471752"/>
                </a:lnTo>
                <a:cubicBezTo>
                  <a:pt x="412066" y="544488"/>
                  <a:pt x="403455" y="626307"/>
                  <a:pt x="421210" y="704448"/>
                </a:cubicBezTo>
                <a:cubicBezTo>
                  <a:pt x="421210" y="704448"/>
                  <a:pt x="546178" y="643583"/>
                  <a:pt x="591898" y="578146"/>
                </a:cubicBezTo>
                <a:lnTo>
                  <a:pt x="637522" y="512614"/>
                </a:lnTo>
                <a:cubicBezTo>
                  <a:pt x="637522" y="512614"/>
                  <a:pt x="694672" y="653394"/>
                  <a:pt x="737344" y="750739"/>
                </a:cubicBezTo>
                <a:cubicBezTo>
                  <a:pt x="737344" y="750739"/>
                  <a:pt x="902889" y="599863"/>
                  <a:pt x="972326" y="507471"/>
                </a:cubicBezTo>
                <a:lnTo>
                  <a:pt x="1041668" y="414983"/>
                </a:lnTo>
                <a:cubicBezTo>
                  <a:pt x="1041668" y="414983"/>
                  <a:pt x="984518" y="664538"/>
                  <a:pt x="1055860" y="817414"/>
                </a:cubicBezTo>
                <a:cubicBezTo>
                  <a:pt x="1055860" y="817414"/>
                  <a:pt x="1200926" y="704733"/>
                  <a:pt x="1245789" y="626914"/>
                </a:cubicBezTo>
                <a:lnTo>
                  <a:pt x="1290747" y="549476"/>
                </a:lnTo>
                <a:cubicBezTo>
                  <a:pt x="1290747" y="549476"/>
                  <a:pt x="1232168" y="575098"/>
                  <a:pt x="1354279" y="671872"/>
                </a:cubicBezTo>
                <a:cubicBezTo>
                  <a:pt x="1476389" y="768646"/>
                  <a:pt x="1447148" y="716640"/>
                  <a:pt x="1447148" y="716640"/>
                </a:cubicBezTo>
                <a:cubicBezTo>
                  <a:pt x="1447148" y="716640"/>
                  <a:pt x="1550398" y="647774"/>
                  <a:pt x="1547160" y="578241"/>
                </a:cubicBezTo>
                <a:cubicBezTo>
                  <a:pt x="1543921" y="508709"/>
                  <a:pt x="1547160" y="365262"/>
                  <a:pt x="1547160" y="365262"/>
                </a:cubicBezTo>
                <a:cubicBezTo>
                  <a:pt x="1547160" y="365262"/>
                  <a:pt x="1590975" y="479562"/>
                  <a:pt x="1699560" y="626914"/>
                </a:cubicBezTo>
                <a:cubicBezTo>
                  <a:pt x="1808145" y="774266"/>
                  <a:pt x="1825004" y="781886"/>
                  <a:pt x="1825004" y="781886"/>
                </a:cubicBezTo>
                <a:cubicBezTo>
                  <a:pt x="1825004" y="781886"/>
                  <a:pt x="2036745" y="569764"/>
                  <a:pt x="2043412" y="451368"/>
                </a:cubicBezTo>
                <a:cubicBezTo>
                  <a:pt x="2046365" y="397266"/>
                  <a:pt x="2048080" y="367834"/>
                  <a:pt x="2048937" y="351927"/>
                </a:cubicBezTo>
                <a:lnTo>
                  <a:pt x="2049985" y="332877"/>
                </a:lnTo>
                <a:cubicBezTo>
                  <a:pt x="2049985" y="332877"/>
                  <a:pt x="2191812" y="582909"/>
                  <a:pt x="2295920" y="626914"/>
                </a:cubicBezTo>
                <a:lnTo>
                  <a:pt x="2400028" y="670920"/>
                </a:lnTo>
                <a:cubicBezTo>
                  <a:pt x="2400028" y="670920"/>
                  <a:pt x="2448987" y="559382"/>
                  <a:pt x="2497660" y="503089"/>
                </a:cubicBezTo>
                <a:lnTo>
                  <a:pt x="2546618" y="447082"/>
                </a:lnTo>
                <a:cubicBezTo>
                  <a:pt x="2546618" y="447082"/>
                  <a:pt x="2502232" y="699685"/>
                  <a:pt x="2550428" y="816843"/>
                </a:cubicBezTo>
                <a:cubicBezTo>
                  <a:pt x="2550428" y="816843"/>
                  <a:pt x="2721116" y="765503"/>
                  <a:pt x="2825225" y="679778"/>
                </a:cubicBezTo>
                <a:cubicBezTo>
                  <a:pt x="2929333" y="594053"/>
                  <a:pt x="3039537" y="519758"/>
                  <a:pt x="3143645" y="259916"/>
                </a:cubicBezTo>
                <a:lnTo>
                  <a:pt x="3247753" y="74"/>
                </a:ln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049B17B0-3E86-45C6-90EE-F0D367FB9E25}"/>
              </a:ext>
            </a:extLst>
          </p:cNvPr>
          <p:cNvSpPr/>
          <p:nvPr/>
        </p:nvSpPr>
        <p:spPr>
          <a:xfrm rot="630581">
            <a:off x="-496816" y="-575762"/>
            <a:ext cx="3058096" cy="1323879"/>
          </a:xfrm>
          <a:custGeom>
            <a:avLst/>
            <a:gdLst>
              <a:gd name="connsiteX0" fmla="*/ 269762 w 3058096"/>
              <a:gd name="connsiteY0" fmla="*/ 815604 h 1323879"/>
              <a:gd name="connsiteX1" fmla="*/ 204 w 3058096"/>
              <a:gd name="connsiteY1" fmla="*/ 1191842 h 1323879"/>
              <a:gd name="connsiteX2" fmla="*/ 269952 w 3058096"/>
              <a:gd name="connsiteY2" fmla="*/ 1162219 h 1323879"/>
              <a:gd name="connsiteX3" fmla="*/ 434259 w 3058096"/>
              <a:gd name="connsiteY3" fmla="*/ 1091734 h 1323879"/>
              <a:gd name="connsiteX4" fmla="*/ 462834 w 3058096"/>
              <a:gd name="connsiteY4" fmla="*/ 1323954 h 1323879"/>
              <a:gd name="connsiteX5" fmla="*/ 600565 w 3058096"/>
              <a:gd name="connsiteY5" fmla="*/ 1162029 h 1323879"/>
              <a:gd name="connsiteX6" fmla="*/ 630188 w 3058096"/>
              <a:gd name="connsiteY6" fmla="*/ 1087924 h 1323879"/>
              <a:gd name="connsiteX7" fmla="*/ 781159 w 3058096"/>
              <a:gd name="connsiteY7" fmla="*/ 1296998 h 1323879"/>
              <a:gd name="connsiteX8" fmla="*/ 955086 w 3058096"/>
              <a:gd name="connsiteY8" fmla="*/ 1006866 h 1323879"/>
              <a:gd name="connsiteX9" fmla="*/ 1001853 w 3058096"/>
              <a:gd name="connsiteY9" fmla="*/ 901234 h 1323879"/>
              <a:gd name="connsiteX10" fmla="*/ 1106629 w 3058096"/>
              <a:gd name="connsiteY10" fmla="*/ 1289949 h 1323879"/>
              <a:gd name="connsiteX11" fmla="*/ 1248742 w 3058096"/>
              <a:gd name="connsiteY11" fmla="*/ 1061349 h 1323879"/>
              <a:gd name="connsiteX12" fmla="*/ 1275031 w 3058096"/>
              <a:gd name="connsiteY12" fmla="*/ 975624 h 1323879"/>
              <a:gd name="connsiteX13" fmla="*/ 1364566 w 3058096"/>
              <a:gd name="connsiteY13" fmla="*/ 1080399 h 1323879"/>
              <a:gd name="connsiteX14" fmla="*/ 1465150 w 3058096"/>
              <a:gd name="connsiteY14" fmla="*/ 1104117 h 1323879"/>
              <a:gd name="connsiteX15" fmla="*/ 1531253 w 3058096"/>
              <a:gd name="connsiteY15" fmla="*/ 946668 h 1323879"/>
              <a:gd name="connsiteX16" fmla="*/ 1483628 w 3058096"/>
              <a:gd name="connsiteY16" fmla="*/ 739119 h 1323879"/>
              <a:gd name="connsiteX17" fmla="*/ 1691559 w 3058096"/>
              <a:gd name="connsiteY17" fmla="*/ 959337 h 1323879"/>
              <a:gd name="connsiteX18" fmla="*/ 1848721 w 3058096"/>
              <a:gd name="connsiteY18" fmla="*/ 1081923 h 1323879"/>
              <a:gd name="connsiteX19" fmla="*/ 1986453 w 3058096"/>
              <a:gd name="connsiteY19" fmla="*/ 710448 h 1323879"/>
              <a:gd name="connsiteX20" fmla="*/ 1969308 w 3058096"/>
              <a:gd name="connsiteY20" fmla="*/ 612341 h 1323879"/>
              <a:gd name="connsiteX21" fmla="*/ 1966069 w 3058096"/>
              <a:gd name="connsiteY21" fmla="*/ 593291 h 1323879"/>
              <a:gd name="connsiteX22" fmla="*/ 2272012 w 3058096"/>
              <a:gd name="connsiteY22" fmla="*/ 823986 h 1323879"/>
              <a:gd name="connsiteX23" fmla="*/ 2383360 w 3058096"/>
              <a:gd name="connsiteY23" fmla="*/ 843036 h 1323879"/>
              <a:gd name="connsiteX24" fmla="*/ 2440700 w 3058096"/>
              <a:gd name="connsiteY24" fmla="*/ 659109 h 1323879"/>
              <a:gd name="connsiteX25" fmla="*/ 2475752 w 3058096"/>
              <a:gd name="connsiteY25" fmla="*/ 593481 h 1323879"/>
              <a:gd name="connsiteX26" fmla="*/ 2563001 w 3058096"/>
              <a:gd name="connsiteY26" fmla="*/ 952764 h 1323879"/>
              <a:gd name="connsiteX27" fmla="*/ 2799697 w 3058096"/>
              <a:gd name="connsiteY27" fmla="*/ 757216 h 1323879"/>
              <a:gd name="connsiteX28" fmla="*/ 3015534 w 3058096"/>
              <a:gd name="connsiteY28" fmla="*/ 276299 h 1323879"/>
              <a:gd name="connsiteX29" fmla="*/ 3058301 w 3058096"/>
              <a:gd name="connsiteY29" fmla="*/ 74 h 1323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58096" h="1323879">
                <a:moveTo>
                  <a:pt x="269762" y="815604"/>
                </a:moveTo>
                <a:cubicBezTo>
                  <a:pt x="269762" y="815604"/>
                  <a:pt x="14397" y="966004"/>
                  <a:pt x="204" y="1191842"/>
                </a:cubicBezTo>
                <a:cubicBezTo>
                  <a:pt x="204" y="1191842"/>
                  <a:pt x="105646" y="1232704"/>
                  <a:pt x="269952" y="1162219"/>
                </a:cubicBezTo>
                <a:lnTo>
                  <a:pt x="434259" y="1091734"/>
                </a:lnTo>
                <a:cubicBezTo>
                  <a:pt x="417849" y="1170171"/>
                  <a:pt x="427898" y="1251835"/>
                  <a:pt x="462834" y="1323954"/>
                </a:cubicBezTo>
                <a:cubicBezTo>
                  <a:pt x="462834" y="1323954"/>
                  <a:pt x="570847" y="1236419"/>
                  <a:pt x="600565" y="1162029"/>
                </a:cubicBezTo>
                <a:lnTo>
                  <a:pt x="630188" y="1087924"/>
                </a:lnTo>
                <a:cubicBezTo>
                  <a:pt x="630188" y="1087924"/>
                  <a:pt x="717246" y="1211749"/>
                  <a:pt x="781159" y="1296998"/>
                </a:cubicBezTo>
                <a:cubicBezTo>
                  <a:pt x="781159" y="1296998"/>
                  <a:pt x="908318" y="1112594"/>
                  <a:pt x="955086" y="1006866"/>
                </a:cubicBezTo>
                <a:lnTo>
                  <a:pt x="1001853" y="901234"/>
                </a:lnTo>
                <a:cubicBezTo>
                  <a:pt x="1001853" y="901234"/>
                  <a:pt x="1002330" y="1157266"/>
                  <a:pt x="1106629" y="1289949"/>
                </a:cubicBezTo>
                <a:cubicBezTo>
                  <a:pt x="1106629" y="1289949"/>
                  <a:pt x="1222548" y="1147074"/>
                  <a:pt x="1248742" y="1061349"/>
                </a:cubicBezTo>
                <a:lnTo>
                  <a:pt x="1275031" y="975624"/>
                </a:lnTo>
                <a:cubicBezTo>
                  <a:pt x="1275031" y="975624"/>
                  <a:pt x="1223691" y="1013724"/>
                  <a:pt x="1364566" y="1080399"/>
                </a:cubicBezTo>
                <a:cubicBezTo>
                  <a:pt x="1505440" y="1147074"/>
                  <a:pt x="1465150" y="1104117"/>
                  <a:pt x="1465150" y="1104117"/>
                </a:cubicBezTo>
                <a:cubicBezTo>
                  <a:pt x="1465150" y="1104117"/>
                  <a:pt x="1550208" y="1013629"/>
                  <a:pt x="1531253" y="946668"/>
                </a:cubicBezTo>
                <a:cubicBezTo>
                  <a:pt x="1512298" y="879708"/>
                  <a:pt x="1483628" y="739119"/>
                  <a:pt x="1483628" y="739119"/>
                </a:cubicBezTo>
                <a:cubicBezTo>
                  <a:pt x="1483628" y="739119"/>
                  <a:pt x="1551827" y="840941"/>
                  <a:pt x="1691559" y="959337"/>
                </a:cubicBezTo>
                <a:cubicBezTo>
                  <a:pt x="1831291" y="1077732"/>
                  <a:pt x="1848721" y="1081923"/>
                  <a:pt x="1848721" y="1081923"/>
                </a:cubicBezTo>
                <a:cubicBezTo>
                  <a:pt x="1848721" y="1081923"/>
                  <a:pt x="2006741" y="827701"/>
                  <a:pt x="1986453" y="710448"/>
                </a:cubicBezTo>
                <a:lnTo>
                  <a:pt x="1969308" y="612341"/>
                </a:lnTo>
                <a:lnTo>
                  <a:pt x="1966069" y="593291"/>
                </a:lnTo>
                <a:cubicBezTo>
                  <a:pt x="1966069" y="593291"/>
                  <a:pt x="2160760" y="804651"/>
                  <a:pt x="2272012" y="823986"/>
                </a:cubicBezTo>
                <a:lnTo>
                  <a:pt x="2383360" y="843036"/>
                </a:lnTo>
                <a:cubicBezTo>
                  <a:pt x="2383360" y="843036"/>
                  <a:pt x="2405934" y="724736"/>
                  <a:pt x="2440700" y="659109"/>
                </a:cubicBezTo>
                <a:lnTo>
                  <a:pt x="2475752" y="593481"/>
                </a:lnTo>
                <a:cubicBezTo>
                  <a:pt x="2475752" y="593481"/>
                  <a:pt x="2489659" y="849513"/>
                  <a:pt x="2563001" y="952764"/>
                </a:cubicBezTo>
                <a:cubicBezTo>
                  <a:pt x="2563001" y="952764"/>
                  <a:pt x="2717687" y="864277"/>
                  <a:pt x="2799697" y="757216"/>
                </a:cubicBezTo>
                <a:cubicBezTo>
                  <a:pt x="2881708" y="650155"/>
                  <a:pt x="2972386" y="552905"/>
                  <a:pt x="3015534" y="276299"/>
                </a:cubicBezTo>
                <a:lnTo>
                  <a:pt x="3058301" y="74"/>
                </a:ln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88" name="Graphic 4">
            <a:extLst>
              <a:ext uri="{FF2B5EF4-FFF2-40B4-BE49-F238E27FC236}">
                <a16:creationId xmlns:a16="http://schemas.microsoft.com/office/drawing/2014/main" id="{42B81157-EEEC-43DF-AD7F-07A7C11B515C}"/>
              </a:ext>
            </a:extLst>
          </p:cNvPr>
          <p:cNvGrpSpPr/>
          <p:nvPr/>
        </p:nvGrpSpPr>
        <p:grpSpPr>
          <a:xfrm>
            <a:off x="10959288" y="4549776"/>
            <a:ext cx="1743773" cy="1200302"/>
            <a:chOff x="8799191" y="3954780"/>
            <a:chExt cx="1743773" cy="1200302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2B8D01F-3FA6-418E-B465-A67E76EA46DC}"/>
                </a:ext>
              </a:extLst>
            </p:cNvPr>
            <p:cNvSpPr/>
            <p:nvPr/>
          </p:nvSpPr>
          <p:spPr>
            <a:xfrm>
              <a:off x="8799191" y="3954780"/>
              <a:ext cx="1743773" cy="1200302"/>
            </a:xfrm>
            <a:custGeom>
              <a:avLst/>
              <a:gdLst>
                <a:gd name="connsiteX0" fmla="*/ 52433 w 1743773"/>
                <a:gd name="connsiteY0" fmla="*/ 941404 h 1200302"/>
                <a:gd name="connsiteX1" fmla="*/ 355709 w 1743773"/>
                <a:gd name="connsiteY1" fmla="*/ 873015 h 1200302"/>
                <a:gd name="connsiteX2" fmla="*/ 9094 w 1743773"/>
                <a:gd name="connsiteY2" fmla="*/ 775574 h 1200302"/>
                <a:gd name="connsiteX3" fmla="*/ 9094 w 1743773"/>
                <a:gd name="connsiteY3" fmla="*/ 540307 h 1200302"/>
                <a:gd name="connsiteX4" fmla="*/ 29097 w 1743773"/>
                <a:gd name="connsiteY4" fmla="*/ 452391 h 1200302"/>
                <a:gd name="connsiteX5" fmla="*/ 400000 w 1743773"/>
                <a:gd name="connsiteY5" fmla="*/ 558595 h 1200302"/>
                <a:gd name="connsiteX6" fmla="*/ 93200 w 1743773"/>
                <a:gd name="connsiteY6" fmla="*/ 269035 h 1200302"/>
                <a:gd name="connsiteX7" fmla="*/ 515253 w 1743773"/>
                <a:gd name="connsiteY7" fmla="*/ 32434 h 1200302"/>
                <a:gd name="connsiteX8" fmla="*/ 683465 w 1743773"/>
                <a:gd name="connsiteY8" fmla="*/ 529829 h 1200302"/>
                <a:gd name="connsiteX9" fmla="*/ 715849 w 1743773"/>
                <a:gd name="connsiteY9" fmla="*/ 5002 h 1200302"/>
                <a:gd name="connsiteX10" fmla="*/ 1182574 w 1743773"/>
                <a:gd name="connsiteY10" fmla="*/ 60151 h 1200302"/>
                <a:gd name="connsiteX11" fmla="*/ 1038462 w 1743773"/>
                <a:gd name="connsiteY11" fmla="*/ 500587 h 1200302"/>
                <a:gd name="connsiteX12" fmla="*/ 1333737 w 1743773"/>
                <a:gd name="connsiteY12" fmla="*/ 119587 h 1200302"/>
                <a:gd name="connsiteX13" fmla="*/ 1743978 w 1743773"/>
                <a:gd name="connsiteY13" fmla="*/ 500587 h 1200302"/>
                <a:gd name="connsiteX14" fmla="*/ 1503567 w 1743773"/>
                <a:gd name="connsiteY14" fmla="*/ 654226 h 1200302"/>
                <a:gd name="connsiteX15" fmla="*/ 1733787 w 1743773"/>
                <a:gd name="connsiteY15" fmla="*/ 739951 h 1200302"/>
                <a:gd name="connsiteX16" fmla="*/ 1471944 w 1743773"/>
                <a:gd name="connsiteY16" fmla="*/ 998078 h 1200302"/>
                <a:gd name="connsiteX17" fmla="*/ 1256965 w 1743773"/>
                <a:gd name="connsiteY17" fmla="*/ 883778 h 1200302"/>
                <a:gd name="connsiteX18" fmla="*/ 1324116 w 1743773"/>
                <a:gd name="connsiteY18" fmla="*/ 1081327 h 1200302"/>
                <a:gd name="connsiteX19" fmla="*/ 1072275 w 1743773"/>
                <a:gd name="connsiteY19" fmla="*/ 1149621 h 1200302"/>
                <a:gd name="connsiteX20" fmla="*/ 947021 w 1743773"/>
                <a:gd name="connsiteY20" fmla="*/ 1174957 h 1200302"/>
                <a:gd name="connsiteX21" fmla="*/ 899396 w 1743773"/>
                <a:gd name="connsiteY21" fmla="*/ 1086661 h 1200302"/>
                <a:gd name="connsiteX22" fmla="*/ 867583 w 1743773"/>
                <a:gd name="connsiteY22" fmla="*/ 1176291 h 1200302"/>
                <a:gd name="connsiteX23" fmla="*/ 52433 w 1743773"/>
                <a:gd name="connsiteY23" fmla="*/ 941404 h 120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3773" h="1200302">
                  <a:moveTo>
                    <a:pt x="52433" y="941404"/>
                  </a:moveTo>
                  <a:lnTo>
                    <a:pt x="355709" y="873015"/>
                  </a:lnTo>
                  <a:lnTo>
                    <a:pt x="9094" y="775574"/>
                  </a:lnTo>
                  <a:cubicBezTo>
                    <a:pt x="9094" y="775574"/>
                    <a:pt x="-10908" y="628318"/>
                    <a:pt x="9094" y="540307"/>
                  </a:cubicBezTo>
                  <a:lnTo>
                    <a:pt x="29097" y="452391"/>
                  </a:lnTo>
                  <a:lnTo>
                    <a:pt x="400000" y="558595"/>
                  </a:lnTo>
                  <a:lnTo>
                    <a:pt x="93200" y="269035"/>
                  </a:lnTo>
                  <a:cubicBezTo>
                    <a:pt x="93200" y="269035"/>
                    <a:pt x="222645" y="62247"/>
                    <a:pt x="515253" y="32434"/>
                  </a:cubicBezTo>
                  <a:lnTo>
                    <a:pt x="683465" y="529829"/>
                  </a:lnTo>
                  <a:lnTo>
                    <a:pt x="715849" y="5002"/>
                  </a:lnTo>
                  <a:cubicBezTo>
                    <a:pt x="715849" y="5002"/>
                    <a:pt x="984359" y="-24335"/>
                    <a:pt x="1182574" y="60151"/>
                  </a:cubicBezTo>
                  <a:lnTo>
                    <a:pt x="1038462" y="500587"/>
                  </a:lnTo>
                  <a:lnTo>
                    <a:pt x="1333737" y="119587"/>
                  </a:lnTo>
                  <a:cubicBezTo>
                    <a:pt x="1333737" y="119587"/>
                    <a:pt x="1653300" y="220648"/>
                    <a:pt x="1743978" y="500587"/>
                  </a:cubicBezTo>
                  <a:lnTo>
                    <a:pt x="1503567" y="654226"/>
                  </a:lnTo>
                  <a:lnTo>
                    <a:pt x="1733787" y="739951"/>
                  </a:lnTo>
                  <a:cubicBezTo>
                    <a:pt x="1733787" y="739951"/>
                    <a:pt x="1584625" y="928927"/>
                    <a:pt x="1471944" y="998078"/>
                  </a:cubicBezTo>
                  <a:lnTo>
                    <a:pt x="1256965" y="883778"/>
                  </a:lnTo>
                  <a:lnTo>
                    <a:pt x="1324116" y="1081327"/>
                  </a:lnTo>
                  <a:cubicBezTo>
                    <a:pt x="1243191" y="1114045"/>
                    <a:pt x="1158648" y="1136972"/>
                    <a:pt x="1072275" y="1149621"/>
                  </a:cubicBezTo>
                  <a:cubicBezTo>
                    <a:pt x="930257" y="1170195"/>
                    <a:pt x="947021" y="1174957"/>
                    <a:pt x="947021" y="1174957"/>
                  </a:cubicBezTo>
                  <a:lnTo>
                    <a:pt x="899396" y="1086661"/>
                  </a:lnTo>
                  <a:lnTo>
                    <a:pt x="867583" y="1176291"/>
                  </a:lnTo>
                  <a:cubicBezTo>
                    <a:pt x="867583" y="1176291"/>
                    <a:pt x="448102" y="1311451"/>
                    <a:pt x="52433" y="941404"/>
                  </a:cubicBezTo>
                  <a:close/>
                </a:path>
              </a:pathLst>
            </a:custGeom>
            <a:solidFill>
              <a:srgbClr val="527F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7B36BAC-22AF-4C23-AB47-503C178263EE}"/>
                </a:ext>
              </a:extLst>
            </p:cNvPr>
            <p:cNvSpPr/>
            <p:nvPr/>
          </p:nvSpPr>
          <p:spPr>
            <a:xfrm>
              <a:off x="8808081" y="4056673"/>
              <a:ext cx="760952" cy="852106"/>
            </a:xfrm>
            <a:custGeom>
              <a:avLst/>
              <a:gdLst>
                <a:gd name="connsiteX0" fmla="*/ 0 w 760952"/>
                <a:gd name="connsiteY0" fmla="*/ 492442 h 852106"/>
                <a:gd name="connsiteX1" fmla="*/ 760952 w 760952"/>
                <a:gd name="connsiteY1" fmla="*/ 852106 h 852106"/>
                <a:gd name="connsiteX2" fmla="*/ 276606 w 760952"/>
                <a:gd name="connsiteY2" fmla="*/ 0 h 85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0952" h="852106">
                  <a:moveTo>
                    <a:pt x="0" y="492442"/>
                  </a:moveTo>
                  <a:lnTo>
                    <a:pt x="760952" y="852106"/>
                  </a:lnTo>
                  <a:lnTo>
                    <a:pt x="276606" y="0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9C8C307-82E5-4CE3-AA8C-A4472FF96FF3}"/>
                </a:ext>
              </a:extLst>
            </p:cNvPr>
            <p:cNvSpPr/>
            <p:nvPr/>
          </p:nvSpPr>
          <p:spPr>
            <a:xfrm>
              <a:off x="9569033" y="3957613"/>
              <a:ext cx="807719" cy="951166"/>
            </a:xfrm>
            <a:custGeom>
              <a:avLst/>
              <a:gdLst>
                <a:gd name="connsiteX0" fmla="*/ 114109 w 807719"/>
                <a:gd name="connsiteY0" fmla="*/ 0 h 951166"/>
                <a:gd name="connsiteX1" fmla="*/ 0 w 807719"/>
                <a:gd name="connsiteY1" fmla="*/ 951166 h 951166"/>
                <a:gd name="connsiteX2" fmla="*/ 807720 w 807719"/>
                <a:gd name="connsiteY2" fmla="*/ 286321 h 95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7719" h="951166">
                  <a:moveTo>
                    <a:pt x="114109" y="0"/>
                  </a:moveTo>
                  <a:lnTo>
                    <a:pt x="0" y="951166"/>
                  </a:lnTo>
                  <a:lnTo>
                    <a:pt x="807720" y="286321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AE49488-23CB-47E6-8F89-A01A7F947093}"/>
                </a:ext>
              </a:extLst>
            </p:cNvPr>
            <p:cNvSpPr/>
            <p:nvPr/>
          </p:nvSpPr>
          <p:spPr>
            <a:xfrm>
              <a:off x="8977531" y="4116395"/>
              <a:ext cx="1256442" cy="885157"/>
            </a:xfrm>
            <a:custGeom>
              <a:avLst/>
              <a:gdLst>
                <a:gd name="connsiteX0" fmla="*/ 1256443 w 1256442"/>
                <a:gd name="connsiteY0" fmla="*/ 0 h 885157"/>
                <a:gd name="connsiteX1" fmla="*/ 591502 w 1256442"/>
                <a:gd name="connsiteY1" fmla="*/ 792385 h 885157"/>
                <a:gd name="connsiteX2" fmla="*/ 0 w 1256442"/>
                <a:gd name="connsiteY2" fmla="*/ 885158 h 885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6442" h="885157">
                  <a:moveTo>
                    <a:pt x="1256443" y="0"/>
                  </a:moveTo>
                  <a:lnTo>
                    <a:pt x="591502" y="792385"/>
                  </a:lnTo>
                  <a:lnTo>
                    <a:pt x="0" y="885158"/>
                  </a:lnTo>
                </a:path>
              </a:pathLst>
            </a:custGeom>
            <a:noFill/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735576E-5B6D-4695-B07A-DC7BE52D7C16}"/>
                </a:ext>
              </a:extLst>
            </p:cNvPr>
            <p:cNvSpPr/>
            <p:nvPr/>
          </p:nvSpPr>
          <p:spPr>
            <a:xfrm>
              <a:off x="9569033" y="4908779"/>
              <a:ext cx="16383" cy="231838"/>
            </a:xfrm>
            <a:custGeom>
              <a:avLst/>
              <a:gdLst>
                <a:gd name="connsiteX0" fmla="*/ 16383 w 16383"/>
                <a:gd name="connsiteY0" fmla="*/ 231839 h 231838"/>
                <a:gd name="connsiteX1" fmla="*/ 0 w 16383"/>
                <a:gd name="connsiteY1" fmla="*/ 0 h 23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3" h="231838">
                  <a:moveTo>
                    <a:pt x="16383" y="231839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355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6324B9BE-8D62-4C54-8F8F-53242BEB7A45}"/>
              </a:ext>
            </a:extLst>
          </p:cNvPr>
          <p:cNvSpPr/>
          <p:nvPr/>
        </p:nvSpPr>
        <p:spPr>
          <a:xfrm>
            <a:off x="8227954" y="-154165"/>
            <a:ext cx="4261294" cy="1226783"/>
          </a:xfrm>
          <a:custGeom>
            <a:avLst/>
            <a:gdLst>
              <a:gd name="connsiteX0" fmla="*/ 11444 w 4261294"/>
              <a:gd name="connsiteY0" fmla="*/ 4836 h 1226783"/>
              <a:gd name="connsiteX1" fmla="*/ 450451 w 4261294"/>
              <a:gd name="connsiteY1" fmla="*/ 443463 h 1226783"/>
              <a:gd name="connsiteX2" fmla="*/ 946418 w 4261294"/>
              <a:gd name="connsiteY2" fmla="*/ 812842 h 1226783"/>
              <a:gd name="connsiteX3" fmla="*/ 1216642 w 4261294"/>
              <a:gd name="connsiteY3" fmla="*/ 960765 h 1226783"/>
              <a:gd name="connsiteX4" fmla="*/ 1357231 w 4261294"/>
              <a:gd name="connsiteY4" fmla="*/ 1022487 h 1226783"/>
              <a:gd name="connsiteX5" fmla="*/ 1501535 w 4261294"/>
              <a:gd name="connsiteY5" fmla="*/ 1074018 h 1226783"/>
              <a:gd name="connsiteX6" fmla="*/ 2102182 w 4261294"/>
              <a:gd name="connsiteY6" fmla="*/ 1148598 h 1226783"/>
              <a:gd name="connsiteX7" fmla="*/ 2252105 w 4261294"/>
              <a:gd name="connsiteY7" fmla="*/ 1127358 h 1226783"/>
              <a:gd name="connsiteX8" fmla="*/ 2327162 w 4261294"/>
              <a:gd name="connsiteY8" fmla="*/ 1110879 h 1226783"/>
              <a:gd name="connsiteX9" fmla="*/ 2364691 w 4261294"/>
              <a:gd name="connsiteY9" fmla="*/ 1102593 h 1226783"/>
              <a:gd name="connsiteX10" fmla="*/ 2401934 w 4261294"/>
              <a:gd name="connsiteY10" fmla="*/ 1093068 h 1226783"/>
              <a:gd name="connsiteX11" fmla="*/ 2696065 w 4261294"/>
              <a:gd name="connsiteY11" fmla="*/ 1002675 h 1226783"/>
              <a:gd name="connsiteX12" fmla="*/ 2768265 w 4261294"/>
              <a:gd name="connsiteY12" fmla="*/ 975720 h 1226783"/>
              <a:gd name="connsiteX13" fmla="*/ 2839702 w 4261294"/>
              <a:gd name="connsiteY13" fmla="*/ 947145 h 1226783"/>
              <a:gd name="connsiteX14" fmla="*/ 2910759 w 4261294"/>
              <a:gd name="connsiteY14" fmla="*/ 917141 h 1226783"/>
              <a:gd name="connsiteX15" fmla="*/ 2981149 w 4261294"/>
              <a:gd name="connsiteY15" fmla="*/ 885708 h 1226783"/>
              <a:gd name="connsiteX16" fmla="*/ 3255945 w 4261294"/>
              <a:gd name="connsiteY16" fmla="*/ 745119 h 1226783"/>
              <a:gd name="connsiteX17" fmla="*/ 3519787 w 4261294"/>
              <a:gd name="connsiteY17" fmla="*/ 584242 h 1226783"/>
              <a:gd name="connsiteX18" fmla="*/ 3773057 w 4261294"/>
              <a:gd name="connsiteY18" fmla="*/ 405839 h 1226783"/>
              <a:gd name="connsiteX19" fmla="*/ 4014230 w 4261294"/>
              <a:gd name="connsiteY19" fmla="*/ 211243 h 1226783"/>
              <a:gd name="connsiteX20" fmla="*/ 4129863 w 4261294"/>
              <a:gd name="connsiteY20" fmla="*/ 107897 h 1226783"/>
              <a:gd name="connsiteX21" fmla="*/ 4240830 w 4261294"/>
              <a:gd name="connsiteY21" fmla="*/ 74 h 1226783"/>
              <a:gd name="connsiteX22" fmla="*/ 4261499 w 4261294"/>
              <a:gd name="connsiteY22" fmla="*/ 18457 h 1226783"/>
              <a:gd name="connsiteX23" fmla="*/ 4043091 w 4261294"/>
              <a:gd name="connsiteY23" fmla="*/ 243342 h 1226783"/>
              <a:gd name="connsiteX24" fmla="*/ 3806585 w 4261294"/>
              <a:gd name="connsiteY24" fmla="*/ 448797 h 1226783"/>
              <a:gd name="connsiteX25" fmla="*/ 3290235 w 4261294"/>
              <a:gd name="connsiteY25" fmla="*/ 804936 h 1226783"/>
              <a:gd name="connsiteX26" fmla="*/ 2721783 w 4261294"/>
              <a:gd name="connsiteY26" fmla="*/ 1073446 h 1226783"/>
              <a:gd name="connsiteX27" fmla="*/ 2420697 w 4261294"/>
              <a:gd name="connsiteY27" fmla="*/ 1166601 h 1226783"/>
              <a:gd name="connsiteX28" fmla="*/ 2382597 w 4261294"/>
              <a:gd name="connsiteY28" fmla="*/ 1176126 h 1226783"/>
              <a:gd name="connsiteX29" fmla="*/ 2344497 w 4261294"/>
              <a:gd name="connsiteY29" fmla="*/ 1184698 h 1226783"/>
              <a:gd name="connsiteX30" fmla="*/ 2267250 w 4261294"/>
              <a:gd name="connsiteY30" fmla="*/ 1201367 h 1226783"/>
              <a:gd name="connsiteX31" fmla="*/ 2108659 w 4261294"/>
              <a:gd name="connsiteY31" fmla="*/ 1222703 h 1226783"/>
              <a:gd name="connsiteX32" fmla="*/ 1480866 w 4261294"/>
              <a:gd name="connsiteY32" fmla="*/ 1139454 h 1226783"/>
              <a:gd name="connsiteX33" fmla="*/ 1331990 w 4261294"/>
              <a:gd name="connsiteY33" fmla="*/ 1084590 h 1226783"/>
              <a:gd name="connsiteX34" fmla="*/ 1188258 w 4261294"/>
              <a:gd name="connsiteY34" fmla="*/ 1019058 h 1226783"/>
              <a:gd name="connsiteX35" fmla="*/ 1049383 w 4261294"/>
              <a:gd name="connsiteY35" fmla="*/ 944382 h 1226783"/>
              <a:gd name="connsiteX36" fmla="*/ 915271 w 4261294"/>
              <a:gd name="connsiteY36" fmla="*/ 862086 h 1226783"/>
              <a:gd name="connsiteX37" fmla="*/ 660573 w 4261294"/>
              <a:gd name="connsiteY37" fmla="*/ 678349 h 1226783"/>
              <a:gd name="connsiteX38" fmla="*/ 423210 w 4261294"/>
              <a:gd name="connsiteY38" fmla="*/ 473847 h 1226783"/>
              <a:gd name="connsiteX39" fmla="*/ 202611 w 4261294"/>
              <a:gd name="connsiteY39" fmla="*/ 251915 h 1226783"/>
              <a:gd name="connsiteX40" fmla="*/ 204 w 4261294"/>
              <a:gd name="connsiteY40" fmla="*/ 13790 h 122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61294" h="1226783">
                <a:moveTo>
                  <a:pt x="11444" y="4836"/>
                </a:moveTo>
                <a:cubicBezTo>
                  <a:pt x="147147" y="161317"/>
                  <a:pt x="293851" y="307899"/>
                  <a:pt x="450451" y="443463"/>
                </a:cubicBezTo>
                <a:cubicBezTo>
                  <a:pt x="605661" y="579617"/>
                  <a:pt x="771510" y="703138"/>
                  <a:pt x="946418" y="812842"/>
                </a:cubicBezTo>
                <a:cubicBezTo>
                  <a:pt x="1033629" y="867208"/>
                  <a:pt x="1123850" y="916594"/>
                  <a:pt x="1216642" y="960765"/>
                </a:cubicBezTo>
                <a:cubicBezTo>
                  <a:pt x="1262839" y="982959"/>
                  <a:pt x="1309702" y="1003723"/>
                  <a:pt x="1357231" y="1022487"/>
                </a:cubicBezTo>
                <a:cubicBezTo>
                  <a:pt x="1404761" y="1041252"/>
                  <a:pt x="1452481" y="1058778"/>
                  <a:pt x="1501535" y="1074018"/>
                </a:cubicBezTo>
                <a:cubicBezTo>
                  <a:pt x="1696036" y="1134978"/>
                  <a:pt x="1900442" y="1165553"/>
                  <a:pt x="2102182" y="1148598"/>
                </a:cubicBezTo>
                <a:cubicBezTo>
                  <a:pt x="2152493" y="1144141"/>
                  <a:pt x="2202537" y="1137054"/>
                  <a:pt x="2252105" y="1127358"/>
                </a:cubicBezTo>
                <a:cubicBezTo>
                  <a:pt x="2277061" y="1122309"/>
                  <a:pt x="2302111" y="1116213"/>
                  <a:pt x="2327162" y="1110879"/>
                </a:cubicBezTo>
                <a:lnTo>
                  <a:pt x="2364691" y="1102593"/>
                </a:lnTo>
                <a:lnTo>
                  <a:pt x="2401934" y="1093068"/>
                </a:lnTo>
                <a:cubicBezTo>
                  <a:pt x="2501441" y="1067926"/>
                  <a:pt x="2599615" y="1037757"/>
                  <a:pt x="2696065" y="1002675"/>
                </a:cubicBezTo>
                <a:lnTo>
                  <a:pt x="2768265" y="975720"/>
                </a:lnTo>
                <a:lnTo>
                  <a:pt x="2839702" y="947145"/>
                </a:lnTo>
                <a:cubicBezTo>
                  <a:pt x="2863705" y="937620"/>
                  <a:pt x="2887327" y="927523"/>
                  <a:pt x="2910759" y="917141"/>
                </a:cubicBezTo>
                <a:cubicBezTo>
                  <a:pt x="2934190" y="906759"/>
                  <a:pt x="2958384" y="897043"/>
                  <a:pt x="2981149" y="885708"/>
                </a:cubicBezTo>
                <a:cubicBezTo>
                  <a:pt x="3074779" y="843132"/>
                  <a:pt x="3165838" y="794935"/>
                  <a:pt x="3255945" y="745119"/>
                </a:cubicBezTo>
                <a:cubicBezTo>
                  <a:pt x="3346051" y="695304"/>
                  <a:pt x="3434062" y="641202"/>
                  <a:pt x="3519787" y="584242"/>
                </a:cubicBezTo>
                <a:cubicBezTo>
                  <a:pt x="3605512" y="527283"/>
                  <a:pt x="3691237" y="467847"/>
                  <a:pt x="3773057" y="405839"/>
                </a:cubicBezTo>
                <a:cubicBezTo>
                  <a:pt x="3854877" y="343831"/>
                  <a:pt x="3936030" y="278871"/>
                  <a:pt x="4014230" y="211243"/>
                </a:cubicBezTo>
                <a:cubicBezTo>
                  <a:pt x="4053407" y="177525"/>
                  <a:pt x="4091954" y="143076"/>
                  <a:pt x="4129863" y="107897"/>
                </a:cubicBezTo>
                <a:cubicBezTo>
                  <a:pt x="4167963" y="72845"/>
                  <a:pt x="4205301" y="36936"/>
                  <a:pt x="4240830" y="74"/>
                </a:cubicBezTo>
                <a:lnTo>
                  <a:pt x="4261499" y="18457"/>
                </a:lnTo>
                <a:cubicBezTo>
                  <a:pt x="4192557" y="97075"/>
                  <a:pt x="4119662" y="172134"/>
                  <a:pt x="4043091" y="243342"/>
                </a:cubicBezTo>
                <a:cubicBezTo>
                  <a:pt x="3966891" y="314589"/>
                  <a:pt x="3888053" y="383074"/>
                  <a:pt x="3806585" y="448797"/>
                </a:cubicBezTo>
                <a:cubicBezTo>
                  <a:pt x="3643708" y="580382"/>
                  <a:pt x="3471096" y="699435"/>
                  <a:pt x="3290235" y="804936"/>
                </a:cubicBezTo>
                <a:cubicBezTo>
                  <a:pt x="3109003" y="910961"/>
                  <a:pt x="2918789" y="1000811"/>
                  <a:pt x="2721783" y="1073446"/>
                </a:cubicBezTo>
                <a:cubicBezTo>
                  <a:pt x="2623066" y="1109585"/>
                  <a:pt x="2522577" y="1140674"/>
                  <a:pt x="2420697" y="1166601"/>
                </a:cubicBezTo>
                <a:lnTo>
                  <a:pt x="2382597" y="1176126"/>
                </a:lnTo>
                <a:lnTo>
                  <a:pt x="2344497" y="1184698"/>
                </a:lnTo>
                <a:cubicBezTo>
                  <a:pt x="2318685" y="1190318"/>
                  <a:pt x="2293253" y="1196223"/>
                  <a:pt x="2267250" y="1201367"/>
                </a:cubicBezTo>
                <a:cubicBezTo>
                  <a:pt x="2214796" y="1211282"/>
                  <a:pt x="2161865" y="1218397"/>
                  <a:pt x="2108659" y="1222703"/>
                </a:cubicBezTo>
                <a:cubicBezTo>
                  <a:pt x="1895489" y="1239086"/>
                  <a:pt x="1681177" y="1206129"/>
                  <a:pt x="1480866" y="1139454"/>
                </a:cubicBezTo>
                <a:cubicBezTo>
                  <a:pt x="1430450" y="1123516"/>
                  <a:pt x="1380825" y="1105228"/>
                  <a:pt x="1331990" y="1084590"/>
                </a:cubicBezTo>
                <a:cubicBezTo>
                  <a:pt x="1283222" y="1064493"/>
                  <a:pt x="1235311" y="1042490"/>
                  <a:pt x="1188258" y="1019058"/>
                </a:cubicBezTo>
                <a:cubicBezTo>
                  <a:pt x="1141204" y="995627"/>
                  <a:pt x="1094913" y="970576"/>
                  <a:pt x="1049383" y="944382"/>
                </a:cubicBezTo>
                <a:cubicBezTo>
                  <a:pt x="1003854" y="918189"/>
                  <a:pt x="959182" y="890566"/>
                  <a:pt x="915271" y="862086"/>
                </a:cubicBezTo>
                <a:cubicBezTo>
                  <a:pt x="827260" y="804936"/>
                  <a:pt x="742364" y="743691"/>
                  <a:pt x="660573" y="678349"/>
                </a:cubicBezTo>
                <a:cubicBezTo>
                  <a:pt x="578782" y="613008"/>
                  <a:pt x="499667" y="544840"/>
                  <a:pt x="423210" y="473847"/>
                </a:cubicBezTo>
                <a:cubicBezTo>
                  <a:pt x="347010" y="402410"/>
                  <a:pt x="273477" y="328432"/>
                  <a:pt x="202611" y="251915"/>
                </a:cubicBezTo>
                <a:cubicBezTo>
                  <a:pt x="131745" y="175715"/>
                  <a:pt x="63546" y="96753"/>
                  <a:pt x="204" y="13790"/>
                </a:cubicBezTo>
                <a:close/>
              </a:path>
            </a:pathLst>
          </a:custGeom>
          <a:solidFill>
            <a:srgbClr val="293D3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329CD756-8C68-4F2E-9C72-1B646196D5B7}"/>
              </a:ext>
            </a:extLst>
          </p:cNvPr>
          <p:cNvSpPr/>
          <p:nvPr/>
        </p:nvSpPr>
        <p:spPr>
          <a:xfrm>
            <a:off x="4210611" y="-345745"/>
            <a:ext cx="4261579" cy="1227235"/>
          </a:xfrm>
          <a:custGeom>
            <a:avLst/>
            <a:gdLst>
              <a:gd name="connsiteX0" fmla="*/ 12111 w 4261579"/>
              <a:gd name="connsiteY0" fmla="*/ 4931 h 1227235"/>
              <a:gd name="connsiteX1" fmla="*/ 450737 w 4261579"/>
              <a:gd name="connsiteY1" fmla="*/ 443558 h 1227235"/>
              <a:gd name="connsiteX2" fmla="*/ 946704 w 4261579"/>
              <a:gd name="connsiteY2" fmla="*/ 812937 h 1227235"/>
              <a:gd name="connsiteX3" fmla="*/ 1216928 w 4261579"/>
              <a:gd name="connsiteY3" fmla="*/ 960861 h 1227235"/>
              <a:gd name="connsiteX4" fmla="*/ 1357517 w 4261579"/>
              <a:gd name="connsiteY4" fmla="*/ 1022583 h 1227235"/>
              <a:gd name="connsiteX5" fmla="*/ 1501821 w 4261579"/>
              <a:gd name="connsiteY5" fmla="*/ 1073637 h 1227235"/>
              <a:gd name="connsiteX6" fmla="*/ 2102468 w 4261579"/>
              <a:gd name="connsiteY6" fmla="*/ 1148217 h 1227235"/>
              <a:gd name="connsiteX7" fmla="*/ 2252391 w 4261579"/>
              <a:gd name="connsiteY7" fmla="*/ 1127072 h 1227235"/>
              <a:gd name="connsiteX8" fmla="*/ 2327448 w 4261579"/>
              <a:gd name="connsiteY8" fmla="*/ 1110594 h 1227235"/>
              <a:gd name="connsiteX9" fmla="*/ 2364977 w 4261579"/>
              <a:gd name="connsiteY9" fmla="*/ 1102307 h 1227235"/>
              <a:gd name="connsiteX10" fmla="*/ 2402219 w 4261579"/>
              <a:gd name="connsiteY10" fmla="*/ 1092782 h 1227235"/>
              <a:gd name="connsiteX11" fmla="*/ 2696351 w 4261579"/>
              <a:gd name="connsiteY11" fmla="*/ 1002390 h 1227235"/>
              <a:gd name="connsiteX12" fmla="*/ 2768551 w 4261579"/>
              <a:gd name="connsiteY12" fmla="*/ 975529 h 1227235"/>
              <a:gd name="connsiteX13" fmla="*/ 2839988 w 4261579"/>
              <a:gd name="connsiteY13" fmla="*/ 946954 h 1227235"/>
              <a:gd name="connsiteX14" fmla="*/ 2911044 w 4261579"/>
              <a:gd name="connsiteY14" fmla="*/ 916855 h 1227235"/>
              <a:gd name="connsiteX15" fmla="*/ 2981434 w 4261579"/>
              <a:gd name="connsiteY15" fmla="*/ 885423 h 1227235"/>
              <a:gd name="connsiteX16" fmla="*/ 3256231 w 4261579"/>
              <a:gd name="connsiteY16" fmla="*/ 744834 h 1227235"/>
              <a:gd name="connsiteX17" fmla="*/ 3520359 w 4261579"/>
              <a:gd name="connsiteY17" fmla="*/ 584242 h 1227235"/>
              <a:gd name="connsiteX18" fmla="*/ 3773343 w 4261579"/>
              <a:gd name="connsiteY18" fmla="*/ 405839 h 1227235"/>
              <a:gd name="connsiteX19" fmla="*/ 4014516 w 4261579"/>
              <a:gd name="connsiteY19" fmla="*/ 211338 h 1227235"/>
              <a:gd name="connsiteX20" fmla="*/ 4130150 w 4261579"/>
              <a:gd name="connsiteY20" fmla="*/ 107992 h 1227235"/>
              <a:gd name="connsiteX21" fmla="*/ 4241116 w 4261579"/>
              <a:gd name="connsiteY21" fmla="*/ 74 h 1227235"/>
              <a:gd name="connsiteX22" fmla="*/ 4261785 w 4261579"/>
              <a:gd name="connsiteY22" fmla="*/ 18552 h 1227235"/>
              <a:gd name="connsiteX23" fmla="*/ 4043376 w 4261579"/>
              <a:gd name="connsiteY23" fmla="*/ 243438 h 1227235"/>
              <a:gd name="connsiteX24" fmla="*/ 3806871 w 4261579"/>
              <a:gd name="connsiteY24" fmla="*/ 448797 h 1227235"/>
              <a:gd name="connsiteX25" fmla="*/ 3290521 w 4261579"/>
              <a:gd name="connsiteY25" fmla="*/ 804936 h 1227235"/>
              <a:gd name="connsiteX26" fmla="*/ 2722069 w 4261579"/>
              <a:gd name="connsiteY26" fmla="*/ 1073637 h 1227235"/>
              <a:gd name="connsiteX27" fmla="*/ 2420984 w 4261579"/>
              <a:gd name="connsiteY27" fmla="*/ 1166886 h 1227235"/>
              <a:gd name="connsiteX28" fmla="*/ 2382884 w 4261579"/>
              <a:gd name="connsiteY28" fmla="*/ 1176411 h 1227235"/>
              <a:gd name="connsiteX29" fmla="*/ 2344784 w 4261579"/>
              <a:gd name="connsiteY29" fmla="*/ 1184984 h 1227235"/>
              <a:gd name="connsiteX30" fmla="*/ 2267535 w 4261579"/>
              <a:gd name="connsiteY30" fmla="*/ 1201653 h 1227235"/>
              <a:gd name="connsiteX31" fmla="*/ 2108944 w 4261579"/>
              <a:gd name="connsiteY31" fmla="*/ 1223084 h 1227235"/>
              <a:gd name="connsiteX32" fmla="*/ 1480675 w 4261579"/>
              <a:gd name="connsiteY32" fmla="*/ 1140312 h 1227235"/>
              <a:gd name="connsiteX33" fmla="*/ 1332276 w 4261579"/>
              <a:gd name="connsiteY33" fmla="*/ 1084971 h 1227235"/>
              <a:gd name="connsiteX34" fmla="*/ 1188544 w 4261579"/>
              <a:gd name="connsiteY34" fmla="*/ 1019535 h 1227235"/>
              <a:gd name="connsiteX35" fmla="*/ 1049669 w 4261579"/>
              <a:gd name="connsiteY35" fmla="*/ 944763 h 1227235"/>
              <a:gd name="connsiteX36" fmla="*/ 915557 w 4261579"/>
              <a:gd name="connsiteY36" fmla="*/ 862467 h 1227235"/>
              <a:gd name="connsiteX37" fmla="*/ 660858 w 4261579"/>
              <a:gd name="connsiteY37" fmla="*/ 678825 h 1227235"/>
              <a:gd name="connsiteX38" fmla="*/ 423496 w 4261579"/>
              <a:gd name="connsiteY38" fmla="*/ 473562 h 1227235"/>
              <a:gd name="connsiteX39" fmla="*/ 202611 w 4261579"/>
              <a:gd name="connsiteY39" fmla="*/ 252010 h 1227235"/>
              <a:gd name="connsiteX40" fmla="*/ 204 w 4261579"/>
              <a:gd name="connsiteY40" fmla="*/ 13885 h 122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61579" h="1227235">
                <a:moveTo>
                  <a:pt x="12111" y="4931"/>
                </a:moveTo>
                <a:cubicBezTo>
                  <a:pt x="147737" y="161352"/>
                  <a:pt x="294317" y="307931"/>
                  <a:pt x="450737" y="443558"/>
                </a:cubicBezTo>
                <a:cubicBezTo>
                  <a:pt x="605995" y="579653"/>
                  <a:pt x="771844" y="703169"/>
                  <a:pt x="946704" y="812937"/>
                </a:cubicBezTo>
                <a:cubicBezTo>
                  <a:pt x="1033962" y="867231"/>
                  <a:pt x="1124174" y="916615"/>
                  <a:pt x="1216928" y="960861"/>
                </a:cubicBezTo>
                <a:cubicBezTo>
                  <a:pt x="1263096" y="983085"/>
                  <a:pt x="1309959" y="1003659"/>
                  <a:pt x="1357517" y="1022583"/>
                </a:cubicBezTo>
                <a:cubicBezTo>
                  <a:pt x="1405075" y="1041506"/>
                  <a:pt x="1453177" y="1058523"/>
                  <a:pt x="1501821" y="1073637"/>
                </a:cubicBezTo>
                <a:cubicBezTo>
                  <a:pt x="1696321" y="1134692"/>
                  <a:pt x="1900728" y="1165172"/>
                  <a:pt x="2102468" y="1148217"/>
                </a:cubicBezTo>
                <a:cubicBezTo>
                  <a:pt x="2152778" y="1143841"/>
                  <a:pt x="2202832" y="1136783"/>
                  <a:pt x="2252391" y="1127072"/>
                </a:cubicBezTo>
                <a:cubicBezTo>
                  <a:pt x="2277346" y="1121928"/>
                  <a:pt x="2302397" y="1115928"/>
                  <a:pt x="2327448" y="1110594"/>
                </a:cubicBezTo>
                <a:lnTo>
                  <a:pt x="2364977" y="1102307"/>
                </a:lnTo>
                <a:lnTo>
                  <a:pt x="2402219" y="1092782"/>
                </a:lnTo>
                <a:cubicBezTo>
                  <a:pt x="2501727" y="1067641"/>
                  <a:pt x="2599901" y="1037471"/>
                  <a:pt x="2696351" y="1002390"/>
                </a:cubicBezTo>
                <a:lnTo>
                  <a:pt x="2768551" y="975529"/>
                </a:lnTo>
                <a:lnTo>
                  <a:pt x="2839988" y="946954"/>
                </a:lnTo>
                <a:cubicBezTo>
                  <a:pt x="2863991" y="937429"/>
                  <a:pt x="2887613" y="927237"/>
                  <a:pt x="2911044" y="916855"/>
                </a:cubicBezTo>
                <a:cubicBezTo>
                  <a:pt x="2934476" y="906473"/>
                  <a:pt x="2958669" y="896757"/>
                  <a:pt x="2981434" y="885423"/>
                </a:cubicBezTo>
                <a:cubicBezTo>
                  <a:pt x="3075065" y="842941"/>
                  <a:pt x="3166124" y="794649"/>
                  <a:pt x="3256231" y="744834"/>
                </a:cubicBezTo>
                <a:cubicBezTo>
                  <a:pt x="3346337" y="695018"/>
                  <a:pt x="3434348" y="641202"/>
                  <a:pt x="3520359" y="584242"/>
                </a:cubicBezTo>
                <a:cubicBezTo>
                  <a:pt x="3606369" y="527283"/>
                  <a:pt x="3691047" y="468323"/>
                  <a:pt x="3773343" y="405839"/>
                </a:cubicBezTo>
                <a:cubicBezTo>
                  <a:pt x="3855639" y="343355"/>
                  <a:pt x="3936411" y="278871"/>
                  <a:pt x="4014516" y="211338"/>
                </a:cubicBezTo>
                <a:cubicBezTo>
                  <a:pt x="4053635" y="177556"/>
                  <a:pt x="4092173" y="143108"/>
                  <a:pt x="4130150" y="107992"/>
                </a:cubicBezTo>
                <a:cubicBezTo>
                  <a:pt x="4168250" y="72940"/>
                  <a:pt x="4205588" y="37031"/>
                  <a:pt x="4241116" y="74"/>
                </a:cubicBezTo>
                <a:lnTo>
                  <a:pt x="4261785" y="18552"/>
                </a:lnTo>
                <a:cubicBezTo>
                  <a:pt x="4192824" y="97148"/>
                  <a:pt x="4119919" y="172206"/>
                  <a:pt x="4043376" y="243438"/>
                </a:cubicBezTo>
                <a:cubicBezTo>
                  <a:pt x="3967110" y="314685"/>
                  <a:pt x="3888281" y="383138"/>
                  <a:pt x="3806871" y="448797"/>
                </a:cubicBezTo>
                <a:cubicBezTo>
                  <a:pt x="3643993" y="580382"/>
                  <a:pt x="3471381" y="699435"/>
                  <a:pt x="3290521" y="804936"/>
                </a:cubicBezTo>
                <a:cubicBezTo>
                  <a:pt x="3109317" y="911065"/>
                  <a:pt x="2919093" y="1000981"/>
                  <a:pt x="2722069" y="1073637"/>
                </a:cubicBezTo>
                <a:cubicBezTo>
                  <a:pt x="2623342" y="1109764"/>
                  <a:pt x="2522853" y="1140887"/>
                  <a:pt x="2420984" y="1166886"/>
                </a:cubicBezTo>
                <a:lnTo>
                  <a:pt x="2382884" y="1176411"/>
                </a:lnTo>
                <a:lnTo>
                  <a:pt x="2344784" y="1184984"/>
                </a:lnTo>
                <a:cubicBezTo>
                  <a:pt x="2318971" y="1190604"/>
                  <a:pt x="2293539" y="1196509"/>
                  <a:pt x="2267535" y="1201653"/>
                </a:cubicBezTo>
                <a:cubicBezTo>
                  <a:pt x="2215091" y="1211595"/>
                  <a:pt x="2162151" y="1218749"/>
                  <a:pt x="2108944" y="1223084"/>
                </a:cubicBezTo>
                <a:cubicBezTo>
                  <a:pt x="1895299" y="1239562"/>
                  <a:pt x="1680986" y="1206987"/>
                  <a:pt x="1480675" y="1140312"/>
                </a:cubicBezTo>
                <a:cubicBezTo>
                  <a:pt x="1430383" y="1123865"/>
                  <a:pt x="1380920" y="1105419"/>
                  <a:pt x="1332276" y="1084971"/>
                </a:cubicBezTo>
                <a:cubicBezTo>
                  <a:pt x="1283508" y="1064969"/>
                  <a:pt x="1235597" y="1042966"/>
                  <a:pt x="1188544" y="1019535"/>
                </a:cubicBezTo>
                <a:cubicBezTo>
                  <a:pt x="1141490" y="996103"/>
                  <a:pt x="1095198" y="970957"/>
                  <a:pt x="1049669" y="944763"/>
                </a:cubicBezTo>
                <a:cubicBezTo>
                  <a:pt x="1004139" y="918570"/>
                  <a:pt x="959467" y="891042"/>
                  <a:pt x="915557" y="862467"/>
                </a:cubicBezTo>
                <a:cubicBezTo>
                  <a:pt x="827546" y="805317"/>
                  <a:pt x="742650" y="744103"/>
                  <a:pt x="660858" y="678825"/>
                </a:cubicBezTo>
                <a:cubicBezTo>
                  <a:pt x="579067" y="613548"/>
                  <a:pt x="499953" y="545126"/>
                  <a:pt x="423496" y="473562"/>
                </a:cubicBezTo>
                <a:cubicBezTo>
                  <a:pt x="347296" y="402442"/>
                  <a:pt x="273667" y="328591"/>
                  <a:pt x="202611" y="252010"/>
                </a:cubicBezTo>
                <a:cubicBezTo>
                  <a:pt x="131745" y="175810"/>
                  <a:pt x="63546" y="96753"/>
                  <a:pt x="204" y="13885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3382FAFB-BD52-47CC-B879-822FFC5A491A}"/>
              </a:ext>
            </a:extLst>
          </p:cNvPr>
          <p:cNvSpPr/>
          <p:nvPr/>
        </p:nvSpPr>
        <p:spPr>
          <a:xfrm>
            <a:off x="-100900" y="-658288"/>
            <a:ext cx="4386548" cy="1749574"/>
          </a:xfrm>
          <a:custGeom>
            <a:avLst/>
            <a:gdLst>
              <a:gd name="connsiteX0" fmla="*/ 11444 w 4386548"/>
              <a:gd name="connsiteY0" fmla="*/ 527283 h 1749574"/>
              <a:gd name="connsiteX1" fmla="*/ 490456 w 4386548"/>
              <a:gd name="connsiteY1" fmla="*/ 1000294 h 1749574"/>
              <a:gd name="connsiteX2" fmla="*/ 1036620 w 4386548"/>
              <a:gd name="connsiteY2" fmla="*/ 1389105 h 1749574"/>
              <a:gd name="connsiteX3" fmla="*/ 1336276 w 4386548"/>
              <a:gd name="connsiteY3" fmla="*/ 1536361 h 1749574"/>
              <a:gd name="connsiteX4" fmla="*/ 1652506 w 4386548"/>
              <a:gd name="connsiteY4" fmla="*/ 1636850 h 1749574"/>
              <a:gd name="connsiteX5" fmla="*/ 1733659 w 4386548"/>
              <a:gd name="connsiteY5" fmla="*/ 1653138 h 1749574"/>
              <a:gd name="connsiteX6" fmla="*/ 1815479 w 4386548"/>
              <a:gd name="connsiteY6" fmla="*/ 1664949 h 1749574"/>
              <a:gd name="connsiteX7" fmla="*/ 1979976 w 4386548"/>
              <a:gd name="connsiteY7" fmla="*/ 1675426 h 1749574"/>
              <a:gd name="connsiteX8" fmla="*/ 2144187 w 4386548"/>
              <a:gd name="connsiteY8" fmla="*/ 1666663 h 1749574"/>
              <a:gd name="connsiteX9" fmla="*/ 2306112 w 4386548"/>
              <a:gd name="connsiteY9" fmla="*/ 1638088 h 1749574"/>
              <a:gd name="connsiteX10" fmla="*/ 2919331 w 4386548"/>
              <a:gd name="connsiteY10" fmla="*/ 1386438 h 1749574"/>
              <a:gd name="connsiteX11" fmla="*/ 3461399 w 4386548"/>
              <a:gd name="connsiteY11" fmla="*/ 994865 h 1749574"/>
              <a:gd name="connsiteX12" fmla="*/ 3586081 w 4386548"/>
              <a:gd name="connsiteY12" fmla="*/ 883137 h 1749574"/>
              <a:gd name="connsiteX13" fmla="*/ 3707525 w 4386548"/>
              <a:gd name="connsiteY13" fmla="*/ 767027 h 1749574"/>
              <a:gd name="connsiteX14" fmla="*/ 3940126 w 4386548"/>
              <a:gd name="connsiteY14" fmla="*/ 523949 h 1749574"/>
              <a:gd name="connsiteX15" fmla="*/ 4363607 w 4386548"/>
              <a:gd name="connsiteY15" fmla="*/ 74 h 1749574"/>
              <a:gd name="connsiteX16" fmla="*/ 4386753 w 4386548"/>
              <a:gd name="connsiteY16" fmla="*/ 15219 h 1749574"/>
              <a:gd name="connsiteX17" fmla="*/ 4292265 w 4386548"/>
              <a:gd name="connsiteY17" fmla="*/ 156474 h 1749574"/>
              <a:gd name="connsiteX18" fmla="*/ 4192157 w 4386548"/>
              <a:gd name="connsiteY18" fmla="*/ 293539 h 1749574"/>
              <a:gd name="connsiteX19" fmla="*/ 3979845 w 4386548"/>
              <a:gd name="connsiteY19" fmla="*/ 558525 h 1749574"/>
              <a:gd name="connsiteX20" fmla="*/ 3505024 w 4386548"/>
              <a:gd name="connsiteY20" fmla="*/ 1045157 h 1749574"/>
              <a:gd name="connsiteX21" fmla="*/ 2956860 w 4386548"/>
              <a:gd name="connsiteY21" fmla="*/ 1450636 h 1749574"/>
              <a:gd name="connsiteX22" fmla="*/ 2323447 w 4386548"/>
              <a:gd name="connsiteY22" fmla="*/ 1712288 h 1749574"/>
              <a:gd name="connsiteX23" fmla="*/ 2152569 w 4386548"/>
              <a:gd name="connsiteY23" fmla="*/ 1741434 h 1749574"/>
              <a:gd name="connsiteX24" fmla="*/ 1979214 w 4386548"/>
              <a:gd name="connsiteY24" fmla="*/ 1749531 h 1749574"/>
              <a:gd name="connsiteX25" fmla="*/ 1806526 w 4386548"/>
              <a:gd name="connsiteY25" fmla="*/ 1737339 h 1749574"/>
              <a:gd name="connsiteX26" fmla="*/ 1720801 w 4386548"/>
              <a:gd name="connsiteY26" fmla="*/ 1724385 h 1749574"/>
              <a:gd name="connsiteX27" fmla="*/ 1636409 w 4386548"/>
              <a:gd name="connsiteY27" fmla="*/ 1706573 h 1749574"/>
              <a:gd name="connsiteX28" fmla="*/ 1006044 w 4386548"/>
              <a:gd name="connsiteY28" fmla="*/ 1441302 h 1749574"/>
              <a:gd name="connsiteX29" fmla="*/ 862217 w 4386548"/>
              <a:gd name="connsiteY29" fmla="*/ 1349385 h 1749574"/>
              <a:gd name="connsiteX30" fmla="*/ 723724 w 4386548"/>
              <a:gd name="connsiteY30" fmla="*/ 1250040 h 1749574"/>
              <a:gd name="connsiteX31" fmla="*/ 462167 w 4386548"/>
              <a:gd name="connsiteY31" fmla="*/ 1032489 h 1749574"/>
              <a:gd name="connsiteX32" fmla="*/ 220804 w 4386548"/>
              <a:gd name="connsiteY32" fmla="*/ 793411 h 1749574"/>
              <a:gd name="connsiteX33" fmla="*/ 204 w 4386548"/>
              <a:gd name="connsiteY33" fmla="*/ 536236 h 1749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86548" h="1749574">
                <a:moveTo>
                  <a:pt x="11444" y="527283"/>
                </a:moveTo>
                <a:cubicBezTo>
                  <a:pt x="158767" y="696985"/>
                  <a:pt x="318911" y="855121"/>
                  <a:pt x="490456" y="1000294"/>
                </a:cubicBezTo>
                <a:cubicBezTo>
                  <a:pt x="660239" y="1146331"/>
                  <a:pt x="843062" y="1276471"/>
                  <a:pt x="1036620" y="1389105"/>
                </a:cubicBezTo>
                <a:cubicBezTo>
                  <a:pt x="1133302" y="1444454"/>
                  <a:pt x="1233387" y="1493641"/>
                  <a:pt x="1336276" y="1536361"/>
                </a:cubicBezTo>
                <a:cubicBezTo>
                  <a:pt x="1438606" y="1578871"/>
                  <a:pt x="1544407" y="1612494"/>
                  <a:pt x="1652506" y="1636850"/>
                </a:cubicBezTo>
                <a:cubicBezTo>
                  <a:pt x="1679462" y="1643136"/>
                  <a:pt x="1706608" y="1647899"/>
                  <a:pt x="1733659" y="1653138"/>
                </a:cubicBezTo>
                <a:cubicBezTo>
                  <a:pt x="1760710" y="1658376"/>
                  <a:pt x="1788047" y="1661996"/>
                  <a:pt x="1815479" y="1664949"/>
                </a:cubicBezTo>
                <a:cubicBezTo>
                  <a:pt x="1870058" y="1671673"/>
                  <a:pt x="1924985" y="1675169"/>
                  <a:pt x="1979976" y="1675426"/>
                </a:cubicBezTo>
                <a:cubicBezTo>
                  <a:pt x="2034839" y="1675798"/>
                  <a:pt x="2089675" y="1672873"/>
                  <a:pt x="2144187" y="1666663"/>
                </a:cubicBezTo>
                <a:cubicBezTo>
                  <a:pt x="2198657" y="1660196"/>
                  <a:pt x="2252719" y="1650661"/>
                  <a:pt x="2306112" y="1638088"/>
                </a:cubicBezTo>
                <a:cubicBezTo>
                  <a:pt x="2521663" y="1588463"/>
                  <a:pt x="2727022" y="1498261"/>
                  <a:pt x="2919331" y="1386438"/>
                </a:cubicBezTo>
                <a:cubicBezTo>
                  <a:pt x="3111641" y="1274614"/>
                  <a:pt x="3291473" y="1140312"/>
                  <a:pt x="3461399" y="994865"/>
                </a:cubicBezTo>
                <a:cubicBezTo>
                  <a:pt x="3503690" y="958353"/>
                  <a:pt x="3545248" y="921110"/>
                  <a:pt x="3586081" y="883137"/>
                </a:cubicBezTo>
                <a:cubicBezTo>
                  <a:pt x="3627134" y="845037"/>
                  <a:pt x="3667520" y="806175"/>
                  <a:pt x="3707525" y="767027"/>
                </a:cubicBezTo>
                <a:cubicBezTo>
                  <a:pt x="3787535" y="688477"/>
                  <a:pt x="3865069" y="607452"/>
                  <a:pt x="3940126" y="523949"/>
                </a:cubicBezTo>
                <a:cubicBezTo>
                  <a:pt x="4091402" y="357745"/>
                  <a:pt x="4232800" y="182820"/>
                  <a:pt x="4363607" y="74"/>
                </a:cubicBezTo>
                <a:lnTo>
                  <a:pt x="4386753" y="15219"/>
                </a:lnTo>
                <a:cubicBezTo>
                  <a:pt x="4356368" y="63415"/>
                  <a:pt x="4324650" y="110469"/>
                  <a:pt x="4292265" y="156474"/>
                </a:cubicBezTo>
                <a:cubicBezTo>
                  <a:pt x="4259880" y="202480"/>
                  <a:pt x="4226257" y="248391"/>
                  <a:pt x="4192157" y="293539"/>
                </a:cubicBezTo>
                <a:cubicBezTo>
                  <a:pt x="4123958" y="383836"/>
                  <a:pt x="4053187" y="472164"/>
                  <a:pt x="3979845" y="558525"/>
                </a:cubicBezTo>
                <a:cubicBezTo>
                  <a:pt x="3832826" y="731345"/>
                  <a:pt x="3674178" y="893933"/>
                  <a:pt x="3505024" y="1045157"/>
                </a:cubicBezTo>
                <a:cubicBezTo>
                  <a:pt x="3335764" y="1197623"/>
                  <a:pt x="3152189" y="1333412"/>
                  <a:pt x="2956860" y="1450636"/>
                </a:cubicBezTo>
                <a:cubicBezTo>
                  <a:pt x="2760264" y="1566651"/>
                  <a:pt x="2547856" y="1660186"/>
                  <a:pt x="2323447" y="1712288"/>
                </a:cubicBezTo>
                <a:cubicBezTo>
                  <a:pt x="2267075" y="1725175"/>
                  <a:pt x="2210027" y="1734910"/>
                  <a:pt x="2152569" y="1741434"/>
                </a:cubicBezTo>
                <a:cubicBezTo>
                  <a:pt x="2094995" y="1747559"/>
                  <a:pt x="2037108" y="1750264"/>
                  <a:pt x="1979214" y="1749531"/>
                </a:cubicBezTo>
                <a:cubicBezTo>
                  <a:pt x="1921464" y="1748807"/>
                  <a:pt x="1863804" y="1744739"/>
                  <a:pt x="1806526" y="1737339"/>
                </a:cubicBezTo>
                <a:cubicBezTo>
                  <a:pt x="1777951" y="1734005"/>
                  <a:pt x="1749376" y="1729052"/>
                  <a:pt x="1720801" y="1724385"/>
                </a:cubicBezTo>
                <a:cubicBezTo>
                  <a:pt x="1692226" y="1719717"/>
                  <a:pt x="1664317" y="1713431"/>
                  <a:pt x="1636409" y="1706573"/>
                </a:cubicBezTo>
                <a:cubicBezTo>
                  <a:pt x="1412286" y="1653233"/>
                  <a:pt x="1200926" y="1558935"/>
                  <a:pt x="1006044" y="1441302"/>
                </a:cubicBezTo>
                <a:cubicBezTo>
                  <a:pt x="957153" y="1412031"/>
                  <a:pt x="909204" y="1381389"/>
                  <a:pt x="862217" y="1349385"/>
                </a:cubicBezTo>
                <a:cubicBezTo>
                  <a:pt x="815163" y="1317381"/>
                  <a:pt x="768872" y="1284425"/>
                  <a:pt x="723724" y="1250040"/>
                </a:cubicBezTo>
                <a:cubicBezTo>
                  <a:pt x="633360" y="1181202"/>
                  <a:pt x="546178" y="1108689"/>
                  <a:pt x="462167" y="1032489"/>
                </a:cubicBezTo>
                <a:cubicBezTo>
                  <a:pt x="378157" y="956289"/>
                  <a:pt x="297699" y="876596"/>
                  <a:pt x="220804" y="793411"/>
                </a:cubicBezTo>
                <a:cubicBezTo>
                  <a:pt x="142927" y="711513"/>
                  <a:pt x="69289" y="625675"/>
                  <a:pt x="204" y="536236"/>
                </a:cubicBezTo>
                <a:close/>
              </a:path>
            </a:pathLst>
          </a:custGeom>
          <a:solidFill>
            <a:srgbClr val="6595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F58956AE-1BE0-47C0-B4EB-04DC5858150F}"/>
              </a:ext>
            </a:extLst>
          </p:cNvPr>
          <p:cNvSpPr/>
          <p:nvPr/>
        </p:nvSpPr>
        <p:spPr>
          <a:xfrm>
            <a:off x="7992646" y="1240209"/>
            <a:ext cx="1367987" cy="993631"/>
          </a:xfrm>
          <a:custGeom>
            <a:avLst/>
            <a:gdLst>
              <a:gd name="connsiteX0" fmla="*/ 215270 w 1367987"/>
              <a:gd name="connsiteY0" fmla="*/ 178090 h 993631"/>
              <a:gd name="connsiteX1" fmla="*/ 272420 w 1367987"/>
              <a:gd name="connsiteY1" fmla="*/ 329918 h 993631"/>
              <a:gd name="connsiteX2" fmla="*/ 46296 w 1367987"/>
              <a:gd name="connsiteY2" fmla="*/ 420691 h 993631"/>
              <a:gd name="connsiteX3" fmla="*/ 5482 w 1367987"/>
              <a:gd name="connsiteY3" fmla="*/ 516046 h 993631"/>
              <a:gd name="connsiteX4" fmla="*/ 37629 w 1367987"/>
              <a:gd name="connsiteY4" fmla="*/ 552708 h 993631"/>
              <a:gd name="connsiteX5" fmla="*/ 157644 w 1367987"/>
              <a:gd name="connsiteY5" fmla="*/ 620335 h 993631"/>
              <a:gd name="connsiteX6" fmla="*/ 73728 w 1367987"/>
              <a:gd name="connsiteY6" fmla="*/ 941995 h 993631"/>
              <a:gd name="connsiteX7" fmla="*/ 215079 w 1367987"/>
              <a:gd name="connsiteY7" fmla="*/ 846745 h 993631"/>
              <a:gd name="connsiteX8" fmla="*/ 327951 w 1367987"/>
              <a:gd name="connsiteY8" fmla="*/ 993430 h 993631"/>
              <a:gd name="connsiteX9" fmla="*/ 443584 w 1367987"/>
              <a:gd name="connsiteY9" fmla="*/ 833600 h 993631"/>
              <a:gd name="connsiteX10" fmla="*/ 547121 w 1367987"/>
              <a:gd name="connsiteY10" fmla="*/ 941328 h 993631"/>
              <a:gd name="connsiteX11" fmla="*/ 628560 w 1367987"/>
              <a:gd name="connsiteY11" fmla="*/ 753400 h 993631"/>
              <a:gd name="connsiteX12" fmla="*/ 777340 w 1367987"/>
              <a:gd name="connsiteY12" fmla="*/ 793119 h 993631"/>
              <a:gd name="connsiteX13" fmla="*/ 784675 w 1367987"/>
              <a:gd name="connsiteY13" fmla="*/ 639385 h 993631"/>
              <a:gd name="connsiteX14" fmla="*/ 945933 w 1367987"/>
              <a:gd name="connsiteY14" fmla="*/ 673771 h 993631"/>
              <a:gd name="connsiteX15" fmla="*/ 1088236 w 1367987"/>
              <a:gd name="connsiteY15" fmla="*/ 602429 h 993631"/>
              <a:gd name="connsiteX16" fmla="*/ 1060138 w 1367987"/>
              <a:gd name="connsiteY16" fmla="*/ 456601 h 993631"/>
              <a:gd name="connsiteX17" fmla="*/ 1264925 w 1367987"/>
              <a:gd name="connsiteY17" fmla="*/ 445171 h 993631"/>
              <a:gd name="connsiteX18" fmla="*/ 1355698 w 1367987"/>
              <a:gd name="connsiteY18" fmla="*/ 404785 h 993631"/>
              <a:gd name="connsiteX19" fmla="*/ 1360937 w 1367987"/>
              <a:gd name="connsiteY19" fmla="*/ 322870 h 993631"/>
              <a:gd name="connsiteX20" fmla="*/ 1231873 w 1367987"/>
              <a:gd name="connsiteY20" fmla="*/ 245622 h 993631"/>
              <a:gd name="connsiteX21" fmla="*/ 1092713 w 1367987"/>
              <a:gd name="connsiteY21" fmla="*/ 270196 h 993631"/>
              <a:gd name="connsiteX22" fmla="*/ 1090903 w 1367987"/>
              <a:gd name="connsiteY22" fmla="*/ 115987 h 993631"/>
              <a:gd name="connsiteX23" fmla="*/ 972127 w 1367987"/>
              <a:gd name="connsiteY23" fmla="*/ 83 h 993631"/>
              <a:gd name="connsiteX24" fmla="*/ 930026 w 1367987"/>
              <a:gd name="connsiteY24" fmla="*/ 8449 h 993631"/>
              <a:gd name="connsiteX25" fmla="*/ 766101 w 1367987"/>
              <a:gd name="connsiteY25" fmla="*/ 73981 h 993631"/>
              <a:gd name="connsiteX26" fmla="*/ 699426 w 1367987"/>
              <a:gd name="connsiteY26" fmla="*/ 36643 h 993631"/>
              <a:gd name="connsiteX27" fmla="*/ 622559 w 1367987"/>
              <a:gd name="connsiteY27" fmla="*/ 41215 h 993631"/>
              <a:gd name="connsiteX28" fmla="*/ 512355 w 1367987"/>
              <a:gd name="connsiteY28" fmla="*/ 139894 h 993631"/>
              <a:gd name="connsiteX29" fmla="*/ 351954 w 1367987"/>
              <a:gd name="connsiteY29" fmla="*/ 110843 h 993631"/>
              <a:gd name="connsiteX30" fmla="*/ 215270 w 1367987"/>
              <a:gd name="connsiteY30" fmla="*/ 178090 h 99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67987" h="993631">
                <a:moveTo>
                  <a:pt x="215270" y="178090"/>
                </a:moveTo>
                <a:cubicBezTo>
                  <a:pt x="182028" y="232573"/>
                  <a:pt x="209460" y="319536"/>
                  <a:pt x="272420" y="329918"/>
                </a:cubicBezTo>
                <a:lnTo>
                  <a:pt x="46296" y="420691"/>
                </a:lnTo>
                <a:cubicBezTo>
                  <a:pt x="8692" y="435750"/>
                  <a:pt x="-9577" y="478442"/>
                  <a:pt x="5482" y="516046"/>
                </a:cubicBezTo>
                <a:cubicBezTo>
                  <a:pt x="11702" y="531572"/>
                  <a:pt x="23046" y="544507"/>
                  <a:pt x="37629" y="552708"/>
                </a:cubicBezTo>
                <a:lnTo>
                  <a:pt x="157644" y="620335"/>
                </a:lnTo>
                <a:cubicBezTo>
                  <a:pt x="73843" y="704651"/>
                  <a:pt x="41801" y="827485"/>
                  <a:pt x="73728" y="941995"/>
                </a:cubicBezTo>
                <a:lnTo>
                  <a:pt x="215079" y="846745"/>
                </a:lnTo>
                <a:cubicBezTo>
                  <a:pt x="185933" y="914849"/>
                  <a:pt x="254227" y="999145"/>
                  <a:pt x="327951" y="993430"/>
                </a:cubicBezTo>
                <a:cubicBezTo>
                  <a:pt x="401674" y="987715"/>
                  <a:pt x="456348" y="906562"/>
                  <a:pt x="443584" y="833600"/>
                </a:cubicBezTo>
                <a:lnTo>
                  <a:pt x="547121" y="941328"/>
                </a:lnTo>
                <a:lnTo>
                  <a:pt x="628560" y="753400"/>
                </a:lnTo>
                <a:cubicBezTo>
                  <a:pt x="652468" y="807216"/>
                  <a:pt x="729906" y="827885"/>
                  <a:pt x="777340" y="793119"/>
                </a:cubicBezTo>
                <a:cubicBezTo>
                  <a:pt x="824775" y="758353"/>
                  <a:pt x="828680" y="678819"/>
                  <a:pt x="784675" y="639385"/>
                </a:cubicBezTo>
                <a:cubicBezTo>
                  <a:pt x="836776" y="657769"/>
                  <a:pt x="890688" y="675009"/>
                  <a:pt x="945933" y="673771"/>
                </a:cubicBezTo>
                <a:cubicBezTo>
                  <a:pt x="1001178" y="672533"/>
                  <a:pt x="1058804" y="649292"/>
                  <a:pt x="1088236" y="602429"/>
                </a:cubicBezTo>
                <a:cubicBezTo>
                  <a:pt x="1117669" y="555566"/>
                  <a:pt x="1108048" y="484223"/>
                  <a:pt x="1060138" y="456601"/>
                </a:cubicBezTo>
                <a:lnTo>
                  <a:pt x="1264925" y="445171"/>
                </a:lnTo>
                <a:cubicBezTo>
                  <a:pt x="1298644" y="443361"/>
                  <a:pt x="1334267" y="440884"/>
                  <a:pt x="1355698" y="404785"/>
                </a:cubicBezTo>
                <a:cubicBezTo>
                  <a:pt x="1370262" y="379829"/>
                  <a:pt x="1372205" y="349473"/>
                  <a:pt x="1360937" y="322870"/>
                </a:cubicBezTo>
                <a:cubicBezTo>
                  <a:pt x="1339792" y="272578"/>
                  <a:pt x="1284737" y="247813"/>
                  <a:pt x="1231873" y="245622"/>
                </a:cubicBezTo>
                <a:cubicBezTo>
                  <a:pt x="1184248" y="243622"/>
                  <a:pt x="1138148" y="256957"/>
                  <a:pt x="1092713" y="270196"/>
                </a:cubicBezTo>
                <a:lnTo>
                  <a:pt x="1090903" y="115987"/>
                </a:lnTo>
                <a:cubicBezTo>
                  <a:pt x="1090113" y="51182"/>
                  <a:pt x="1036934" y="-710"/>
                  <a:pt x="972127" y="83"/>
                </a:cubicBezTo>
                <a:cubicBezTo>
                  <a:pt x="957696" y="259"/>
                  <a:pt x="943428" y="3095"/>
                  <a:pt x="930026" y="8449"/>
                </a:cubicBezTo>
                <a:lnTo>
                  <a:pt x="766101" y="73981"/>
                </a:lnTo>
                <a:cubicBezTo>
                  <a:pt x="744593" y="60292"/>
                  <a:pt x="722333" y="47826"/>
                  <a:pt x="699426" y="36643"/>
                </a:cubicBezTo>
                <a:cubicBezTo>
                  <a:pt x="673899" y="30705"/>
                  <a:pt x="647200" y="32292"/>
                  <a:pt x="622559" y="41215"/>
                </a:cubicBezTo>
                <a:cubicBezTo>
                  <a:pt x="573315" y="59408"/>
                  <a:pt x="556455" y="124178"/>
                  <a:pt x="512355" y="139894"/>
                </a:cubicBezTo>
                <a:cubicBezTo>
                  <a:pt x="463968" y="157230"/>
                  <a:pt x="404151" y="110081"/>
                  <a:pt x="351954" y="110843"/>
                </a:cubicBezTo>
                <a:cubicBezTo>
                  <a:pt x="299757" y="111605"/>
                  <a:pt x="243654" y="131512"/>
                  <a:pt x="215270" y="178090"/>
                </a:cubicBezTo>
                <a:close/>
              </a:path>
            </a:pathLst>
          </a:custGeom>
          <a:solidFill>
            <a:srgbClr val="E5DE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76B63404-93F8-48E6-B6D5-192D70A08841}"/>
              </a:ext>
            </a:extLst>
          </p:cNvPr>
          <p:cNvSpPr/>
          <p:nvPr/>
        </p:nvSpPr>
        <p:spPr>
          <a:xfrm>
            <a:off x="-1441131" y="6754347"/>
            <a:ext cx="208413" cy="234798"/>
          </a:xfrm>
          <a:custGeom>
            <a:avLst/>
            <a:gdLst>
              <a:gd name="connsiteX0" fmla="*/ 4341 w 208413"/>
              <a:gd name="connsiteY0" fmla="*/ 20369 h 234798"/>
              <a:gd name="connsiteX1" fmla="*/ 22058 w 208413"/>
              <a:gd name="connsiteY1" fmla="*/ 112666 h 234798"/>
              <a:gd name="connsiteX2" fmla="*/ 94733 w 208413"/>
              <a:gd name="connsiteY2" fmla="*/ 176674 h 234798"/>
              <a:gd name="connsiteX3" fmla="*/ 205605 w 208413"/>
              <a:gd name="connsiteY3" fmla="*/ 234872 h 234798"/>
              <a:gd name="connsiteX4" fmla="*/ 105306 w 208413"/>
              <a:gd name="connsiteY4" fmla="*/ 13797 h 234798"/>
              <a:gd name="connsiteX5" fmla="*/ 4341 w 208413"/>
              <a:gd name="connsiteY5" fmla="*/ 20369 h 23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13" h="234798">
                <a:moveTo>
                  <a:pt x="4341" y="20369"/>
                </a:moveTo>
                <a:cubicBezTo>
                  <a:pt x="-5755" y="51230"/>
                  <a:pt x="3579" y="85996"/>
                  <a:pt x="22058" y="112666"/>
                </a:cubicBezTo>
                <a:cubicBezTo>
                  <a:pt x="41841" y="138565"/>
                  <a:pt x="66540" y="160320"/>
                  <a:pt x="94733" y="176674"/>
                </a:cubicBezTo>
                <a:cubicBezTo>
                  <a:pt x="129995" y="199153"/>
                  <a:pt x="167076" y="218622"/>
                  <a:pt x="205605" y="234872"/>
                </a:cubicBezTo>
                <a:cubicBezTo>
                  <a:pt x="220464" y="150861"/>
                  <a:pt x="179315" y="55993"/>
                  <a:pt x="105306" y="13797"/>
                </a:cubicBezTo>
                <a:cubicBezTo>
                  <a:pt x="69302" y="-6777"/>
                  <a:pt x="37774" y="-3920"/>
                  <a:pt x="4341" y="20369"/>
                </a:cubicBezTo>
                <a:close/>
              </a:path>
            </a:pathLst>
          </a:custGeom>
          <a:solidFill>
            <a:srgbClr val="527F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206" name="Graphic 4">
            <a:extLst>
              <a:ext uri="{FF2B5EF4-FFF2-40B4-BE49-F238E27FC236}">
                <a16:creationId xmlns:a16="http://schemas.microsoft.com/office/drawing/2014/main" id="{A2573AC5-F1B4-497C-B42C-70EE743F2C72}"/>
              </a:ext>
            </a:extLst>
          </p:cNvPr>
          <p:cNvGrpSpPr/>
          <p:nvPr/>
        </p:nvGrpSpPr>
        <p:grpSpPr>
          <a:xfrm>
            <a:off x="3649976" y="5170030"/>
            <a:ext cx="1557413" cy="2060875"/>
            <a:chOff x="3816343" y="3200424"/>
            <a:chExt cx="1557413" cy="2060875"/>
          </a:xfrm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BCF504B-E2AB-4A04-B815-7C6FDBD5317A}"/>
                </a:ext>
              </a:extLst>
            </p:cNvPr>
            <p:cNvSpPr/>
            <p:nvPr/>
          </p:nvSpPr>
          <p:spPr>
            <a:xfrm>
              <a:off x="4454775" y="5088040"/>
              <a:ext cx="179641" cy="77343"/>
            </a:xfrm>
            <a:custGeom>
              <a:avLst/>
              <a:gdLst>
                <a:gd name="connsiteX0" fmla="*/ 0 w 179641"/>
                <a:gd name="connsiteY0" fmla="*/ 77343 h 77343"/>
                <a:gd name="connsiteX1" fmla="*/ 179641 w 179641"/>
                <a:gd name="connsiteY1" fmla="*/ 0 h 7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641" h="77343">
                  <a:moveTo>
                    <a:pt x="0" y="77343"/>
                  </a:moveTo>
                  <a:lnTo>
                    <a:pt x="179641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C6BDB26-7F4B-4BC2-9FCB-0D66EE7FA9B1}"/>
                </a:ext>
              </a:extLst>
            </p:cNvPr>
            <p:cNvSpPr/>
            <p:nvPr/>
          </p:nvSpPr>
          <p:spPr>
            <a:xfrm>
              <a:off x="4612744" y="4848668"/>
              <a:ext cx="658817" cy="265909"/>
            </a:xfrm>
            <a:custGeom>
              <a:avLst/>
              <a:gdLst>
                <a:gd name="connsiteX0" fmla="*/ 12257 w 658817"/>
                <a:gd name="connsiteY0" fmla="*/ 253733 h 265909"/>
                <a:gd name="connsiteX1" fmla="*/ 296 w 658817"/>
                <a:gd name="connsiteY1" fmla="*/ 238636 h 265909"/>
                <a:gd name="connsiteX2" fmla="*/ 2732 w 658817"/>
                <a:gd name="connsiteY2" fmla="*/ 232302 h 265909"/>
                <a:gd name="connsiteX3" fmla="*/ 337822 w 658817"/>
                <a:gd name="connsiteY3" fmla="*/ 51899 h 265909"/>
                <a:gd name="connsiteX4" fmla="*/ 643098 w 658817"/>
                <a:gd name="connsiteY4" fmla="*/ 273 h 265909"/>
                <a:gd name="connsiteX5" fmla="*/ 658826 w 658817"/>
                <a:gd name="connsiteY5" fmla="*/ 11398 h 265909"/>
                <a:gd name="connsiteX6" fmla="*/ 656814 w 658817"/>
                <a:gd name="connsiteY6" fmla="*/ 21133 h 265909"/>
                <a:gd name="connsiteX7" fmla="*/ 397829 w 658817"/>
                <a:gd name="connsiteY7" fmla="*/ 251257 h 265909"/>
                <a:gd name="connsiteX8" fmla="*/ 12257 w 658817"/>
                <a:gd name="connsiteY8" fmla="*/ 253733 h 26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817" h="265909">
                  <a:moveTo>
                    <a:pt x="12257" y="253733"/>
                  </a:moveTo>
                  <a:cubicBezTo>
                    <a:pt x="4785" y="252867"/>
                    <a:pt x="-570" y="246104"/>
                    <a:pt x="296" y="238636"/>
                  </a:cubicBezTo>
                  <a:cubicBezTo>
                    <a:pt x="561" y="236350"/>
                    <a:pt x="1399" y="234169"/>
                    <a:pt x="2732" y="232302"/>
                  </a:cubicBezTo>
                  <a:cubicBezTo>
                    <a:pt x="33403" y="189725"/>
                    <a:pt x="127224" y="87522"/>
                    <a:pt x="337822" y="51899"/>
                  </a:cubicBezTo>
                  <a:lnTo>
                    <a:pt x="643098" y="273"/>
                  </a:lnTo>
                  <a:cubicBezTo>
                    <a:pt x="650512" y="-1003"/>
                    <a:pt x="657554" y="3979"/>
                    <a:pt x="658826" y="11398"/>
                  </a:cubicBezTo>
                  <a:cubicBezTo>
                    <a:pt x="659405" y="14780"/>
                    <a:pt x="658688" y="18256"/>
                    <a:pt x="656814" y="21133"/>
                  </a:cubicBezTo>
                  <a:cubicBezTo>
                    <a:pt x="618142" y="80855"/>
                    <a:pt x="513939" y="225254"/>
                    <a:pt x="397829" y="251257"/>
                  </a:cubicBezTo>
                  <a:cubicBezTo>
                    <a:pt x="276195" y="278498"/>
                    <a:pt x="78170" y="260972"/>
                    <a:pt x="12257" y="253733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13C33A5-19C6-48D9-8B05-FA8F81CA4327}"/>
                </a:ext>
              </a:extLst>
            </p:cNvPr>
            <p:cNvSpPr/>
            <p:nvPr/>
          </p:nvSpPr>
          <p:spPr>
            <a:xfrm>
              <a:off x="4630892" y="4869727"/>
              <a:ext cx="615600" cy="218312"/>
            </a:xfrm>
            <a:custGeom>
              <a:avLst/>
              <a:gdLst>
                <a:gd name="connsiteX0" fmla="*/ 615805 w 615600"/>
                <a:gd name="connsiteY0" fmla="*/ 74 h 218312"/>
                <a:gd name="connsiteX1" fmla="*/ 204 w 615600"/>
                <a:gd name="connsiteY1" fmla="*/ 218387 h 21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5600" h="218312">
                  <a:moveTo>
                    <a:pt x="615805" y="74"/>
                  </a:moveTo>
                  <a:cubicBezTo>
                    <a:pt x="615805" y="74"/>
                    <a:pt x="385872" y="143996"/>
                    <a:pt x="204" y="2183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5BDE5F-1821-4D89-9194-4D736006381C}"/>
                </a:ext>
              </a:extLst>
            </p:cNvPr>
            <p:cNvSpPr/>
            <p:nvPr/>
          </p:nvSpPr>
          <p:spPr>
            <a:xfrm>
              <a:off x="4530499" y="4758761"/>
              <a:ext cx="138493" cy="72390"/>
            </a:xfrm>
            <a:custGeom>
              <a:avLst/>
              <a:gdLst>
                <a:gd name="connsiteX0" fmla="*/ 0 w 138493"/>
                <a:gd name="connsiteY0" fmla="*/ 72390 h 72390"/>
                <a:gd name="connsiteX1" fmla="*/ 138494 w 138493"/>
                <a:gd name="connsiteY1" fmla="*/ 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493" h="72390">
                  <a:moveTo>
                    <a:pt x="0" y="72390"/>
                  </a:moveTo>
                  <a:lnTo>
                    <a:pt x="138494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F6B4D70-832F-4A8C-A734-E83841AFEDC2}"/>
                </a:ext>
              </a:extLst>
            </p:cNvPr>
            <p:cNvSpPr/>
            <p:nvPr/>
          </p:nvSpPr>
          <p:spPr>
            <a:xfrm>
              <a:off x="4647319" y="4519388"/>
              <a:ext cx="658816" cy="265785"/>
            </a:xfrm>
            <a:custGeom>
              <a:avLst/>
              <a:gdLst>
                <a:gd name="connsiteX0" fmla="*/ 12257 w 658816"/>
                <a:gd name="connsiteY0" fmla="*/ 253734 h 265785"/>
                <a:gd name="connsiteX1" fmla="*/ 296 w 658816"/>
                <a:gd name="connsiteY1" fmla="*/ 238636 h 265785"/>
                <a:gd name="connsiteX2" fmla="*/ 2732 w 658816"/>
                <a:gd name="connsiteY2" fmla="*/ 232302 h 265785"/>
                <a:gd name="connsiteX3" fmla="*/ 337822 w 658816"/>
                <a:gd name="connsiteY3" fmla="*/ 51804 h 265785"/>
                <a:gd name="connsiteX4" fmla="*/ 643098 w 658816"/>
                <a:gd name="connsiteY4" fmla="*/ 273 h 265785"/>
                <a:gd name="connsiteX5" fmla="*/ 658824 w 658816"/>
                <a:gd name="connsiteY5" fmla="*/ 11398 h 265785"/>
                <a:gd name="connsiteX6" fmla="*/ 656814 w 658816"/>
                <a:gd name="connsiteY6" fmla="*/ 21133 h 265785"/>
                <a:gd name="connsiteX7" fmla="*/ 397829 w 658816"/>
                <a:gd name="connsiteY7" fmla="*/ 251257 h 265785"/>
                <a:gd name="connsiteX8" fmla="*/ 12257 w 658816"/>
                <a:gd name="connsiteY8" fmla="*/ 253734 h 26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8816" h="265785">
                  <a:moveTo>
                    <a:pt x="12257" y="253734"/>
                  </a:moveTo>
                  <a:cubicBezTo>
                    <a:pt x="4785" y="252867"/>
                    <a:pt x="-570" y="246104"/>
                    <a:pt x="296" y="238636"/>
                  </a:cubicBezTo>
                  <a:cubicBezTo>
                    <a:pt x="561" y="236350"/>
                    <a:pt x="1399" y="234169"/>
                    <a:pt x="2732" y="232302"/>
                  </a:cubicBezTo>
                  <a:cubicBezTo>
                    <a:pt x="33403" y="189726"/>
                    <a:pt x="127224" y="87427"/>
                    <a:pt x="337822" y="51804"/>
                  </a:cubicBezTo>
                  <a:lnTo>
                    <a:pt x="643098" y="273"/>
                  </a:lnTo>
                  <a:cubicBezTo>
                    <a:pt x="650508" y="-1003"/>
                    <a:pt x="657557" y="3979"/>
                    <a:pt x="658824" y="11398"/>
                  </a:cubicBezTo>
                  <a:cubicBezTo>
                    <a:pt x="659405" y="14780"/>
                    <a:pt x="658690" y="18256"/>
                    <a:pt x="656814" y="21133"/>
                  </a:cubicBezTo>
                  <a:cubicBezTo>
                    <a:pt x="618142" y="80855"/>
                    <a:pt x="513939" y="225159"/>
                    <a:pt x="397829" y="251257"/>
                  </a:cubicBezTo>
                  <a:cubicBezTo>
                    <a:pt x="276195" y="278403"/>
                    <a:pt x="77884" y="260687"/>
                    <a:pt x="12257" y="253734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75920E1-77A7-4DA6-A637-4318694F6708}"/>
                </a:ext>
              </a:extLst>
            </p:cNvPr>
            <p:cNvSpPr/>
            <p:nvPr/>
          </p:nvSpPr>
          <p:spPr>
            <a:xfrm>
              <a:off x="4665658" y="4540448"/>
              <a:ext cx="615600" cy="218313"/>
            </a:xfrm>
            <a:custGeom>
              <a:avLst/>
              <a:gdLst>
                <a:gd name="connsiteX0" fmla="*/ 615805 w 615600"/>
                <a:gd name="connsiteY0" fmla="*/ 74 h 218313"/>
                <a:gd name="connsiteX1" fmla="*/ 204 w 615600"/>
                <a:gd name="connsiteY1" fmla="*/ 218387 h 21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5600" h="218313">
                  <a:moveTo>
                    <a:pt x="615805" y="74"/>
                  </a:moveTo>
                  <a:cubicBezTo>
                    <a:pt x="615805" y="74"/>
                    <a:pt x="385872" y="143901"/>
                    <a:pt x="204" y="2183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4C52214-65FE-4D65-92A1-815CADB11EC4}"/>
                </a:ext>
              </a:extLst>
            </p:cNvPr>
            <p:cNvSpPr/>
            <p:nvPr/>
          </p:nvSpPr>
          <p:spPr>
            <a:xfrm>
              <a:off x="4603556" y="4455008"/>
              <a:ext cx="160401" cy="75819"/>
            </a:xfrm>
            <a:custGeom>
              <a:avLst/>
              <a:gdLst>
                <a:gd name="connsiteX0" fmla="*/ 0 w 160401"/>
                <a:gd name="connsiteY0" fmla="*/ 75819 h 75819"/>
                <a:gd name="connsiteX1" fmla="*/ 160401 w 160401"/>
                <a:gd name="connsiteY1" fmla="*/ 0 h 7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01" h="75819">
                  <a:moveTo>
                    <a:pt x="0" y="75819"/>
                  </a:moveTo>
                  <a:lnTo>
                    <a:pt x="160401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C9EF7FC-CD61-454D-8D4C-6685BB4A5BBF}"/>
                </a:ext>
              </a:extLst>
            </p:cNvPr>
            <p:cNvSpPr/>
            <p:nvPr/>
          </p:nvSpPr>
          <p:spPr>
            <a:xfrm>
              <a:off x="4742211" y="4152405"/>
              <a:ext cx="631546" cy="317755"/>
            </a:xfrm>
            <a:custGeom>
              <a:avLst/>
              <a:gdLst>
                <a:gd name="connsiteX0" fmla="*/ 13854 w 631546"/>
                <a:gd name="connsiteY0" fmla="*/ 317822 h 317755"/>
                <a:gd name="connsiteX1" fmla="*/ 205 w 631546"/>
                <a:gd name="connsiteY1" fmla="*/ 304230 h 317755"/>
                <a:gd name="connsiteX2" fmla="*/ 1948 w 631546"/>
                <a:gd name="connsiteY2" fmla="*/ 297533 h 317755"/>
                <a:gd name="connsiteX3" fmla="*/ 316273 w 631546"/>
                <a:gd name="connsiteY3" fmla="*/ 83412 h 317755"/>
                <a:gd name="connsiteX4" fmla="*/ 614596 w 631546"/>
                <a:gd name="connsiteY4" fmla="*/ 544 h 317755"/>
                <a:gd name="connsiteX5" fmla="*/ 631283 w 631546"/>
                <a:gd name="connsiteY5" fmla="*/ 10164 h 317755"/>
                <a:gd name="connsiteX6" fmla="*/ 630407 w 631546"/>
                <a:gd name="connsiteY6" fmla="*/ 19594 h 317755"/>
                <a:gd name="connsiteX7" fmla="*/ 396664 w 631546"/>
                <a:gd name="connsiteY7" fmla="*/ 275245 h 317755"/>
                <a:gd name="connsiteX8" fmla="*/ 13854 w 631546"/>
                <a:gd name="connsiteY8" fmla="*/ 317822 h 317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1546" h="317755">
                  <a:moveTo>
                    <a:pt x="13854" y="317822"/>
                  </a:moveTo>
                  <a:cubicBezTo>
                    <a:pt x="6331" y="317841"/>
                    <a:pt x="220" y="311754"/>
                    <a:pt x="205" y="304230"/>
                  </a:cubicBezTo>
                  <a:cubicBezTo>
                    <a:pt x="199" y="301886"/>
                    <a:pt x="800" y="299581"/>
                    <a:pt x="1948" y="297533"/>
                  </a:cubicBezTo>
                  <a:cubicBezTo>
                    <a:pt x="28046" y="252004"/>
                    <a:pt x="110723" y="140562"/>
                    <a:pt x="316273" y="83412"/>
                  </a:cubicBezTo>
                  <a:lnTo>
                    <a:pt x="614596" y="544"/>
                  </a:lnTo>
                  <a:cubicBezTo>
                    <a:pt x="621863" y="-1408"/>
                    <a:pt x="629331" y="2897"/>
                    <a:pt x="631283" y="10164"/>
                  </a:cubicBezTo>
                  <a:cubicBezTo>
                    <a:pt x="632131" y="13317"/>
                    <a:pt x="631817" y="16660"/>
                    <a:pt x="630407" y="19594"/>
                  </a:cubicBezTo>
                  <a:cubicBezTo>
                    <a:pt x="598022" y="82935"/>
                    <a:pt x="509535" y="237336"/>
                    <a:pt x="396664" y="275245"/>
                  </a:cubicBezTo>
                  <a:cubicBezTo>
                    <a:pt x="278935" y="315059"/>
                    <a:pt x="79862" y="318012"/>
                    <a:pt x="13854" y="317822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70164D9-2AFD-47A9-A374-10D7DA860E1A}"/>
                </a:ext>
              </a:extLst>
            </p:cNvPr>
            <p:cNvSpPr/>
            <p:nvPr/>
          </p:nvSpPr>
          <p:spPr>
            <a:xfrm>
              <a:off x="4760432" y="4174497"/>
              <a:ext cx="589692" cy="280797"/>
            </a:xfrm>
            <a:custGeom>
              <a:avLst/>
              <a:gdLst>
                <a:gd name="connsiteX0" fmla="*/ 589897 w 589692"/>
                <a:gd name="connsiteY0" fmla="*/ 74 h 280797"/>
                <a:gd name="connsiteX1" fmla="*/ 204 w 589692"/>
                <a:gd name="connsiteY1" fmla="*/ 280871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9692" h="280797">
                  <a:moveTo>
                    <a:pt x="589897" y="74"/>
                  </a:moveTo>
                  <a:cubicBezTo>
                    <a:pt x="589897" y="74"/>
                    <a:pt x="376156" y="166952"/>
                    <a:pt x="204" y="280871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FC4C6C5-2F38-46BB-863C-DB8E01221CE6}"/>
                </a:ext>
              </a:extLst>
            </p:cNvPr>
            <p:cNvSpPr/>
            <p:nvPr/>
          </p:nvSpPr>
          <p:spPr>
            <a:xfrm>
              <a:off x="4660991" y="4150685"/>
              <a:ext cx="115538" cy="126111"/>
            </a:xfrm>
            <a:custGeom>
              <a:avLst/>
              <a:gdLst>
                <a:gd name="connsiteX0" fmla="*/ 0 w 115538"/>
                <a:gd name="connsiteY0" fmla="*/ 126111 h 126111"/>
                <a:gd name="connsiteX1" fmla="*/ 115538 w 115538"/>
                <a:gd name="connsiteY1" fmla="*/ 0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538" h="126111">
                  <a:moveTo>
                    <a:pt x="0" y="126111"/>
                  </a:moveTo>
                  <a:lnTo>
                    <a:pt x="115538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D802983-C0E4-45C1-BF35-BAF5440CC0CC}"/>
                </a:ext>
              </a:extLst>
            </p:cNvPr>
            <p:cNvSpPr/>
            <p:nvPr/>
          </p:nvSpPr>
          <p:spPr>
            <a:xfrm>
              <a:off x="4755779" y="3659544"/>
              <a:ext cx="493957" cy="509047"/>
            </a:xfrm>
            <a:custGeom>
              <a:avLst/>
              <a:gdLst>
                <a:gd name="connsiteX0" fmla="*/ 18574 w 493957"/>
                <a:gd name="connsiteY0" fmla="*/ 508264 h 509047"/>
                <a:gd name="connsiteX1" fmla="*/ 1059 w 493957"/>
                <a:gd name="connsiteY1" fmla="*/ 500244 h 509047"/>
                <a:gd name="connsiteX2" fmla="*/ 381 w 493957"/>
                <a:gd name="connsiteY2" fmla="*/ 493309 h 509047"/>
                <a:gd name="connsiteX3" fmla="*/ 221361 w 493957"/>
                <a:gd name="connsiteY3" fmla="*/ 183652 h 509047"/>
                <a:gd name="connsiteX4" fmla="*/ 472535 w 493957"/>
                <a:gd name="connsiteY4" fmla="*/ 2677 h 509047"/>
                <a:gd name="connsiteX5" fmla="*/ 491561 w 493957"/>
                <a:gd name="connsiteY5" fmla="*/ 5686 h 509047"/>
                <a:gd name="connsiteX6" fmla="*/ 494062 w 493957"/>
                <a:gd name="connsiteY6" fmla="*/ 15345 h 509047"/>
                <a:gd name="connsiteX7" fmla="*/ 363379 w 493957"/>
                <a:gd name="connsiteY7" fmla="*/ 335956 h 509047"/>
                <a:gd name="connsiteX8" fmla="*/ 18574 w 493957"/>
                <a:gd name="connsiteY8" fmla="*/ 508264 h 50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957" h="509047">
                  <a:moveTo>
                    <a:pt x="18574" y="508264"/>
                  </a:moveTo>
                  <a:cubicBezTo>
                    <a:pt x="11523" y="510883"/>
                    <a:pt x="3682" y="507302"/>
                    <a:pt x="1059" y="500244"/>
                  </a:cubicBezTo>
                  <a:cubicBezTo>
                    <a:pt x="235" y="498034"/>
                    <a:pt x="2" y="495643"/>
                    <a:pt x="381" y="493309"/>
                  </a:cubicBezTo>
                  <a:cubicBezTo>
                    <a:pt x="9144" y="441589"/>
                    <a:pt x="48006" y="308524"/>
                    <a:pt x="221361" y="183652"/>
                  </a:cubicBezTo>
                  <a:cubicBezTo>
                    <a:pt x="365570" y="79734"/>
                    <a:pt x="438912" y="26870"/>
                    <a:pt x="472535" y="2677"/>
                  </a:cubicBezTo>
                  <a:cubicBezTo>
                    <a:pt x="478621" y="-1743"/>
                    <a:pt x="487139" y="-400"/>
                    <a:pt x="491561" y="5686"/>
                  </a:cubicBezTo>
                  <a:cubicBezTo>
                    <a:pt x="493585" y="8477"/>
                    <a:pt x="494479" y="11925"/>
                    <a:pt x="494062" y="15345"/>
                  </a:cubicBezTo>
                  <a:cubicBezTo>
                    <a:pt x="485680" y="86020"/>
                    <a:pt x="455962" y="261471"/>
                    <a:pt x="363379" y="335956"/>
                  </a:cubicBezTo>
                  <a:cubicBezTo>
                    <a:pt x="266414" y="414061"/>
                    <a:pt x="80582" y="485594"/>
                    <a:pt x="18574" y="508264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C5AE876-9885-4FEA-8425-D2F8ACDED817}"/>
                </a:ext>
              </a:extLst>
            </p:cNvPr>
            <p:cNvSpPr/>
            <p:nvPr/>
          </p:nvSpPr>
          <p:spPr>
            <a:xfrm>
              <a:off x="4773291" y="3684912"/>
              <a:ext cx="455961" cy="467391"/>
            </a:xfrm>
            <a:custGeom>
              <a:avLst/>
              <a:gdLst>
                <a:gd name="connsiteX0" fmla="*/ 456166 w 455961"/>
                <a:gd name="connsiteY0" fmla="*/ 74 h 467391"/>
                <a:gd name="connsiteX1" fmla="*/ 204 w 455961"/>
                <a:gd name="connsiteY1" fmla="*/ 467466 h 46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961" h="467391">
                  <a:moveTo>
                    <a:pt x="456166" y="74"/>
                  </a:moveTo>
                  <a:cubicBezTo>
                    <a:pt x="456166" y="74"/>
                    <a:pt x="313291" y="230579"/>
                    <a:pt x="204" y="467466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D6A1DB5-A776-4E04-86DE-7D977E088AF9}"/>
                </a:ext>
              </a:extLst>
            </p:cNvPr>
            <p:cNvSpPr/>
            <p:nvPr/>
          </p:nvSpPr>
          <p:spPr>
            <a:xfrm>
              <a:off x="4432487" y="3874459"/>
              <a:ext cx="295370" cy="1386840"/>
            </a:xfrm>
            <a:custGeom>
              <a:avLst/>
              <a:gdLst>
                <a:gd name="connsiteX0" fmla="*/ 288131 w 295370"/>
                <a:gd name="connsiteY0" fmla="*/ 0 h 1386840"/>
                <a:gd name="connsiteX1" fmla="*/ 295370 w 295370"/>
                <a:gd name="connsiteY1" fmla="*/ 113919 h 1386840"/>
                <a:gd name="connsiteX2" fmla="*/ 0 w 295370"/>
                <a:gd name="connsiteY2" fmla="*/ 1386840 h 138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370" h="1386840">
                  <a:moveTo>
                    <a:pt x="288131" y="0"/>
                  </a:moveTo>
                  <a:lnTo>
                    <a:pt x="295370" y="113919"/>
                  </a:lnTo>
                  <a:lnTo>
                    <a:pt x="0" y="1386840"/>
                  </a:lnTo>
                </a:path>
              </a:pathLst>
            </a:custGeom>
            <a:noFill/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7A655FA-0EF3-4A8D-9163-8915DBCD4932}"/>
                </a:ext>
              </a:extLst>
            </p:cNvPr>
            <p:cNvSpPr/>
            <p:nvPr/>
          </p:nvSpPr>
          <p:spPr>
            <a:xfrm>
              <a:off x="4657232" y="3200424"/>
              <a:ext cx="234798" cy="695554"/>
            </a:xfrm>
            <a:custGeom>
              <a:avLst/>
              <a:gdLst>
                <a:gd name="connsiteX0" fmla="*/ 72544 w 234798"/>
                <a:gd name="connsiteY0" fmla="*/ 688873 h 695554"/>
                <a:gd name="connsiteX1" fmla="*/ 53914 w 234798"/>
                <a:gd name="connsiteY1" fmla="*/ 693769 h 695554"/>
                <a:gd name="connsiteX2" fmla="*/ 49017 w 234798"/>
                <a:gd name="connsiteY2" fmla="*/ 688873 h 695554"/>
                <a:gd name="connsiteX3" fmla="*/ 24157 w 234798"/>
                <a:gd name="connsiteY3" fmla="*/ 309016 h 695554"/>
                <a:gd name="connsiteX4" fmla="*/ 104167 w 234798"/>
                <a:gd name="connsiteY4" fmla="*/ 10217 h 695554"/>
                <a:gd name="connsiteX5" fmla="*/ 120820 w 234798"/>
                <a:gd name="connsiteY5" fmla="*/ 530 h 695554"/>
                <a:gd name="connsiteX6" fmla="*/ 128837 w 234798"/>
                <a:gd name="connsiteY6" fmla="*/ 6407 h 695554"/>
                <a:gd name="connsiteX7" fmla="*/ 230754 w 234798"/>
                <a:gd name="connsiteY7" fmla="*/ 337305 h 695554"/>
                <a:gd name="connsiteX8" fmla="*/ 72544 w 234798"/>
                <a:gd name="connsiteY8" fmla="*/ 688873 h 69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798" h="695554">
                  <a:moveTo>
                    <a:pt x="72544" y="688873"/>
                  </a:moveTo>
                  <a:cubicBezTo>
                    <a:pt x="68752" y="695369"/>
                    <a:pt x="60411" y="697560"/>
                    <a:pt x="53914" y="693769"/>
                  </a:cubicBezTo>
                  <a:cubicBezTo>
                    <a:pt x="51887" y="692587"/>
                    <a:pt x="50200" y="690901"/>
                    <a:pt x="49017" y="688873"/>
                  </a:cubicBezTo>
                  <a:cubicBezTo>
                    <a:pt x="23014" y="643153"/>
                    <a:pt x="-31088" y="515423"/>
                    <a:pt x="24157" y="309016"/>
                  </a:cubicBezTo>
                  <a:cubicBezTo>
                    <a:pt x="70068" y="137566"/>
                    <a:pt x="93404" y="50126"/>
                    <a:pt x="104167" y="10217"/>
                  </a:cubicBezTo>
                  <a:cubicBezTo>
                    <a:pt x="106092" y="2949"/>
                    <a:pt x="113547" y="-1394"/>
                    <a:pt x="120820" y="530"/>
                  </a:cubicBezTo>
                  <a:cubicBezTo>
                    <a:pt x="124136" y="1415"/>
                    <a:pt x="126999" y="3511"/>
                    <a:pt x="128837" y="6407"/>
                  </a:cubicBezTo>
                  <a:cubicBezTo>
                    <a:pt x="166937" y="66414"/>
                    <a:pt x="255329" y="221005"/>
                    <a:pt x="230754" y="337305"/>
                  </a:cubicBezTo>
                  <a:cubicBezTo>
                    <a:pt x="205132" y="459225"/>
                    <a:pt x="106263" y="632104"/>
                    <a:pt x="72544" y="688873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95D71E5-AEC7-426A-B03E-5CC265AE1C98}"/>
                </a:ext>
              </a:extLst>
            </p:cNvPr>
            <p:cNvSpPr/>
            <p:nvPr/>
          </p:nvSpPr>
          <p:spPr>
            <a:xfrm>
              <a:off x="4719284" y="3227712"/>
              <a:ext cx="63810" cy="649986"/>
            </a:xfrm>
            <a:custGeom>
              <a:avLst/>
              <a:gdLst>
                <a:gd name="connsiteX0" fmla="*/ 57354 w 63810"/>
                <a:gd name="connsiteY0" fmla="*/ 74 h 649986"/>
                <a:gd name="connsiteX1" fmla="*/ 204 w 63810"/>
                <a:gd name="connsiteY1" fmla="*/ 650060 h 64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0" h="649986">
                  <a:moveTo>
                    <a:pt x="57354" y="74"/>
                  </a:moveTo>
                  <a:cubicBezTo>
                    <a:pt x="57354" y="74"/>
                    <a:pt x="92787" y="268679"/>
                    <a:pt x="204" y="650060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052681F6-B5E8-4061-81E1-54CA657574B3}"/>
                </a:ext>
              </a:extLst>
            </p:cNvPr>
            <p:cNvSpPr/>
            <p:nvPr/>
          </p:nvSpPr>
          <p:spPr>
            <a:xfrm>
              <a:off x="4304375" y="5057655"/>
              <a:ext cx="144398" cy="133540"/>
            </a:xfrm>
            <a:custGeom>
              <a:avLst/>
              <a:gdLst>
                <a:gd name="connsiteX0" fmla="*/ 144399 w 144398"/>
                <a:gd name="connsiteY0" fmla="*/ 133541 h 133540"/>
                <a:gd name="connsiteX1" fmla="*/ 0 w 144398"/>
                <a:gd name="connsiteY1" fmla="*/ 0 h 13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398" h="133540">
                  <a:moveTo>
                    <a:pt x="144399" y="13354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A36B7ADA-F55A-472F-BB3A-EF2767EA7F9D}"/>
                </a:ext>
              </a:extLst>
            </p:cNvPr>
            <p:cNvSpPr/>
            <p:nvPr/>
          </p:nvSpPr>
          <p:spPr>
            <a:xfrm>
              <a:off x="3816343" y="4581314"/>
              <a:ext cx="508859" cy="494012"/>
            </a:xfrm>
            <a:custGeom>
              <a:avLst/>
              <a:gdLst>
                <a:gd name="connsiteX0" fmla="*/ 491094 w 508859"/>
                <a:gd name="connsiteY0" fmla="*/ 493370 h 494012"/>
                <a:gd name="connsiteX1" fmla="*/ 508351 w 508859"/>
                <a:gd name="connsiteY1" fmla="*/ 484816 h 494012"/>
                <a:gd name="connsiteX2" fmla="*/ 508810 w 508859"/>
                <a:gd name="connsiteY2" fmla="*/ 477844 h 494012"/>
                <a:gd name="connsiteX3" fmla="*/ 278210 w 508859"/>
                <a:gd name="connsiteY3" fmla="*/ 175330 h 494012"/>
                <a:gd name="connsiteX4" fmla="*/ 21511 w 508859"/>
                <a:gd name="connsiteY4" fmla="*/ 2451 h 494012"/>
                <a:gd name="connsiteX5" fmla="*/ 2580 w 508859"/>
                <a:gd name="connsiteY5" fmla="*/ 6014 h 494012"/>
                <a:gd name="connsiteX6" fmla="*/ 366 w 508859"/>
                <a:gd name="connsiteY6" fmla="*/ 15786 h 494012"/>
                <a:gd name="connsiteX7" fmla="*/ 141050 w 508859"/>
                <a:gd name="connsiteY7" fmla="*/ 332111 h 494012"/>
                <a:gd name="connsiteX8" fmla="*/ 491094 w 508859"/>
                <a:gd name="connsiteY8" fmla="*/ 493370 h 49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8859" h="494012">
                  <a:moveTo>
                    <a:pt x="491094" y="493370"/>
                  </a:moveTo>
                  <a:cubicBezTo>
                    <a:pt x="498223" y="495770"/>
                    <a:pt x="505949" y="491941"/>
                    <a:pt x="508351" y="484816"/>
                  </a:cubicBezTo>
                  <a:cubicBezTo>
                    <a:pt x="509107" y="482568"/>
                    <a:pt x="509265" y="480168"/>
                    <a:pt x="508810" y="477844"/>
                  </a:cubicBezTo>
                  <a:cubicBezTo>
                    <a:pt x="498428" y="426409"/>
                    <a:pt x="455470" y="294678"/>
                    <a:pt x="278210" y="175330"/>
                  </a:cubicBezTo>
                  <a:lnTo>
                    <a:pt x="21511" y="2451"/>
                  </a:lnTo>
                  <a:cubicBezTo>
                    <a:pt x="15301" y="-1797"/>
                    <a:pt x="6825" y="-197"/>
                    <a:pt x="2580" y="6014"/>
                  </a:cubicBezTo>
                  <a:cubicBezTo>
                    <a:pt x="626" y="8871"/>
                    <a:pt x="-166" y="12367"/>
                    <a:pt x="366" y="15786"/>
                  </a:cubicBezTo>
                  <a:cubicBezTo>
                    <a:pt x="10939" y="86081"/>
                    <a:pt x="46086" y="260579"/>
                    <a:pt x="141050" y="332111"/>
                  </a:cubicBezTo>
                  <a:cubicBezTo>
                    <a:pt x="240491" y="406978"/>
                    <a:pt x="428419" y="472700"/>
                    <a:pt x="491094" y="493370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D7A0C91B-4A4B-4A68-845B-B2DEDC464CD0}"/>
                </a:ext>
              </a:extLst>
            </p:cNvPr>
            <p:cNvSpPr/>
            <p:nvPr/>
          </p:nvSpPr>
          <p:spPr>
            <a:xfrm>
              <a:off x="3837174" y="4606361"/>
              <a:ext cx="470439" cy="452818"/>
            </a:xfrm>
            <a:custGeom>
              <a:avLst/>
              <a:gdLst>
                <a:gd name="connsiteX0" fmla="*/ 204 w 470439"/>
                <a:gd name="connsiteY0" fmla="*/ 74 h 452818"/>
                <a:gd name="connsiteX1" fmla="*/ 470644 w 470439"/>
                <a:gd name="connsiteY1" fmla="*/ 452892 h 45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439" h="452818">
                  <a:moveTo>
                    <a:pt x="204" y="74"/>
                  </a:moveTo>
                  <a:cubicBezTo>
                    <a:pt x="204" y="74"/>
                    <a:pt x="150128" y="225911"/>
                    <a:pt x="470644" y="452892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15E9A6DE-7CDA-4B83-BC48-CDF1E625A332}"/>
                </a:ext>
              </a:extLst>
            </p:cNvPr>
            <p:cNvSpPr/>
            <p:nvPr/>
          </p:nvSpPr>
          <p:spPr>
            <a:xfrm>
              <a:off x="4409055" y="4743521"/>
              <a:ext cx="113442" cy="130111"/>
            </a:xfrm>
            <a:custGeom>
              <a:avLst/>
              <a:gdLst>
                <a:gd name="connsiteX0" fmla="*/ 113443 w 113442"/>
                <a:gd name="connsiteY0" fmla="*/ 130111 h 130111"/>
                <a:gd name="connsiteX1" fmla="*/ 0 w 113442"/>
                <a:gd name="connsiteY1" fmla="*/ 0 h 13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442" h="130111">
                  <a:moveTo>
                    <a:pt x="113443" y="13011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506914D-2FC2-46B9-AA21-B0F1AA0DD534}"/>
                </a:ext>
              </a:extLst>
            </p:cNvPr>
            <p:cNvSpPr/>
            <p:nvPr/>
          </p:nvSpPr>
          <p:spPr>
            <a:xfrm>
              <a:off x="3920653" y="4267630"/>
              <a:ext cx="509230" cy="493561"/>
            </a:xfrm>
            <a:custGeom>
              <a:avLst/>
              <a:gdLst>
                <a:gd name="connsiteX0" fmla="*/ 491464 w 509230"/>
                <a:gd name="connsiteY0" fmla="*/ 492919 h 493561"/>
                <a:gd name="connsiteX1" fmla="*/ 508721 w 509230"/>
                <a:gd name="connsiteY1" fmla="*/ 484366 h 493561"/>
                <a:gd name="connsiteX2" fmla="*/ 509180 w 509230"/>
                <a:gd name="connsiteY2" fmla="*/ 477393 h 493561"/>
                <a:gd name="connsiteX3" fmla="*/ 278580 w 509230"/>
                <a:gd name="connsiteY3" fmla="*/ 175260 h 493561"/>
                <a:gd name="connsiteX4" fmla="*/ 21405 w 509230"/>
                <a:gd name="connsiteY4" fmla="*/ 2382 h 493561"/>
                <a:gd name="connsiteX5" fmla="*/ 2509 w 509230"/>
                <a:gd name="connsiteY5" fmla="*/ 6116 h 493561"/>
                <a:gd name="connsiteX6" fmla="*/ 355 w 509230"/>
                <a:gd name="connsiteY6" fmla="*/ 15717 h 493561"/>
                <a:gd name="connsiteX7" fmla="*/ 141039 w 509230"/>
                <a:gd name="connsiteY7" fmla="*/ 332137 h 493561"/>
                <a:gd name="connsiteX8" fmla="*/ 491464 w 509230"/>
                <a:gd name="connsiteY8" fmla="*/ 492919 h 49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9230" h="493561">
                  <a:moveTo>
                    <a:pt x="491464" y="492919"/>
                  </a:moveTo>
                  <a:cubicBezTo>
                    <a:pt x="498592" y="495319"/>
                    <a:pt x="506319" y="491491"/>
                    <a:pt x="508721" y="484366"/>
                  </a:cubicBezTo>
                  <a:cubicBezTo>
                    <a:pt x="509478" y="482118"/>
                    <a:pt x="509636" y="479717"/>
                    <a:pt x="509180" y="477393"/>
                  </a:cubicBezTo>
                  <a:cubicBezTo>
                    <a:pt x="498798" y="425959"/>
                    <a:pt x="455936" y="294133"/>
                    <a:pt x="278580" y="175260"/>
                  </a:cubicBezTo>
                  <a:cubicBezTo>
                    <a:pt x="131133" y="75915"/>
                    <a:pt x="56171" y="25432"/>
                    <a:pt x="21405" y="2382"/>
                  </a:cubicBezTo>
                  <a:cubicBezTo>
                    <a:pt x="15155" y="-1809"/>
                    <a:pt x="6695" y="-133"/>
                    <a:pt x="2509" y="6116"/>
                  </a:cubicBezTo>
                  <a:cubicBezTo>
                    <a:pt x="620" y="8935"/>
                    <a:pt x="-148" y="12364"/>
                    <a:pt x="355" y="15717"/>
                  </a:cubicBezTo>
                  <a:cubicBezTo>
                    <a:pt x="10928" y="86107"/>
                    <a:pt x="45980" y="260509"/>
                    <a:pt x="141039" y="332137"/>
                  </a:cubicBezTo>
                  <a:cubicBezTo>
                    <a:pt x="240766" y="406527"/>
                    <a:pt x="428789" y="472250"/>
                    <a:pt x="491464" y="492919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271E847-3AD6-4573-AD85-0F8B3B6C58C8}"/>
                </a:ext>
              </a:extLst>
            </p:cNvPr>
            <p:cNvSpPr/>
            <p:nvPr/>
          </p:nvSpPr>
          <p:spPr>
            <a:xfrm>
              <a:off x="3941854" y="4292131"/>
              <a:ext cx="470439" cy="452818"/>
            </a:xfrm>
            <a:custGeom>
              <a:avLst/>
              <a:gdLst>
                <a:gd name="connsiteX0" fmla="*/ 204 w 470439"/>
                <a:gd name="connsiteY0" fmla="*/ 74 h 452818"/>
                <a:gd name="connsiteX1" fmla="*/ 470644 w 470439"/>
                <a:gd name="connsiteY1" fmla="*/ 452892 h 45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439" h="452818">
                  <a:moveTo>
                    <a:pt x="204" y="74"/>
                  </a:moveTo>
                  <a:cubicBezTo>
                    <a:pt x="204" y="74"/>
                    <a:pt x="150128" y="226007"/>
                    <a:pt x="470644" y="452892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878D1385-ED9A-4BDD-B6D6-8149167D1000}"/>
                </a:ext>
              </a:extLst>
            </p:cNvPr>
            <p:cNvSpPr/>
            <p:nvPr/>
          </p:nvSpPr>
          <p:spPr>
            <a:xfrm>
              <a:off x="4448203" y="4427672"/>
              <a:ext cx="141351" cy="166687"/>
            </a:xfrm>
            <a:custGeom>
              <a:avLst/>
              <a:gdLst>
                <a:gd name="connsiteX0" fmla="*/ 141351 w 141351"/>
                <a:gd name="connsiteY0" fmla="*/ 166687 h 166687"/>
                <a:gd name="connsiteX1" fmla="*/ 0 w 141351"/>
                <a:gd name="connsiteY1" fmla="*/ 0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351" h="166687">
                  <a:moveTo>
                    <a:pt x="141351" y="166687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654B25-5136-4C8C-B8DF-1610EAE17661}"/>
                </a:ext>
              </a:extLst>
            </p:cNvPr>
            <p:cNvSpPr/>
            <p:nvPr/>
          </p:nvSpPr>
          <p:spPr>
            <a:xfrm>
              <a:off x="4010581" y="3904240"/>
              <a:ext cx="457767" cy="541731"/>
            </a:xfrm>
            <a:custGeom>
              <a:avLst/>
              <a:gdLst>
                <a:gd name="connsiteX0" fmla="*/ 438874 w 457767"/>
                <a:gd name="connsiteY0" fmla="*/ 540650 h 541731"/>
                <a:gd name="connsiteX1" fmla="*/ 456823 w 457767"/>
                <a:gd name="connsiteY1" fmla="*/ 533659 h 541731"/>
                <a:gd name="connsiteX2" fmla="*/ 457924 w 457767"/>
                <a:gd name="connsiteY2" fmla="*/ 527029 h 541731"/>
                <a:gd name="connsiteX3" fmla="*/ 259899 w 457767"/>
                <a:gd name="connsiteY3" fmla="*/ 202227 h 541731"/>
                <a:gd name="connsiteX4" fmla="*/ 23107 w 457767"/>
                <a:gd name="connsiteY4" fmla="*/ 3726 h 541731"/>
                <a:gd name="connsiteX5" fmla="*/ 3857 w 457767"/>
                <a:gd name="connsiteY5" fmla="*/ 4411 h 541731"/>
                <a:gd name="connsiteX6" fmla="*/ 247 w 457767"/>
                <a:gd name="connsiteY6" fmla="*/ 14775 h 541731"/>
                <a:gd name="connsiteX7" fmla="*/ 107404 w 457767"/>
                <a:gd name="connsiteY7" fmla="*/ 343959 h 541731"/>
                <a:gd name="connsiteX8" fmla="*/ 438874 w 457767"/>
                <a:gd name="connsiteY8" fmla="*/ 540650 h 54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767" h="541731">
                  <a:moveTo>
                    <a:pt x="438874" y="540650"/>
                  </a:moveTo>
                  <a:cubicBezTo>
                    <a:pt x="445761" y="543679"/>
                    <a:pt x="453797" y="540545"/>
                    <a:pt x="456823" y="533659"/>
                  </a:cubicBezTo>
                  <a:cubicBezTo>
                    <a:pt x="457737" y="531573"/>
                    <a:pt x="458116" y="529296"/>
                    <a:pt x="457924" y="527029"/>
                  </a:cubicBezTo>
                  <a:cubicBezTo>
                    <a:pt x="452971" y="474832"/>
                    <a:pt x="423634" y="339292"/>
                    <a:pt x="259899" y="202227"/>
                  </a:cubicBezTo>
                  <a:lnTo>
                    <a:pt x="23107" y="3726"/>
                  </a:lnTo>
                  <a:cubicBezTo>
                    <a:pt x="17602" y="-1399"/>
                    <a:pt x="8984" y="-1094"/>
                    <a:pt x="3857" y="4411"/>
                  </a:cubicBezTo>
                  <a:cubicBezTo>
                    <a:pt x="1254" y="7212"/>
                    <a:pt x="-55" y="10965"/>
                    <a:pt x="247" y="14775"/>
                  </a:cubicBezTo>
                  <a:cubicBezTo>
                    <a:pt x="3486" y="85831"/>
                    <a:pt x="20345" y="262901"/>
                    <a:pt x="107404" y="343959"/>
                  </a:cubicBezTo>
                  <a:cubicBezTo>
                    <a:pt x="198558" y="428826"/>
                    <a:pt x="378676" y="513599"/>
                    <a:pt x="438874" y="540650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7859BB7-F0D0-4172-8A9B-753AA09FD6E9}"/>
                </a:ext>
              </a:extLst>
            </p:cNvPr>
            <p:cNvSpPr/>
            <p:nvPr/>
          </p:nvSpPr>
          <p:spPr>
            <a:xfrm>
              <a:off x="4030246" y="3930466"/>
              <a:ext cx="421004" cy="498919"/>
            </a:xfrm>
            <a:custGeom>
              <a:avLst/>
              <a:gdLst>
                <a:gd name="connsiteX0" fmla="*/ 204 w 421004"/>
                <a:gd name="connsiteY0" fmla="*/ 74 h 498919"/>
                <a:gd name="connsiteX1" fmla="*/ 421209 w 421004"/>
                <a:gd name="connsiteY1" fmla="*/ 498993 h 4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004" h="498919">
                  <a:moveTo>
                    <a:pt x="204" y="74"/>
                  </a:moveTo>
                  <a:cubicBezTo>
                    <a:pt x="204" y="74"/>
                    <a:pt x="125934" y="240199"/>
                    <a:pt x="421209" y="498993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57E98C0-D3E9-4CF5-9EA7-A2AA6E6393F4}"/>
                </a:ext>
              </a:extLst>
            </p:cNvPr>
            <p:cNvSpPr/>
            <p:nvPr/>
          </p:nvSpPr>
          <p:spPr>
            <a:xfrm>
              <a:off x="4610985" y="4076961"/>
              <a:ext cx="58483" cy="163353"/>
            </a:xfrm>
            <a:custGeom>
              <a:avLst/>
              <a:gdLst>
                <a:gd name="connsiteX0" fmla="*/ 58484 w 58483"/>
                <a:gd name="connsiteY0" fmla="*/ 163354 h 163353"/>
                <a:gd name="connsiteX1" fmla="*/ 0 w 58483"/>
                <a:gd name="connsiteY1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483" h="163353">
                  <a:moveTo>
                    <a:pt x="58484" y="16335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93D3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822BFB1F-B308-4CA0-83B1-DC7E7D86A52C}"/>
                </a:ext>
              </a:extLst>
            </p:cNvPr>
            <p:cNvSpPr/>
            <p:nvPr/>
          </p:nvSpPr>
          <p:spPr>
            <a:xfrm>
              <a:off x="4292827" y="3333493"/>
              <a:ext cx="351035" cy="767351"/>
            </a:xfrm>
            <a:custGeom>
              <a:avLst/>
              <a:gdLst>
                <a:gd name="connsiteX0" fmla="*/ 312361 w 351035"/>
                <a:gd name="connsiteY0" fmla="*/ 762782 h 767351"/>
                <a:gd name="connsiteX1" fmla="*/ 334722 w 351035"/>
                <a:gd name="connsiteY1" fmla="*/ 762802 h 767351"/>
                <a:gd name="connsiteX2" fmla="*/ 338841 w 351035"/>
                <a:gd name="connsiteY2" fmla="*/ 755639 h 767351"/>
                <a:gd name="connsiteX3" fmla="*/ 253116 w 351035"/>
                <a:gd name="connsiteY3" fmla="*/ 320537 h 767351"/>
                <a:gd name="connsiteX4" fmla="*/ 74236 w 351035"/>
                <a:gd name="connsiteY4" fmla="*/ 7640 h 767351"/>
                <a:gd name="connsiteX5" fmla="*/ 52350 w 351035"/>
                <a:gd name="connsiteY5" fmla="*/ 2440 h 767351"/>
                <a:gd name="connsiteX6" fmla="*/ 45661 w 351035"/>
                <a:gd name="connsiteY6" fmla="*/ 10784 h 767351"/>
                <a:gd name="connsiteX7" fmla="*/ 29469 w 351035"/>
                <a:gd name="connsiteY7" fmla="*/ 414072 h 767351"/>
                <a:gd name="connsiteX8" fmla="*/ 312361 w 351035"/>
                <a:gd name="connsiteY8" fmla="*/ 762782 h 76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035" h="767351">
                  <a:moveTo>
                    <a:pt x="312361" y="762782"/>
                  </a:moveTo>
                  <a:cubicBezTo>
                    <a:pt x="318531" y="768964"/>
                    <a:pt x="328542" y="768974"/>
                    <a:pt x="334722" y="762802"/>
                  </a:cubicBezTo>
                  <a:cubicBezTo>
                    <a:pt x="336705" y="760820"/>
                    <a:pt x="338128" y="758353"/>
                    <a:pt x="338841" y="755639"/>
                  </a:cubicBezTo>
                  <a:cubicBezTo>
                    <a:pt x="354462" y="696488"/>
                    <a:pt x="376941" y="536564"/>
                    <a:pt x="253116" y="320537"/>
                  </a:cubicBezTo>
                  <a:lnTo>
                    <a:pt x="74236" y="7640"/>
                  </a:lnTo>
                  <a:cubicBezTo>
                    <a:pt x="69628" y="164"/>
                    <a:pt x="59829" y="-2170"/>
                    <a:pt x="52350" y="2440"/>
                  </a:cubicBezTo>
                  <a:cubicBezTo>
                    <a:pt x="49225" y="4364"/>
                    <a:pt x="46862" y="7317"/>
                    <a:pt x="45661" y="10784"/>
                  </a:cubicBezTo>
                  <a:cubicBezTo>
                    <a:pt x="20134" y="90222"/>
                    <a:pt x="-33015" y="290247"/>
                    <a:pt x="29469" y="414072"/>
                  </a:cubicBezTo>
                  <a:cubicBezTo>
                    <a:pt x="94906" y="543517"/>
                    <a:pt x="257688" y="709347"/>
                    <a:pt x="312361" y="762782"/>
                  </a:cubicBezTo>
                  <a:close/>
                </a:path>
              </a:pathLst>
            </a:custGeom>
            <a:solidFill>
              <a:srgbClr val="293D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494E851-C4E6-45A9-8449-58EAB502F0EC}"/>
                </a:ext>
              </a:extLst>
            </p:cNvPr>
            <p:cNvSpPr/>
            <p:nvPr/>
          </p:nvSpPr>
          <p:spPr>
            <a:xfrm>
              <a:off x="4354763" y="3364586"/>
              <a:ext cx="258794" cy="715613"/>
            </a:xfrm>
            <a:custGeom>
              <a:avLst/>
              <a:gdLst>
                <a:gd name="connsiteX0" fmla="*/ 204 w 258794"/>
                <a:gd name="connsiteY0" fmla="*/ 74 h 715613"/>
                <a:gd name="connsiteX1" fmla="*/ 258999 w 258794"/>
                <a:gd name="connsiteY1" fmla="*/ 715687 h 715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794" h="715613">
                  <a:moveTo>
                    <a:pt x="204" y="74"/>
                  </a:moveTo>
                  <a:cubicBezTo>
                    <a:pt x="204" y="74"/>
                    <a:pt x="40876" y="313446"/>
                    <a:pt x="258999" y="715687"/>
                  </a:cubicBezTo>
                </a:path>
              </a:pathLst>
            </a:custGeom>
            <a:noFill/>
            <a:ln w="9525" cap="rnd">
              <a:solidFill>
                <a:srgbClr val="6F9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52F908E7-3C00-450E-B465-B41D22058F77}"/>
              </a:ext>
            </a:extLst>
          </p:cNvPr>
          <p:cNvSpPr/>
          <p:nvPr/>
        </p:nvSpPr>
        <p:spPr>
          <a:xfrm>
            <a:off x="9676729" y="563646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3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4 h 1426273"/>
              <a:gd name="connsiteX5" fmla="*/ 421591 w 1163478"/>
              <a:gd name="connsiteY5" fmla="*/ 84275 h 1426273"/>
              <a:gd name="connsiteX6" fmla="*/ 390539 w 1163478"/>
              <a:gd name="connsiteY6" fmla="*/ 527664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137 h 1426273"/>
              <a:gd name="connsiteX11" fmla="*/ 226423 w 1163478"/>
              <a:gd name="connsiteY11" fmla="*/ 1426347 h 1426273"/>
              <a:gd name="connsiteX12" fmla="*/ 849358 w 1163478"/>
              <a:gd name="connsiteY12" fmla="*/ 1326430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3" y="74"/>
                </a:cubicBezTo>
                <a:cubicBezTo>
                  <a:pt x="1163683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4"/>
                </a:cubicBezTo>
                <a:cubicBezTo>
                  <a:pt x="582849" y="527664"/>
                  <a:pt x="389777" y="172476"/>
                  <a:pt x="421591" y="84275"/>
                </a:cubicBezTo>
                <a:cubicBezTo>
                  <a:pt x="421591" y="84275"/>
                  <a:pt x="372632" y="230674"/>
                  <a:pt x="390539" y="527664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495" y="761883"/>
                  <a:pt x="85929" y="885137"/>
                </a:cubicBezTo>
                <a:cubicBezTo>
                  <a:pt x="131364" y="1008390"/>
                  <a:pt x="226423" y="1426347"/>
                  <a:pt x="226423" y="1426347"/>
                </a:cubicBezTo>
                <a:lnTo>
                  <a:pt x="849358" y="1326430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7F5C982F-42AA-4C58-9E30-32F82C47F412}"/>
              </a:ext>
            </a:extLst>
          </p:cNvPr>
          <p:cNvSpPr/>
          <p:nvPr/>
        </p:nvSpPr>
        <p:spPr>
          <a:xfrm rot="313290">
            <a:off x="9926312" y="-140616"/>
            <a:ext cx="3247834" cy="816673"/>
          </a:xfrm>
          <a:custGeom>
            <a:avLst/>
            <a:gdLst>
              <a:gd name="connsiteX0" fmla="*/ 347676 w 3247834"/>
              <a:gd name="connsiteY0" fmla="*/ 165047 h 816673"/>
              <a:gd name="connsiteX1" fmla="*/ 204 w 3247834"/>
              <a:gd name="connsiteY1" fmla="*/ 470704 h 816673"/>
              <a:gd name="connsiteX2" fmla="*/ 269667 w 3247834"/>
              <a:gd name="connsiteY2" fmla="*/ 502708 h 816673"/>
              <a:gd name="connsiteX3" fmla="*/ 445689 w 3247834"/>
              <a:gd name="connsiteY3" fmla="*/ 471180 h 816673"/>
              <a:gd name="connsiteX4" fmla="*/ 421209 w 3247834"/>
              <a:gd name="connsiteY4" fmla="*/ 703876 h 816673"/>
              <a:gd name="connsiteX5" fmla="*/ 591802 w 3247834"/>
              <a:gd name="connsiteY5" fmla="*/ 577479 h 816673"/>
              <a:gd name="connsiteX6" fmla="*/ 637522 w 3247834"/>
              <a:gd name="connsiteY6" fmla="*/ 511947 h 816673"/>
              <a:gd name="connsiteX7" fmla="*/ 737344 w 3247834"/>
              <a:gd name="connsiteY7" fmla="*/ 750072 h 816673"/>
              <a:gd name="connsiteX8" fmla="*/ 972231 w 3247834"/>
              <a:gd name="connsiteY8" fmla="*/ 506804 h 816673"/>
              <a:gd name="connsiteX9" fmla="*/ 1041668 w 3247834"/>
              <a:gd name="connsiteY9" fmla="*/ 414411 h 816673"/>
              <a:gd name="connsiteX10" fmla="*/ 1055860 w 3247834"/>
              <a:gd name="connsiteY10" fmla="*/ 816747 h 816673"/>
              <a:gd name="connsiteX11" fmla="*/ 1245789 w 3247834"/>
              <a:gd name="connsiteY11" fmla="*/ 626247 h 816673"/>
              <a:gd name="connsiteX12" fmla="*/ 1290651 w 3247834"/>
              <a:gd name="connsiteY12" fmla="*/ 548714 h 816673"/>
              <a:gd name="connsiteX13" fmla="*/ 1354183 w 3247834"/>
              <a:gd name="connsiteY13" fmla="*/ 671205 h 816673"/>
              <a:gd name="connsiteX14" fmla="*/ 1447147 w 3247834"/>
              <a:gd name="connsiteY14" fmla="*/ 715973 h 816673"/>
              <a:gd name="connsiteX15" fmla="*/ 1547065 w 3247834"/>
              <a:gd name="connsiteY15" fmla="*/ 577479 h 816673"/>
              <a:gd name="connsiteX16" fmla="*/ 1547065 w 3247834"/>
              <a:gd name="connsiteY16" fmla="*/ 364500 h 816673"/>
              <a:gd name="connsiteX17" fmla="*/ 1700036 w 3247834"/>
              <a:gd name="connsiteY17" fmla="*/ 626247 h 816673"/>
              <a:gd name="connsiteX18" fmla="*/ 1825385 w 3247834"/>
              <a:gd name="connsiteY18" fmla="*/ 781219 h 816673"/>
              <a:gd name="connsiteX19" fmla="*/ 2043317 w 3247834"/>
              <a:gd name="connsiteY19" fmla="*/ 450797 h 816673"/>
              <a:gd name="connsiteX20" fmla="*/ 2048842 w 3247834"/>
              <a:gd name="connsiteY20" fmla="*/ 351261 h 816673"/>
              <a:gd name="connsiteX21" fmla="*/ 2049985 w 3247834"/>
              <a:gd name="connsiteY21" fmla="*/ 332211 h 816673"/>
              <a:gd name="connsiteX22" fmla="*/ 2295920 w 3247834"/>
              <a:gd name="connsiteY22" fmla="*/ 626628 h 816673"/>
              <a:gd name="connsiteX23" fmla="*/ 2399933 w 3247834"/>
              <a:gd name="connsiteY23" fmla="*/ 670539 h 816673"/>
              <a:gd name="connsiteX24" fmla="*/ 2497945 w 3247834"/>
              <a:gd name="connsiteY24" fmla="*/ 503089 h 816673"/>
              <a:gd name="connsiteX25" fmla="*/ 2546904 w 3247834"/>
              <a:gd name="connsiteY25" fmla="*/ 447082 h 816673"/>
              <a:gd name="connsiteX26" fmla="*/ 2550809 w 3247834"/>
              <a:gd name="connsiteY26" fmla="*/ 816747 h 816673"/>
              <a:gd name="connsiteX27" fmla="*/ 2825510 w 3247834"/>
              <a:gd name="connsiteY27" fmla="*/ 679778 h 816673"/>
              <a:gd name="connsiteX28" fmla="*/ 3143931 w 3247834"/>
              <a:gd name="connsiteY28" fmla="*/ 259821 h 816673"/>
              <a:gd name="connsiteX29" fmla="*/ 3248039 w 3247834"/>
              <a:gd name="connsiteY29" fmla="*/ 74 h 81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7834" h="816673">
                <a:moveTo>
                  <a:pt x="347676" y="165047"/>
                </a:moveTo>
                <a:cubicBezTo>
                  <a:pt x="347676" y="165047"/>
                  <a:pt x="64975" y="253915"/>
                  <a:pt x="204" y="470704"/>
                </a:cubicBezTo>
                <a:cubicBezTo>
                  <a:pt x="204" y="470704"/>
                  <a:pt x="93645" y="534236"/>
                  <a:pt x="269667" y="502708"/>
                </a:cubicBezTo>
                <a:lnTo>
                  <a:pt x="445689" y="471180"/>
                </a:lnTo>
                <a:cubicBezTo>
                  <a:pt x="412046" y="543912"/>
                  <a:pt x="403436" y="625737"/>
                  <a:pt x="421209" y="703876"/>
                </a:cubicBezTo>
                <a:cubicBezTo>
                  <a:pt x="421209" y="703876"/>
                  <a:pt x="546178" y="643011"/>
                  <a:pt x="591802" y="577479"/>
                </a:cubicBezTo>
                <a:lnTo>
                  <a:pt x="637522" y="511947"/>
                </a:lnTo>
                <a:cubicBezTo>
                  <a:pt x="637522" y="511947"/>
                  <a:pt x="694196" y="652727"/>
                  <a:pt x="737344" y="750072"/>
                </a:cubicBezTo>
                <a:cubicBezTo>
                  <a:pt x="737344" y="750072"/>
                  <a:pt x="902889" y="599196"/>
                  <a:pt x="972231" y="506804"/>
                </a:cubicBezTo>
                <a:lnTo>
                  <a:pt x="1041668" y="414411"/>
                </a:lnTo>
                <a:cubicBezTo>
                  <a:pt x="1041668" y="414411"/>
                  <a:pt x="984518" y="663966"/>
                  <a:pt x="1055860" y="816747"/>
                </a:cubicBezTo>
                <a:cubicBezTo>
                  <a:pt x="1055860" y="816747"/>
                  <a:pt x="1200831" y="704067"/>
                  <a:pt x="1245789" y="626247"/>
                </a:cubicBezTo>
                <a:lnTo>
                  <a:pt x="1290651" y="548714"/>
                </a:lnTo>
                <a:cubicBezTo>
                  <a:pt x="1290651" y="548714"/>
                  <a:pt x="1232073" y="574336"/>
                  <a:pt x="1354183" y="671205"/>
                </a:cubicBezTo>
                <a:cubicBezTo>
                  <a:pt x="1476294" y="768075"/>
                  <a:pt x="1447147" y="715973"/>
                  <a:pt x="1447147" y="715973"/>
                </a:cubicBezTo>
                <a:cubicBezTo>
                  <a:pt x="1447147" y="715973"/>
                  <a:pt x="1550398" y="647107"/>
                  <a:pt x="1547065" y="577479"/>
                </a:cubicBezTo>
                <a:cubicBezTo>
                  <a:pt x="1543731" y="507852"/>
                  <a:pt x="1547065" y="364500"/>
                  <a:pt x="1547065" y="364500"/>
                </a:cubicBezTo>
                <a:cubicBezTo>
                  <a:pt x="1547065" y="364500"/>
                  <a:pt x="1590880" y="478800"/>
                  <a:pt x="1700036" y="626247"/>
                </a:cubicBezTo>
                <a:cubicBezTo>
                  <a:pt x="1809193" y="773694"/>
                  <a:pt x="1825385" y="781219"/>
                  <a:pt x="1825385" y="781219"/>
                </a:cubicBezTo>
                <a:cubicBezTo>
                  <a:pt x="1825385" y="781219"/>
                  <a:pt x="2037221" y="569478"/>
                  <a:pt x="2043317" y="450797"/>
                </a:cubicBezTo>
                <a:cubicBezTo>
                  <a:pt x="2046365" y="396600"/>
                  <a:pt x="2047984" y="367263"/>
                  <a:pt x="2048842" y="351261"/>
                </a:cubicBezTo>
                <a:lnTo>
                  <a:pt x="2049985" y="332211"/>
                </a:lnTo>
                <a:cubicBezTo>
                  <a:pt x="2049985" y="332211"/>
                  <a:pt x="2191812" y="582242"/>
                  <a:pt x="2295920" y="626628"/>
                </a:cubicBezTo>
                <a:lnTo>
                  <a:pt x="2399933" y="670539"/>
                </a:lnTo>
                <a:cubicBezTo>
                  <a:pt x="2399933" y="670539"/>
                  <a:pt x="2448987" y="559096"/>
                  <a:pt x="2497945" y="503089"/>
                </a:cubicBezTo>
                <a:lnTo>
                  <a:pt x="2546904" y="447082"/>
                </a:lnTo>
                <a:cubicBezTo>
                  <a:pt x="2546904" y="447082"/>
                  <a:pt x="2502612" y="699685"/>
                  <a:pt x="2550809" y="816747"/>
                </a:cubicBezTo>
                <a:cubicBezTo>
                  <a:pt x="2550809" y="816747"/>
                  <a:pt x="2721402" y="765503"/>
                  <a:pt x="2825510" y="679778"/>
                </a:cubicBezTo>
                <a:cubicBezTo>
                  <a:pt x="2929618" y="594053"/>
                  <a:pt x="3039823" y="519663"/>
                  <a:pt x="3143931" y="259821"/>
                </a:cubicBezTo>
                <a:lnTo>
                  <a:pt x="3248039" y="74"/>
                </a:lnTo>
                <a:close/>
              </a:path>
            </a:pathLst>
          </a:custGeom>
          <a:solidFill>
            <a:srgbClr val="416D2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45C9F3-9886-4427-AD92-191A52F09F44}"/>
              </a:ext>
            </a:extLst>
          </p:cNvPr>
          <p:cNvSpPr/>
          <p:nvPr/>
        </p:nvSpPr>
        <p:spPr>
          <a:xfrm>
            <a:off x="11016819" y="5659615"/>
            <a:ext cx="1163478" cy="1426273"/>
          </a:xfrm>
          <a:custGeom>
            <a:avLst/>
            <a:gdLst>
              <a:gd name="connsiteX0" fmla="*/ 832975 w 1163478"/>
              <a:gd name="connsiteY0" fmla="*/ 1306332 h 1426273"/>
              <a:gd name="connsiteX1" fmla="*/ 1163684 w 1163478"/>
              <a:gd name="connsiteY1" fmla="*/ 74 h 1426273"/>
              <a:gd name="connsiteX2" fmla="*/ 715151 w 1163478"/>
              <a:gd name="connsiteY2" fmla="*/ 704162 h 1426273"/>
              <a:gd name="connsiteX3" fmla="*/ 628474 w 1163478"/>
              <a:gd name="connsiteY3" fmla="*/ 264678 h 1426273"/>
              <a:gd name="connsiteX4" fmla="*/ 582849 w 1163478"/>
              <a:gd name="connsiteY4" fmla="*/ 527663 h 1426273"/>
              <a:gd name="connsiteX5" fmla="*/ 421590 w 1163478"/>
              <a:gd name="connsiteY5" fmla="*/ 84179 h 1426273"/>
              <a:gd name="connsiteX6" fmla="*/ 390539 w 1163478"/>
              <a:gd name="connsiteY6" fmla="*/ 527663 h 1426273"/>
              <a:gd name="connsiteX7" fmla="*/ 408446 w 1163478"/>
              <a:gd name="connsiteY7" fmla="*/ 824653 h 1426273"/>
              <a:gd name="connsiteX8" fmla="*/ 104313 w 1163478"/>
              <a:gd name="connsiteY8" fmla="*/ 397076 h 1426273"/>
              <a:gd name="connsiteX9" fmla="*/ 204 w 1163478"/>
              <a:gd name="connsiteY9" fmla="*/ 163332 h 1426273"/>
              <a:gd name="connsiteX10" fmla="*/ 85929 w 1163478"/>
              <a:gd name="connsiteY10" fmla="*/ 885041 h 1426273"/>
              <a:gd name="connsiteX11" fmla="*/ 226423 w 1163478"/>
              <a:gd name="connsiteY11" fmla="*/ 1426347 h 1426273"/>
              <a:gd name="connsiteX12" fmla="*/ 849358 w 1163478"/>
              <a:gd name="connsiteY12" fmla="*/ 1326335 h 142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3478" h="1426273">
                <a:moveTo>
                  <a:pt x="832975" y="1306332"/>
                </a:moveTo>
                <a:cubicBezTo>
                  <a:pt x="832975" y="1306332"/>
                  <a:pt x="800305" y="334782"/>
                  <a:pt x="1163684" y="74"/>
                </a:cubicBezTo>
                <a:cubicBezTo>
                  <a:pt x="1163684" y="74"/>
                  <a:pt x="805543" y="240866"/>
                  <a:pt x="715151" y="704162"/>
                </a:cubicBezTo>
                <a:cubicBezTo>
                  <a:pt x="715151" y="704162"/>
                  <a:pt x="722009" y="427270"/>
                  <a:pt x="628474" y="264678"/>
                </a:cubicBezTo>
                <a:cubicBezTo>
                  <a:pt x="628474" y="264678"/>
                  <a:pt x="559989" y="466132"/>
                  <a:pt x="582849" y="527663"/>
                </a:cubicBezTo>
                <a:cubicBezTo>
                  <a:pt x="582849" y="527663"/>
                  <a:pt x="389777" y="172476"/>
                  <a:pt x="421590" y="84179"/>
                </a:cubicBezTo>
                <a:cubicBezTo>
                  <a:pt x="421590" y="84179"/>
                  <a:pt x="372632" y="230674"/>
                  <a:pt x="390539" y="527663"/>
                </a:cubicBezTo>
                <a:lnTo>
                  <a:pt x="408446" y="824653"/>
                </a:lnTo>
                <a:cubicBezTo>
                  <a:pt x="408446" y="824653"/>
                  <a:pt x="208421" y="630724"/>
                  <a:pt x="104313" y="397076"/>
                </a:cubicBezTo>
                <a:lnTo>
                  <a:pt x="204" y="163332"/>
                </a:lnTo>
                <a:cubicBezTo>
                  <a:pt x="204" y="163332"/>
                  <a:pt x="40590" y="761883"/>
                  <a:pt x="85929" y="885041"/>
                </a:cubicBezTo>
                <a:cubicBezTo>
                  <a:pt x="131269" y="1008200"/>
                  <a:pt x="226423" y="1426347"/>
                  <a:pt x="226423" y="1426347"/>
                </a:cubicBezTo>
                <a:lnTo>
                  <a:pt x="849358" y="1326335"/>
                </a:lnTo>
              </a:path>
            </a:pathLst>
          </a:custGeom>
          <a:solidFill>
            <a:srgbClr val="C2C1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749DC8-85EE-4D17-81F0-FF536880FCC1}"/>
              </a:ext>
            </a:extLst>
          </p:cNvPr>
          <p:cNvGrpSpPr/>
          <p:nvPr/>
        </p:nvGrpSpPr>
        <p:grpSpPr>
          <a:xfrm>
            <a:off x="7337596" y="4759367"/>
            <a:ext cx="1557413" cy="3865613"/>
            <a:chOff x="7337596" y="4759367"/>
            <a:chExt cx="1557413" cy="3865613"/>
          </a:xfrm>
        </p:grpSpPr>
        <p:grpSp>
          <p:nvGrpSpPr>
            <p:cNvPr id="123" name="Graphic 4">
              <a:extLst>
                <a:ext uri="{FF2B5EF4-FFF2-40B4-BE49-F238E27FC236}">
                  <a16:creationId xmlns:a16="http://schemas.microsoft.com/office/drawing/2014/main" id="{67FC28C1-D193-42E4-B3EF-DD6245AD15D8}"/>
                </a:ext>
              </a:extLst>
            </p:cNvPr>
            <p:cNvGrpSpPr/>
            <p:nvPr/>
          </p:nvGrpSpPr>
          <p:grpSpPr>
            <a:xfrm>
              <a:off x="7337596" y="4759367"/>
              <a:ext cx="1557413" cy="2060875"/>
              <a:chOff x="3816343" y="3200424"/>
              <a:chExt cx="1557413" cy="2060875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98BEC222-6E47-4814-8FA9-5B0E1491E22E}"/>
                  </a:ext>
                </a:extLst>
              </p:cNvPr>
              <p:cNvSpPr/>
              <p:nvPr/>
            </p:nvSpPr>
            <p:spPr>
              <a:xfrm>
                <a:off x="4454775" y="5088040"/>
                <a:ext cx="179641" cy="77343"/>
              </a:xfrm>
              <a:custGeom>
                <a:avLst/>
                <a:gdLst>
                  <a:gd name="connsiteX0" fmla="*/ 0 w 179641"/>
                  <a:gd name="connsiteY0" fmla="*/ 77343 h 77343"/>
                  <a:gd name="connsiteX1" fmla="*/ 179641 w 179641"/>
                  <a:gd name="connsiteY1" fmla="*/ 0 h 7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9641" h="77343">
                    <a:moveTo>
                      <a:pt x="0" y="77343"/>
                    </a:moveTo>
                    <a:lnTo>
                      <a:pt x="179641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31D13755-6FAC-48B7-93AD-798577306205}"/>
                  </a:ext>
                </a:extLst>
              </p:cNvPr>
              <p:cNvSpPr/>
              <p:nvPr/>
            </p:nvSpPr>
            <p:spPr>
              <a:xfrm>
                <a:off x="4612744" y="4848668"/>
                <a:ext cx="658817" cy="265909"/>
              </a:xfrm>
              <a:custGeom>
                <a:avLst/>
                <a:gdLst>
                  <a:gd name="connsiteX0" fmla="*/ 12257 w 658817"/>
                  <a:gd name="connsiteY0" fmla="*/ 253733 h 265909"/>
                  <a:gd name="connsiteX1" fmla="*/ 296 w 658817"/>
                  <a:gd name="connsiteY1" fmla="*/ 238636 h 265909"/>
                  <a:gd name="connsiteX2" fmla="*/ 2732 w 658817"/>
                  <a:gd name="connsiteY2" fmla="*/ 232302 h 265909"/>
                  <a:gd name="connsiteX3" fmla="*/ 337822 w 658817"/>
                  <a:gd name="connsiteY3" fmla="*/ 51899 h 265909"/>
                  <a:gd name="connsiteX4" fmla="*/ 643098 w 658817"/>
                  <a:gd name="connsiteY4" fmla="*/ 273 h 265909"/>
                  <a:gd name="connsiteX5" fmla="*/ 658826 w 658817"/>
                  <a:gd name="connsiteY5" fmla="*/ 11398 h 265909"/>
                  <a:gd name="connsiteX6" fmla="*/ 656814 w 658817"/>
                  <a:gd name="connsiteY6" fmla="*/ 21133 h 265909"/>
                  <a:gd name="connsiteX7" fmla="*/ 397829 w 658817"/>
                  <a:gd name="connsiteY7" fmla="*/ 251257 h 265909"/>
                  <a:gd name="connsiteX8" fmla="*/ 12257 w 658817"/>
                  <a:gd name="connsiteY8" fmla="*/ 253733 h 265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8817" h="265909">
                    <a:moveTo>
                      <a:pt x="12257" y="253733"/>
                    </a:moveTo>
                    <a:cubicBezTo>
                      <a:pt x="4785" y="252867"/>
                      <a:pt x="-570" y="246104"/>
                      <a:pt x="296" y="238636"/>
                    </a:cubicBezTo>
                    <a:cubicBezTo>
                      <a:pt x="561" y="236350"/>
                      <a:pt x="1399" y="234169"/>
                      <a:pt x="2732" y="232302"/>
                    </a:cubicBezTo>
                    <a:cubicBezTo>
                      <a:pt x="33403" y="189725"/>
                      <a:pt x="127224" y="87522"/>
                      <a:pt x="337822" y="51899"/>
                    </a:cubicBezTo>
                    <a:lnTo>
                      <a:pt x="643098" y="273"/>
                    </a:lnTo>
                    <a:cubicBezTo>
                      <a:pt x="650512" y="-1003"/>
                      <a:pt x="657554" y="3979"/>
                      <a:pt x="658826" y="11398"/>
                    </a:cubicBezTo>
                    <a:cubicBezTo>
                      <a:pt x="659405" y="14780"/>
                      <a:pt x="658688" y="18256"/>
                      <a:pt x="656814" y="21133"/>
                    </a:cubicBezTo>
                    <a:cubicBezTo>
                      <a:pt x="618142" y="80855"/>
                      <a:pt x="513939" y="225254"/>
                      <a:pt x="397829" y="251257"/>
                    </a:cubicBezTo>
                    <a:cubicBezTo>
                      <a:pt x="276195" y="278498"/>
                      <a:pt x="78170" y="260972"/>
                      <a:pt x="12257" y="253733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A2C68B82-2962-4C36-B31E-9AFF57A15CFC}"/>
                  </a:ext>
                </a:extLst>
              </p:cNvPr>
              <p:cNvSpPr/>
              <p:nvPr/>
            </p:nvSpPr>
            <p:spPr>
              <a:xfrm>
                <a:off x="4630892" y="4869727"/>
                <a:ext cx="615600" cy="218312"/>
              </a:xfrm>
              <a:custGeom>
                <a:avLst/>
                <a:gdLst>
                  <a:gd name="connsiteX0" fmla="*/ 615805 w 615600"/>
                  <a:gd name="connsiteY0" fmla="*/ 74 h 218312"/>
                  <a:gd name="connsiteX1" fmla="*/ 204 w 615600"/>
                  <a:gd name="connsiteY1" fmla="*/ 218387 h 21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5600" h="218312">
                    <a:moveTo>
                      <a:pt x="615805" y="74"/>
                    </a:moveTo>
                    <a:cubicBezTo>
                      <a:pt x="615805" y="74"/>
                      <a:pt x="385872" y="143996"/>
                      <a:pt x="204" y="2183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BC08CF4-D8AC-44E3-9B83-2F4BC1FC090C}"/>
                  </a:ext>
                </a:extLst>
              </p:cNvPr>
              <p:cNvSpPr/>
              <p:nvPr/>
            </p:nvSpPr>
            <p:spPr>
              <a:xfrm>
                <a:off x="4530499" y="4758761"/>
                <a:ext cx="138493" cy="72390"/>
              </a:xfrm>
              <a:custGeom>
                <a:avLst/>
                <a:gdLst>
                  <a:gd name="connsiteX0" fmla="*/ 0 w 138493"/>
                  <a:gd name="connsiteY0" fmla="*/ 72390 h 72390"/>
                  <a:gd name="connsiteX1" fmla="*/ 138494 w 138493"/>
                  <a:gd name="connsiteY1" fmla="*/ 0 h 7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8493" h="72390">
                    <a:moveTo>
                      <a:pt x="0" y="72390"/>
                    </a:moveTo>
                    <a:lnTo>
                      <a:pt x="138494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C1996D5-A55E-498F-878F-76622F07754E}"/>
                  </a:ext>
                </a:extLst>
              </p:cNvPr>
              <p:cNvSpPr/>
              <p:nvPr/>
            </p:nvSpPr>
            <p:spPr>
              <a:xfrm>
                <a:off x="4647319" y="4519388"/>
                <a:ext cx="658816" cy="265785"/>
              </a:xfrm>
              <a:custGeom>
                <a:avLst/>
                <a:gdLst>
                  <a:gd name="connsiteX0" fmla="*/ 12257 w 658816"/>
                  <a:gd name="connsiteY0" fmla="*/ 253734 h 265785"/>
                  <a:gd name="connsiteX1" fmla="*/ 296 w 658816"/>
                  <a:gd name="connsiteY1" fmla="*/ 238636 h 265785"/>
                  <a:gd name="connsiteX2" fmla="*/ 2732 w 658816"/>
                  <a:gd name="connsiteY2" fmla="*/ 232302 h 265785"/>
                  <a:gd name="connsiteX3" fmla="*/ 337822 w 658816"/>
                  <a:gd name="connsiteY3" fmla="*/ 51804 h 265785"/>
                  <a:gd name="connsiteX4" fmla="*/ 643098 w 658816"/>
                  <a:gd name="connsiteY4" fmla="*/ 273 h 265785"/>
                  <a:gd name="connsiteX5" fmla="*/ 658824 w 658816"/>
                  <a:gd name="connsiteY5" fmla="*/ 11398 h 265785"/>
                  <a:gd name="connsiteX6" fmla="*/ 656814 w 658816"/>
                  <a:gd name="connsiteY6" fmla="*/ 21133 h 265785"/>
                  <a:gd name="connsiteX7" fmla="*/ 397829 w 658816"/>
                  <a:gd name="connsiteY7" fmla="*/ 251257 h 265785"/>
                  <a:gd name="connsiteX8" fmla="*/ 12257 w 658816"/>
                  <a:gd name="connsiteY8" fmla="*/ 253734 h 26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8816" h="265785">
                    <a:moveTo>
                      <a:pt x="12257" y="253734"/>
                    </a:moveTo>
                    <a:cubicBezTo>
                      <a:pt x="4785" y="252867"/>
                      <a:pt x="-570" y="246104"/>
                      <a:pt x="296" y="238636"/>
                    </a:cubicBezTo>
                    <a:cubicBezTo>
                      <a:pt x="561" y="236350"/>
                      <a:pt x="1399" y="234169"/>
                      <a:pt x="2732" y="232302"/>
                    </a:cubicBezTo>
                    <a:cubicBezTo>
                      <a:pt x="33403" y="189726"/>
                      <a:pt x="127224" y="87427"/>
                      <a:pt x="337822" y="51804"/>
                    </a:cubicBezTo>
                    <a:lnTo>
                      <a:pt x="643098" y="273"/>
                    </a:lnTo>
                    <a:cubicBezTo>
                      <a:pt x="650508" y="-1003"/>
                      <a:pt x="657557" y="3979"/>
                      <a:pt x="658824" y="11398"/>
                    </a:cubicBezTo>
                    <a:cubicBezTo>
                      <a:pt x="659405" y="14780"/>
                      <a:pt x="658690" y="18256"/>
                      <a:pt x="656814" y="21133"/>
                    </a:cubicBezTo>
                    <a:cubicBezTo>
                      <a:pt x="618142" y="80855"/>
                      <a:pt x="513939" y="225159"/>
                      <a:pt x="397829" y="251257"/>
                    </a:cubicBezTo>
                    <a:cubicBezTo>
                      <a:pt x="276195" y="278403"/>
                      <a:pt x="77884" y="260687"/>
                      <a:pt x="12257" y="253734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BCADB15-7488-4B1E-B5A2-C2A5D341B4B1}"/>
                  </a:ext>
                </a:extLst>
              </p:cNvPr>
              <p:cNvSpPr/>
              <p:nvPr/>
            </p:nvSpPr>
            <p:spPr>
              <a:xfrm>
                <a:off x="4665658" y="4540448"/>
                <a:ext cx="615600" cy="218313"/>
              </a:xfrm>
              <a:custGeom>
                <a:avLst/>
                <a:gdLst>
                  <a:gd name="connsiteX0" fmla="*/ 615805 w 615600"/>
                  <a:gd name="connsiteY0" fmla="*/ 74 h 218313"/>
                  <a:gd name="connsiteX1" fmla="*/ 204 w 615600"/>
                  <a:gd name="connsiteY1" fmla="*/ 218387 h 218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5600" h="218313">
                    <a:moveTo>
                      <a:pt x="615805" y="74"/>
                    </a:moveTo>
                    <a:cubicBezTo>
                      <a:pt x="615805" y="74"/>
                      <a:pt x="385872" y="143901"/>
                      <a:pt x="204" y="2183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73396703-7EE1-4C07-94D6-69B249D83E81}"/>
                  </a:ext>
                </a:extLst>
              </p:cNvPr>
              <p:cNvSpPr/>
              <p:nvPr/>
            </p:nvSpPr>
            <p:spPr>
              <a:xfrm>
                <a:off x="4603556" y="4455008"/>
                <a:ext cx="160401" cy="75819"/>
              </a:xfrm>
              <a:custGeom>
                <a:avLst/>
                <a:gdLst>
                  <a:gd name="connsiteX0" fmla="*/ 0 w 160401"/>
                  <a:gd name="connsiteY0" fmla="*/ 75819 h 75819"/>
                  <a:gd name="connsiteX1" fmla="*/ 160401 w 160401"/>
                  <a:gd name="connsiteY1" fmla="*/ 0 h 75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01" h="75819">
                    <a:moveTo>
                      <a:pt x="0" y="75819"/>
                    </a:moveTo>
                    <a:lnTo>
                      <a:pt x="160401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5EC5AAD-BB51-4347-BEFC-CD952436E641}"/>
                  </a:ext>
                </a:extLst>
              </p:cNvPr>
              <p:cNvSpPr/>
              <p:nvPr/>
            </p:nvSpPr>
            <p:spPr>
              <a:xfrm>
                <a:off x="4742211" y="4152405"/>
                <a:ext cx="631546" cy="317755"/>
              </a:xfrm>
              <a:custGeom>
                <a:avLst/>
                <a:gdLst>
                  <a:gd name="connsiteX0" fmla="*/ 13854 w 631546"/>
                  <a:gd name="connsiteY0" fmla="*/ 317822 h 317755"/>
                  <a:gd name="connsiteX1" fmla="*/ 205 w 631546"/>
                  <a:gd name="connsiteY1" fmla="*/ 304230 h 317755"/>
                  <a:gd name="connsiteX2" fmla="*/ 1948 w 631546"/>
                  <a:gd name="connsiteY2" fmla="*/ 297533 h 317755"/>
                  <a:gd name="connsiteX3" fmla="*/ 316273 w 631546"/>
                  <a:gd name="connsiteY3" fmla="*/ 83412 h 317755"/>
                  <a:gd name="connsiteX4" fmla="*/ 614596 w 631546"/>
                  <a:gd name="connsiteY4" fmla="*/ 544 h 317755"/>
                  <a:gd name="connsiteX5" fmla="*/ 631283 w 631546"/>
                  <a:gd name="connsiteY5" fmla="*/ 10164 h 317755"/>
                  <a:gd name="connsiteX6" fmla="*/ 630407 w 631546"/>
                  <a:gd name="connsiteY6" fmla="*/ 19594 h 317755"/>
                  <a:gd name="connsiteX7" fmla="*/ 396664 w 631546"/>
                  <a:gd name="connsiteY7" fmla="*/ 275245 h 317755"/>
                  <a:gd name="connsiteX8" fmla="*/ 13854 w 631546"/>
                  <a:gd name="connsiteY8" fmla="*/ 317822 h 317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1546" h="317755">
                    <a:moveTo>
                      <a:pt x="13854" y="317822"/>
                    </a:moveTo>
                    <a:cubicBezTo>
                      <a:pt x="6331" y="317841"/>
                      <a:pt x="220" y="311754"/>
                      <a:pt x="205" y="304230"/>
                    </a:cubicBezTo>
                    <a:cubicBezTo>
                      <a:pt x="199" y="301886"/>
                      <a:pt x="800" y="299581"/>
                      <a:pt x="1948" y="297533"/>
                    </a:cubicBezTo>
                    <a:cubicBezTo>
                      <a:pt x="28046" y="252004"/>
                      <a:pt x="110723" y="140562"/>
                      <a:pt x="316273" y="83412"/>
                    </a:cubicBezTo>
                    <a:lnTo>
                      <a:pt x="614596" y="544"/>
                    </a:lnTo>
                    <a:cubicBezTo>
                      <a:pt x="621863" y="-1408"/>
                      <a:pt x="629331" y="2897"/>
                      <a:pt x="631283" y="10164"/>
                    </a:cubicBezTo>
                    <a:cubicBezTo>
                      <a:pt x="632131" y="13317"/>
                      <a:pt x="631817" y="16660"/>
                      <a:pt x="630407" y="19594"/>
                    </a:cubicBezTo>
                    <a:cubicBezTo>
                      <a:pt x="598022" y="82935"/>
                      <a:pt x="509535" y="237336"/>
                      <a:pt x="396664" y="275245"/>
                    </a:cubicBezTo>
                    <a:cubicBezTo>
                      <a:pt x="278935" y="315059"/>
                      <a:pt x="79862" y="318012"/>
                      <a:pt x="13854" y="317822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81CCB799-7445-41EC-96CB-CF457739FC6D}"/>
                  </a:ext>
                </a:extLst>
              </p:cNvPr>
              <p:cNvSpPr/>
              <p:nvPr/>
            </p:nvSpPr>
            <p:spPr>
              <a:xfrm>
                <a:off x="4760432" y="4174497"/>
                <a:ext cx="589692" cy="280797"/>
              </a:xfrm>
              <a:custGeom>
                <a:avLst/>
                <a:gdLst>
                  <a:gd name="connsiteX0" fmla="*/ 589897 w 589692"/>
                  <a:gd name="connsiteY0" fmla="*/ 74 h 280797"/>
                  <a:gd name="connsiteX1" fmla="*/ 204 w 589692"/>
                  <a:gd name="connsiteY1" fmla="*/ 280871 h 2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9692" h="280797">
                    <a:moveTo>
                      <a:pt x="589897" y="74"/>
                    </a:moveTo>
                    <a:cubicBezTo>
                      <a:pt x="589897" y="74"/>
                      <a:pt x="376156" y="166952"/>
                      <a:pt x="204" y="280871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14B625F-32CD-41F8-99D1-8C8D07EEC41B}"/>
                  </a:ext>
                </a:extLst>
              </p:cNvPr>
              <p:cNvSpPr/>
              <p:nvPr/>
            </p:nvSpPr>
            <p:spPr>
              <a:xfrm>
                <a:off x="4660991" y="4150685"/>
                <a:ext cx="115538" cy="126111"/>
              </a:xfrm>
              <a:custGeom>
                <a:avLst/>
                <a:gdLst>
                  <a:gd name="connsiteX0" fmla="*/ 0 w 115538"/>
                  <a:gd name="connsiteY0" fmla="*/ 126111 h 126111"/>
                  <a:gd name="connsiteX1" fmla="*/ 115538 w 115538"/>
                  <a:gd name="connsiteY1" fmla="*/ 0 h 126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5538" h="126111">
                    <a:moveTo>
                      <a:pt x="0" y="126111"/>
                    </a:moveTo>
                    <a:lnTo>
                      <a:pt x="115538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700ECFB-B946-4378-921C-DC55A8EB6BB3}"/>
                  </a:ext>
                </a:extLst>
              </p:cNvPr>
              <p:cNvSpPr/>
              <p:nvPr/>
            </p:nvSpPr>
            <p:spPr>
              <a:xfrm>
                <a:off x="4755779" y="3659544"/>
                <a:ext cx="493957" cy="509047"/>
              </a:xfrm>
              <a:custGeom>
                <a:avLst/>
                <a:gdLst>
                  <a:gd name="connsiteX0" fmla="*/ 18574 w 493957"/>
                  <a:gd name="connsiteY0" fmla="*/ 508264 h 509047"/>
                  <a:gd name="connsiteX1" fmla="*/ 1059 w 493957"/>
                  <a:gd name="connsiteY1" fmla="*/ 500244 h 509047"/>
                  <a:gd name="connsiteX2" fmla="*/ 381 w 493957"/>
                  <a:gd name="connsiteY2" fmla="*/ 493309 h 509047"/>
                  <a:gd name="connsiteX3" fmla="*/ 221361 w 493957"/>
                  <a:gd name="connsiteY3" fmla="*/ 183652 h 509047"/>
                  <a:gd name="connsiteX4" fmla="*/ 472535 w 493957"/>
                  <a:gd name="connsiteY4" fmla="*/ 2677 h 509047"/>
                  <a:gd name="connsiteX5" fmla="*/ 491561 w 493957"/>
                  <a:gd name="connsiteY5" fmla="*/ 5686 h 509047"/>
                  <a:gd name="connsiteX6" fmla="*/ 494062 w 493957"/>
                  <a:gd name="connsiteY6" fmla="*/ 15345 h 509047"/>
                  <a:gd name="connsiteX7" fmla="*/ 363379 w 493957"/>
                  <a:gd name="connsiteY7" fmla="*/ 335956 h 509047"/>
                  <a:gd name="connsiteX8" fmla="*/ 18574 w 493957"/>
                  <a:gd name="connsiteY8" fmla="*/ 508264 h 509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3957" h="509047">
                    <a:moveTo>
                      <a:pt x="18574" y="508264"/>
                    </a:moveTo>
                    <a:cubicBezTo>
                      <a:pt x="11523" y="510883"/>
                      <a:pt x="3682" y="507302"/>
                      <a:pt x="1059" y="500244"/>
                    </a:cubicBezTo>
                    <a:cubicBezTo>
                      <a:pt x="235" y="498034"/>
                      <a:pt x="2" y="495643"/>
                      <a:pt x="381" y="493309"/>
                    </a:cubicBezTo>
                    <a:cubicBezTo>
                      <a:pt x="9144" y="441589"/>
                      <a:pt x="48006" y="308524"/>
                      <a:pt x="221361" y="183652"/>
                    </a:cubicBezTo>
                    <a:cubicBezTo>
                      <a:pt x="365570" y="79734"/>
                      <a:pt x="438912" y="26870"/>
                      <a:pt x="472535" y="2677"/>
                    </a:cubicBezTo>
                    <a:cubicBezTo>
                      <a:pt x="478621" y="-1743"/>
                      <a:pt x="487139" y="-400"/>
                      <a:pt x="491561" y="5686"/>
                    </a:cubicBezTo>
                    <a:cubicBezTo>
                      <a:pt x="493585" y="8477"/>
                      <a:pt x="494479" y="11925"/>
                      <a:pt x="494062" y="15345"/>
                    </a:cubicBezTo>
                    <a:cubicBezTo>
                      <a:pt x="485680" y="86020"/>
                      <a:pt x="455962" y="261471"/>
                      <a:pt x="363379" y="335956"/>
                    </a:cubicBezTo>
                    <a:cubicBezTo>
                      <a:pt x="266414" y="414061"/>
                      <a:pt x="80582" y="485594"/>
                      <a:pt x="18574" y="508264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9F65CE2A-978D-4FEB-8D84-B0B0E7B22D9E}"/>
                  </a:ext>
                </a:extLst>
              </p:cNvPr>
              <p:cNvSpPr/>
              <p:nvPr/>
            </p:nvSpPr>
            <p:spPr>
              <a:xfrm>
                <a:off x="4773291" y="3684912"/>
                <a:ext cx="455961" cy="467391"/>
              </a:xfrm>
              <a:custGeom>
                <a:avLst/>
                <a:gdLst>
                  <a:gd name="connsiteX0" fmla="*/ 456166 w 455961"/>
                  <a:gd name="connsiteY0" fmla="*/ 74 h 467391"/>
                  <a:gd name="connsiteX1" fmla="*/ 204 w 455961"/>
                  <a:gd name="connsiteY1" fmla="*/ 467466 h 467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5961" h="467391">
                    <a:moveTo>
                      <a:pt x="456166" y="74"/>
                    </a:moveTo>
                    <a:cubicBezTo>
                      <a:pt x="456166" y="74"/>
                      <a:pt x="313291" y="230579"/>
                      <a:pt x="204" y="467466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D856C822-EAAD-436B-8C0F-259B78FC8C54}"/>
                  </a:ext>
                </a:extLst>
              </p:cNvPr>
              <p:cNvSpPr/>
              <p:nvPr/>
            </p:nvSpPr>
            <p:spPr>
              <a:xfrm>
                <a:off x="4432487" y="3874459"/>
                <a:ext cx="295370" cy="1386840"/>
              </a:xfrm>
              <a:custGeom>
                <a:avLst/>
                <a:gdLst>
                  <a:gd name="connsiteX0" fmla="*/ 288131 w 295370"/>
                  <a:gd name="connsiteY0" fmla="*/ 0 h 1386840"/>
                  <a:gd name="connsiteX1" fmla="*/ 295370 w 295370"/>
                  <a:gd name="connsiteY1" fmla="*/ 113919 h 1386840"/>
                  <a:gd name="connsiteX2" fmla="*/ 0 w 295370"/>
                  <a:gd name="connsiteY2" fmla="*/ 1386840 h 1386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370" h="1386840">
                    <a:moveTo>
                      <a:pt x="288131" y="0"/>
                    </a:moveTo>
                    <a:lnTo>
                      <a:pt x="295370" y="113919"/>
                    </a:lnTo>
                    <a:lnTo>
                      <a:pt x="0" y="1386840"/>
                    </a:lnTo>
                  </a:path>
                </a:pathLst>
              </a:custGeom>
              <a:noFill/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DD58816-7EB6-4C70-8D50-6BF5DCE23454}"/>
                  </a:ext>
                </a:extLst>
              </p:cNvPr>
              <p:cNvSpPr/>
              <p:nvPr/>
            </p:nvSpPr>
            <p:spPr>
              <a:xfrm>
                <a:off x="4657232" y="3200424"/>
                <a:ext cx="234798" cy="695554"/>
              </a:xfrm>
              <a:custGeom>
                <a:avLst/>
                <a:gdLst>
                  <a:gd name="connsiteX0" fmla="*/ 72544 w 234798"/>
                  <a:gd name="connsiteY0" fmla="*/ 688873 h 695554"/>
                  <a:gd name="connsiteX1" fmla="*/ 53914 w 234798"/>
                  <a:gd name="connsiteY1" fmla="*/ 693769 h 695554"/>
                  <a:gd name="connsiteX2" fmla="*/ 49017 w 234798"/>
                  <a:gd name="connsiteY2" fmla="*/ 688873 h 695554"/>
                  <a:gd name="connsiteX3" fmla="*/ 24157 w 234798"/>
                  <a:gd name="connsiteY3" fmla="*/ 309016 h 695554"/>
                  <a:gd name="connsiteX4" fmla="*/ 104167 w 234798"/>
                  <a:gd name="connsiteY4" fmla="*/ 10217 h 695554"/>
                  <a:gd name="connsiteX5" fmla="*/ 120820 w 234798"/>
                  <a:gd name="connsiteY5" fmla="*/ 530 h 695554"/>
                  <a:gd name="connsiteX6" fmla="*/ 128837 w 234798"/>
                  <a:gd name="connsiteY6" fmla="*/ 6407 h 695554"/>
                  <a:gd name="connsiteX7" fmla="*/ 230754 w 234798"/>
                  <a:gd name="connsiteY7" fmla="*/ 337305 h 695554"/>
                  <a:gd name="connsiteX8" fmla="*/ 72544 w 234798"/>
                  <a:gd name="connsiteY8" fmla="*/ 688873 h 695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798" h="695554">
                    <a:moveTo>
                      <a:pt x="72544" y="688873"/>
                    </a:moveTo>
                    <a:cubicBezTo>
                      <a:pt x="68752" y="695369"/>
                      <a:pt x="60411" y="697560"/>
                      <a:pt x="53914" y="693769"/>
                    </a:cubicBezTo>
                    <a:cubicBezTo>
                      <a:pt x="51887" y="692587"/>
                      <a:pt x="50200" y="690901"/>
                      <a:pt x="49017" y="688873"/>
                    </a:cubicBezTo>
                    <a:cubicBezTo>
                      <a:pt x="23014" y="643153"/>
                      <a:pt x="-31088" y="515423"/>
                      <a:pt x="24157" y="309016"/>
                    </a:cubicBezTo>
                    <a:cubicBezTo>
                      <a:pt x="70068" y="137566"/>
                      <a:pt x="93404" y="50126"/>
                      <a:pt x="104167" y="10217"/>
                    </a:cubicBezTo>
                    <a:cubicBezTo>
                      <a:pt x="106092" y="2949"/>
                      <a:pt x="113547" y="-1394"/>
                      <a:pt x="120820" y="530"/>
                    </a:cubicBezTo>
                    <a:cubicBezTo>
                      <a:pt x="124136" y="1415"/>
                      <a:pt x="126999" y="3511"/>
                      <a:pt x="128837" y="6407"/>
                    </a:cubicBezTo>
                    <a:cubicBezTo>
                      <a:pt x="166937" y="66414"/>
                      <a:pt x="255329" y="221005"/>
                      <a:pt x="230754" y="337305"/>
                    </a:cubicBezTo>
                    <a:cubicBezTo>
                      <a:pt x="205132" y="459225"/>
                      <a:pt x="106263" y="632104"/>
                      <a:pt x="72544" y="688873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EC9E5445-EAC8-4927-B350-D4E33D0637B9}"/>
                  </a:ext>
                </a:extLst>
              </p:cNvPr>
              <p:cNvSpPr/>
              <p:nvPr/>
            </p:nvSpPr>
            <p:spPr>
              <a:xfrm>
                <a:off x="4719284" y="3227712"/>
                <a:ext cx="63810" cy="649986"/>
              </a:xfrm>
              <a:custGeom>
                <a:avLst/>
                <a:gdLst>
                  <a:gd name="connsiteX0" fmla="*/ 57354 w 63810"/>
                  <a:gd name="connsiteY0" fmla="*/ 74 h 649986"/>
                  <a:gd name="connsiteX1" fmla="*/ 204 w 63810"/>
                  <a:gd name="connsiteY1" fmla="*/ 650060 h 649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810" h="649986">
                    <a:moveTo>
                      <a:pt x="57354" y="74"/>
                    </a:moveTo>
                    <a:cubicBezTo>
                      <a:pt x="57354" y="74"/>
                      <a:pt x="92787" y="268679"/>
                      <a:pt x="204" y="650060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DB20CC74-A202-48AD-818A-799AE189F1F2}"/>
                  </a:ext>
                </a:extLst>
              </p:cNvPr>
              <p:cNvSpPr/>
              <p:nvPr/>
            </p:nvSpPr>
            <p:spPr>
              <a:xfrm>
                <a:off x="4304375" y="5057655"/>
                <a:ext cx="144398" cy="133540"/>
              </a:xfrm>
              <a:custGeom>
                <a:avLst/>
                <a:gdLst>
                  <a:gd name="connsiteX0" fmla="*/ 144399 w 144398"/>
                  <a:gd name="connsiteY0" fmla="*/ 133541 h 133540"/>
                  <a:gd name="connsiteX1" fmla="*/ 0 w 144398"/>
                  <a:gd name="connsiteY1" fmla="*/ 0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398" h="133540">
                    <a:moveTo>
                      <a:pt x="144399" y="13354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9C63AE27-2FE0-4C29-9A3D-4D80D38C159D}"/>
                  </a:ext>
                </a:extLst>
              </p:cNvPr>
              <p:cNvSpPr/>
              <p:nvPr/>
            </p:nvSpPr>
            <p:spPr>
              <a:xfrm>
                <a:off x="3816343" y="4581314"/>
                <a:ext cx="508859" cy="494012"/>
              </a:xfrm>
              <a:custGeom>
                <a:avLst/>
                <a:gdLst>
                  <a:gd name="connsiteX0" fmla="*/ 491094 w 508859"/>
                  <a:gd name="connsiteY0" fmla="*/ 493370 h 494012"/>
                  <a:gd name="connsiteX1" fmla="*/ 508351 w 508859"/>
                  <a:gd name="connsiteY1" fmla="*/ 484816 h 494012"/>
                  <a:gd name="connsiteX2" fmla="*/ 508810 w 508859"/>
                  <a:gd name="connsiteY2" fmla="*/ 477844 h 494012"/>
                  <a:gd name="connsiteX3" fmla="*/ 278210 w 508859"/>
                  <a:gd name="connsiteY3" fmla="*/ 175330 h 494012"/>
                  <a:gd name="connsiteX4" fmla="*/ 21511 w 508859"/>
                  <a:gd name="connsiteY4" fmla="*/ 2451 h 494012"/>
                  <a:gd name="connsiteX5" fmla="*/ 2580 w 508859"/>
                  <a:gd name="connsiteY5" fmla="*/ 6014 h 494012"/>
                  <a:gd name="connsiteX6" fmla="*/ 366 w 508859"/>
                  <a:gd name="connsiteY6" fmla="*/ 15786 h 494012"/>
                  <a:gd name="connsiteX7" fmla="*/ 141050 w 508859"/>
                  <a:gd name="connsiteY7" fmla="*/ 332111 h 494012"/>
                  <a:gd name="connsiteX8" fmla="*/ 491094 w 508859"/>
                  <a:gd name="connsiteY8" fmla="*/ 493370 h 49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8859" h="494012">
                    <a:moveTo>
                      <a:pt x="491094" y="493370"/>
                    </a:moveTo>
                    <a:cubicBezTo>
                      <a:pt x="498223" y="495770"/>
                      <a:pt x="505949" y="491941"/>
                      <a:pt x="508351" y="484816"/>
                    </a:cubicBezTo>
                    <a:cubicBezTo>
                      <a:pt x="509107" y="482568"/>
                      <a:pt x="509265" y="480168"/>
                      <a:pt x="508810" y="477844"/>
                    </a:cubicBezTo>
                    <a:cubicBezTo>
                      <a:pt x="498428" y="426409"/>
                      <a:pt x="455470" y="294678"/>
                      <a:pt x="278210" y="175330"/>
                    </a:cubicBezTo>
                    <a:lnTo>
                      <a:pt x="21511" y="2451"/>
                    </a:lnTo>
                    <a:cubicBezTo>
                      <a:pt x="15301" y="-1797"/>
                      <a:pt x="6825" y="-197"/>
                      <a:pt x="2580" y="6014"/>
                    </a:cubicBezTo>
                    <a:cubicBezTo>
                      <a:pt x="626" y="8871"/>
                      <a:pt x="-166" y="12367"/>
                      <a:pt x="366" y="15786"/>
                    </a:cubicBezTo>
                    <a:cubicBezTo>
                      <a:pt x="10939" y="86081"/>
                      <a:pt x="46086" y="260579"/>
                      <a:pt x="141050" y="332111"/>
                    </a:cubicBezTo>
                    <a:cubicBezTo>
                      <a:pt x="240491" y="406978"/>
                      <a:pt x="428419" y="472700"/>
                      <a:pt x="491094" y="493370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CA6BF57-667D-405A-A8E7-CB1AD6233EC3}"/>
                  </a:ext>
                </a:extLst>
              </p:cNvPr>
              <p:cNvSpPr/>
              <p:nvPr/>
            </p:nvSpPr>
            <p:spPr>
              <a:xfrm>
                <a:off x="3837174" y="4606361"/>
                <a:ext cx="470439" cy="452818"/>
              </a:xfrm>
              <a:custGeom>
                <a:avLst/>
                <a:gdLst>
                  <a:gd name="connsiteX0" fmla="*/ 204 w 470439"/>
                  <a:gd name="connsiteY0" fmla="*/ 74 h 452818"/>
                  <a:gd name="connsiteX1" fmla="*/ 470644 w 470439"/>
                  <a:gd name="connsiteY1" fmla="*/ 452892 h 45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439" h="452818">
                    <a:moveTo>
                      <a:pt x="204" y="74"/>
                    </a:moveTo>
                    <a:cubicBezTo>
                      <a:pt x="204" y="74"/>
                      <a:pt x="150128" y="225911"/>
                      <a:pt x="470644" y="452892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7E7EDC2D-0E35-43C1-86F1-C689AED52403}"/>
                  </a:ext>
                </a:extLst>
              </p:cNvPr>
              <p:cNvSpPr/>
              <p:nvPr/>
            </p:nvSpPr>
            <p:spPr>
              <a:xfrm>
                <a:off x="4409055" y="4743521"/>
                <a:ext cx="113442" cy="130111"/>
              </a:xfrm>
              <a:custGeom>
                <a:avLst/>
                <a:gdLst>
                  <a:gd name="connsiteX0" fmla="*/ 113443 w 113442"/>
                  <a:gd name="connsiteY0" fmla="*/ 130111 h 130111"/>
                  <a:gd name="connsiteX1" fmla="*/ 0 w 113442"/>
                  <a:gd name="connsiteY1" fmla="*/ 0 h 13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442" h="130111">
                    <a:moveTo>
                      <a:pt x="113443" y="13011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756196A-1E2F-4C26-A64B-9B5A8BF1333B}"/>
                  </a:ext>
                </a:extLst>
              </p:cNvPr>
              <p:cNvSpPr/>
              <p:nvPr/>
            </p:nvSpPr>
            <p:spPr>
              <a:xfrm>
                <a:off x="3920653" y="4267630"/>
                <a:ext cx="509230" cy="493561"/>
              </a:xfrm>
              <a:custGeom>
                <a:avLst/>
                <a:gdLst>
                  <a:gd name="connsiteX0" fmla="*/ 491464 w 509230"/>
                  <a:gd name="connsiteY0" fmla="*/ 492919 h 493561"/>
                  <a:gd name="connsiteX1" fmla="*/ 508721 w 509230"/>
                  <a:gd name="connsiteY1" fmla="*/ 484366 h 493561"/>
                  <a:gd name="connsiteX2" fmla="*/ 509180 w 509230"/>
                  <a:gd name="connsiteY2" fmla="*/ 477393 h 493561"/>
                  <a:gd name="connsiteX3" fmla="*/ 278580 w 509230"/>
                  <a:gd name="connsiteY3" fmla="*/ 175260 h 493561"/>
                  <a:gd name="connsiteX4" fmla="*/ 21405 w 509230"/>
                  <a:gd name="connsiteY4" fmla="*/ 2382 h 493561"/>
                  <a:gd name="connsiteX5" fmla="*/ 2509 w 509230"/>
                  <a:gd name="connsiteY5" fmla="*/ 6116 h 493561"/>
                  <a:gd name="connsiteX6" fmla="*/ 355 w 509230"/>
                  <a:gd name="connsiteY6" fmla="*/ 15717 h 493561"/>
                  <a:gd name="connsiteX7" fmla="*/ 141039 w 509230"/>
                  <a:gd name="connsiteY7" fmla="*/ 332137 h 493561"/>
                  <a:gd name="connsiteX8" fmla="*/ 491464 w 509230"/>
                  <a:gd name="connsiteY8" fmla="*/ 492919 h 49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9230" h="493561">
                    <a:moveTo>
                      <a:pt x="491464" y="492919"/>
                    </a:moveTo>
                    <a:cubicBezTo>
                      <a:pt x="498592" y="495319"/>
                      <a:pt x="506319" y="491491"/>
                      <a:pt x="508721" y="484366"/>
                    </a:cubicBezTo>
                    <a:cubicBezTo>
                      <a:pt x="509478" y="482118"/>
                      <a:pt x="509636" y="479717"/>
                      <a:pt x="509180" y="477393"/>
                    </a:cubicBezTo>
                    <a:cubicBezTo>
                      <a:pt x="498798" y="425959"/>
                      <a:pt x="455936" y="294133"/>
                      <a:pt x="278580" y="175260"/>
                    </a:cubicBezTo>
                    <a:cubicBezTo>
                      <a:pt x="131133" y="75915"/>
                      <a:pt x="56171" y="25432"/>
                      <a:pt x="21405" y="2382"/>
                    </a:cubicBezTo>
                    <a:cubicBezTo>
                      <a:pt x="15155" y="-1809"/>
                      <a:pt x="6695" y="-133"/>
                      <a:pt x="2509" y="6116"/>
                    </a:cubicBezTo>
                    <a:cubicBezTo>
                      <a:pt x="620" y="8935"/>
                      <a:pt x="-148" y="12364"/>
                      <a:pt x="355" y="15717"/>
                    </a:cubicBezTo>
                    <a:cubicBezTo>
                      <a:pt x="10928" y="86107"/>
                      <a:pt x="45980" y="260509"/>
                      <a:pt x="141039" y="332137"/>
                    </a:cubicBezTo>
                    <a:cubicBezTo>
                      <a:pt x="240766" y="406527"/>
                      <a:pt x="428789" y="472250"/>
                      <a:pt x="491464" y="492919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5D269D7-D74D-4E24-8F2E-BF5F6BED6BB2}"/>
                  </a:ext>
                </a:extLst>
              </p:cNvPr>
              <p:cNvSpPr/>
              <p:nvPr/>
            </p:nvSpPr>
            <p:spPr>
              <a:xfrm>
                <a:off x="3941854" y="4292131"/>
                <a:ext cx="470439" cy="452818"/>
              </a:xfrm>
              <a:custGeom>
                <a:avLst/>
                <a:gdLst>
                  <a:gd name="connsiteX0" fmla="*/ 204 w 470439"/>
                  <a:gd name="connsiteY0" fmla="*/ 74 h 452818"/>
                  <a:gd name="connsiteX1" fmla="*/ 470644 w 470439"/>
                  <a:gd name="connsiteY1" fmla="*/ 452892 h 45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439" h="452818">
                    <a:moveTo>
                      <a:pt x="204" y="74"/>
                    </a:moveTo>
                    <a:cubicBezTo>
                      <a:pt x="204" y="74"/>
                      <a:pt x="150128" y="226007"/>
                      <a:pt x="470644" y="452892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CC19A1C-D9C2-49F6-86D6-E1AA2DE753EC}"/>
                  </a:ext>
                </a:extLst>
              </p:cNvPr>
              <p:cNvSpPr/>
              <p:nvPr/>
            </p:nvSpPr>
            <p:spPr>
              <a:xfrm>
                <a:off x="4448203" y="4427672"/>
                <a:ext cx="141351" cy="166687"/>
              </a:xfrm>
              <a:custGeom>
                <a:avLst/>
                <a:gdLst>
                  <a:gd name="connsiteX0" fmla="*/ 141351 w 141351"/>
                  <a:gd name="connsiteY0" fmla="*/ 166687 h 166687"/>
                  <a:gd name="connsiteX1" fmla="*/ 0 w 141351"/>
                  <a:gd name="connsiteY1" fmla="*/ 0 h 16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351" h="166687">
                    <a:moveTo>
                      <a:pt x="141351" y="166687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680819D-E2CE-4CE7-B546-145B2693E5FC}"/>
                  </a:ext>
                </a:extLst>
              </p:cNvPr>
              <p:cNvSpPr/>
              <p:nvPr/>
            </p:nvSpPr>
            <p:spPr>
              <a:xfrm>
                <a:off x="4010581" y="3904240"/>
                <a:ext cx="457767" cy="541731"/>
              </a:xfrm>
              <a:custGeom>
                <a:avLst/>
                <a:gdLst>
                  <a:gd name="connsiteX0" fmla="*/ 438874 w 457767"/>
                  <a:gd name="connsiteY0" fmla="*/ 540650 h 541731"/>
                  <a:gd name="connsiteX1" fmla="*/ 456823 w 457767"/>
                  <a:gd name="connsiteY1" fmla="*/ 533659 h 541731"/>
                  <a:gd name="connsiteX2" fmla="*/ 457924 w 457767"/>
                  <a:gd name="connsiteY2" fmla="*/ 527029 h 541731"/>
                  <a:gd name="connsiteX3" fmla="*/ 259899 w 457767"/>
                  <a:gd name="connsiteY3" fmla="*/ 202227 h 541731"/>
                  <a:gd name="connsiteX4" fmla="*/ 23107 w 457767"/>
                  <a:gd name="connsiteY4" fmla="*/ 3726 h 541731"/>
                  <a:gd name="connsiteX5" fmla="*/ 3857 w 457767"/>
                  <a:gd name="connsiteY5" fmla="*/ 4411 h 541731"/>
                  <a:gd name="connsiteX6" fmla="*/ 247 w 457767"/>
                  <a:gd name="connsiteY6" fmla="*/ 14775 h 541731"/>
                  <a:gd name="connsiteX7" fmla="*/ 107404 w 457767"/>
                  <a:gd name="connsiteY7" fmla="*/ 343959 h 541731"/>
                  <a:gd name="connsiteX8" fmla="*/ 438874 w 457767"/>
                  <a:gd name="connsiteY8" fmla="*/ 540650 h 541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767" h="541731">
                    <a:moveTo>
                      <a:pt x="438874" y="540650"/>
                    </a:moveTo>
                    <a:cubicBezTo>
                      <a:pt x="445761" y="543679"/>
                      <a:pt x="453797" y="540545"/>
                      <a:pt x="456823" y="533659"/>
                    </a:cubicBezTo>
                    <a:cubicBezTo>
                      <a:pt x="457737" y="531573"/>
                      <a:pt x="458116" y="529296"/>
                      <a:pt x="457924" y="527029"/>
                    </a:cubicBezTo>
                    <a:cubicBezTo>
                      <a:pt x="452971" y="474832"/>
                      <a:pt x="423634" y="339292"/>
                      <a:pt x="259899" y="202227"/>
                    </a:cubicBezTo>
                    <a:lnTo>
                      <a:pt x="23107" y="3726"/>
                    </a:lnTo>
                    <a:cubicBezTo>
                      <a:pt x="17602" y="-1399"/>
                      <a:pt x="8984" y="-1094"/>
                      <a:pt x="3857" y="4411"/>
                    </a:cubicBezTo>
                    <a:cubicBezTo>
                      <a:pt x="1254" y="7212"/>
                      <a:pt x="-55" y="10965"/>
                      <a:pt x="247" y="14775"/>
                    </a:cubicBezTo>
                    <a:cubicBezTo>
                      <a:pt x="3486" y="85831"/>
                      <a:pt x="20345" y="262901"/>
                      <a:pt x="107404" y="343959"/>
                    </a:cubicBezTo>
                    <a:cubicBezTo>
                      <a:pt x="198558" y="428826"/>
                      <a:pt x="378676" y="513599"/>
                      <a:pt x="438874" y="540650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CD132C39-D5C2-4E83-95C9-ED0DD93D967F}"/>
                  </a:ext>
                </a:extLst>
              </p:cNvPr>
              <p:cNvSpPr/>
              <p:nvPr/>
            </p:nvSpPr>
            <p:spPr>
              <a:xfrm>
                <a:off x="4030246" y="3930466"/>
                <a:ext cx="421004" cy="498919"/>
              </a:xfrm>
              <a:custGeom>
                <a:avLst/>
                <a:gdLst>
                  <a:gd name="connsiteX0" fmla="*/ 204 w 421004"/>
                  <a:gd name="connsiteY0" fmla="*/ 74 h 498919"/>
                  <a:gd name="connsiteX1" fmla="*/ 421209 w 421004"/>
                  <a:gd name="connsiteY1" fmla="*/ 498993 h 49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1004" h="498919">
                    <a:moveTo>
                      <a:pt x="204" y="74"/>
                    </a:moveTo>
                    <a:cubicBezTo>
                      <a:pt x="204" y="74"/>
                      <a:pt x="125934" y="240199"/>
                      <a:pt x="421209" y="498993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22830119-F626-48B8-8232-21B80FF00FE1}"/>
                  </a:ext>
                </a:extLst>
              </p:cNvPr>
              <p:cNvSpPr/>
              <p:nvPr/>
            </p:nvSpPr>
            <p:spPr>
              <a:xfrm>
                <a:off x="4610985" y="4076961"/>
                <a:ext cx="58483" cy="163353"/>
              </a:xfrm>
              <a:custGeom>
                <a:avLst/>
                <a:gdLst>
                  <a:gd name="connsiteX0" fmla="*/ 58484 w 58483"/>
                  <a:gd name="connsiteY0" fmla="*/ 163354 h 163353"/>
                  <a:gd name="connsiteX1" fmla="*/ 0 w 58483"/>
                  <a:gd name="connsiteY1" fmla="*/ 0 h 16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483" h="163353">
                    <a:moveTo>
                      <a:pt x="58484" y="163354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93D3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7CAE8D33-AD83-4AD2-9A6C-8AE6D2041D47}"/>
                  </a:ext>
                </a:extLst>
              </p:cNvPr>
              <p:cNvSpPr/>
              <p:nvPr/>
            </p:nvSpPr>
            <p:spPr>
              <a:xfrm>
                <a:off x="4292827" y="3333493"/>
                <a:ext cx="351035" cy="767351"/>
              </a:xfrm>
              <a:custGeom>
                <a:avLst/>
                <a:gdLst>
                  <a:gd name="connsiteX0" fmla="*/ 312361 w 351035"/>
                  <a:gd name="connsiteY0" fmla="*/ 762782 h 767351"/>
                  <a:gd name="connsiteX1" fmla="*/ 334722 w 351035"/>
                  <a:gd name="connsiteY1" fmla="*/ 762802 h 767351"/>
                  <a:gd name="connsiteX2" fmla="*/ 338841 w 351035"/>
                  <a:gd name="connsiteY2" fmla="*/ 755639 h 767351"/>
                  <a:gd name="connsiteX3" fmla="*/ 253116 w 351035"/>
                  <a:gd name="connsiteY3" fmla="*/ 320537 h 767351"/>
                  <a:gd name="connsiteX4" fmla="*/ 74236 w 351035"/>
                  <a:gd name="connsiteY4" fmla="*/ 7640 h 767351"/>
                  <a:gd name="connsiteX5" fmla="*/ 52350 w 351035"/>
                  <a:gd name="connsiteY5" fmla="*/ 2440 h 767351"/>
                  <a:gd name="connsiteX6" fmla="*/ 45661 w 351035"/>
                  <a:gd name="connsiteY6" fmla="*/ 10784 h 767351"/>
                  <a:gd name="connsiteX7" fmla="*/ 29469 w 351035"/>
                  <a:gd name="connsiteY7" fmla="*/ 414072 h 767351"/>
                  <a:gd name="connsiteX8" fmla="*/ 312361 w 351035"/>
                  <a:gd name="connsiteY8" fmla="*/ 762782 h 767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1035" h="767351">
                    <a:moveTo>
                      <a:pt x="312361" y="762782"/>
                    </a:moveTo>
                    <a:cubicBezTo>
                      <a:pt x="318531" y="768964"/>
                      <a:pt x="328542" y="768974"/>
                      <a:pt x="334722" y="762802"/>
                    </a:cubicBezTo>
                    <a:cubicBezTo>
                      <a:pt x="336705" y="760820"/>
                      <a:pt x="338128" y="758353"/>
                      <a:pt x="338841" y="755639"/>
                    </a:cubicBezTo>
                    <a:cubicBezTo>
                      <a:pt x="354462" y="696488"/>
                      <a:pt x="376941" y="536564"/>
                      <a:pt x="253116" y="320537"/>
                    </a:cubicBezTo>
                    <a:lnTo>
                      <a:pt x="74236" y="7640"/>
                    </a:lnTo>
                    <a:cubicBezTo>
                      <a:pt x="69628" y="164"/>
                      <a:pt x="59829" y="-2170"/>
                      <a:pt x="52350" y="2440"/>
                    </a:cubicBezTo>
                    <a:cubicBezTo>
                      <a:pt x="49225" y="4364"/>
                      <a:pt x="46862" y="7317"/>
                      <a:pt x="45661" y="10784"/>
                    </a:cubicBezTo>
                    <a:cubicBezTo>
                      <a:pt x="20134" y="90222"/>
                      <a:pt x="-33015" y="290247"/>
                      <a:pt x="29469" y="414072"/>
                    </a:cubicBezTo>
                    <a:cubicBezTo>
                      <a:pt x="94906" y="543517"/>
                      <a:pt x="257688" y="709347"/>
                      <a:pt x="312361" y="762782"/>
                    </a:cubicBezTo>
                    <a:close/>
                  </a:path>
                </a:pathLst>
              </a:custGeom>
              <a:solidFill>
                <a:srgbClr val="293D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D9831B1-EE8C-4CE6-BA8D-C22F7A594385}"/>
                  </a:ext>
                </a:extLst>
              </p:cNvPr>
              <p:cNvSpPr/>
              <p:nvPr/>
            </p:nvSpPr>
            <p:spPr>
              <a:xfrm>
                <a:off x="4354763" y="3364586"/>
                <a:ext cx="258794" cy="715613"/>
              </a:xfrm>
              <a:custGeom>
                <a:avLst/>
                <a:gdLst>
                  <a:gd name="connsiteX0" fmla="*/ 204 w 258794"/>
                  <a:gd name="connsiteY0" fmla="*/ 74 h 715613"/>
                  <a:gd name="connsiteX1" fmla="*/ 258999 w 258794"/>
                  <a:gd name="connsiteY1" fmla="*/ 715687 h 71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8794" h="715613">
                    <a:moveTo>
                      <a:pt x="204" y="74"/>
                    </a:moveTo>
                    <a:cubicBezTo>
                      <a:pt x="204" y="74"/>
                      <a:pt x="40876" y="313446"/>
                      <a:pt x="258999" y="715687"/>
                    </a:cubicBezTo>
                  </a:path>
                </a:pathLst>
              </a:custGeom>
              <a:noFill/>
              <a:ln w="9525" cap="rnd">
                <a:solidFill>
                  <a:srgbClr val="6F9E7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D106D4F-0E75-4645-8A64-AF315DE3A8BA}"/>
                </a:ext>
              </a:extLst>
            </p:cNvPr>
            <p:cNvSpPr/>
            <p:nvPr/>
          </p:nvSpPr>
          <p:spPr>
            <a:xfrm>
              <a:off x="7888025" y="8272992"/>
              <a:ext cx="351988" cy="3519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559854DD-8333-421B-9F3D-C7142AD2A92B}"/>
              </a:ext>
            </a:extLst>
          </p:cNvPr>
          <p:cNvSpPr/>
          <p:nvPr/>
        </p:nvSpPr>
        <p:spPr>
          <a:xfrm flipH="1">
            <a:off x="8083956" y="2986557"/>
            <a:ext cx="1008983" cy="2112073"/>
          </a:xfrm>
          <a:custGeom>
            <a:avLst/>
            <a:gdLst>
              <a:gd name="connsiteX0" fmla="*/ 1009188 w 1008983"/>
              <a:gd name="connsiteY0" fmla="*/ 2112147 h 2112073"/>
              <a:gd name="connsiteX1" fmla="*/ 543510 w 1008983"/>
              <a:gd name="connsiteY1" fmla="*/ 290586 h 2112073"/>
              <a:gd name="connsiteX2" fmla="*/ 500648 w 1008983"/>
              <a:gd name="connsiteY2" fmla="*/ 74 h 2112073"/>
              <a:gd name="connsiteX3" fmla="*/ 549606 w 1008983"/>
              <a:gd name="connsiteY3" fmla="*/ 815604 h 2112073"/>
              <a:gd name="connsiteX4" fmla="*/ 604756 w 1008983"/>
              <a:gd name="connsiteY4" fmla="*/ 985911 h 2112073"/>
              <a:gd name="connsiteX5" fmla="*/ 329198 w 1008983"/>
              <a:gd name="connsiteY5" fmla="*/ 361357 h 2112073"/>
              <a:gd name="connsiteX6" fmla="*/ 341390 w 1008983"/>
              <a:gd name="connsiteY6" fmla="*/ 177620 h 2112073"/>
              <a:gd name="connsiteX7" fmla="*/ 408732 w 1008983"/>
              <a:gd name="connsiteY7" fmla="*/ 920570 h 2112073"/>
              <a:gd name="connsiteX8" fmla="*/ 519031 w 1008983"/>
              <a:gd name="connsiteY8" fmla="*/ 1078590 h 2112073"/>
              <a:gd name="connsiteX9" fmla="*/ 204 w 1008983"/>
              <a:gd name="connsiteY9" fmla="*/ 899805 h 2112073"/>
              <a:gd name="connsiteX10" fmla="*/ 421019 w 1008983"/>
              <a:gd name="connsiteY10" fmla="*/ 1402059 h 2112073"/>
              <a:gd name="connsiteX11" fmla="*/ 253474 w 1008983"/>
              <a:gd name="connsiteY11" fmla="*/ 1345575 h 2112073"/>
              <a:gd name="connsiteX12" fmla="*/ 469978 w 1008983"/>
              <a:gd name="connsiteY12" fmla="*/ 1658757 h 2112073"/>
              <a:gd name="connsiteX13" fmla="*/ 1009188 w 1008983"/>
              <a:gd name="connsiteY13" fmla="*/ 2112147 h 211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8983" h="2112073">
                <a:moveTo>
                  <a:pt x="1009188" y="2112147"/>
                </a:moveTo>
                <a:cubicBezTo>
                  <a:pt x="1009188" y="2112147"/>
                  <a:pt x="586373" y="580718"/>
                  <a:pt x="543510" y="290586"/>
                </a:cubicBezTo>
                <a:lnTo>
                  <a:pt x="500648" y="74"/>
                </a:lnTo>
                <a:cubicBezTo>
                  <a:pt x="500648" y="74"/>
                  <a:pt x="494457" y="645297"/>
                  <a:pt x="549606" y="815604"/>
                </a:cubicBezTo>
                <a:lnTo>
                  <a:pt x="604756" y="985911"/>
                </a:lnTo>
                <a:cubicBezTo>
                  <a:pt x="604756" y="985911"/>
                  <a:pt x="316911" y="544999"/>
                  <a:pt x="329198" y="361357"/>
                </a:cubicBezTo>
                <a:lnTo>
                  <a:pt x="341390" y="177620"/>
                </a:lnTo>
                <a:cubicBezTo>
                  <a:pt x="341390" y="177620"/>
                  <a:pt x="218994" y="690351"/>
                  <a:pt x="408732" y="920570"/>
                </a:cubicBezTo>
                <a:cubicBezTo>
                  <a:pt x="598470" y="1150789"/>
                  <a:pt x="519031" y="1078590"/>
                  <a:pt x="519031" y="1078590"/>
                </a:cubicBezTo>
                <a:lnTo>
                  <a:pt x="204" y="899805"/>
                </a:lnTo>
                <a:lnTo>
                  <a:pt x="421019" y="1402059"/>
                </a:lnTo>
                <a:lnTo>
                  <a:pt x="253474" y="1345575"/>
                </a:lnTo>
                <a:cubicBezTo>
                  <a:pt x="253474" y="1345575"/>
                  <a:pt x="280144" y="1480735"/>
                  <a:pt x="469978" y="1658757"/>
                </a:cubicBezTo>
                <a:cubicBezTo>
                  <a:pt x="659811" y="1836779"/>
                  <a:pt x="1009188" y="2112147"/>
                  <a:pt x="1009188" y="2112147"/>
                </a:cubicBezTo>
                <a:close/>
              </a:path>
            </a:pathLst>
          </a:custGeom>
          <a:solidFill>
            <a:srgbClr val="D1C99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pic>
        <p:nvPicPr>
          <p:cNvPr id="572" name="Bird Sound">
            <a:hlinkClick r:id="" action="ppaction://media"/>
            <a:extLst>
              <a:ext uri="{FF2B5EF4-FFF2-40B4-BE49-F238E27FC236}">
                <a16:creationId xmlns:a16="http://schemas.microsoft.com/office/drawing/2014/main" id="{6BDC2B5E-7763-483A-844F-9212998A91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90" end="6877.181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2105" y="2167582"/>
            <a:ext cx="487363" cy="487363"/>
          </a:xfrm>
          <a:prstGeom prst="rect">
            <a:avLst/>
          </a:prstGeom>
        </p:spPr>
      </p:pic>
      <p:pic>
        <p:nvPicPr>
          <p:cNvPr id="573" name="Bird Sound">
            <a:hlinkClick r:id="" action="ppaction://media"/>
            <a:extLst>
              <a:ext uri="{FF2B5EF4-FFF2-40B4-BE49-F238E27FC236}">
                <a16:creationId xmlns:a16="http://schemas.microsoft.com/office/drawing/2014/main" id="{EA98700A-F848-4BE0-96A3-4377F851CF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50" end="7407.181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33090" y="2152771"/>
            <a:ext cx="487363" cy="487363"/>
          </a:xfrm>
          <a:prstGeom prst="rect">
            <a:avLst/>
          </a:prstGeom>
        </p:spPr>
      </p:pic>
      <p:pic>
        <p:nvPicPr>
          <p:cNvPr id="574" name="Bird Sound">
            <a:hlinkClick r:id="" action="ppaction://media"/>
            <a:extLst>
              <a:ext uri="{FF2B5EF4-FFF2-40B4-BE49-F238E27FC236}">
                <a16:creationId xmlns:a16="http://schemas.microsoft.com/office/drawing/2014/main" id="{2E52AB7B-399B-4660-BF5A-C78F4193529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86" end="7649.181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60071" y="2152771"/>
            <a:ext cx="487363" cy="487363"/>
          </a:xfrm>
          <a:prstGeom prst="rect">
            <a:avLst/>
          </a:prstGeom>
        </p:spPr>
      </p:pic>
      <p:pic>
        <p:nvPicPr>
          <p:cNvPr id="575" name="Bird Sound">
            <a:hlinkClick r:id="" action="ppaction://media"/>
            <a:extLst>
              <a:ext uri="{FF2B5EF4-FFF2-40B4-BE49-F238E27FC236}">
                <a16:creationId xmlns:a16="http://schemas.microsoft.com/office/drawing/2014/main" id="{98DAC53E-3984-4904-85DF-9D8E557B5D4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6" end="8270.18139999999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22390" y="21634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6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8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4000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3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56"/>
                                        </p:tgtEl>
                                      </p:cBhvr>
                                      <p:by x="124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2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14" dur="180" fill="hold"/>
                                        <p:tgtEl>
                                          <p:spTgt spid="56"/>
                                        </p:tgtEl>
                                      </p:cBhvr>
                                      <p:by x="12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8" presetClass="emph" presetSubtype="0" accel="40000" decel="6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2000" accel="52000" decel="48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600000">
                                      <p:cBhvr>
                                        <p:cTn id="20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" fill="hold"/>
                                        <p:tgtEl>
                                          <p:spTgt spid="5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" fill="hold"/>
                                        <p:tgtEl>
                                          <p:spTgt spid="5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5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60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2"/>
                </p:tgtEl>
              </p:cMediaNode>
            </p:audio>
            <p:audio>
              <p:cMediaNode vol="80000" numSld="999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"/>
                </p:tgtEl>
              </p:cMediaNode>
            </p:audio>
            <p:audio>
              <p:cMediaNode vol="80000" numSld="999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4"/>
                </p:tgtEl>
              </p:cMediaNode>
            </p:audio>
            <p:audio>
              <p:cMediaNode vol="80000" numSld="999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5"/>
                </p:tgtEl>
              </p:cMediaNode>
            </p:audio>
          </p:childTnLst>
        </p:cTn>
      </p:par>
    </p:tnLst>
    <p:bldLst>
      <p:bldP spid="80" grpId="0" animBg="1"/>
      <p:bldP spid="194" grpId="0" animBg="1"/>
      <p:bldP spid="196" grpId="0" animBg="1"/>
      <p:bldP spid="197" grpId="0" animBg="1"/>
      <p:bldP spid="23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Words>116</Words>
  <Application>Microsoft Office PowerPoint</Application>
  <PresentationFormat>Widescreen</PresentationFormat>
  <Paragraphs>16</Paragraphs>
  <Slides>2</Slides>
  <Notes>2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Rajiv Kohli</dc:creator>
  <cp:lastModifiedBy>Rajiv Kohli</cp:lastModifiedBy>
  <cp:revision>23</cp:revision>
  <dcterms:created xsi:type="dcterms:W3CDTF">2021-08-17T15:20:12Z</dcterms:created>
  <dcterms:modified xsi:type="dcterms:W3CDTF">2023-07-18T01:58:23Z</dcterms:modified>
</cp:coreProperties>
</file>