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 userDrawn="1">
          <p15:clr>
            <a:srgbClr val="A4A3A4"/>
          </p15:clr>
        </p15:guide>
        <p15:guide id="2" pos="36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C6C"/>
    <a:srgbClr val="AF632B"/>
    <a:srgbClr val="7D5C02"/>
    <a:srgbClr val="9A7100"/>
    <a:srgbClr val="FCC735"/>
    <a:srgbClr val="C89403"/>
    <a:srgbClr val="004600"/>
    <a:srgbClr val="007100"/>
    <a:srgbClr val="3D2B1D"/>
    <a:srgbClr val="9D58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 autoAdjust="0"/>
    <p:restoredTop sz="66361" autoAdjust="0"/>
  </p:normalViewPr>
  <p:slideViewPr>
    <p:cSldViewPr snapToGrid="0">
      <p:cViewPr varScale="1">
        <p:scale>
          <a:sx n="58" d="100"/>
          <a:sy n="58" d="100"/>
        </p:scale>
        <p:origin x="2022" y="66"/>
      </p:cViewPr>
      <p:guideLst>
        <p:guide orient="horz" pos="2544"/>
        <p:guide pos="3696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562B8-5D91-4FA5-A6CF-8E7F6224C6E7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555BD-609F-41C3-B888-CA16D7D2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5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555BD-609F-41C3-B888-CA16D7D282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6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555BD-609F-41C3-B888-CA16D7D282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8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555BD-609F-41C3-B888-CA16D7D282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12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555BD-609F-41C3-B888-CA16D7D282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51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D9A1D-11FC-48F6-9A69-973630B0D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BC96B3-6BD7-48BD-A055-75310424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E72C-693D-43EB-957E-B86377242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AD09F-1C71-4ED6-AF6A-02C662A35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A7496-11B9-46FE-8E17-ED99D6A2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19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E4A4-EEFD-43F9-9B4D-3F8B61FA8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0691A-D5CF-44F5-88A6-3AFC8B9E3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1BC8B-E4EE-4DAD-B6A3-DF8510D6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322BB-EB2D-493E-93FC-D74A8FA8B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21F56-6930-4A71-B6F7-7649BF518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8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17409-0B6C-46C5-8F5F-BB1CE6DB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EDDDB-D096-4EDC-8C4F-2E9DA7E58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85546-94CB-4621-8FB8-7CF204A0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13F3-8218-40DD-9DA9-46D53425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63D38-4459-4600-BD63-5D7050A0E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7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A5EE4-2DB5-4BC8-9458-07133C8B5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D7BC5-6EE3-4D73-A553-D486489600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09518-BA33-4E4E-840A-6455541AE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E713B-0517-432A-A865-66B10E8BF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0299D-4C3F-4879-A864-8A35D49E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411E1-2FE9-4800-A3DB-42E019F2A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2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0D49-7E99-4B6D-95E1-9FFAE229F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6DD79-B23C-451D-A645-55F245FA3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D6EC5-D426-4961-9ED1-6255E49FC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CF91F-935D-4351-828E-9F0A53E54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477507-BF7B-403E-880C-227E6743D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6972E-E8EB-47B4-AEA7-E11859E2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7FF732-21DE-4106-A0F5-762A8F87E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B30340-5EE2-4A49-AA85-8E5FBCC2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7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777EA-B0D1-4377-ADAC-04D417AC3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0B9A22-E843-42B6-B5A8-6F07DF80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E7933-956D-48AB-ABE3-CF2DF9F78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2E1C7-C648-4383-8BF0-9100F6A4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7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0FC5D5-0B94-4600-A77F-4F149D8F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FBFD5D-3C78-4D62-BD3D-D0A386D8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5805D-44FC-4BB3-8C26-77E6CD92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78982-B49F-48D2-ACAD-32429AA1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DAF63-F486-4535-A2CB-CB48A7048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315BF-9C26-43AE-965B-C16B49093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31CE7-1203-41A6-B30E-D4F222E05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D7E51-8183-4493-B66B-F45488084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45B1B-A742-43F4-9F91-7564C45A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9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D2E87-39E3-42BF-8CAA-9F950DA99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1D1CA5-1F6D-47C8-9870-BC8092484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1F3C9-2453-4998-9CD1-ABF7EF754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1931A-147B-46F2-833C-FD87FE3E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7B85F-8C59-4D1E-BAED-13176305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28BB9-1DB6-4FA6-AC67-4BB1C6D7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3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3363B-3957-4441-8CF9-48E4CD7D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7A311-E3C5-46EE-93BD-9CD748397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809C0-7FD2-4447-8EDA-F0120B887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61D1-22E4-4326-8B86-9E1680F0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A6F36-9CA1-4CD8-A2E6-C44B30F1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8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8B7BC8-0257-4370-A5C7-E9EE59A307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A9F68-45C9-427F-87DA-CB2BBD741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38D81-22DD-4587-A9D0-EB42DCEE6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2314A-2627-414A-B399-23F67045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E52C6-3A27-4177-93BE-12BB90D1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10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915F9-EE91-4AF4-9050-FD2A76DD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F36E5-5826-456B-8107-83AFF612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EA368-4BB2-4350-984A-3E43F060AB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697CD-23C6-4631-BA5D-0E0284369574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DEC11-15C6-4BC0-A375-D04948260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C98D5-8703-463B-A5DB-E5628D742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9275A-C9F0-4F70-8EDC-D61FD3D6A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8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9DC93-BD8D-417A-ABDE-B097264FE969}"/>
              </a:ext>
            </a:extLst>
          </p:cNvPr>
          <p:cNvSpPr/>
          <p:nvPr/>
        </p:nvSpPr>
        <p:spPr>
          <a:xfrm flipH="1">
            <a:off x="6457946" y="3600449"/>
            <a:ext cx="665868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B287FD-F3B4-48BD-84BB-0B065F467DE6}"/>
              </a:ext>
            </a:extLst>
          </p:cNvPr>
          <p:cNvSpPr/>
          <p:nvPr/>
        </p:nvSpPr>
        <p:spPr>
          <a:xfrm>
            <a:off x="4688953" y="3600449"/>
            <a:ext cx="692671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042B12-8D92-4DCC-95C7-8CF7FDD18922}"/>
              </a:ext>
            </a:extLst>
          </p:cNvPr>
          <p:cNvSpPr/>
          <p:nvPr/>
        </p:nvSpPr>
        <p:spPr>
          <a:xfrm flipH="1">
            <a:off x="6569102" y="3600448"/>
            <a:ext cx="554711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7F2BF00-9FC3-4E09-8702-935430CE67D0}"/>
              </a:ext>
            </a:extLst>
          </p:cNvPr>
          <p:cNvSpPr/>
          <p:nvPr/>
        </p:nvSpPr>
        <p:spPr>
          <a:xfrm>
            <a:off x="4643433" y="3645161"/>
            <a:ext cx="542015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E1DB4-8DF5-4E60-9236-2335537D8B7A}"/>
              </a:ext>
            </a:extLst>
          </p:cNvPr>
          <p:cNvSpPr/>
          <p:nvPr/>
        </p:nvSpPr>
        <p:spPr>
          <a:xfrm>
            <a:off x="4933505" y="3230879"/>
            <a:ext cx="1945758" cy="2383112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B0B678-A7C1-4B40-B6D0-ADFE845FC1C9}"/>
              </a:ext>
            </a:extLst>
          </p:cNvPr>
          <p:cNvSpPr/>
          <p:nvPr/>
        </p:nvSpPr>
        <p:spPr>
          <a:xfrm>
            <a:off x="5178056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07F8558-A230-411A-B8E3-C0AC2DD1A10F}"/>
              </a:ext>
            </a:extLst>
          </p:cNvPr>
          <p:cNvSpPr/>
          <p:nvPr/>
        </p:nvSpPr>
        <p:spPr>
          <a:xfrm>
            <a:off x="6028659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F7A22C-BBEE-4746-9D4F-3E5F6C06FA0D}"/>
              </a:ext>
            </a:extLst>
          </p:cNvPr>
          <p:cNvSpPr/>
          <p:nvPr/>
        </p:nvSpPr>
        <p:spPr>
          <a:xfrm>
            <a:off x="4643432" y="1521562"/>
            <a:ext cx="2480381" cy="2601988"/>
          </a:xfrm>
          <a:prstGeom prst="ellipse">
            <a:avLst/>
          </a:prstGeom>
          <a:solidFill>
            <a:srgbClr val="291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6E7AF0-DA8C-4933-A9A7-F74B289D2970}"/>
              </a:ext>
            </a:extLst>
          </p:cNvPr>
          <p:cNvGrpSpPr/>
          <p:nvPr/>
        </p:nvGrpSpPr>
        <p:grpSpPr>
          <a:xfrm>
            <a:off x="5735531" y="3013875"/>
            <a:ext cx="299180" cy="417046"/>
            <a:chOff x="5652454" y="3097069"/>
            <a:chExt cx="668600" cy="932006"/>
          </a:xfrm>
        </p:grpSpPr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D744B7FA-AD89-4A50-91C7-732961844271}"/>
                </a:ext>
              </a:extLst>
            </p:cNvPr>
            <p:cNvSpPr/>
            <p:nvPr/>
          </p:nvSpPr>
          <p:spPr>
            <a:xfrm>
              <a:off x="5984504" y="3097069"/>
              <a:ext cx="336550" cy="336550"/>
            </a:xfrm>
            <a:prstGeom prst="rtTriangle">
              <a:avLst/>
            </a:prstGeom>
            <a:solidFill>
              <a:srgbClr val="FCC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38A93378-DDB4-45CE-A012-138374DAB247}"/>
                </a:ext>
              </a:extLst>
            </p:cNvPr>
            <p:cNvSpPr/>
            <p:nvPr/>
          </p:nvSpPr>
          <p:spPr>
            <a:xfrm flipH="1">
              <a:off x="5652454" y="3097069"/>
              <a:ext cx="336550" cy="336550"/>
            </a:xfrm>
            <a:prstGeom prst="rtTriangle">
              <a:avLst/>
            </a:prstGeom>
            <a:solidFill>
              <a:srgbClr val="C89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Triangle 29">
              <a:extLst>
                <a:ext uri="{FF2B5EF4-FFF2-40B4-BE49-F238E27FC236}">
                  <a16:creationId xmlns:a16="http://schemas.microsoft.com/office/drawing/2014/main" id="{67C47748-9247-466C-AAD3-2183664D5F6E}"/>
                </a:ext>
              </a:extLst>
            </p:cNvPr>
            <p:cNvSpPr/>
            <p:nvPr/>
          </p:nvSpPr>
          <p:spPr>
            <a:xfrm flipH="1" flipV="1">
              <a:off x="5652454" y="3428649"/>
              <a:ext cx="336550" cy="600426"/>
            </a:xfrm>
            <a:prstGeom prst="rtTriangle">
              <a:avLst/>
            </a:prstGeom>
            <a:solidFill>
              <a:srgbClr val="7D5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AAE58074-4169-40C0-B8D8-A83A6B3729C2}"/>
                </a:ext>
              </a:extLst>
            </p:cNvPr>
            <p:cNvSpPr/>
            <p:nvPr/>
          </p:nvSpPr>
          <p:spPr>
            <a:xfrm flipV="1">
              <a:off x="5979500" y="3427378"/>
              <a:ext cx="336550" cy="600426"/>
            </a:xfrm>
            <a:prstGeom prst="rtTriangle">
              <a:avLst/>
            </a:prstGeom>
            <a:solidFill>
              <a:srgbClr val="9A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E2CCA1-07FC-410B-8E03-428C8350B382}"/>
              </a:ext>
            </a:extLst>
          </p:cNvPr>
          <p:cNvGrpSpPr/>
          <p:nvPr/>
        </p:nvGrpSpPr>
        <p:grpSpPr>
          <a:xfrm>
            <a:off x="4795363" y="1874015"/>
            <a:ext cx="722691" cy="251870"/>
            <a:chOff x="5057166" y="1874015"/>
            <a:chExt cx="460888" cy="25187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748DD01-41C2-4F62-AD26-AFA48693770A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13B75E2-C007-4C88-BD25-A5F58E59305E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71C9019-B970-4D65-A3A9-C666B62F6421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285C7E-03D0-4B29-A953-EC1A26C6CDF6}"/>
              </a:ext>
            </a:extLst>
          </p:cNvPr>
          <p:cNvGrpSpPr/>
          <p:nvPr/>
        </p:nvGrpSpPr>
        <p:grpSpPr>
          <a:xfrm flipH="1">
            <a:off x="6268972" y="1868310"/>
            <a:ext cx="630300" cy="251870"/>
            <a:chOff x="5057166" y="1874015"/>
            <a:chExt cx="460888" cy="25187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FCFA04-5B19-40F1-AF12-ED36F3373BE0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11B21E-1139-4470-A420-564EFB29C86A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CE07B5-4334-4847-A651-483F98194D1F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4C61FC3B-188B-4A6B-AB7E-ACEC5E49E2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4854697" y="2171038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78D81F3-A9B0-4A57-BB65-71F3D2965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4854697" y="2612392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11A7C2D-8E70-4368-B178-D1D469490E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6036950" y="2171038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2A63F72-693B-4C0F-9C78-22909B916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6036950" y="2612392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52C347A-5327-4A07-A2FB-6C35979A4232}"/>
              </a:ext>
            </a:extLst>
          </p:cNvPr>
          <p:cNvSpPr/>
          <p:nvPr/>
        </p:nvSpPr>
        <p:spPr>
          <a:xfrm flipH="1">
            <a:off x="8760373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EB54B08-566A-46AC-95FA-D7D0880020D4}"/>
              </a:ext>
            </a:extLst>
          </p:cNvPr>
          <p:cNvSpPr/>
          <p:nvPr/>
        </p:nvSpPr>
        <p:spPr>
          <a:xfrm>
            <a:off x="7318752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D8A28AF6-33A7-44AC-9F60-AE1E2CC53879}"/>
              </a:ext>
            </a:extLst>
          </p:cNvPr>
          <p:cNvSpPr/>
          <p:nvPr/>
        </p:nvSpPr>
        <p:spPr>
          <a:xfrm flipH="1">
            <a:off x="8850958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9041D132-0EE4-4F94-A72F-565E32E72766}"/>
              </a:ext>
            </a:extLst>
          </p:cNvPr>
          <p:cNvSpPr/>
          <p:nvPr/>
        </p:nvSpPr>
        <p:spPr>
          <a:xfrm>
            <a:off x="7281656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E0576BA2-3D46-47FB-A528-C6A3A89477A9}"/>
              </a:ext>
            </a:extLst>
          </p:cNvPr>
          <p:cNvSpPr/>
          <p:nvPr/>
        </p:nvSpPr>
        <p:spPr>
          <a:xfrm>
            <a:off x="7518047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CD2B064-4E93-439F-84CC-EC0F68F3FDA1}"/>
              </a:ext>
            </a:extLst>
          </p:cNvPr>
          <p:cNvSpPr/>
          <p:nvPr/>
        </p:nvSpPr>
        <p:spPr>
          <a:xfrm>
            <a:off x="771734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3A3A0F4-9352-4C8C-92E7-3CF6E61DC2AE}"/>
              </a:ext>
            </a:extLst>
          </p:cNvPr>
          <p:cNvSpPr/>
          <p:nvPr/>
        </p:nvSpPr>
        <p:spPr>
          <a:xfrm>
            <a:off x="8410530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C4A1203-E9A6-4885-AB5C-43B2FCEDB51D}"/>
              </a:ext>
            </a:extLst>
          </p:cNvPr>
          <p:cNvSpPr/>
          <p:nvPr/>
        </p:nvSpPr>
        <p:spPr>
          <a:xfrm>
            <a:off x="7281655" y="2209418"/>
            <a:ext cx="2021358" cy="2120460"/>
          </a:xfrm>
          <a:prstGeom prst="ellipse">
            <a:avLst/>
          </a:prstGeom>
          <a:solidFill>
            <a:srgbClr val="291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1DFC69-6400-48C1-AC4E-A6CF0B5F13F5}"/>
              </a:ext>
            </a:extLst>
          </p:cNvPr>
          <p:cNvGrpSpPr/>
          <p:nvPr/>
        </p:nvGrpSpPr>
        <p:grpSpPr>
          <a:xfrm>
            <a:off x="8171649" y="3425561"/>
            <a:ext cx="243813" cy="339867"/>
            <a:chOff x="5652454" y="3097069"/>
            <a:chExt cx="668600" cy="932006"/>
          </a:xfrm>
        </p:grpSpPr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6DE2FE68-D182-4306-AA78-9EE6BAD48C34}"/>
                </a:ext>
              </a:extLst>
            </p:cNvPr>
            <p:cNvSpPr/>
            <p:nvPr/>
          </p:nvSpPr>
          <p:spPr>
            <a:xfrm>
              <a:off x="5984504" y="3097069"/>
              <a:ext cx="336550" cy="336550"/>
            </a:xfrm>
            <a:prstGeom prst="rtTriangle">
              <a:avLst/>
            </a:prstGeom>
            <a:solidFill>
              <a:srgbClr val="FCC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7EA338D4-2FAA-496F-8357-2516B54E5766}"/>
                </a:ext>
              </a:extLst>
            </p:cNvPr>
            <p:cNvSpPr/>
            <p:nvPr/>
          </p:nvSpPr>
          <p:spPr>
            <a:xfrm flipH="1">
              <a:off x="5652454" y="3097069"/>
              <a:ext cx="336550" cy="336550"/>
            </a:xfrm>
            <a:prstGeom prst="rtTriangle">
              <a:avLst/>
            </a:prstGeom>
            <a:solidFill>
              <a:srgbClr val="C89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ight Triangle 99">
              <a:extLst>
                <a:ext uri="{FF2B5EF4-FFF2-40B4-BE49-F238E27FC236}">
                  <a16:creationId xmlns:a16="http://schemas.microsoft.com/office/drawing/2014/main" id="{7C65DFF1-6421-429D-B0DB-42E46FC94A78}"/>
                </a:ext>
              </a:extLst>
            </p:cNvPr>
            <p:cNvSpPr/>
            <p:nvPr/>
          </p:nvSpPr>
          <p:spPr>
            <a:xfrm flipH="1" flipV="1">
              <a:off x="5652454" y="3428649"/>
              <a:ext cx="336550" cy="600426"/>
            </a:xfrm>
            <a:prstGeom prst="rtTriangle">
              <a:avLst/>
            </a:prstGeom>
            <a:solidFill>
              <a:srgbClr val="7D5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ight Triangle 100">
              <a:extLst>
                <a:ext uri="{FF2B5EF4-FFF2-40B4-BE49-F238E27FC236}">
                  <a16:creationId xmlns:a16="http://schemas.microsoft.com/office/drawing/2014/main" id="{14ED8162-37DD-44BA-BCC0-E8872D82CD2B}"/>
                </a:ext>
              </a:extLst>
            </p:cNvPr>
            <p:cNvSpPr/>
            <p:nvPr/>
          </p:nvSpPr>
          <p:spPr>
            <a:xfrm flipV="1">
              <a:off x="5979500" y="3427378"/>
              <a:ext cx="336550" cy="600426"/>
            </a:xfrm>
            <a:prstGeom prst="rtTriangle">
              <a:avLst/>
            </a:prstGeom>
            <a:solidFill>
              <a:srgbClr val="9A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CC9156C-C9B8-4C04-B474-92E05456EAD5}"/>
              </a:ext>
            </a:extLst>
          </p:cNvPr>
          <p:cNvGrpSpPr/>
          <p:nvPr/>
        </p:nvGrpSpPr>
        <p:grpSpPr>
          <a:xfrm>
            <a:off x="7405469" y="2496646"/>
            <a:ext cx="588949" cy="205259"/>
            <a:chOff x="5057166" y="1874015"/>
            <a:chExt cx="460888" cy="25187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B271908-D326-4C84-A86F-C09C9257C4FC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0D65F41-0855-4A30-ADD3-431C398051FB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2DF990-ED8C-4084-A350-EB574F21891A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0F2C00-53A5-4BC0-8973-04681876D137}"/>
              </a:ext>
            </a:extLst>
          </p:cNvPr>
          <p:cNvGrpSpPr/>
          <p:nvPr/>
        </p:nvGrpSpPr>
        <p:grpSpPr>
          <a:xfrm flipH="1">
            <a:off x="8606370" y="2491996"/>
            <a:ext cx="513656" cy="205259"/>
            <a:chOff x="5057166" y="1874015"/>
            <a:chExt cx="460888" cy="25187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88053F7-0D62-4648-9D05-B45AE7168069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C48012C-E8B8-4AC3-B87A-AE524C0751DF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FB40764-7CD9-4331-A5AF-37FE71771CB9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9BD8A3B5-10E0-42FD-BE3E-8437126C5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7453823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58289086-A36B-424A-9543-68BB54AE1C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7453823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FBCF9C21-A427-4BFC-83AB-C458BB91A7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8417287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5BB71A4-669F-4A38-AC89-6760852B2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8417287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AA4159D6-1BB2-4081-914E-A48AD369D8CB}"/>
              </a:ext>
            </a:extLst>
          </p:cNvPr>
          <p:cNvSpPr/>
          <p:nvPr/>
        </p:nvSpPr>
        <p:spPr>
          <a:xfrm flipH="1">
            <a:off x="3841574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0056ED74-E5AE-4778-A314-063A40DD10A2}"/>
              </a:ext>
            </a:extLst>
          </p:cNvPr>
          <p:cNvSpPr/>
          <p:nvPr/>
        </p:nvSpPr>
        <p:spPr>
          <a:xfrm>
            <a:off x="2399953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3ED286B7-8ECE-4A68-9ECF-564E4DEC642A}"/>
              </a:ext>
            </a:extLst>
          </p:cNvPr>
          <p:cNvSpPr/>
          <p:nvPr/>
        </p:nvSpPr>
        <p:spPr>
          <a:xfrm flipH="1">
            <a:off x="3932159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172B4E67-2297-4D9F-A01D-F8E0277FD954}"/>
              </a:ext>
            </a:extLst>
          </p:cNvPr>
          <p:cNvSpPr/>
          <p:nvPr/>
        </p:nvSpPr>
        <p:spPr>
          <a:xfrm>
            <a:off x="2362857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684148E0-F9F9-4FD5-8F06-BF57A52974D9}"/>
              </a:ext>
            </a:extLst>
          </p:cNvPr>
          <p:cNvSpPr/>
          <p:nvPr/>
        </p:nvSpPr>
        <p:spPr>
          <a:xfrm>
            <a:off x="2599248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5FFD0A13-EB18-495E-BB06-656B8804374B}"/>
              </a:ext>
            </a:extLst>
          </p:cNvPr>
          <p:cNvSpPr/>
          <p:nvPr/>
        </p:nvSpPr>
        <p:spPr>
          <a:xfrm>
            <a:off x="2798542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36ADBCA2-2429-435A-9889-B99F820995D7}"/>
              </a:ext>
            </a:extLst>
          </p:cNvPr>
          <p:cNvSpPr/>
          <p:nvPr/>
        </p:nvSpPr>
        <p:spPr>
          <a:xfrm>
            <a:off x="349173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C1F03D6E-1E47-45E9-8EF0-4695A0428D0A}"/>
              </a:ext>
            </a:extLst>
          </p:cNvPr>
          <p:cNvSpPr/>
          <p:nvPr/>
        </p:nvSpPr>
        <p:spPr>
          <a:xfrm>
            <a:off x="2362856" y="2209418"/>
            <a:ext cx="2021358" cy="2120460"/>
          </a:xfrm>
          <a:prstGeom prst="ellipse">
            <a:avLst/>
          </a:prstGeom>
          <a:solidFill>
            <a:srgbClr val="291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35B3424-DD9E-4BD0-95A2-13183C35371E}"/>
              </a:ext>
            </a:extLst>
          </p:cNvPr>
          <p:cNvGrpSpPr/>
          <p:nvPr/>
        </p:nvGrpSpPr>
        <p:grpSpPr>
          <a:xfrm>
            <a:off x="3252850" y="3425561"/>
            <a:ext cx="243813" cy="339867"/>
            <a:chOff x="5652454" y="3097069"/>
            <a:chExt cx="668600" cy="932006"/>
          </a:xfrm>
        </p:grpSpPr>
        <p:sp>
          <p:nvSpPr>
            <p:cNvPr id="152" name="Right Triangle 151">
              <a:extLst>
                <a:ext uri="{FF2B5EF4-FFF2-40B4-BE49-F238E27FC236}">
                  <a16:creationId xmlns:a16="http://schemas.microsoft.com/office/drawing/2014/main" id="{BBF2AD5E-7EBF-4C0F-B941-B6E30E786A11}"/>
                </a:ext>
              </a:extLst>
            </p:cNvPr>
            <p:cNvSpPr/>
            <p:nvPr/>
          </p:nvSpPr>
          <p:spPr>
            <a:xfrm>
              <a:off x="5984504" y="3097069"/>
              <a:ext cx="336550" cy="336550"/>
            </a:xfrm>
            <a:prstGeom prst="rtTriangle">
              <a:avLst/>
            </a:prstGeom>
            <a:solidFill>
              <a:srgbClr val="FCC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ight Triangle 152">
              <a:extLst>
                <a:ext uri="{FF2B5EF4-FFF2-40B4-BE49-F238E27FC236}">
                  <a16:creationId xmlns:a16="http://schemas.microsoft.com/office/drawing/2014/main" id="{F8BA0DDD-0456-4066-A4B5-B3F936192BDE}"/>
                </a:ext>
              </a:extLst>
            </p:cNvPr>
            <p:cNvSpPr/>
            <p:nvPr/>
          </p:nvSpPr>
          <p:spPr>
            <a:xfrm flipH="1">
              <a:off x="5652454" y="3097069"/>
              <a:ext cx="336550" cy="336550"/>
            </a:xfrm>
            <a:prstGeom prst="rtTriangle">
              <a:avLst/>
            </a:prstGeom>
            <a:solidFill>
              <a:srgbClr val="C89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ight Triangle 153">
              <a:extLst>
                <a:ext uri="{FF2B5EF4-FFF2-40B4-BE49-F238E27FC236}">
                  <a16:creationId xmlns:a16="http://schemas.microsoft.com/office/drawing/2014/main" id="{5F6DBAC3-C614-4261-9A59-CDEA3B16FA7D}"/>
                </a:ext>
              </a:extLst>
            </p:cNvPr>
            <p:cNvSpPr/>
            <p:nvPr/>
          </p:nvSpPr>
          <p:spPr>
            <a:xfrm flipH="1" flipV="1">
              <a:off x="5652454" y="3428649"/>
              <a:ext cx="336550" cy="600426"/>
            </a:xfrm>
            <a:prstGeom prst="rtTriangle">
              <a:avLst/>
            </a:prstGeom>
            <a:solidFill>
              <a:srgbClr val="7D5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ight Triangle 154">
              <a:extLst>
                <a:ext uri="{FF2B5EF4-FFF2-40B4-BE49-F238E27FC236}">
                  <a16:creationId xmlns:a16="http://schemas.microsoft.com/office/drawing/2014/main" id="{12BCAD2C-955D-4FDA-B83C-4984CD33784A}"/>
                </a:ext>
              </a:extLst>
            </p:cNvPr>
            <p:cNvSpPr/>
            <p:nvPr/>
          </p:nvSpPr>
          <p:spPr>
            <a:xfrm flipV="1">
              <a:off x="5979500" y="3427378"/>
              <a:ext cx="336550" cy="600426"/>
            </a:xfrm>
            <a:prstGeom prst="rtTriangle">
              <a:avLst/>
            </a:prstGeom>
            <a:solidFill>
              <a:srgbClr val="9A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677AF05-5F80-438E-B7E1-89FDCBE0794C}"/>
              </a:ext>
            </a:extLst>
          </p:cNvPr>
          <p:cNvGrpSpPr/>
          <p:nvPr/>
        </p:nvGrpSpPr>
        <p:grpSpPr>
          <a:xfrm>
            <a:off x="2486670" y="2496646"/>
            <a:ext cx="588949" cy="205259"/>
            <a:chOff x="5057166" y="1874015"/>
            <a:chExt cx="460888" cy="251870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79C603C-AAC0-4725-90E4-70C90FCE541B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4C3B334-5957-4DB3-8CFE-8D6BFE9E025E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2948EED-33AE-4AB9-8933-7E8AF1E24066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B90016C-93F3-4C65-B402-174FD0DFCD56}"/>
              </a:ext>
            </a:extLst>
          </p:cNvPr>
          <p:cNvGrpSpPr/>
          <p:nvPr/>
        </p:nvGrpSpPr>
        <p:grpSpPr>
          <a:xfrm flipH="1">
            <a:off x="3687571" y="2491996"/>
            <a:ext cx="513656" cy="205259"/>
            <a:chOff x="5057166" y="1874015"/>
            <a:chExt cx="460888" cy="251870"/>
          </a:xfrm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1BC036E-1378-46AD-95B1-B51DF2E01918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463E6BA-78CD-465D-92D8-983948EA856F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13E55A1-D501-4552-A38A-713FDDFBF1BE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4" name="Picture 163">
            <a:extLst>
              <a:ext uri="{FF2B5EF4-FFF2-40B4-BE49-F238E27FC236}">
                <a16:creationId xmlns:a16="http://schemas.microsoft.com/office/drawing/2014/main" id="{B9F69FBD-454A-473C-BA5C-18E7F23B6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2535024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A93AD3BE-9582-41AC-A634-B1D432626E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2535024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A35270D3-2ABC-4456-8732-93453F4F5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3498488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56F2FA06-68D7-4E85-A062-4B8EF48BA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3498488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2" name="LFZ - Echoes">
            <a:hlinkClick r:id="" action="ppaction://media"/>
            <a:extLst>
              <a:ext uri="{FF2B5EF4-FFF2-40B4-BE49-F238E27FC236}">
                <a16:creationId xmlns:a16="http://schemas.microsoft.com/office/drawing/2014/main" id="{AA9BC147-D3AF-4343-B913-0B05BDFF7C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3859" y="71973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00"/>
    </mc:Choice>
    <mc:Fallback xmlns="">
      <p:transition advClick="0" advTm="4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9DC93-BD8D-417A-ABDE-B097264FE969}"/>
              </a:ext>
            </a:extLst>
          </p:cNvPr>
          <p:cNvSpPr/>
          <p:nvPr/>
        </p:nvSpPr>
        <p:spPr>
          <a:xfrm flipH="1">
            <a:off x="6457946" y="3600449"/>
            <a:ext cx="665868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B287FD-F3B4-48BD-84BB-0B065F467DE6}"/>
              </a:ext>
            </a:extLst>
          </p:cNvPr>
          <p:cNvSpPr/>
          <p:nvPr/>
        </p:nvSpPr>
        <p:spPr>
          <a:xfrm>
            <a:off x="4688953" y="3600449"/>
            <a:ext cx="692671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042B12-8D92-4DCC-95C7-8CF7FDD18922}"/>
              </a:ext>
            </a:extLst>
          </p:cNvPr>
          <p:cNvSpPr/>
          <p:nvPr/>
        </p:nvSpPr>
        <p:spPr>
          <a:xfrm flipH="1">
            <a:off x="6569102" y="3600448"/>
            <a:ext cx="554711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7F2BF00-9FC3-4E09-8702-935430CE67D0}"/>
              </a:ext>
            </a:extLst>
          </p:cNvPr>
          <p:cNvSpPr/>
          <p:nvPr/>
        </p:nvSpPr>
        <p:spPr>
          <a:xfrm>
            <a:off x="4643433" y="3645161"/>
            <a:ext cx="542015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E1DB4-8DF5-4E60-9236-2335537D8B7A}"/>
              </a:ext>
            </a:extLst>
          </p:cNvPr>
          <p:cNvSpPr/>
          <p:nvPr/>
        </p:nvSpPr>
        <p:spPr>
          <a:xfrm>
            <a:off x="4933505" y="3230879"/>
            <a:ext cx="1945758" cy="2383112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B0B678-A7C1-4B40-B6D0-ADFE845FC1C9}"/>
              </a:ext>
            </a:extLst>
          </p:cNvPr>
          <p:cNvSpPr/>
          <p:nvPr/>
        </p:nvSpPr>
        <p:spPr>
          <a:xfrm>
            <a:off x="5178056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07F8558-A230-411A-B8E3-C0AC2DD1A10F}"/>
              </a:ext>
            </a:extLst>
          </p:cNvPr>
          <p:cNvSpPr/>
          <p:nvPr/>
        </p:nvSpPr>
        <p:spPr>
          <a:xfrm>
            <a:off x="6028659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52C347A-5327-4A07-A2FB-6C35979A4232}"/>
              </a:ext>
            </a:extLst>
          </p:cNvPr>
          <p:cNvSpPr/>
          <p:nvPr/>
        </p:nvSpPr>
        <p:spPr>
          <a:xfrm flipH="1">
            <a:off x="8760373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EB54B08-566A-46AC-95FA-D7D0880020D4}"/>
              </a:ext>
            </a:extLst>
          </p:cNvPr>
          <p:cNvSpPr/>
          <p:nvPr/>
        </p:nvSpPr>
        <p:spPr>
          <a:xfrm>
            <a:off x="7318752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D8A28AF6-33A7-44AC-9F60-AE1E2CC53879}"/>
              </a:ext>
            </a:extLst>
          </p:cNvPr>
          <p:cNvSpPr/>
          <p:nvPr/>
        </p:nvSpPr>
        <p:spPr>
          <a:xfrm flipH="1">
            <a:off x="8850958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9041D132-0EE4-4F94-A72F-565E32E72766}"/>
              </a:ext>
            </a:extLst>
          </p:cNvPr>
          <p:cNvSpPr/>
          <p:nvPr/>
        </p:nvSpPr>
        <p:spPr>
          <a:xfrm>
            <a:off x="7281656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E0576BA2-3D46-47FB-A528-C6A3A89477A9}"/>
              </a:ext>
            </a:extLst>
          </p:cNvPr>
          <p:cNvSpPr/>
          <p:nvPr/>
        </p:nvSpPr>
        <p:spPr>
          <a:xfrm>
            <a:off x="7518047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CD2B064-4E93-439F-84CC-EC0F68F3FDA1}"/>
              </a:ext>
            </a:extLst>
          </p:cNvPr>
          <p:cNvSpPr/>
          <p:nvPr/>
        </p:nvSpPr>
        <p:spPr>
          <a:xfrm>
            <a:off x="771734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3A3A0F4-9352-4C8C-92E7-3CF6E61DC2AE}"/>
              </a:ext>
            </a:extLst>
          </p:cNvPr>
          <p:cNvSpPr/>
          <p:nvPr/>
        </p:nvSpPr>
        <p:spPr>
          <a:xfrm>
            <a:off x="8410530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0E061D-197C-46ED-A16D-7651734B364A}"/>
              </a:ext>
            </a:extLst>
          </p:cNvPr>
          <p:cNvGrpSpPr/>
          <p:nvPr/>
        </p:nvGrpSpPr>
        <p:grpSpPr>
          <a:xfrm>
            <a:off x="7281655" y="2209418"/>
            <a:ext cx="2021358" cy="2120460"/>
            <a:chOff x="7281655" y="2209418"/>
            <a:chExt cx="2021358" cy="212046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C4A1203-E9A6-4885-AB5C-43B2FCEDB51D}"/>
                </a:ext>
              </a:extLst>
            </p:cNvPr>
            <p:cNvSpPr/>
            <p:nvPr/>
          </p:nvSpPr>
          <p:spPr>
            <a:xfrm>
              <a:off x="7281655" y="2209418"/>
              <a:ext cx="2021358" cy="2120460"/>
            </a:xfrm>
            <a:prstGeom prst="ellipse">
              <a:avLst/>
            </a:prstGeom>
            <a:solidFill>
              <a:srgbClr val="291D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B1DFC69-6400-48C1-AC4E-A6CF0B5F13F5}"/>
                </a:ext>
              </a:extLst>
            </p:cNvPr>
            <p:cNvGrpSpPr/>
            <p:nvPr/>
          </p:nvGrpSpPr>
          <p:grpSpPr>
            <a:xfrm>
              <a:off x="8171649" y="3425561"/>
              <a:ext cx="243813" cy="339867"/>
              <a:chOff x="5652454" y="3097069"/>
              <a:chExt cx="668600" cy="932006"/>
            </a:xfrm>
          </p:grpSpPr>
          <p:sp>
            <p:nvSpPr>
              <p:cNvPr id="98" name="Right Triangle 97">
                <a:extLst>
                  <a:ext uri="{FF2B5EF4-FFF2-40B4-BE49-F238E27FC236}">
                    <a16:creationId xmlns:a16="http://schemas.microsoft.com/office/drawing/2014/main" id="{6DE2FE68-D182-4306-AA78-9EE6BAD48C34}"/>
                  </a:ext>
                </a:extLst>
              </p:cNvPr>
              <p:cNvSpPr/>
              <p:nvPr/>
            </p:nvSpPr>
            <p:spPr>
              <a:xfrm>
                <a:off x="5984504" y="3097069"/>
                <a:ext cx="336550" cy="336550"/>
              </a:xfrm>
              <a:prstGeom prst="rtTriangle">
                <a:avLst/>
              </a:prstGeom>
              <a:solidFill>
                <a:srgbClr val="FCC7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ight Triangle 98">
                <a:extLst>
                  <a:ext uri="{FF2B5EF4-FFF2-40B4-BE49-F238E27FC236}">
                    <a16:creationId xmlns:a16="http://schemas.microsoft.com/office/drawing/2014/main" id="{7EA338D4-2FAA-496F-8357-2516B54E5766}"/>
                  </a:ext>
                </a:extLst>
              </p:cNvPr>
              <p:cNvSpPr/>
              <p:nvPr/>
            </p:nvSpPr>
            <p:spPr>
              <a:xfrm flipH="1">
                <a:off x="5652454" y="3097069"/>
                <a:ext cx="336550" cy="336550"/>
              </a:xfrm>
              <a:prstGeom prst="rtTriangle">
                <a:avLst/>
              </a:prstGeom>
              <a:solidFill>
                <a:srgbClr val="C894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ight Triangle 99">
                <a:extLst>
                  <a:ext uri="{FF2B5EF4-FFF2-40B4-BE49-F238E27FC236}">
                    <a16:creationId xmlns:a16="http://schemas.microsoft.com/office/drawing/2014/main" id="{7C65DFF1-6421-429D-B0DB-42E46FC94A78}"/>
                  </a:ext>
                </a:extLst>
              </p:cNvPr>
              <p:cNvSpPr/>
              <p:nvPr/>
            </p:nvSpPr>
            <p:spPr>
              <a:xfrm flipH="1" flipV="1">
                <a:off x="5652454" y="3428649"/>
                <a:ext cx="336550" cy="600426"/>
              </a:xfrm>
              <a:prstGeom prst="rtTriangle">
                <a:avLst/>
              </a:prstGeom>
              <a:solidFill>
                <a:srgbClr val="7D5C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ight Triangle 100">
                <a:extLst>
                  <a:ext uri="{FF2B5EF4-FFF2-40B4-BE49-F238E27FC236}">
                    <a16:creationId xmlns:a16="http://schemas.microsoft.com/office/drawing/2014/main" id="{14ED8162-37DD-44BA-BCC0-E8872D82CD2B}"/>
                  </a:ext>
                </a:extLst>
              </p:cNvPr>
              <p:cNvSpPr/>
              <p:nvPr/>
            </p:nvSpPr>
            <p:spPr>
              <a:xfrm flipV="1">
                <a:off x="5979500" y="3427378"/>
                <a:ext cx="336550" cy="600426"/>
              </a:xfrm>
              <a:prstGeom prst="rtTriangle">
                <a:avLst/>
              </a:prstGeom>
              <a:solidFill>
                <a:srgbClr val="9A7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CC9156C-C9B8-4C04-B474-92E05456EAD5}"/>
                </a:ext>
              </a:extLst>
            </p:cNvPr>
            <p:cNvGrpSpPr/>
            <p:nvPr/>
          </p:nvGrpSpPr>
          <p:grpSpPr>
            <a:xfrm>
              <a:off x="7405469" y="2496646"/>
              <a:ext cx="588949" cy="205259"/>
              <a:chOff x="5057166" y="1874015"/>
              <a:chExt cx="460888" cy="251870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0B271908-D326-4C84-A86F-C09C9257C4FC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B0D65F41-0855-4A30-ADD3-431C398051FB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322DF990-ED8C-4084-A350-EB574F21891A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0E0F2C00-53A5-4BC0-8973-04681876D137}"/>
                </a:ext>
              </a:extLst>
            </p:cNvPr>
            <p:cNvGrpSpPr/>
            <p:nvPr/>
          </p:nvGrpSpPr>
          <p:grpSpPr>
            <a:xfrm flipH="1">
              <a:off x="8606370" y="2491996"/>
              <a:ext cx="513656" cy="205259"/>
              <a:chOff x="5057166" y="1874015"/>
              <a:chExt cx="460888" cy="251870"/>
            </a:xfrm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A88053F7-0D62-4648-9D05-B45AE7168069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0C48012C-E8B8-4AC3-B87A-AE524C0751DF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7FB40764-7CD9-4331-A5AF-37FE71771CB9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9BD8A3B5-10E0-42FD-BE3E-8437126C5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7453823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58289086-A36B-424A-9543-68BB54AE1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7453823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FBCF9C21-A427-4BFC-83AB-C458BB91A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8417287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35BB71A4-669F-4A38-AC89-6760852B2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8417287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</p:grp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AA4159D6-1BB2-4081-914E-A48AD369D8CB}"/>
              </a:ext>
            </a:extLst>
          </p:cNvPr>
          <p:cNvSpPr/>
          <p:nvPr/>
        </p:nvSpPr>
        <p:spPr>
          <a:xfrm flipH="1">
            <a:off x="3841574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0056ED74-E5AE-4778-A314-063A40DD10A2}"/>
              </a:ext>
            </a:extLst>
          </p:cNvPr>
          <p:cNvSpPr/>
          <p:nvPr/>
        </p:nvSpPr>
        <p:spPr>
          <a:xfrm>
            <a:off x="2399953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3ED286B7-8ECE-4A68-9ECF-564E4DEC642A}"/>
              </a:ext>
            </a:extLst>
          </p:cNvPr>
          <p:cNvSpPr/>
          <p:nvPr/>
        </p:nvSpPr>
        <p:spPr>
          <a:xfrm flipH="1">
            <a:off x="3932159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172B4E67-2297-4D9F-A01D-F8E0277FD954}"/>
              </a:ext>
            </a:extLst>
          </p:cNvPr>
          <p:cNvSpPr/>
          <p:nvPr/>
        </p:nvSpPr>
        <p:spPr>
          <a:xfrm>
            <a:off x="2362857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684148E0-F9F9-4FD5-8F06-BF57A52974D9}"/>
              </a:ext>
            </a:extLst>
          </p:cNvPr>
          <p:cNvSpPr/>
          <p:nvPr/>
        </p:nvSpPr>
        <p:spPr>
          <a:xfrm>
            <a:off x="2599248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5FFD0A13-EB18-495E-BB06-656B8804374B}"/>
              </a:ext>
            </a:extLst>
          </p:cNvPr>
          <p:cNvSpPr/>
          <p:nvPr/>
        </p:nvSpPr>
        <p:spPr>
          <a:xfrm>
            <a:off x="2798542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36ADBCA2-2429-435A-9889-B99F820995D7}"/>
              </a:ext>
            </a:extLst>
          </p:cNvPr>
          <p:cNvSpPr/>
          <p:nvPr/>
        </p:nvSpPr>
        <p:spPr>
          <a:xfrm>
            <a:off x="349173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4C0CBC-5451-43EB-9E61-3799567E2BA3}"/>
              </a:ext>
            </a:extLst>
          </p:cNvPr>
          <p:cNvGrpSpPr/>
          <p:nvPr/>
        </p:nvGrpSpPr>
        <p:grpSpPr>
          <a:xfrm>
            <a:off x="2362856" y="2209418"/>
            <a:ext cx="2021358" cy="2120460"/>
            <a:chOff x="2362856" y="2209418"/>
            <a:chExt cx="2021358" cy="2120460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1F03D6E-1E47-45E9-8EF0-4695A0428D0A}"/>
                </a:ext>
              </a:extLst>
            </p:cNvPr>
            <p:cNvSpPr/>
            <p:nvPr/>
          </p:nvSpPr>
          <p:spPr>
            <a:xfrm>
              <a:off x="2362856" y="2209418"/>
              <a:ext cx="2021358" cy="2120460"/>
            </a:xfrm>
            <a:prstGeom prst="ellipse">
              <a:avLst/>
            </a:prstGeom>
            <a:solidFill>
              <a:srgbClr val="291D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35B3424-DD9E-4BD0-95A2-13183C35371E}"/>
                </a:ext>
              </a:extLst>
            </p:cNvPr>
            <p:cNvGrpSpPr/>
            <p:nvPr/>
          </p:nvGrpSpPr>
          <p:grpSpPr>
            <a:xfrm>
              <a:off x="3252850" y="3425561"/>
              <a:ext cx="243813" cy="339867"/>
              <a:chOff x="5652454" y="3097069"/>
              <a:chExt cx="668600" cy="932006"/>
            </a:xfrm>
          </p:grpSpPr>
          <p:sp>
            <p:nvSpPr>
              <p:cNvPr id="152" name="Right Triangle 151">
                <a:extLst>
                  <a:ext uri="{FF2B5EF4-FFF2-40B4-BE49-F238E27FC236}">
                    <a16:creationId xmlns:a16="http://schemas.microsoft.com/office/drawing/2014/main" id="{BBF2AD5E-7EBF-4C0F-B941-B6E30E786A11}"/>
                  </a:ext>
                </a:extLst>
              </p:cNvPr>
              <p:cNvSpPr/>
              <p:nvPr/>
            </p:nvSpPr>
            <p:spPr>
              <a:xfrm>
                <a:off x="5984504" y="3097069"/>
                <a:ext cx="336550" cy="336550"/>
              </a:xfrm>
              <a:prstGeom prst="rtTriangle">
                <a:avLst/>
              </a:prstGeom>
              <a:solidFill>
                <a:srgbClr val="FCC7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ight Triangle 152">
                <a:extLst>
                  <a:ext uri="{FF2B5EF4-FFF2-40B4-BE49-F238E27FC236}">
                    <a16:creationId xmlns:a16="http://schemas.microsoft.com/office/drawing/2014/main" id="{F8BA0DDD-0456-4066-A4B5-B3F936192BDE}"/>
                  </a:ext>
                </a:extLst>
              </p:cNvPr>
              <p:cNvSpPr/>
              <p:nvPr/>
            </p:nvSpPr>
            <p:spPr>
              <a:xfrm flipH="1">
                <a:off x="5652454" y="3097069"/>
                <a:ext cx="336550" cy="336550"/>
              </a:xfrm>
              <a:prstGeom prst="rtTriangle">
                <a:avLst/>
              </a:prstGeom>
              <a:solidFill>
                <a:srgbClr val="C894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ight Triangle 153">
                <a:extLst>
                  <a:ext uri="{FF2B5EF4-FFF2-40B4-BE49-F238E27FC236}">
                    <a16:creationId xmlns:a16="http://schemas.microsoft.com/office/drawing/2014/main" id="{5F6DBAC3-C614-4261-9A59-CDEA3B16FA7D}"/>
                  </a:ext>
                </a:extLst>
              </p:cNvPr>
              <p:cNvSpPr/>
              <p:nvPr/>
            </p:nvSpPr>
            <p:spPr>
              <a:xfrm flipH="1" flipV="1">
                <a:off x="5652454" y="3428649"/>
                <a:ext cx="336550" cy="600426"/>
              </a:xfrm>
              <a:prstGeom prst="rtTriangle">
                <a:avLst/>
              </a:prstGeom>
              <a:solidFill>
                <a:srgbClr val="7D5C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ight Triangle 154">
                <a:extLst>
                  <a:ext uri="{FF2B5EF4-FFF2-40B4-BE49-F238E27FC236}">
                    <a16:creationId xmlns:a16="http://schemas.microsoft.com/office/drawing/2014/main" id="{12BCAD2C-955D-4FDA-B83C-4984CD33784A}"/>
                  </a:ext>
                </a:extLst>
              </p:cNvPr>
              <p:cNvSpPr/>
              <p:nvPr/>
            </p:nvSpPr>
            <p:spPr>
              <a:xfrm flipV="1">
                <a:off x="5979500" y="3427378"/>
                <a:ext cx="336550" cy="600426"/>
              </a:xfrm>
              <a:prstGeom prst="rtTriangle">
                <a:avLst/>
              </a:prstGeom>
              <a:solidFill>
                <a:srgbClr val="9A7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A677AF05-5F80-438E-B7E1-89FDCBE0794C}"/>
                </a:ext>
              </a:extLst>
            </p:cNvPr>
            <p:cNvGrpSpPr/>
            <p:nvPr/>
          </p:nvGrpSpPr>
          <p:grpSpPr>
            <a:xfrm>
              <a:off x="2486670" y="2496646"/>
              <a:ext cx="588949" cy="205259"/>
              <a:chOff x="5057166" y="1874015"/>
              <a:chExt cx="460888" cy="251870"/>
            </a:xfrm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79C603C-AAC0-4725-90E4-70C90FCE541B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14C3B334-5957-4DB3-8CFE-8D6BFE9E025E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22948EED-33AE-4AB9-8933-7E8AF1E24066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EB90016C-93F3-4C65-B402-174FD0DFCD56}"/>
                </a:ext>
              </a:extLst>
            </p:cNvPr>
            <p:cNvGrpSpPr/>
            <p:nvPr/>
          </p:nvGrpSpPr>
          <p:grpSpPr>
            <a:xfrm flipH="1">
              <a:off x="3687571" y="2491996"/>
              <a:ext cx="513656" cy="205259"/>
              <a:chOff x="5057166" y="1874015"/>
              <a:chExt cx="460888" cy="251870"/>
            </a:xfrm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81BC036E-1378-46AD-95B1-B51DF2E01918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463E6BA-78CD-465D-92D8-983948EA856F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C13E55A1-D501-4552-A38A-713FDDFBF1BE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B9F69FBD-454A-473C-BA5C-18E7F23B6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2535024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A93AD3BE-9582-41AC-A634-B1D432626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2535024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A35270D3-2ABC-4456-8732-93453F4F5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3498488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56F2FA06-68D7-4E85-A062-4B8EF48BA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3498488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599257-FCDF-426A-91CC-2434E6457E87}"/>
              </a:ext>
            </a:extLst>
          </p:cNvPr>
          <p:cNvGrpSpPr/>
          <p:nvPr/>
        </p:nvGrpSpPr>
        <p:grpSpPr>
          <a:xfrm>
            <a:off x="4643432" y="1521562"/>
            <a:ext cx="3522373" cy="5082922"/>
            <a:chOff x="4643432" y="1521562"/>
            <a:chExt cx="3522373" cy="50829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B0BCD9E-218E-43FF-AF4F-D837DA907B2E}"/>
                </a:ext>
              </a:extLst>
            </p:cNvPr>
            <p:cNvGrpSpPr/>
            <p:nvPr/>
          </p:nvGrpSpPr>
          <p:grpSpPr>
            <a:xfrm>
              <a:off x="4643432" y="1521562"/>
              <a:ext cx="2480381" cy="2601988"/>
              <a:chOff x="4643432" y="1521562"/>
              <a:chExt cx="2480381" cy="260198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DF7A22C-BBEE-4746-9D4F-3E5F6C06FA0D}"/>
                  </a:ext>
                </a:extLst>
              </p:cNvPr>
              <p:cNvSpPr/>
              <p:nvPr/>
            </p:nvSpPr>
            <p:spPr>
              <a:xfrm>
                <a:off x="4643432" y="1521562"/>
                <a:ext cx="2480381" cy="2601988"/>
              </a:xfrm>
              <a:prstGeom prst="ellipse">
                <a:avLst/>
              </a:prstGeom>
              <a:solidFill>
                <a:srgbClr val="291D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36E7AF0-DA8C-4933-A9A7-F74B289D2970}"/>
                  </a:ext>
                </a:extLst>
              </p:cNvPr>
              <p:cNvGrpSpPr/>
              <p:nvPr/>
            </p:nvGrpSpPr>
            <p:grpSpPr>
              <a:xfrm>
                <a:off x="5735531" y="3013875"/>
                <a:ext cx="299180" cy="417046"/>
                <a:chOff x="5652454" y="3097069"/>
                <a:chExt cx="668600" cy="932006"/>
              </a:xfrm>
            </p:grpSpPr>
            <p:sp>
              <p:nvSpPr>
                <p:cNvPr id="28" name="Right Triangle 27">
                  <a:extLst>
                    <a:ext uri="{FF2B5EF4-FFF2-40B4-BE49-F238E27FC236}">
                      <a16:creationId xmlns:a16="http://schemas.microsoft.com/office/drawing/2014/main" id="{D744B7FA-AD89-4A50-91C7-732961844271}"/>
                    </a:ext>
                  </a:extLst>
                </p:cNvPr>
                <p:cNvSpPr/>
                <p:nvPr/>
              </p:nvSpPr>
              <p:spPr>
                <a:xfrm>
                  <a:off x="5984504" y="3097069"/>
                  <a:ext cx="336550" cy="336550"/>
                </a:xfrm>
                <a:prstGeom prst="rtTriangle">
                  <a:avLst/>
                </a:prstGeom>
                <a:solidFill>
                  <a:srgbClr val="FCC73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ight Triangle 28">
                  <a:extLst>
                    <a:ext uri="{FF2B5EF4-FFF2-40B4-BE49-F238E27FC236}">
                      <a16:creationId xmlns:a16="http://schemas.microsoft.com/office/drawing/2014/main" id="{38A93378-DDB4-45CE-A012-138374DAB247}"/>
                    </a:ext>
                  </a:extLst>
                </p:cNvPr>
                <p:cNvSpPr/>
                <p:nvPr/>
              </p:nvSpPr>
              <p:spPr>
                <a:xfrm flipH="1">
                  <a:off x="5652454" y="3097069"/>
                  <a:ext cx="336550" cy="336550"/>
                </a:xfrm>
                <a:prstGeom prst="rtTriangle">
                  <a:avLst/>
                </a:prstGeom>
                <a:solidFill>
                  <a:srgbClr val="C8940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ight Triangle 29">
                  <a:extLst>
                    <a:ext uri="{FF2B5EF4-FFF2-40B4-BE49-F238E27FC236}">
                      <a16:creationId xmlns:a16="http://schemas.microsoft.com/office/drawing/2014/main" id="{67C47748-9247-466C-AAD3-2183664D5F6E}"/>
                    </a:ext>
                  </a:extLst>
                </p:cNvPr>
                <p:cNvSpPr/>
                <p:nvPr/>
              </p:nvSpPr>
              <p:spPr>
                <a:xfrm flipH="1" flipV="1">
                  <a:off x="5652454" y="3428649"/>
                  <a:ext cx="336550" cy="600426"/>
                </a:xfrm>
                <a:prstGeom prst="rtTriangle">
                  <a:avLst/>
                </a:prstGeom>
                <a:solidFill>
                  <a:srgbClr val="7D5C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ight Triangle 30">
                  <a:extLst>
                    <a:ext uri="{FF2B5EF4-FFF2-40B4-BE49-F238E27FC236}">
                      <a16:creationId xmlns:a16="http://schemas.microsoft.com/office/drawing/2014/main" id="{AAE58074-4169-40C0-B8D8-A83A6B3729C2}"/>
                    </a:ext>
                  </a:extLst>
                </p:cNvPr>
                <p:cNvSpPr/>
                <p:nvPr/>
              </p:nvSpPr>
              <p:spPr>
                <a:xfrm flipV="1">
                  <a:off x="5979500" y="3427378"/>
                  <a:ext cx="336550" cy="600426"/>
                </a:xfrm>
                <a:prstGeom prst="rtTriangle">
                  <a:avLst/>
                </a:prstGeom>
                <a:solidFill>
                  <a:srgbClr val="9A7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9E2CCA1-07FC-410B-8E03-428C8350B382}"/>
                  </a:ext>
                </a:extLst>
              </p:cNvPr>
              <p:cNvGrpSpPr/>
              <p:nvPr/>
            </p:nvGrpSpPr>
            <p:grpSpPr>
              <a:xfrm>
                <a:off x="4795363" y="1874015"/>
                <a:ext cx="722691" cy="251870"/>
                <a:chOff x="5057166" y="1874015"/>
                <a:chExt cx="460888" cy="251870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748DD01-41C2-4F62-AD26-AFA48693770A}"/>
                    </a:ext>
                  </a:extLst>
                </p:cNvPr>
                <p:cNvSpPr/>
                <p:nvPr/>
              </p:nvSpPr>
              <p:spPr>
                <a:xfrm>
                  <a:off x="5245194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013B75E2-C007-4C88-BD25-A5F58E59305E}"/>
                    </a:ext>
                  </a:extLst>
                </p:cNvPr>
                <p:cNvSpPr/>
                <p:nvPr/>
              </p:nvSpPr>
              <p:spPr>
                <a:xfrm>
                  <a:off x="5141997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971C9019-B970-4D65-A3A9-C666B62F6421}"/>
                    </a:ext>
                  </a:extLst>
                </p:cNvPr>
                <p:cNvSpPr/>
                <p:nvPr/>
              </p:nvSpPr>
              <p:spPr>
                <a:xfrm>
                  <a:off x="5057166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4285C7E-03D0-4B29-A953-EC1A26C6CDF6}"/>
                  </a:ext>
                </a:extLst>
              </p:cNvPr>
              <p:cNvGrpSpPr/>
              <p:nvPr/>
            </p:nvGrpSpPr>
            <p:grpSpPr>
              <a:xfrm flipH="1">
                <a:off x="6268972" y="1868310"/>
                <a:ext cx="630300" cy="251870"/>
                <a:chOff x="5057166" y="1874015"/>
                <a:chExt cx="460888" cy="251870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3FCFA04-5B19-40F1-AF12-ED36F3373BE0}"/>
                    </a:ext>
                  </a:extLst>
                </p:cNvPr>
                <p:cNvSpPr/>
                <p:nvPr/>
              </p:nvSpPr>
              <p:spPr>
                <a:xfrm>
                  <a:off x="5245194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1B11B21E-1139-4470-A420-564EFB29C86A}"/>
                    </a:ext>
                  </a:extLst>
                </p:cNvPr>
                <p:cNvSpPr/>
                <p:nvPr/>
              </p:nvSpPr>
              <p:spPr>
                <a:xfrm>
                  <a:off x="5141997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8CE07B5-4334-4847-A651-483F98194D1F}"/>
                    </a:ext>
                  </a:extLst>
                </p:cNvPr>
                <p:cNvSpPr/>
                <p:nvPr/>
              </p:nvSpPr>
              <p:spPr>
                <a:xfrm>
                  <a:off x="5057166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4C61FC3B-188B-4A6B-AB7E-ACEC5E49E2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4854697" y="2171038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C78D81F3-A9B0-4A57-BB65-71F3D2965F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>
                <a:fillRect/>
              </a:stretch>
            </p:blipFill>
            <p:spPr>
              <a:xfrm>
                <a:off x="4854697" y="2612392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E11A7C2D-8E70-4368-B178-D1D469490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6036950" y="2171038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42A63F72-693B-4C0F-9C78-22909B916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>
                <a:fillRect/>
              </a:stretch>
            </p:blipFill>
            <p:spPr>
              <a:xfrm>
                <a:off x="6036950" y="2612392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8FFEA27-C1CA-44E5-A357-DF02CC62E920}"/>
                </a:ext>
              </a:extLst>
            </p:cNvPr>
            <p:cNvSpPr/>
            <p:nvPr/>
          </p:nvSpPr>
          <p:spPr>
            <a:xfrm>
              <a:off x="7656241" y="6094920"/>
              <a:ext cx="509564" cy="50956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365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800"/>
    </mc:Choice>
    <mc:Fallback xmlns="">
      <p:transition advClick="0" advTm="1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6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0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4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2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9DC93-BD8D-417A-ABDE-B097264FE969}"/>
              </a:ext>
            </a:extLst>
          </p:cNvPr>
          <p:cNvSpPr/>
          <p:nvPr/>
        </p:nvSpPr>
        <p:spPr>
          <a:xfrm flipH="1">
            <a:off x="6457946" y="3600449"/>
            <a:ext cx="665868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B287FD-F3B4-48BD-84BB-0B065F467DE6}"/>
              </a:ext>
            </a:extLst>
          </p:cNvPr>
          <p:cNvSpPr/>
          <p:nvPr/>
        </p:nvSpPr>
        <p:spPr>
          <a:xfrm>
            <a:off x="4688953" y="3600449"/>
            <a:ext cx="692671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042B12-8D92-4DCC-95C7-8CF7FDD18922}"/>
              </a:ext>
            </a:extLst>
          </p:cNvPr>
          <p:cNvSpPr/>
          <p:nvPr/>
        </p:nvSpPr>
        <p:spPr>
          <a:xfrm flipH="1">
            <a:off x="6569102" y="3600448"/>
            <a:ext cx="554711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7F2BF00-9FC3-4E09-8702-935430CE67D0}"/>
              </a:ext>
            </a:extLst>
          </p:cNvPr>
          <p:cNvSpPr/>
          <p:nvPr/>
        </p:nvSpPr>
        <p:spPr>
          <a:xfrm>
            <a:off x="4643433" y="3645161"/>
            <a:ext cx="542015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E1DB4-8DF5-4E60-9236-2335537D8B7A}"/>
              </a:ext>
            </a:extLst>
          </p:cNvPr>
          <p:cNvSpPr/>
          <p:nvPr/>
        </p:nvSpPr>
        <p:spPr>
          <a:xfrm>
            <a:off x="4933505" y="3230879"/>
            <a:ext cx="1945758" cy="2383112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B0B678-A7C1-4B40-B6D0-ADFE845FC1C9}"/>
              </a:ext>
            </a:extLst>
          </p:cNvPr>
          <p:cNvSpPr/>
          <p:nvPr/>
        </p:nvSpPr>
        <p:spPr>
          <a:xfrm>
            <a:off x="5178056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07F8558-A230-411A-B8E3-C0AC2DD1A10F}"/>
              </a:ext>
            </a:extLst>
          </p:cNvPr>
          <p:cNvSpPr/>
          <p:nvPr/>
        </p:nvSpPr>
        <p:spPr>
          <a:xfrm>
            <a:off x="6028659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F7A22C-BBEE-4746-9D4F-3E5F6C06FA0D}"/>
              </a:ext>
            </a:extLst>
          </p:cNvPr>
          <p:cNvSpPr/>
          <p:nvPr/>
        </p:nvSpPr>
        <p:spPr>
          <a:xfrm>
            <a:off x="4643432" y="1521562"/>
            <a:ext cx="2480381" cy="2601988"/>
          </a:xfrm>
          <a:prstGeom prst="ellipse">
            <a:avLst/>
          </a:prstGeom>
          <a:solidFill>
            <a:srgbClr val="291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6E7AF0-DA8C-4933-A9A7-F74B289D2970}"/>
              </a:ext>
            </a:extLst>
          </p:cNvPr>
          <p:cNvGrpSpPr/>
          <p:nvPr/>
        </p:nvGrpSpPr>
        <p:grpSpPr>
          <a:xfrm>
            <a:off x="5735531" y="3013875"/>
            <a:ext cx="299180" cy="417046"/>
            <a:chOff x="5652454" y="3097069"/>
            <a:chExt cx="668600" cy="932006"/>
          </a:xfrm>
        </p:grpSpPr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D744B7FA-AD89-4A50-91C7-732961844271}"/>
                </a:ext>
              </a:extLst>
            </p:cNvPr>
            <p:cNvSpPr/>
            <p:nvPr/>
          </p:nvSpPr>
          <p:spPr>
            <a:xfrm>
              <a:off x="5984504" y="3097069"/>
              <a:ext cx="336550" cy="336550"/>
            </a:xfrm>
            <a:prstGeom prst="rtTriangle">
              <a:avLst/>
            </a:prstGeom>
            <a:solidFill>
              <a:srgbClr val="FCC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38A93378-DDB4-45CE-A012-138374DAB247}"/>
                </a:ext>
              </a:extLst>
            </p:cNvPr>
            <p:cNvSpPr/>
            <p:nvPr/>
          </p:nvSpPr>
          <p:spPr>
            <a:xfrm flipH="1">
              <a:off x="5652454" y="3097069"/>
              <a:ext cx="336550" cy="336550"/>
            </a:xfrm>
            <a:prstGeom prst="rtTriangle">
              <a:avLst/>
            </a:prstGeom>
            <a:solidFill>
              <a:srgbClr val="C89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Triangle 29">
              <a:extLst>
                <a:ext uri="{FF2B5EF4-FFF2-40B4-BE49-F238E27FC236}">
                  <a16:creationId xmlns:a16="http://schemas.microsoft.com/office/drawing/2014/main" id="{67C47748-9247-466C-AAD3-2183664D5F6E}"/>
                </a:ext>
              </a:extLst>
            </p:cNvPr>
            <p:cNvSpPr/>
            <p:nvPr/>
          </p:nvSpPr>
          <p:spPr>
            <a:xfrm flipH="1" flipV="1">
              <a:off x="5652454" y="3428649"/>
              <a:ext cx="336550" cy="600426"/>
            </a:xfrm>
            <a:prstGeom prst="rtTriangle">
              <a:avLst/>
            </a:prstGeom>
            <a:solidFill>
              <a:srgbClr val="7D5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AAE58074-4169-40C0-B8D8-A83A6B3729C2}"/>
                </a:ext>
              </a:extLst>
            </p:cNvPr>
            <p:cNvSpPr/>
            <p:nvPr/>
          </p:nvSpPr>
          <p:spPr>
            <a:xfrm flipV="1">
              <a:off x="5979500" y="3427378"/>
              <a:ext cx="336550" cy="600426"/>
            </a:xfrm>
            <a:prstGeom prst="rtTriangle">
              <a:avLst/>
            </a:prstGeom>
            <a:solidFill>
              <a:srgbClr val="9A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E2CCA1-07FC-410B-8E03-428C8350B382}"/>
              </a:ext>
            </a:extLst>
          </p:cNvPr>
          <p:cNvGrpSpPr/>
          <p:nvPr/>
        </p:nvGrpSpPr>
        <p:grpSpPr>
          <a:xfrm>
            <a:off x="4795363" y="1874015"/>
            <a:ext cx="722691" cy="251870"/>
            <a:chOff x="5057166" y="1874015"/>
            <a:chExt cx="460888" cy="25187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748DD01-41C2-4F62-AD26-AFA48693770A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13B75E2-C007-4C88-BD25-A5F58E59305E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71C9019-B970-4D65-A3A9-C666B62F6421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285C7E-03D0-4B29-A953-EC1A26C6CDF6}"/>
              </a:ext>
            </a:extLst>
          </p:cNvPr>
          <p:cNvGrpSpPr/>
          <p:nvPr/>
        </p:nvGrpSpPr>
        <p:grpSpPr>
          <a:xfrm flipH="1">
            <a:off x="6268972" y="1868310"/>
            <a:ext cx="630300" cy="251870"/>
            <a:chOff x="5057166" y="1874015"/>
            <a:chExt cx="460888" cy="25187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FCFA04-5B19-40F1-AF12-ED36F3373BE0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11B21E-1139-4470-A420-564EFB29C86A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CE07B5-4334-4847-A651-483F98194D1F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4C61FC3B-188B-4A6B-AB7E-ACEC5E49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4854697" y="2171038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78D81F3-A9B0-4A57-BB65-71F3D2965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4854697" y="2612392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11A7C2D-8E70-4368-B178-D1D469490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6036950" y="2171038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2A63F72-693B-4C0F-9C78-22909B916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6036950" y="2612392"/>
            <a:ext cx="882708" cy="441354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52C347A-5327-4A07-A2FB-6C35979A4232}"/>
              </a:ext>
            </a:extLst>
          </p:cNvPr>
          <p:cNvSpPr/>
          <p:nvPr/>
        </p:nvSpPr>
        <p:spPr>
          <a:xfrm flipH="1">
            <a:off x="8760373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EB54B08-566A-46AC-95FA-D7D0880020D4}"/>
              </a:ext>
            </a:extLst>
          </p:cNvPr>
          <p:cNvSpPr/>
          <p:nvPr/>
        </p:nvSpPr>
        <p:spPr>
          <a:xfrm>
            <a:off x="7318752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D8A28AF6-33A7-44AC-9F60-AE1E2CC53879}"/>
              </a:ext>
            </a:extLst>
          </p:cNvPr>
          <p:cNvSpPr/>
          <p:nvPr/>
        </p:nvSpPr>
        <p:spPr>
          <a:xfrm flipH="1">
            <a:off x="8850958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9041D132-0EE4-4F94-A72F-565E32E72766}"/>
              </a:ext>
            </a:extLst>
          </p:cNvPr>
          <p:cNvSpPr/>
          <p:nvPr/>
        </p:nvSpPr>
        <p:spPr>
          <a:xfrm>
            <a:off x="7281656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E0576BA2-3D46-47FB-A528-C6A3A89477A9}"/>
              </a:ext>
            </a:extLst>
          </p:cNvPr>
          <p:cNvSpPr/>
          <p:nvPr/>
        </p:nvSpPr>
        <p:spPr>
          <a:xfrm>
            <a:off x="7518047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CD2B064-4E93-439F-84CC-EC0F68F3FDA1}"/>
              </a:ext>
            </a:extLst>
          </p:cNvPr>
          <p:cNvSpPr/>
          <p:nvPr/>
        </p:nvSpPr>
        <p:spPr>
          <a:xfrm>
            <a:off x="771734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3A3A0F4-9352-4C8C-92E7-3CF6E61DC2AE}"/>
              </a:ext>
            </a:extLst>
          </p:cNvPr>
          <p:cNvSpPr/>
          <p:nvPr/>
        </p:nvSpPr>
        <p:spPr>
          <a:xfrm>
            <a:off x="8410530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C4A1203-E9A6-4885-AB5C-43B2FCEDB51D}"/>
              </a:ext>
            </a:extLst>
          </p:cNvPr>
          <p:cNvSpPr/>
          <p:nvPr/>
        </p:nvSpPr>
        <p:spPr>
          <a:xfrm>
            <a:off x="7281655" y="2209418"/>
            <a:ext cx="2021358" cy="2120460"/>
          </a:xfrm>
          <a:prstGeom prst="ellipse">
            <a:avLst/>
          </a:prstGeom>
          <a:solidFill>
            <a:srgbClr val="291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1DFC69-6400-48C1-AC4E-A6CF0B5F13F5}"/>
              </a:ext>
            </a:extLst>
          </p:cNvPr>
          <p:cNvGrpSpPr/>
          <p:nvPr/>
        </p:nvGrpSpPr>
        <p:grpSpPr>
          <a:xfrm>
            <a:off x="8171649" y="3425561"/>
            <a:ext cx="243813" cy="339867"/>
            <a:chOff x="5652454" y="3097069"/>
            <a:chExt cx="668600" cy="932006"/>
          </a:xfrm>
        </p:grpSpPr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6DE2FE68-D182-4306-AA78-9EE6BAD48C34}"/>
                </a:ext>
              </a:extLst>
            </p:cNvPr>
            <p:cNvSpPr/>
            <p:nvPr/>
          </p:nvSpPr>
          <p:spPr>
            <a:xfrm>
              <a:off x="5984504" y="3097069"/>
              <a:ext cx="336550" cy="336550"/>
            </a:xfrm>
            <a:prstGeom prst="rtTriangle">
              <a:avLst/>
            </a:prstGeom>
            <a:solidFill>
              <a:srgbClr val="FCC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7EA338D4-2FAA-496F-8357-2516B54E5766}"/>
                </a:ext>
              </a:extLst>
            </p:cNvPr>
            <p:cNvSpPr/>
            <p:nvPr/>
          </p:nvSpPr>
          <p:spPr>
            <a:xfrm flipH="1">
              <a:off x="5652454" y="3097069"/>
              <a:ext cx="336550" cy="336550"/>
            </a:xfrm>
            <a:prstGeom prst="rtTriangle">
              <a:avLst/>
            </a:prstGeom>
            <a:solidFill>
              <a:srgbClr val="C89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ight Triangle 99">
              <a:extLst>
                <a:ext uri="{FF2B5EF4-FFF2-40B4-BE49-F238E27FC236}">
                  <a16:creationId xmlns:a16="http://schemas.microsoft.com/office/drawing/2014/main" id="{7C65DFF1-6421-429D-B0DB-42E46FC94A78}"/>
                </a:ext>
              </a:extLst>
            </p:cNvPr>
            <p:cNvSpPr/>
            <p:nvPr/>
          </p:nvSpPr>
          <p:spPr>
            <a:xfrm flipH="1" flipV="1">
              <a:off x="5652454" y="3428649"/>
              <a:ext cx="336550" cy="600426"/>
            </a:xfrm>
            <a:prstGeom prst="rtTriangle">
              <a:avLst/>
            </a:prstGeom>
            <a:solidFill>
              <a:srgbClr val="7D5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ight Triangle 100">
              <a:extLst>
                <a:ext uri="{FF2B5EF4-FFF2-40B4-BE49-F238E27FC236}">
                  <a16:creationId xmlns:a16="http://schemas.microsoft.com/office/drawing/2014/main" id="{14ED8162-37DD-44BA-BCC0-E8872D82CD2B}"/>
                </a:ext>
              </a:extLst>
            </p:cNvPr>
            <p:cNvSpPr/>
            <p:nvPr/>
          </p:nvSpPr>
          <p:spPr>
            <a:xfrm flipV="1">
              <a:off x="5979500" y="3427378"/>
              <a:ext cx="336550" cy="600426"/>
            </a:xfrm>
            <a:prstGeom prst="rtTriangle">
              <a:avLst/>
            </a:prstGeom>
            <a:solidFill>
              <a:srgbClr val="9A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CC9156C-C9B8-4C04-B474-92E05456EAD5}"/>
              </a:ext>
            </a:extLst>
          </p:cNvPr>
          <p:cNvGrpSpPr/>
          <p:nvPr/>
        </p:nvGrpSpPr>
        <p:grpSpPr>
          <a:xfrm>
            <a:off x="7405469" y="2496646"/>
            <a:ext cx="588949" cy="205259"/>
            <a:chOff x="5057166" y="1874015"/>
            <a:chExt cx="460888" cy="25187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B271908-D326-4C84-A86F-C09C9257C4FC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0D65F41-0855-4A30-ADD3-431C398051FB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2DF990-ED8C-4084-A350-EB574F21891A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0F2C00-53A5-4BC0-8973-04681876D137}"/>
              </a:ext>
            </a:extLst>
          </p:cNvPr>
          <p:cNvGrpSpPr/>
          <p:nvPr/>
        </p:nvGrpSpPr>
        <p:grpSpPr>
          <a:xfrm flipH="1">
            <a:off x="8606370" y="2491996"/>
            <a:ext cx="513656" cy="205259"/>
            <a:chOff x="5057166" y="1874015"/>
            <a:chExt cx="460888" cy="25187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88053F7-0D62-4648-9D05-B45AE7168069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C48012C-E8B8-4AC3-B87A-AE524C0751DF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FB40764-7CD9-4331-A5AF-37FE71771CB9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9BD8A3B5-10E0-42FD-BE3E-8437126C5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7453823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58289086-A36B-424A-9543-68BB54AE1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7453823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FBCF9C21-A427-4BFC-83AB-C458BB91A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8417287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5BB71A4-669F-4A38-AC89-6760852B2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8417287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AA4159D6-1BB2-4081-914E-A48AD369D8CB}"/>
              </a:ext>
            </a:extLst>
          </p:cNvPr>
          <p:cNvSpPr/>
          <p:nvPr/>
        </p:nvSpPr>
        <p:spPr>
          <a:xfrm flipH="1">
            <a:off x="3841574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0056ED74-E5AE-4778-A314-063A40DD10A2}"/>
              </a:ext>
            </a:extLst>
          </p:cNvPr>
          <p:cNvSpPr/>
          <p:nvPr/>
        </p:nvSpPr>
        <p:spPr>
          <a:xfrm>
            <a:off x="2399953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3ED286B7-8ECE-4A68-9ECF-564E4DEC642A}"/>
              </a:ext>
            </a:extLst>
          </p:cNvPr>
          <p:cNvSpPr/>
          <p:nvPr/>
        </p:nvSpPr>
        <p:spPr>
          <a:xfrm flipH="1">
            <a:off x="3932159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172B4E67-2297-4D9F-A01D-F8E0277FD954}"/>
              </a:ext>
            </a:extLst>
          </p:cNvPr>
          <p:cNvSpPr/>
          <p:nvPr/>
        </p:nvSpPr>
        <p:spPr>
          <a:xfrm>
            <a:off x="2362857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684148E0-F9F9-4FD5-8F06-BF57A52974D9}"/>
              </a:ext>
            </a:extLst>
          </p:cNvPr>
          <p:cNvSpPr/>
          <p:nvPr/>
        </p:nvSpPr>
        <p:spPr>
          <a:xfrm>
            <a:off x="2599248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5FFD0A13-EB18-495E-BB06-656B8804374B}"/>
              </a:ext>
            </a:extLst>
          </p:cNvPr>
          <p:cNvSpPr/>
          <p:nvPr/>
        </p:nvSpPr>
        <p:spPr>
          <a:xfrm>
            <a:off x="2798542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36ADBCA2-2429-435A-9889-B99F820995D7}"/>
              </a:ext>
            </a:extLst>
          </p:cNvPr>
          <p:cNvSpPr/>
          <p:nvPr/>
        </p:nvSpPr>
        <p:spPr>
          <a:xfrm>
            <a:off x="349173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C1F03D6E-1E47-45E9-8EF0-4695A0428D0A}"/>
              </a:ext>
            </a:extLst>
          </p:cNvPr>
          <p:cNvSpPr/>
          <p:nvPr/>
        </p:nvSpPr>
        <p:spPr>
          <a:xfrm>
            <a:off x="2362856" y="2209418"/>
            <a:ext cx="2021358" cy="2120460"/>
          </a:xfrm>
          <a:prstGeom prst="ellipse">
            <a:avLst/>
          </a:prstGeom>
          <a:solidFill>
            <a:srgbClr val="291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35B3424-DD9E-4BD0-95A2-13183C35371E}"/>
              </a:ext>
            </a:extLst>
          </p:cNvPr>
          <p:cNvGrpSpPr/>
          <p:nvPr/>
        </p:nvGrpSpPr>
        <p:grpSpPr>
          <a:xfrm>
            <a:off x="3252850" y="3425561"/>
            <a:ext cx="243813" cy="339867"/>
            <a:chOff x="5652454" y="3097069"/>
            <a:chExt cx="668600" cy="932006"/>
          </a:xfrm>
        </p:grpSpPr>
        <p:sp>
          <p:nvSpPr>
            <p:cNvPr id="152" name="Right Triangle 151">
              <a:extLst>
                <a:ext uri="{FF2B5EF4-FFF2-40B4-BE49-F238E27FC236}">
                  <a16:creationId xmlns:a16="http://schemas.microsoft.com/office/drawing/2014/main" id="{BBF2AD5E-7EBF-4C0F-B941-B6E30E786A11}"/>
                </a:ext>
              </a:extLst>
            </p:cNvPr>
            <p:cNvSpPr/>
            <p:nvPr/>
          </p:nvSpPr>
          <p:spPr>
            <a:xfrm>
              <a:off x="5984504" y="3097069"/>
              <a:ext cx="336550" cy="336550"/>
            </a:xfrm>
            <a:prstGeom prst="rtTriangle">
              <a:avLst/>
            </a:prstGeom>
            <a:solidFill>
              <a:srgbClr val="FCC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ight Triangle 152">
              <a:extLst>
                <a:ext uri="{FF2B5EF4-FFF2-40B4-BE49-F238E27FC236}">
                  <a16:creationId xmlns:a16="http://schemas.microsoft.com/office/drawing/2014/main" id="{F8BA0DDD-0456-4066-A4B5-B3F936192BDE}"/>
                </a:ext>
              </a:extLst>
            </p:cNvPr>
            <p:cNvSpPr/>
            <p:nvPr/>
          </p:nvSpPr>
          <p:spPr>
            <a:xfrm flipH="1">
              <a:off x="5652454" y="3097069"/>
              <a:ext cx="336550" cy="336550"/>
            </a:xfrm>
            <a:prstGeom prst="rtTriangle">
              <a:avLst/>
            </a:prstGeom>
            <a:solidFill>
              <a:srgbClr val="C89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ight Triangle 153">
              <a:extLst>
                <a:ext uri="{FF2B5EF4-FFF2-40B4-BE49-F238E27FC236}">
                  <a16:creationId xmlns:a16="http://schemas.microsoft.com/office/drawing/2014/main" id="{5F6DBAC3-C614-4261-9A59-CDEA3B16FA7D}"/>
                </a:ext>
              </a:extLst>
            </p:cNvPr>
            <p:cNvSpPr/>
            <p:nvPr/>
          </p:nvSpPr>
          <p:spPr>
            <a:xfrm flipH="1" flipV="1">
              <a:off x="5652454" y="3428649"/>
              <a:ext cx="336550" cy="600426"/>
            </a:xfrm>
            <a:prstGeom prst="rtTriangle">
              <a:avLst/>
            </a:prstGeom>
            <a:solidFill>
              <a:srgbClr val="7D5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ight Triangle 154">
              <a:extLst>
                <a:ext uri="{FF2B5EF4-FFF2-40B4-BE49-F238E27FC236}">
                  <a16:creationId xmlns:a16="http://schemas.microsoft.com/office/drawing/2014/main" id="{12BCAD2C-955D-4FDA-B83C-4984CD33784A}"/>
                </a:ext>
              </a:extLst>
            </p:cNvPr>
            <p:cNvSpPr/>
            <p:nvPr/>
          </p:nvSpPr>
          <p:spPr>
            <a:xfrm flipV="1">
              <a:off x="5979500" y="3427378"/>
              <a:ext cx="336550" cy="600426"/>
            </a:xfrm>
            <a:prstGeom prst="rtTriangle">
              <a:avLst/>
            </a:prstGeom>
            <a:solidFill>
              <a:srgbClr val="9A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677AF05-5F80-438E-B7E1-89FDCBE0794C}"/>
              </a:ext>
            </a:extLst>
          </p:cNvPr>
          <p:cNvGrpSpPr/>
          <p:nvPr/>
        </p:nvGrpSpPr>
        <p:grpSpPr>
          <a:xfrm>
            <a:off x="2486670" y="2496646"/>
            <a:ext cx="588949" cy="205259"/>
            <a:chOff x="5057166" y="1874015"/>
            <a:chExt cx="460888" cy="251870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79C603C-AAC0-4725-90E4-70C90FCE541B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4C3B334-5957-4DB3-8CFE-8D6BFE9E025E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2948EED-33AE-4AB9-8933-7E8AF1E24066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B90016C-93F3-4C65-B402-174FD0DFCD56}"/>
              </a:ext>
            </a:extLst>
          </p:cNvPr>
          <p:cNvGrpSpPr/>
          <p:nvPr/>
        </p:nvGrpSpPr>
        <p:grpSpPr>
          <a:xfrm flipH="1">
            <a:off x="3687571" y="2491996"/>
            <a:ext cx="513656" cy="205259"/>
            <a:chOff x="5057166" y="1874015"/>
            <a:chExt cx="460888" cy="251870"/>
          </a:xfrm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1BC036E-1378-46AD-95B1-B51DF2E01918}"/>
                </a:ext>
              </a:extLst>
            </p:cNvPr>
            <p:cNvSpPr/>
            <p:nvPr/>
          </p:nvSpPr>
          <p:spPr>
            <a:xfrm>
              <a:off x="5245194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463E6BA-78CD-465D-92D8-983948EA856F}"/>
                </a:ext>
              </a:extLst>
            </p:cNvPr>
            <p:cNvSpPr/>
            <p:nvPr/>
          </p:nvSpPr>
          <p:spPr>
            <a:xfrm>
              <a:off x="5141997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13E55A1-D501-4552-A38A-713FDDFBF1BE}"/>
                </a:ext>
              </a:extLst>
            </p:cNvPr>
            <p:cNvSpPr/>
            <p:nvPr/>
          </p:nvSpPr>
          <p:spPr>
            <a:xfrm>
              <a:off x="5057166" y="1874015"/>
              <a:ext cx="272860" cy="251870"/>
            </a:xfrm>
            <a:custGeom>
              <a:avLst/>
              <a:gdLst>
                <a:gd name="connsiteX0" fmla="*/ 128588 w 128588"/>
                <a:gd name="connsiteY0" fmla="*/ 71437 h 92869"/>
                <a:gd name="connsiteX1" fmla="*/ 28575 w 128588"/>
                <a:gd name="connsiteY1" fmla="*/ 47625 h 92869"/>
                <a:gd name="connsiteX2" fmla="*/ 0 w 128588"/>
                <a:gd name="connsiteY2" fmla="*/ 0 h 92869"/>
                <a:gd name="connsiteX3" fmla="*/ 14288 w 128588"/>
                <a:gd name="connsiteY3" fmla="*/ 59531 h 92869"/>
                <a:gd name="connsiteX4" fmla="*/ 54769 w 128588"/>
                <a:gd name="connsiteY4" fmla="*/ 92869 h 92869"/>
                <a:gd name="connsiteX5" fmla="*/ 128588 w 128588"/>
                <a:gd name="connsiteY5" fmla="*/ 71437 h 92869"/>
                <a:gd name="connsiteX0" fmla="*/ 128588 w 128588"/>
                <a:gd name="connsiteY0" fmla="*/ 71437 h 114300"/>
                <a:gd name="connsiteX1" fmla="*/ 28575 w 128588"/>
                <a:gd name="connsiteY1" fmla="*/ 47625 h 114300"/>
                <a:gd name="connsiteX2" fmla="*/ 0 w 128588"/>
                <a:gd name="connsiteY2" fmla="*/ 0 h 114300"/>
                <a:gd name="connsiteX3" fmla="*/ 14288 w 128588"/>
                <a:gd name="connsiteY3" fmla="*/ 59531 h 114300"/>
                <a:gd name="connsiteX4" fmla="*/ 123825 w 128588"/>
                <a:gd name="connsiteY4" fmla="*/ 114300 h 114300"/>
                <a:gd name="connsiteX5" fmla="*/ 128588 w 128588"/>
                <a:gd name="connsiteY5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4288 w 128588"/>
                <a:gd name="connsiteY2" fmla="*/ 59531 h 114300"/>
                <a:gd name="connsiteX3" fmla="*/ 123825 w 128588"/>
                <a:gd name="connsiteY3" fmla="*/ 114300 h 114300"/>
                <a:gd name="connsiteX4" fmla="*/ 128588 w 128588"/>
                <a:gd name="connsiteY4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8588 w 128588"/>
                <a:gd name="connsiteY0" fmla="*/ 71437 h 114300"/>
                <a:gd name="connsiteX1" fmla="*/ 0 w 128588"/>
                <a:gd name="connsiteY1" fmla="*/ 0 h 114300"/>
                <a:gd name="connsiteX2" fmla="*/ 123825 w 128588"/>
                <a:gd name="connsiteY2" fmla="*/ 114300 h 114300"/>
                <a:gd name="connsiteX3" fmla="*/ 128588 w 128588"/>
                <a:gd name="connsiteY3" fmla="*/ 71437 h 114300"/>
                <a:gd name="connsiteX0" fmla="*/ 121713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1713 w 123825"/>
                <a:gd name="connsiteY3" fmla="*/ 70187 h 114300"/>
                <a:gd name="connsiteX0" fmla="*/ 122338 w 123825"/>
                <a:gd name="connsiteY0" fmla="*/ 70187 h 114300"/>
                <a:gd name="connsiteX1" fmla="*/ 0 w 123825"/>
                <a:gd name="connsiteY1" fmla="*/ 0 h 114300"/>
                <a:gd name="connsiteX2" fmla="*/ 123825 w 123825"/>
                <a:gd name="connsiteY2" fmla="*/ 114300 h 114300"/>
                <a:gd name="connsiteX3" fmla="*/ 122338 w 123825"/>
                <a:gd name="connsiteY3" fmla="*/ 7018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14300">
                  <a:moveTo>
                    <a:pt x="122338" y="70187"/>
                  </a:moveTo>
                  <a:cubicBezTo>
                    <a:pt x="42602" y="67624"/>
                    <a:pt x="3490" y="15062"/>
                    <a:pt x="0" y="0"/>
                  </a:cubicBezTo>
                  <a:cubicBezTo>
                    <a:pt x="4401" y="44350"/>
                    <a:pt x="45052" y="92449"/>
                    <a:pt x="123825" y="114300"/>
                  </a:cubicBezTo>
                  <a:cubicBezTo>
                    <a:pt x="123329" y="99596"/>
                    <a:pt x="122834" y="84891"/>
                    <a:pt x="122338" y="70187"/>
                  </a:cubicBezTo>
                  <a:close/>
                </a:path>
              </a:pathLst>
            </a:custGeom>
            <a:solidFill>
              <a:srgbClr val="AF6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4" name="Picture 163">
            <a:extLst>
              <a:ext uri="{FF2B5EF4-FFF2-40B4-BE49-F238E27FC236}">
                <a16:creationId xmlns:a16="http://schemas.microsoft.com/office/drawing/2014/main" id="{B9F69FBD-454A-473C-BA5C-18E7F23B6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2535024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A93AD3BE-9582-41AC-A634-B1D432626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2535024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A35270D3-2ABC-4456-8732-93453F4F5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3498488" y="2738701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56F2FA06-68D7-4E85-A062-4B8EF48BA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3498488" y="3098377"/>
            <a:ext cx="719353" cy="359676"/>
          </a:xfrm>
          <a:custGeom>
            <a:avLst/>
            <a:gdLst>
              <a:gd name="connsiteX0" fmla="*/ 0 w 882708"/>
              <a:gd name="connsiteY0" fmla="*/ 0 h 441354"/>
              <a:gd name="connsiteX1" fmla="*/ 882708 w 882708"/>
              <a:gd name="connsiteY1" fmla="*/ 0 h 441354"/>
              <a:gd name="connsiteX2" fmla="*/ 882708 w 882708"/>
              <a:gd name="connsiteY2" fmla="*/ 441354 h 441354"/>
              <a:gd name="connsiteX3" fmla="*/ 0 w 882708"/>
              <a:gd name="connsiteY3" fmla="*/ 441354 h 44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708" h="441354">
                <a:moveTo>
                  <a:pt x="0" y="0"/>
                </a:moveTo>
                <a:lnTo>
                  <a:pt x="882708" y="0"/>
                </a:lnTo>
                <a:lnTo>
                  <a:pt x="882708" y="441354"/>
                </a:lnTo>
                <a:lnTo>
                  <a:pt x="0" y="4413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51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9DC93-BD8D-417A-ABDE-B097264FE969}"/>
              </a:ext>
            </a:extLst>
          </p:cNvPr>
          <p:cNvSpPr/>
          <p:nvPr/>
        </p:nvSpPr>
        <p:spPr>
          <a:xfrm flipH="1">
            <a:off x="6457946" y="3600449"/>
            <a:ext cx="665868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B287FD-F3B4-48BD-84BB-0B065F467DE6}"/>
              </a:ext>
            </a:extLst>
          </p:cNvPr>
          <p:cNvSpPr/>
          <p:nvPr/>
        </p:nvSpPr>
        <p:spPr>
          <a:xfrm>
            <a:off x="4688953" y="3600449"/>
            <a:ext cx="692671" cy="1673299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042B12-8D92-4DCC-95C7-8CF7FDD18922}"/>
              </a:ext>
            </a:extLst>
          </p:cNvPr>
          <p:cNvSpPr/>
          <p:nvPr/>
        </p:nvSpPr>
        <p:spPr>
          <a:xfrm flipH="1">
            <a:off x="6569102" y="3600448"/>
            <a:ext cx="554711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7F2BF00-9FC3-4E09-8702-935430CE67D0}"/>
              </a:ext>
            </a:extLst>
          </p:cNvPr>
          <p:cNvSpPr/>
          <p:nvPr/>
        </p:nvSpPr>
        <p:spPr>
          <a:xfrm>
            <a:off x="4643433" y="3645161"/>
            <a:ext cx="542015" cy="862014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E1DB4-8DF5-4E60-9236-2335537D8B7A}"/>
              </a:ext>
            </a:extLst>
          </p:cNvPr>
          <p:cNvSpPr/>
          <p:nvPr/>
        </p:nvSpPr>
        <p:spPr>
          <a:xfrm>
            <a:off x="4933505" y="3230879"/>
            <a:ext cx="1945758" cy="2383112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B0B678-A7C1-4B40-B6D0-ADFE845FC1C9}"/>
              </a:ext>
            </a:extLst>
          </p:cNvPr>
          <p:cNvSpPr/>
          <p:nvPr/>
        </p:nvSpPr>
        <p:spPr>
          <a:xfrm>
            <a:off x="5178056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07F8558-A230-411A-B8E3-C0AC2DD1A10F}"/>
              </a:ext>
            </a:extLst>
          </p:cNvPr>
          <p:cNvSpPr/>
          <p:nvPr/>
        </p:nvSpPr>
        <p:spPr>
          <a:xfrm>
            <a:off x="6028659" y="5273749"/>
            <a:ext cx="584790" cy="340242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52C347A-5327-4A07-A2FB-6C35979A4232}"/>
              </a:ext>
            </a:extLst>
          </p:cNvPr>
          <p:cNvSpPr/>
          <p:nvPr/>
        </p:nvSpPr>
        <p:spPr>
          <a:xfrm flipH="1">
            <a:off x="8760373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EB54B08-566A-46AC-95FA-D7D0880020D4}"/>
              </a:ext>
            </a:extLst>
          </p:cNvPr>
          <p:cNvSpPr/>
          <p:nvPr/>
        </p:nvSpPr>
        <p:spPr>
          <a:xfrm>
            <a:off x="7318752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D8A28AF6-33A7-44AC-9F60-AE1E2CC53879}"/>
              </a:ext>
            </a:extLst>
          </p:cNvPr>
          <p:cNvSpPr/>
          <p:nvPr/>
        </p:nvSpPr>
        <p:spPr>
          <a:xfrm flipH="1">
            <a:off x="8850958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9041D132-0EE4-4F94-A72F-565E32E72766}"/>
              </a:ext>
            </a:extLst>
          </p:cNvPr>
          <p:cNvSpPr/>
          <p:nvPr/>
        </p:nvSpPr>
        <p:spPr>
          <a:xfrm>
            <a:off x="7281656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E0576BA2-3D46-47FB-A528-C6A3A89477A9}"/>
              </a:ext>
            </a:extLst>
          </p:cNvPr>
          <p:cNvSpPr/>
          <p:nvPr/>
        </p:nvSpPr>
        <p:spPr>
          <a:xfrm>
            <a:off x="7518047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CD2B064-4E93-439F-84CC-EC0F68F3FDA1}"/>
              </a:ext>
            </a:extLst>
          </p:cNvPr>
          <p:cNvSpPr/>
          <p:nvPr/>
        </p:nvSpPr>
        <p:spPr>
          <a:xfrm>
            <a:off x="771734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3A3A0F4-9352-4C8C-92E7-3CF6E61DC2AE}"/>
              </a:ext>
            </a:extLst>
          </p:cNvPr>
          <p:cNvSpPr/>
          <p:nvPr/>
        </p:nvSpPr>
        <p:spPr>
          <a:xfrm>
            <a:off x="8410530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0E061D-197C-46ED-A16D-7651734B364A}"/>
              </a:ext>
            </a:extLst>
          </p:cNvPr>
          <p:cNvGrpSpPr/>
          <p:nvPr/>
        </p:nvGrpSpPr>
        <p:grpSpPr>
          <a:xfrm>
            <a:off x="7281655" y="2209418"/>
            <a:ext cx="2021358" cy="2120460"/>
            <a:chOff x="7281655" y="2209418"/>
            <a:chExt cx="2021358" cy="212046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C4A1203-E9A6-4885-AB5C-43B2FCEDB51D}"/>
                </a:ext>
              </a:extLst>
            </p:cNvPr>
            <p:cNvSpPr/>
            <p:nvPr/>
          </p:nvSpPr>
          <p:spPr>
            <a:xfrm>
              <a:off x="7281655" y="2209418"/>
              <a:ext cx="2021358" cy="2120460"/>
            </a:xfrm>
            <a:prstGeom prst="ellipse">
              <a:avLst/>
            </a:prstGeom>
            <a:solidFill>
              <a:srgbClr val="291D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B1DFC69-6400-48C1-AC4E-A6CF0B5F13F5}"/>
                </a:ext>
              </a:extLst>
            </p:cNvPr>
            <p:cNvGrpSpPr/>
            <p:nvPr/>
          </p:nvGrpSpPr>
          <p:grpSpPr>
            <a:xfrm>
              <a:off x="8171649" y="3425561"/>
              <a:ext cx="243813" cy="339867"/>
              <a:chOff x="5652454" y="3097069"/>
              <a:chExt cx="668600" cy="932006"/>
            </a:xfrm>
          </p:grpSpPr>
          <p:sp>
            <p:nvSpPr>
              <p:cNvPr id="98" name="Right Triangle 97">
                <a:extLst>
                  <a:ext uri="{FF2B5EF4-FFF2-40B4-BE49-F238E27FC236}">
                    <a16:creationId xmlns:a16="http://schemas.microsoft.com/office/drawing/2014/main" id="{6DE2FE68-D182-4306-AA78-9EE6BAD48C34}"/>
                  </a:ext>
                </a:extLst>
              </p:cNvPr>
              <p:cNvSpPr/>
              <p:nvPr/>
            </p:nvSpPr>
            <p:spPr>
              <a:xfrm>
                <a:off x="5984504" y="3097069"/>
                <a:ext cx="336550" cy="336550"/>
              </a:xfrm>
              <a:prstGeom prst="rtTriangle">
                <a:avLst/>
              </a:prstGeom>
              <a:solidFill>
                <a:srgbClr val="FCC7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ight Triangle 98">
                <a:extLst>
                  <a:ext uri="{FF2B5EF4-FFF2-40B4-BE49-F238E27FC236}">
                    <a16:creationId xmlns:a16="http://schemas.microsoft.com/office/drawing/2014/main" id="{7EA338D4-2FAA-496F-8357-2516B54E5766}"/>
                  </a:ext>
                </a:extLst>
              </p:cNvPr>
              <p:cNvSpPr/>
              <p:nvPr/>
            </p:nvSpPr>
            <p:spPr>
              <a:xfrm flipH="1">
                <a:off x="5652454" y="3097069"/>
                <a:ext cx="336550" cy="336550"/>
              </a:xfrm>
              <a:prstGeom prst="rtTriangle">
                <a:avLst/>
              </a:prstGeom>
              <a:solidFill>
                <a:srgbClr val="C894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ight Triangle 99">
                <a:extLst>
                  <a:ext uri="{FF2B5EF4-FFF2-40B4-BE49-F238E27FC236}">
                    <a16:creationId xmlns:a16="http://schemas.microsoft.com/office/drawing/2014/main" id="{7C65DFF1-6421-429D-B0DB-42E46FC94A78}"/>
                  </a:ext>
                </a:extLst>
              </p:cNvPr>
              <p:cNvSpPr/>
              <p:nvPr/>
            </p:nvSpPr>
            <p:spPr>
              <a:xfrm flipH="1" flipV="1">
                <a:off x="5652454" y="3428649"/>
                <a:ext cx="336550" cy="600426"/>
              </a:xfrm>
              <a:prstGeom prst="rtTriangle">
                <a:avLst/>
              </a:prstGeom>
              <a:solidFill>
                <a:srgbClr val="7D5C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ight Triangle 100">
                <a:extLst>
                  <a:ext uri="{FF2B5EF4-FFF2-40B4-BE49-F238E27FC236}">
                    <a16:creationId xmlns:a16="http://schemas.microsoft.com/office/drawing/2014/main" id="{14ED8162-37DD-44BA-BCC0-E8872D82CD2B}"/>
                  </a:ext>
                </a:extLst>
              </p:cNvPr>
              <p:cNvSpPr/>
              <p:nvPr/>
            </p:nvSpPr>
            <p:spPr>
              <a:xfrm flipV="1">
                <a:off x="5979500" y="3427378"/>
                <a:ext cx="336550" cy="600426"/>
              </a:xfrm>
              <a:prstGeom prst="rtTriangle">
                <a:avLst/>
              </a:prstGeom>
              <a:solidFill>
                <a:srgbClr val="9A7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CC9156C-C9B8-4C04-B474-92E05456EAD5}"/>
                </a:ext>
              </a:extLst>
            </p:cNvPr>
            <p:cNvGrpSpPr/>
            <p:nvPr/>
          </p:nvGrpSpPr>
          <p:grpSpPr>
            <a:xfrm>
              <a:off x="7405469" y="2496646"/>
              <a:ext cx="588949" cy="205259"/>
              <a:chOff x="5057166" y="1874015"/>
              <a:chExt cx="460888" cy="251870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0B271908-D326-4C84-A86F-C09C9257C4FC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B0D65F41-0855-4A30-ADD3-431C398051FB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322DF990-ED8C-4084-A350-EB574F21891A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0E0F2C00-53A5-4BC0-8973-04681876D137}"/>
                </a:ext>
              </a:extLst>
            </p:cNvPr>
            <p:cNvGrpSpPr/>
            <p:nvPr/>
          </p:nvGrpSpPr>
          <p:grpSpPr>
            <a:xfrm flipH="1">
              <a:off x="8606370" y="2491996"/>
              <a:ext cx="513656" cy="205259"/>
              <a:chOff x="5057166" y="1874015"/>
              <a:chExt cx="460888" cy="251870"/>
            </a:xfrm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A88053F7-0D62-4648-9D05-B45AE7168069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0C48012C-E8B8-4AC3-B87A-AE524C0751DF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7FB40764-7CD9-4331-A5AF-37FE71771CB9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9BD8A3B5-10E0-42FD-BE3E-8437126C5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7453823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58289086-A36B-424A-9543-68BB54AE1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7453823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FBCF9C21-A427-4BFC-83AB-C458BB91A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8417287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35BB71A4-669F-4A38-AC89-6760852B2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8417287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</p:grp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AA4159D6-1BB2-4081-914E-A48AD369D8CB}"/>
              </a:ext>
            </a:extLst>
          </p:cNvPr>
          <p:cNvSpPr/>
          <p:nvPr/>
        </p:nvSpPr>
        <p:spPr>
          <a:xfrm flipH="1">
            <a:off x="3841574" y="3903583"/>
            <a:ext cx="542642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0056ED74-E5AE-4778-A314-063A40DD10A2}"/>
              </a:ext>
            </a:extLst>
          </p:cNvPr>
          <p:cNvSpPr/>
          <p:nvPr/>
        </p:nvSpPr>
        <p:spPr>
          <a:xfrm>
            <a:off x="2399953" y="3903583"/>
            <a:ext cx="564484" cy="1363636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7A4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3ED286B7-8ECE-4A68-9ECF-564E4DEC642A}"/>
              </a:ext>
            </a:extLst>
          </p:cNvPr>
          <p:cNvSpPr/>
          <p:nvPr/>
        </p:nvSpPr>
        <p:spPr>
          <a:xfrm flipH="1">
            <a:off x="3932159" y="3903582"/>
            <a:ext cx="452055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172B4E67-2297-4D9F-A01D-F8E0277FD954}"/>
              </a:ext>
            </a:extLst>
          </p:cNvPr>
          <p:cNvSpPr/>
          <p:nvPr/>
        </p:nvSpPr>
        <p:spPr>
          <a:xfrm>
            <a:off x="2362857" y="3940021"/>
            <a:ext cx="441709" cy="702488"/>
          </a:xfrm>
          <a:custGeom>
            <a:avLst/>
            <a:gdLst>
              <a:gd name="connsiteX0" fmla="*/ 435935 w 435935"/>
              <a:gd name="connsiteY0" fmla="*/ 0 h 910112"/>
              <a:gd name="connsiteX1" fmla="*/ 435935 w 435935"/>
              <a:gd name="connsiteY1" fmla="*/ 910112 h 910112"/>
              <a:gd name="connsiteX2" fmla="*/ 365058 w 435935"/>
              <a:gd name="connsiteY2" fmla="*/ 902967 h 910112"/>
              <a:gd name="connsiteX3" fmla="*/ 0 w 435935"/>
              <a:gd name="connsiteY3" fmla="*/ 455056 h 910112"/>
              <a:gd name="connsiteX4" fmla="*/ 365058 w 435935"/>
              <a:gd name="connsiteY4" fmla="*/ 7145 h 910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935" h="910112">
                <a:moveTo>
                  <a:pt x="435935" y="0"/>
                </a:moveTo>
                <a:lnTo>
                  <a:pt x="435935" y="910112"/>
                </a:lnTo>
                <a:lnTo>
                  <a:pt x="365058" y="902967"/>
                </a:lnTo>
                <a:cubicBezTo>
                  <a:pt x="156720" y="860335"/>
                  <a:pt x="0" y="675998"/>
                  <a:pt x="0" y="455056"/>
                </a:cubicBezTo>
                <a:cubicBezTo>
                  <a:pt x="0" y="234114"/>
                  <a:pt x="156720" y="49777"/>
                  <a:pt x="365058" y="7145"/>
                </a:cubicBezTo>
                <a:close/>
              </a:path>
            </a:pathLst>
          </a:custGeom>
          <a:solidFill>
            <a:srgbClr val="A55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684148E0-F9F9-4FD5-8F06-BF57A52974D9}"/>
              </a:ext>
            </a:extLst>
          </p:cNvPr>
          <p:cNvSpPr/>
          <p:nvPr/>
        </p:nvSpPr>
        <p:spPr>
          <a:xfrm>
            <a:off x="2599248" y="3602406"/>
            <a:ext cx="1585673" cy="1942090"/>
          </a:xfrm>
          <a:custGeom>
            <a:avLst/>
            <a:gdLst>
              <a:gd name="connsiteX0" fmla="*/ 972879 w 1945758"/>
              <a:gd name="connsiteY0" fmla="*/ 0 h 2383112"/>
              <a:gd name="connsiteX1" fmla="*/ 1945758 w 1945758"/>
              <a:gd name="connsiteY1" fmla="*/ 1234441 h 2383112"/>
              <a:gd name="connsiteX2" fmla="*/ 1351568 w 1945758"/>
              <a:gd name="connsiteY2" fmla="*/ 2371874 h 2383112"/>
              <a:gd name="connsiteX3" fmla="*/ 1327368 w 1945758"/>
              <a:gd name="connsiteY3" fmla="*/ 2383112 h 2383112"/>
              <a:gd name="connsiteX4" fmla="*/ 618391 w 1945758"/>
              <a:gd name="connsiteY4" fmla="*/ 2383112 h 2383112"/>
              <a:gd name="connsiteX5" fmla="*/ 594191 w 1945758"/>
              <a:gd name="connsiteY5" fmla="*/ 2371874 h 2383112"/>
              <a:gd name="connsiteX6" fmla="*/ 0 w 1945758"/>
              <a:gd name="connsiteY6" fmla="*/ 1234441 h 2383112"/>
              <a:gd name="connsiteX7" fmla="*/ 972879 w 1945758"/>
              <a:gd name="connsiteY7" fmla="*/ 0 h 23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5758" h="2383112">
                <a:moveTo>
                  <a:pt x="972879" y="0"/>
                </a:moveTo>
                <a:cubicBezTo>
                  <a:pt x="1510185" y="0"/>
                  <a:pt x="1945758" y="552678"/>
                  <a:pt x="1945758" y="1234441"/>
                </a:cubicBezTo>
                <a:cubicBezTo>
                  <a:pt x="1945758" y="1745764"/>
                  <a:pt x="1700748" y="2184475"/>
                  <a:pt x="1351568" y="2371874"/>
                </a:cubicBezTo>
                <a:lnTo>
                  <a:pt x="1327368" y="2383112"/>
                </a:lnTo>
                <a:lnTo>
                  <a:pt x="618391" y="2383112"/>
                </a:lnTo>
                <a:lnTo>
                  <a:pt x="594191" y="2371874"/>
                </a:lnTo>
                <a:cubicBezTo>
                  <a:pt x="245010" y="2184475"/>
                  <a:pt x="0" y="1745764"/>
                  <a:pt x="0" y="1234441"/>
                </a:cubicBezTo>
                <a:cubicBezTo>
                  <a:pt x="0" y="552678"/>
                  <a:pt x="435573" y="0"/>
                  <a:pt x="972879" y="0"/>
                </a:cubicBezTo>
                <a:close/>
              </a:path>
            </a:pathLst>
          </a:custGeom>
          <a:solidFill>
            <a:srgbClr val="3D2B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5FFD0A13-EB18-495E-BB06-656B8804374B}"/>
              </a:ext>
            </a:extLst>
          </p:cNvPr>
          <p:cNvSpPr/>
          <p:nvPr/>
        </p:nvSpPr>
        <p:spPr>
          <a:xfrm>
            <a:off x="2798542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36ADBCA2-2429-435A-9889-B99F820995D7}"/>
              </a:ext>
            </a:extLst>
          </p:cNvPr>
          <p:cNvSpPr/>
          <p:nvPr/>
        </p:nvSpPr>
        <p:spPr>
          <a:xfrm>
            <a:off x="3491731" y="5267220"/>
            <a:ext cx="476568" cy="277276"/>
          </a:xfrm>
          <a:custGeom>
            <a:avLst/>
            <a:gdLst>
              <a:gd name="connsiteX0" fmla="*/ 457200 w 914400"/>
              <a:gd name="connsiteY0" fmla="*/ 0 h 467832"/>
              <a:gd name="connsiteX1" fmla="*/ 914400 w 914400"/>
              <a:gd name="connsiteY1" fmla="*/ 457200 h 467832"/>
              <a:gd name="connsiteX2" fmla="*/ 913328 w 914400"/>
              <a:gd name="connsiteY2" fmla="*/ 467832 h 467832"/>
              <a:gd name="connsiteX3" fmla="*/ 1072 w 914400"/>
              <a:gd name="connsiteY3" fmla="*/ 467832 h 467832"/>
              <a:gd name="connsiteX4" fmla="*/ 0 w 914400"/>
              <a:gd name="connsiteY4" fmla="*/ 457200 h 467832"/>
              <a:gd name="connsiteX5" fmla="*/ 457200 w 914400"/>
              <a:gd name="connsiteY5" fmla="*/ 0 h 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467832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lnTo>
                  <a:pt x="913328" y="467832"/>
                </a:lnTo>
                <a:lnTo>
                  <a:pt x="1072" y="467832"/>
                </a:ln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9D5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4C0CBC-5451-43EB-9E61-3799567E2BA3}"/>
              </a:ext>
            </a:extLst>
          </p:cNvPr>
          <p:cNvGrpSpPr/>
          <p:nvPr/>
        </p:nvGrpSpPr>
        <p:grpSpPr>
          <a:xfrm>
            <a:off x="2362856" y="2209418"/>
            <a:ext cx="2021358" cy="2120460"/>
            <a:chOff x="2362856" y="2209418"/>
            <a:chExt cx="2021358" cy="2120460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1F03D6E-1E47-45E9-8EF0-4695A0428D0A}"/>
                </a:ext>
              </a:extLst>
            </p:cNvPr>
            <p:cNvSpPr/>
            <p:nvPr/>
          </p:nvSpPr>
          <p:spPr>
            <a:xfrm>
              <a:off x="2362856" y="2209418"/>
              <a:ext cx="2021358" cy="2120460"/>
            </a:xfrm>
            <a:prstGeom prst="ellipse">
              <a:avLst/>
            </a:prstGeom>
            <a:solidFill>
              <a:srgbClr val="291D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35B3424-DD9E-4BD0-95A2-13183C35371E}"/>
                </a:ext>
              </a:extLst>
            </p:cNvPr>
            <p:cNvGrpSpPr/>
            <p:nvPr/>
          </p:nvGrpSpPr>
          <p:grpSpPr>
            <a:xfrm>
              <a:off x="3252850" y="3425561"/>
              <a:ext cx="243813" cy="339867"/>
              <a:chOff x="5652454" y="3097069"/>
              <a:chExt cx="668600" cy="932006"/>
            </a:xfrm>
          </p:grpSpPr>
          <p:sp>
            <p:nvSpPr>
              <p:cNvPr id="152" name="Right Triangle 151">
                <a:extLst>
                  <a:ext uri="{FF2B5EF4-FFF2-40B4-BE49-F238E27FC236}">
                    <a16:creationId xmlns:a16="http://schemas.microsoft.com/office/drawing/2014/main" id="{BBF2AD5E-7EBF-4C0F-B941-B6E30E786A11}"/>
                  </a:ext>
                </a:extLst>
              </p:cNvPr>
              <p:cNvSpPr/>
              <p:nvPr/>
            </p:nvSpPr>
            <p:spPr>
              <a:xfrm>
                <a:off x="5984504" y="3097069"/>
                <a:ext cx="336550" cy="336550"/>
              </a:xfrm>
              <a:prstGeom prst="rtTriangle">
                <a:avLst/>
              </a:prstGeom>
              <a:solidFill>
                <a:srgbClr val="FCC7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ight Triangle 152">
                <a:extLst>
                  <a:ext uri="{FF2B5EF4-FFF2-40B4-BE49-F238E27FC236}">
                    <a16:creationId xmlns:a16="http://schemas.microsoft.com/office/drawing/2014/main" id="{F8BA0DDD-0456-4066-A4B5-B3F936192BDE}"/>
                  </a:ext>
                </a:extLst>
              </p:cNvPr>
              <p:cNvSpPr/>
              <p:nvPr/>
            </p:nvSpPr>
            <p:spPr>
              <a:xfrm flipH="1">
                <a:off x="5652454" y="3097069"/>
                <a:ext cx="336550" cy="336550"/>
              </a:xfrm>
              <a:prstGeom prst="rtTriangle">
                <a:avLst/>
              </a:prstGeom>
              <a:solidFill>
                <a:srgbClr val="C894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ight Triangle 153">
                <a:extLst>
                  <a:ext uri="{FF2B5EF4-FFF2-40B4-BE49-F238E27FC236}">
                    <a16:creationId xmlns:a16="http://schemas.microsoft.com/office/drawing/2014/main" id="{5F6DBAC3-C614-4261-9A59-CDEA3B16FA7D}"/>
                  </a:ext>
                </a:extLst>
              </p:cNvPr>
              <p:cNvSpPr/>
              <p:nvPr/>
            </p:nvSpPr>
            <p:spPr>
              <a:xfrm flipH="1" flipV="1">
                <a:off x="5652454" y="3428649"/>
                <a:ext cx="336550" cy="600426"/>
              </a:xfrm>
              <a:prstGeom prst="rtTriangle">
                <a:avLst/>
              </a:prstGeom>
              <a:solidFill>
                <a:srgbClr val="7D5C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ight Triangle 154">
                <a:extLst>
                  <a:ext uri="{FF2B5EF4-FFF2-40B4-BE49-F238E27FC236}">
                    <a16:creationId xmlns:a16="http://schemas.microsoft.com/office/drawing/2014/main" id="{12BCAD2C-955D-4FDA-B83C-4984CD33784A}"/>
                  </a:ext>
                </a:extLst>
              </p:cNvPr>
              <p:cNvSpPr/>
              <p:nvPr/>
            </p:nvSpPr>
            <p:spPr>
              <a:xfrm flipV="1">
                <a:off x="5979500" y="3427378"/>
                <a:ext cx="336550" cy="600426"/>
              </a:xfrm>
              <a:prstGeom prst="rtTriangle">
                <a:avLst/>
              </a:prstGeom>
              <a:solidFill>
                <a:srgbClr val="9A7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A677AF05-5F80-438E-B7E1-89FDCBE0794C}"/>
                </a:ext>
              </a:extLst>
            </p:cNvPr>
            <p:cNvGrpSpPr/>
            <p:nvPr/>
          </p:nvGrpSpPr>
          <p:grpSpPr>
            <a:xfrm>
              <a:off x="2486670" y="2496646"/>
              <a:ext cx="588949" cy="205259"/>
              <a:chOff x="5057166" y="1874015"/>
              <a:chExt cx="460888" cy="251870"/>
            </a:xfrm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79C603C-AAC0-4725-90E4-70C90FCE541B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14C3B334-5957-4DB3-8CFE-8D6BFE9E025E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22948EED-33AE-4AB9-8933-7E8AF1E24066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EB90016C-93F3-4C65-B402-174FD0DFCD56}"/>
                </a:ext>
              </a:extLst>
            </p:cNvPr>
            <p:cNvGrpSpPr/>
            <p:nvPr/>
          </p:nvGrpSpPr>
          <p:grpSpPr>
            <a:xfrm flipH="1">
              <a:off x="3687571" y="2491996"/>
              <a:ext cx="513656" cy="205259"/>
              <a:chOff x="5057166" y="1874015"/>
              <a:chExt cx="460888" cy="251870"/>
            </a:xfrm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81BC036E-1378-46AD-95B1-B51DF2E01918}"/>
                  </a:ext>
                </a:extLst>
              </p:cNvPr>
              <p:cNvSpPr/>
              <p:nvPr/>
            </p:nvSpPr>
            <p:spPr>
              <a:xfrm>
                <a:off x="5245194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463E6BA-78CD-465D-92D8-983948EA856F}"/>
                  </a:ext>
                </a:extLst>
              </p:cNvPr>
              <p:cNvSpPr/>
              <p:nvPr/>
            </p:nvSpPr>
            <p:spPr>
              <a:xfrm>
                <a:off x="5141997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C13E55A1-D501-4552-A38A-713FDDFBF1BE}"/>
                  </a:ext>
                </a:extLst>
              </p:cNvPr>
              <p:cNvSpPr/>
              <p:nvPr/>
            </p:nvSpPr>
            <p:spPr>
              <a:xfrm>
                <a:off x="5057166" y="1874015"/>
                <a:ext cx="272860" cy="251870"/>
              </a:xfrm>
              <a:custGeom>
                <a:avLst/>
                <a:gdLst>
                  <a:gd name="connsiteX0" fmla="*/ 128588 w 128588"/>
                  <a:gd name="connsiteY0" fmla="*/ 71437 h 92869"/>
                  <a:gd name="connsiteX1" fmla="*/ 28575 w 128588"/>
                  <a:gd name="connsiteY1" fmla="*/ 47625 h 92869"/>
                  <a:gd name="connsiteX2" fmla="*/ 0 w 128588"/>
                  <a:gd name="connsiteY2" fmla="*/ 0 h 92869"/>
                  <a:gd name="connsiteX3" fmla="*/ 14288 w 128588"/>
                  <a:gd name="connsiteY3" fmla="*/ 59531 h 92869"/>
                  <a:gd name="connsiteX4" fmla="*/ 54769 w 128588"/>
                  <a:gd name="connsiteY4" fmla="*/ 92869 h 92869"/>
                  <a:gd name="connsiteX5" fmla="*/ 128588 w 128588"/>
                  <a:gd name="connsiteY5" fmla="*/ 71437 h 92869"/>
                  <a:gd name="connsiteX0" fmla="*/ 128588 w 128588"/>
                  <a:gd name="connsiteY0" fmla="*/ 71437 h 114300"/>
                  <a:gd name="connsiteX1" fmla="*/ 28575 w 128588"/>
                  <a:gd name="connsiteY1" fmla="*/ 47625 h 114300"/>
                  <a:gd name="connsiteX2" fmla="*/ 0 w 128588"/>
                  <a:gd name="connsiteY2" fmla="*/ 0 h 114300"/>
                  <a:gd name="connsiteX3" fmla="*/ 14288 w 128588"/>
                  <a:gd name="connsiteY3" fmla="*/ 59531 h 114300"/>
                  <a:gd name="connsiteX4" fmla="*/ 123825 w 128588"/>
                  <a:gd name="connsiteY4" fmla="*/ 114300 h 114300"/>
                  <a:gd name="connsiteX5" fmla="*/ 128588 w 128588"/>
                  <a:gd name="connsiteY5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4288 w 128588"/>
                  <a:gd name="connsiteY2" fmla="*/ 59531 h 114300"/>
                  <a:gd name="connsiteX3" fmla="*/ 123825 w 128588"/>
                  <a:gd name="connsiteY3" fmla="*/ 114300 h 114300"/>
                  <a:gd name="connsiteX4" fmla="*/ 128588 w 128588"/>
                  <a:gd name="connsiteY4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8588 w 128588"/>
                  <a:gd name="connsiteY0" fmla="*/ 71437 h 114300"/>
                  <a:gd name="connsiteX1" fmla="*/ 0 w 128588"/>
                  <a:gd name="connsiteY1" fmla="*/ 0 h 114300"/>
                  <a:gd name="connsiteX2" fmla="*/ 123825 w 128588"/>
                  <a:gd name="connsiteY2" fmla="*/ 114300 h 114300"/>
                  <a:gd name="connsiteX3" fmla="*/ 128588 w 128588"/>
                  <a:gd name="connsiteY3" fmla="*/ 71437 h 114300"/>
                  <a:gd name="connsiteX0" fmla="*/ 121713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1713 w 123825"/>
                  <a:gd name="connsiteY3" fmla="*/ 70187 h 114300"/>
                  <a:gd name="connsiteX0" fmla="*/ 122338 w 123825"/>
                  <a:gd name="connsiteY0" fmla="*/ 70187 h 114300"/>
                  <a:gd name="connsiteX1" fmla="*/ 0 w 123825"/>
                  <a:gd name="connsiteY1" fmla="*/ 0 h 114300"/>
                  <a:gd name="connsiteX2" fmla="*/ 123825 w 123825"/>
                  <a:gd name="connsiteY2" fmla="*/ 114300 h 114300"/>
                  <a:gd name="connsiteX3" fmla="*/ 122338 w 123825"/>
                  <a:gd name="connsiteY3" fmla="*/ 70187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114300">
                    <a:moveTo>
                      <a:pt x="122338" y="70187"/>
                    </a:moveTo>
                    <a:cubicBezTo>
                      <a:pt x="42602" y="67624"/>
                      <a:pt x="3490" y="15062"/>
                      <a:pt x="0" y="0"/>
                    </a:cubicBezTo>
                    <a:cubicBezTo>
                      <a:pt x="4401" y="44350"/>
                      <a:pt x="45052" y="92449"/>
                      <a:pt x="123825" y="114300"/>
                    </a:cubicBezTo>
                    <a:cubicBezTo>
                      <a:pt x="123329" y="99596"/>
                      <a:pt x="122834" y="84891"/>
                      <a:pt x="122338" y="70187"/>
                    </a:cubicBezTo>
                    <a:close/>
                  </a:path>
                </a:pathLst>
              </a:custGeom>
              <a:solidFill>
                <a:srgbClr val="AF6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B9F69FBD-454A-473C-BA5C-18E7F23B6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2535024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A93AD3BE-9582-41AC-A634-B1D432626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2535024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A35270D3-2ABC-4456-8732-93453F4F5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>
              <a:fillRect/>
            </a:stretch>
          </p:blipFill>
          <p:spPr>
            <a:xfrm>
              <a:off x="3498488" y="2738701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56F2FA06-68D7-4E85-A062-4B8EF48BA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>
            <a:xfrm>
              <a:off x="3498488" y="3098377"/>
              <a:ext cx="719353" cy="359676"/>
            </a:xfrm>
            <a:custGeom>
              <a:avLst/>
              <a:gdLst>
                <a:gd name="connsiteX0" fmla="*/ 0 w 882708"/>
                <a:gd name="connsiteY0" fmla="*/ 0 h 441354"/>
                <a:gd name="connsiteX1" fmla="*/ 882708 w 882708"/>
                <a:gd name="connsiteY1" fmla="*/ 0 h 441354"/>
                <a:gd name="connsiteX2" fmla="*/ 882708 w 882708"/>
                <a:gd name="connsiteY2" fmla="*/ 441354 h 441354"/>
                <a:gd name="connsiteX3" fmla="*/ 0 w 882708"/>
                <a:gd name="connsiteY3" fmla="*/ 441354 h 44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708" h="441354">
                  <a:moveTo>
                    <a:pt x="0" y="0"/>
                  </a:moveTo>
                  <a:lnTo>
                    <a:pt x="882708" y="0"/>
                  </a:lnTo>
                  <a:lnTo>
                    <a:pt x="882708" y="441354"/>
                  </a:lnTo>
                  <a:lnTo>
                    <a:pt x="0" y="441354"/>
                  </a:lnTo>
                  <a:close/>
                </a:path>
              </a:pathLst>
            </a:cu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599257-FCDF-426A-91CC-2434E6457E87}"/>
              </a:ext>
            </a:extLst>
          </p:cNvPr>
          <p:cNvGrpSpPr/>
          <p:nvPr/>
        </p:nvGrpSpPr>
        <p:grpSpPr>
          <a:xfrm>
            <a:off x="4643432" y="1521562"/>
            <a:ext cx="3522373" cy="5082922"/>
            <a:chOff x="4643432" y="1521562"/>
            <a:chExt cx="3522373" cy="50829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B0BCD9E-218E-43FF-AF4F-D837DA907B2E}"/>
                </a:ext>
              </a:extLst>
            </p:cNvPr>
            <p:cNvGrpSpPr/>
            <p:nvPr/>
          </p:nvGrpSpPr>
          <p:grpSpPr>
            <a:xfrm>
              <a:off x="4643432" y="1521562"/>
              <a:ext cx="2480381" cy="2601988"/>
              <a:chOff x="4643432" y="1521562"/>
              <a:chExt cx="2480381" cy="260198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DF7A22C-BBEE-4746-9D4F-3E5F6C06FA0D}"/>
                  </a:ext>
                </a:extLst>
              </p:cNvPr>
              <p:cNvSpPr/>
              <p:nvPr/>
            </p:nvSpPr>
            <p:spPr>
              <a:xfrm>
                <a:off x="4643432" y="1521562"/>
                <a:ext cx="2480381" cy="2601988"/>
              </a:xfrm>
              <a:prstGeom prst="ellipse">
                <a:avLst/>
              </a:prstGeom>
              <a:solidFill>
                <a:srgbClr val="291D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36E7AF0-DA8C-4933-A9A7-F74B289D2970}"/>
                  </a:ext>
                </a:extLst>
              </p:cNvPr>
              <p:cNvGrpSpPr/>
              <p:nvPr/>
            </p:nvGrpSpPr>
            <p:grpSpPr>
              <a:xfrm>
                <a:off x="5735531" y="3013875"/>
                <a:ext cx="299180" cy="417046"/>
                <a:chOff x="5652454" y="3097069"/>
                <a:chExt cx="668600" cy="932006"/>
              </a:xfrm>
            </p:grpSpPr>
            <p:sp>
              <p:nvSpPr>
                <p:cNvPr id="28" name="Right Triangle 27">
                  <a:extLst>
                    <a:ext uri="{FF2B5EF4-FFF2-40B4-BE49-F238E27FC236}">
                      <a16:creationId xmlns:a16="http://schemas.microsoft.com/office/drawing/2014/main" id="{D744B7FA-AD89-4A50-91C7-732961844271}"/>
                    </a:ext>
                  </a:extLst>
                </p:cNvPr>
                <p:cNvSpPr/>
                <p:nvPr/>
              </p:nvSpPr>
              <p:spPr>
                <a:xfrm>
                  <a:off x="5984504" y="3097069"/>
                  <a:ext cx="336550" cy="336550"/>
                </a:xfrm>
                <a:prstGeom prst="rtTriangle">
                  <a:avLst/>
                </a:prstGeom>
                <a:solidFill>
                  <a:srgbClr val="FCC73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ight Triangle 28">
                  <a:extLst>
                    <a:ext uri="{FF2B5EF4-FFF2-40B4-BE49-F238E27FC236}">
                      <a16:creationId xmlns:a16="http://schemas.microsoft.com/office/drawing/2014/main" id="{38A93378-DDB4-45CE-A012-138374DAB247}"/>
                    </a:ext>
                  </a:extLst>
                </p:cNvPr>
                <p:cNvSpPr/>
                <p:nvPr/>
              </p:nvSpPr>
              <p:spPr>
                <a:xfrm flipH="1">
                  <a:off x="5652454" y="3097069"/>
                  <a:ext cx="336550" cy="336550"/>
                </a:xfrm>
                <a:prstGeom prst="rtTriangle">
                  <a:avLst/>
                </a:prstGeom>
                <a:solidFill>
                  <a:srgbClr val="C8940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ight Triangle 29">
                  <a:extLst>
                    <a:ext uri="{FF2B5EF4-FFF2-40B4-BE49-F238E27FC236}">
                      <a16:creationId xmlns:a16="http://schemas.microsoft.com/office/drawing/2014/main" id="{67C47748-9247-466C-AAD3-2183664D5F6E}"/>
                    </a:ext>
                  </a:extLst>
                </p:cNvPr>
                <p:cNvSpPr/>
                <p:nvPr/>
              </p:nvSpPr>
              <p:spPr>
                <a:xfrm flipH="1" flipV="1">
                  <a:off x="5652454" y="3428649"/>
                  <a:ext cx="336550" cy="600426"/>
                </a:xfrm>
                <a:prstGeom prst="rtTriangle">
                  <a:avLst/>
                </a:prstGeom>
                <a:solidFill>
                  <a:srgbClr val="7D5C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ight Triangle 30">
                  <a:extLst>
                    <a:ext uri="{FF2B5EF4-FFF2-40B4-BE49-F238E27FC236}">
                      <a16:creationId xmlns:a16="http://schemas.microsoft.com/office/drawing/2014/main" id="{AAE58074-4169-40C0-B8D8-A83A6B3729C2}"/>
                    </a:ext>
                  </a:extLst>
                </p:cNvPr>
                <p:cNvSpPr/>
                <p:nvPr/>
              </p:nvSpPr>
              <p:spPr>
                <a:xfrm flipV="1">
                  <a:off x="5979500" y="3427378"/>
                  <a:ext cx="336550" cy="600426"/>
                </a:xfrm>
                <a:prstGeom prst="rtTriangle">
                  <a:avLst/>
                </a:prstGeom>
                <a:solidFill>
                  <a:srgbClr val="9A7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9E2CCA1-07FC-410B-8E03-428C8350B382}"/>
                  </a:ext>
                </a:extLst>
              </p:cNvPr>
              <p:cNvGrpSpPr/>
              <p:nvPr/>
            </p:nvGrpSpPr>
            <p:grpSpPr>
              <a:xfrm>
                <a:off x="4795363" y="1874015"/>
                <a:ext cx="722691" cy="251870"/>
                <a:chOff x="5057166" y="1874015"/>
                <a:chExt cx="460888" cy="251870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748DD01-41C2-4F62-AD26-AFA48693770A}"/>
                    </a:ext>
                  </a:extLst>
                </p:cNvPr>
                <p:cNvSpPr/>
                <p:nvPr/>
              </p:nvSpPr>
              <p:spPr>
                <a:xfrm>
                  <a:off x="5245194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013B75E2-C007-4C88-BD25-A5F58E59305E}"/>
                    </a:ext>
                  </a:extLst>
                </p:cNvPr>
                <p:cNvSpPr/>
                <p:nvPr/>
              </p:nvSpPr>
              <p:spPr>
                <a:xfrm>
                  <a:off x="5141997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971C9019-B970-4D65-A3A9-C666B62F6421}"/>
                    </a:ext>
                  </a:extLst>
                </p:cNvPr>
                <p:cNvSpPr/>
                <p:nvPr/>
              </p:nvSpPr>
              <p:spPr>
                <a:xfrm>
                  <a:off x="5057166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4285C7E-03D0-4B29-A953-EC1A26C6CDF6}"/>
                  </a:ext>
                </a:extLst>
              </p:cNvPr>
              <p:cNvGrpSpPr/>
              <p:nvPr/>
            </p:nvGrpSpPr>
            <p:grpSpPr>
              <a:xfrm flipH="1">
                <a:off x="6268972" y="1868310"/>
                <a:ext cx="630300" cy="251870"/>
                <a:chOff x="5057166" y="1874015"/>
                <a:chExt cx="460888" cy="251870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3FCFA04-5B19-40F1-AF12-ED36F3373BE0}"/>
                    </a:ext>
                  </a:extLst>
                </p:cNvPr>
                <p:cNvSpPr/>
                <p:nvPr/>
              </p:nvSpPr>
              <p:spPr>
                <a:xfrm>
                  <a:off x="5245194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1B11B21E-1139-4470-A420-564EFB29C86A}"/>
                    </a:ext>
                  </a:extLst>
                </p:cNvPr>
                <p:cNvSpPr/>
                <p:nvPr/>
              </p:nvSpPr>
              <p:spPr>
                <a:xfrm>
                  <a:off x="5141997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8CE07B5-4334-4847-A651-483F98194D1F}"/>
                    </a:ext>
                  </a:extLst>
                </p:cNvPr>
                <p:cNvSpPr/>
                <p:nvPr/>
              </p:nvSpPr>
              <p:spPr>
                <a:xfrm>
                  <a:off x="5057166" y="1874015"/>
                  <a:ext cx="272860" cy="251870"/>
                </a:xfrm>
                <a:custGeom>
                  <a:avLst/>
                  <a:gdLst>
                    <a:gd name="connsiteX0" fmla="*/ 128588 w 128588"/>
                    <a:gd name="connsiteY0" fmla="*/ 71437 h 92869"/>
                    <a:gd name="connsiteX1" fmla="*/ 28575 w 128588"/>
                    <a:gd name="connsiteY1" fmla="*/ 47625 h 92869"/>
                    <a:gd name="connsiteX2" fmla="*/ 0 w 128588"/>
                    <a:gd name="connsiteY2" fmla="*/ 0 h 92869"/>
                    <a:gd name="connsiteX3" fmla="*/ 14288 w 128588"/>
                    <a:gd name="connsiteY3" fmla="*/ 59531 h 92869"/>
                    <a:gd name="connsiteX4" fmla="*/ 54769 w 128588"/>
                    <a:gd name="connsiteY4" fmla="*/ 92869 h 92869"/>
                    <a:gd name="connsiteX5" fmla="*/ 128588 w 128588"/>
                    <a:gd name="connsiteY5" fmla="*/ 71437 h 92869"/>
                    <a:gd name="connsiteX0" fmla="*/ 128588 w 128588"/>
                    <a:gd name="connsiteY0" fmla="*/ 71437 h 114300"/>
                    <a:gd name="connsiteX1" fmla="*/ 28575 w 128588"/>
                    <a:gd name="connsiteY1" fmla="*/ 47625 h 114300"/>
                    <a:gd name="connsiteX2" fmla="*/ 0 w 128588"/>
                    <a:gd name="connsiteY2" fmla="*/ 0 h 114300"/>
                    <a:gd name="connsiteX3" fmla="*/ 14288 w 128588"/>
                    <a:gd name="connsiteY3" fmla="*/ 59531 h 114300"/>
                    <a:gd name="connsiteX4" fmla="*/ 123825 w 128588"/>
                    <a:gd name="connsiteY4" fmla="*/ 114300 h 114300"/>
                    <a:gd name="connsiteX5" fmla="*/ 128588 w 128588"/>
                    <a:gd name="connsiteY5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4288 w 128588"/>
                    <a:gd name="connsiteY2" fmla="*/ 59531 h 114300"/>
                    <a:gd name="connsiteX3" fmla="*/ 123825 w 128588"/>
                    <a:gd name="connsiteY3" fmla="*/ 114300 h 114300"/>
                    <a:gd name="connsiteX4" fmla="*/ 128588 w 128588"/>
                    <a:gd name="connsiteY4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8588 w 128588"/>
                    <a:gd name="connsiteY0" fmla="*/ 71437 h 114300"/>
                    <a:gd name="connsiteX1" fmla="*/ 0 w 128588"/>
                    <a:gd name="connsiteY1" fmla="*/ 0 h 114300"/>
                    <a:gd name="connsiteX2" fmla="*/ 123825 w 128588"/>
                    <a:gd name="connsiteY2" fmla="*/ 114300 h 114300"/>
                    <a:gd name="connsiteX3" fmla="*/ 128588 w 128588"/>
                    <a:gd name="connsiteY3" fmla="*/ 71437 h 114300"/>
                    <a:gd name="connsiteX0" fmla="*/ 121713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1713 w 123825"/>
                    <a:gd name="connsiteY3" fmla="*/ 70187 h 114300"/>
                    <a:gd name="connsiteX0" fmla="*/ 122338 w 123825"/>
                    <a:gd name="connsiteY0" fmla="*/ 70187 h 114300"/>
                    <a:gd name="connsiteX1" fmla="*/ 0 w 123825"/>
                    <a:gd name="connsiteY1" fmla="*/ 0 h 114300"/>
                    <a:gd name="connsiteX2" fmla="*/ 123825 w 123825"/>
                    <a:gd name="connsiteY2" fmla="*/ 114300 h 114300"/>
                    <a:gd name="connsiteX3" fmla="*/ 122338 w 123825"/>
                    <a:gd name="connsiteY3" fmla="*/ 70187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825" h="114300">
                      <a:moveTo>
                        <a:pt x="122338" y="70187"/>
                      </a:moveTo>
                      <a:cubicBezTo>
                        <a:pt x="42602" y="67624"/>
                        <a:pt x="3490" y="15062"/>
                        <a:pt x="0" y="0"/>
                      </a:cubicBezTo>
                      <a:cubicBezTo>
                        <a:pt x="4401" y="44350"/>
                        <a:pt x="45052" y="92449"/>
                        <a:pt x="123825" y="114300"/>
                      </a:cubicBezTo>
                      <a:cubicBezTo>
                        <a:pt x="123329" y="99596"/>
                        <a:pt x="122834" y="84891"/>
                        <a:pt x="122338" y="70187"/>
                      </a:cubicBezTo>
                      <a:close/>
                    </a:path>
                  </a:pathLst>
                </a:custGeom>
                <a:solidFill>
                  <a:srgbClr val="AF63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4C61FC3B-188B-4A6B-AB7E-ACEC5E49E2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4854697" y="2171038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C78D81F3-A9B0-4A57-BB65-71F3D2965F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>
                <a:fillRect/>
              </a:stretch>
            </p:blipFill>
            <p:spPr>
              <a:xfrm>
                <a:off x="4854697" y="2612392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E11A7C2D-8E70-4368-B178-D1D469490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>
                <a:fillRect/>
              </a:stretch>
            </p:blipFill>
            <p:spPr>
              <a:xfrm>
                <a:off x="6036950" y="2171038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42A63F72-693B-4C0F-9C78-22909B916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>
                <a:fillRect/>
              </a:stretch>
            </p:blipFill>
            <p:spPr>
              <a:xfrm>
                <a:off x="6036950" y="2612392"/>
                <a:ext cx="882708" cy="441354"/>
              </a:xfrm>
              <a:custGeom>
                <a:avLst/>
                <a:gdLst>
                  <a:gd name="connsiteX0" fmla="*/ 0 w 882708"/>
                  <a:gd name="connsiteY0" fmla="*/ 0 h 441354"/>
                  <a:gd name="connsiteX1" fmla="*/ 882708 w 882708"/>
                  <a:gd name="connsiteY1" fmla="*/ 0 h 441354"/>
                  <a:gd name="connsiteX2" fmla="*/ 882708 w 882708"/>
                  <a:gd name="connsiteY2" fmla="*/ 441354 h 441354"/>
                  <a:gd name="connsiteX3" fmla="*/ 0 w 882708"/>
                  <a:gd name="connsiteY3" fmla="*/ 441354 h 44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2708" h="441354">
                    <a:moveTo>
                      <a:pt x="0" y="0"/>
                    </a:moveTo>
                    <a:lnTo>
                      <a:pt x="882708" y="0"/>
                    </a:lnTo>
                    <a:lnTo>
                      <a:pt x="882708" y="441354"/>
                    </a:lnTo>
                    <a:lnTo>
                      <a:pt x="0" y="441354"/>
                    </a:lnTo>
                    <a:close/>
                  </a:path>
                </a:pathLst>
              </a:custGeom>
            </p:spPr>
          </p:pic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8FFEA27-C1CA-44E5-A357-DF02CC62E920}"/>
                </a:ext>
              </a:extLst>
            </p:cNvPr>
            <p:cNvSpPr/>
            <p:nvPr/>
          </p:nvSpPr>
          <p:spPr>
            <a:xfrm>
              <a:off x="7656241" y="6094920"/>
              <a:ext cx="509564" cy="50956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784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6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00000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00000">
                                      <p:cBhvr>
                                        <p:cTn id="10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14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0 L 2.08333E-6 -0.00648 " pathEditMode="relative" rAng="0" ptsTypes="AA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2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2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26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2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28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9" grpId="0" animBg="1"/>
      <p:bldP spid="90" grpId="0" animBg="1"/>
      <p:bldP spid="143" grpId="0" animBg="1"/>
      <p:bldP spid="14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232</Words>
  <Application>Microsoft Office PowerPoint</Application>
  <PresentationFormat>Widescreen</PresentationFormat>
  <Paragraphs>32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71</cp:revision>
  <dcterms:created xsi:type="dcterms:W3CDTF">2017-05-03T09:25:39Z</dcterms:created>
  <dcterms:modified xsi:type="dcterms:W3CDTF">2023-07-29T03:05:01Z</dcterms:modified>
</cp:coreProperties>
</file>