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6" autoAdjust="0"/>
    <p:restoredTop sz="64220" autoAdjust="0"/>
  </p:normalViewPr>
  <p:slideViewPr>
    <p:cSldViewPr snapToGrid="0">
      <p:cViewPr varScale="1">
        <p:scale>
          <a:sx n="56" d="100"/>
          <a:sy n="56" d="100"/>
        </p:scale>
        <p:origin x="2154" y="66"/>
      </p:cViewPr>
      <p:guideLst>
        <p:guide orient="horz" pos="2304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2EACF-B362-458C-8F8A-F17FA741F87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F03CB-E5FC-4544-B81F-3065B5E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49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3F03CB-E5FC-4544-B81F-3065B5E172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88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3F03CB-E5FC-4544-B81F-3065B5E172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2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3F03CB-E5FC-4544-B81F-3065B5E172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84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3F03CB-E5FC-4544-B81F-3065B5E172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5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8BE9C-14BB-4F96-835A-EA95D3ADC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4D674F-2518-45F4-ACAD-6F1C37873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EE0BF-04F0-480B-B4C4-02AD2AC3F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C1FA-C4AA-467B-AE16-69A590E9443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63B09-D61C-4240-9AE8-186A125F4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84398-48D6-42B0-B6E5-0CE41EFB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5B94-2438-4682-9CC0-1B36FF4B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EE7D0-C296-4651-8007-1E06BBFD8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5246F-F0E6-4F78-B810-B16F06162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B4EC2-9E6B-4027-8F2F-CAFE45160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C1FA-C4AA-467B-AE16-69A590E9443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A5A4B-765D-4165-9661-5FD90E930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C5C8C-494A-4AD3-8428-C6EA6A32F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5B94-2438-4682-9CC0-1B36FF4B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624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885D4-C989-4F3B-8215-433B22A6F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E18A5-F8BD-4595-9D6D-393A78932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58012-581E-4E58-8CD3-1AB8F9112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C1FA-C4AA-467B-AE16-69A590E9443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F75E6-5128-4CA2-8B92-91A41B462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B3317-8869-425D-9AA7-F956AE0CF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5B94-2438-4682-9CC0-1B36FF4B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56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D4DAD-6A2F-4295-9B39-1A5867FD7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CB53A-0A30-4B02-A302-C128EDB8D9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B668CE-D6D3-4E63-999E-18FBD2D94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5468D-E465-45F6-8FEE-AC40E5C36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C1FA-C4AA-467B-AE16-69A590E9443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CF216-D6A4-4807-86CE-EA3CBEC05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55A0F5-6C08-40BF-B2FE-3103348D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5B94-2438-4682-9CC0-1B36FF4B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11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90C7-369D-4479-A4EF-A2F977166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3A855-2CF7-47CF-BDA2-192F3BA6F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944CB4-6157-4DEF-A06A-455AEA86D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73118A-9045-4F00-9C91-4A50CF5C0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2C12E9-66F3-4F75-ACD5-38E1F224B1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BE5522-1678-4228-9CF2-5BDEAF981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C1FA-C4AA-467B-AE16-69A590E9443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423D6F-5D22-44AC-81B9-ACD024471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9F38A7-C368-4015-9D02-6CEB022C0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5B94-2438-4682-9CC0-1B36FF4B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54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19B01-84F7-4320-94A9-C886DC595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1900EF-934E-4E5A-9841-2D47453E7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C1FA-C4AA-467B-AE16-69A590E9443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99538C-D195-4E78-A6DC-F113DB810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FB1C70-B2D0-4B3F-86D8-7F64CDBDE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5B94-2438-4682-9CC0-1B36FF4B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43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3DB9AC-E246-4D08-8391-288B9AD98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C1FA-C4AA-467B-AE16-69A590E9443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F4FFE1-C812-4494-BB91-278BA3D3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5A8B6-2637-4492-B010-381EAD759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5B94-2438-4682-9CC0-1B36FF4B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45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B76AD-F574-47C7-AB88-753FEEAAC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0E2C2-351C-45F1-ABC3-B9A99D9DD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4F332-62A2-4FC4-AD85-6F15B2545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F6F807-8AF6-47E4-A145-1480C3F5A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C1FA-C4AA-467B-AE16-69A590E9443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5E4C4B-26BE-49E2-BD5E-A57E97DD8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9D2219-9308-4B34-A71F-8D55E7868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5B94-2438-4682-9CC0-1B36FF4B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24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C2316-46E6-4152-8B42-882C99B92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8CC40C-4FCA-43A4-B115-18263CC618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730EA-DA3C-4C7B-AEE4-AEED3EC7A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B20A60-0E5D-440A-89CD-45F17DA1F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C1FA-C4AA-467B-AE16-69A590E9443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ACBE9-9E83-4337-BF65-9DCB631CC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F25EE-8C8D-4681-B225-C57DACB39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5B94-2438-4682-9CC0-1B36FF4B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1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E249C-6E7C-4891-8FCC-A9E608AF2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A38650-3D1A-4252-9555-4AC12B169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AD2CC-42A9-4EAA-8A83-DE74083A7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C1FA-C4AA-467B-AE16-69A590E9443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C75B5-DD78-4EB1-A0E2-539197402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3C15B-282D-460A-81C4-5B0E97D85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5B94-2438-4682-9CC0-1B36FF4B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03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2DDC0F-0320-4127-8B29-7E11A8674E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39C27-EAE1-4493-BEE4-4963FACDA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0BFD5-DB6E-40B9-9F52-8D31F515E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C1FA-C4AA-467B-AE16-69A590E9443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9CADB-4704-4DF0-AB2B-26336B8A1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BDF20-EF8D-4D41-971F-AF6BE8E57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5B94-2438-4682-9CC0-1B36FF4B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93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3977A0-D131-4334-AD88-05FA03F60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716E8-B157-4B3D-8EFB-142785823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B49A9-33C7-4601-B35D-81CE799C8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0C1FA-C4AA-467B-AE16-69A590E94435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3FF81-4FF9-419D-BDCC-FAF2357825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4167B-3D20-4195-8404-C9012EA4D8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85B94-2438-4682-9CC0-1B36FF4B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3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Right Wing">
            <a:extLst>
              <a:ext uri="{FF2B5EF4-FFF2-40B4-BE49-F238E27FC236}">
                <a16:creationId xmlns:a16="http://schemas.microsoft.com/office/drawing/2014/main" id="{B7EDD915-9DC8-455C-A75F-8C612DC84D96}"/>
              </a:ext>
            </a:extLst>
          </p:cNvPr>
          <p:cNvGrpSpPr/>
          <p:nvPr/>
        </p:nvGrpSpPr>
        <p:grpSpPr>
          <a:xfrm flipH="1">
            <a:off x="6776054" y="3255189"/>
            <a:ext cx="848677" cy="1829057"/>
            <a:chOff x="4576762" y="2774039"/>
            <a:chExt cx="848677" cy="1829057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1B12738-09D7-437B-A7D3-30F99C100BBC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3E6D1A6-213B-44FE-A75B-6B9A6B4646CA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Left Wing">
            <a:extLst>
              <a:ext uri="{FF2B5EF4-FFF2-40B4-BE49-F238E27FC236}">
                <a16:creationId xmlns:a16="http://schemas.microsoft.com/office/drawing/2014/main" id="{DA3FF655-4B42-47B6-AB20-3C93C81C8438}"/>
              </a:ext>
            </a:extLst>
          </p:cNvPr>
          <p:cNvGrpSpPr/>
          <p:nvPr/>
        </p:nvGrpSpPr>
        <p:grpSpPr>
          <a:xfrm>
            <a:off x="4568053" y="3239948"/>
            <a:ext cx="848677" cy="1829057"/>
            <a:chOff x="4576762" y="2774039"/>
            <a:chExt cx="848677" cy="1829057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F424748-EF2E-4DCA-9E25-7B173AF8E727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64A4950-7690-41B2-86DA-BC406152B8FF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Lower Body">
            <a:extLst>
              <a:ext uri="{FF2B5EF4-FFF2-40B4-BE49-F238E27FC236}">
                <a16:creationId xmlns:a16="http://schemas.microsoft.com/office/drawing/2014/main" id="{D597432A-3613-4BE7-B003-8329DBC9FC09}"/>
              </a:ext>
            </a:extLst>
          </p:cNvPr>
          <p:cNvSpPr/>
          <p:nvPr/>
        </p:nvSpPr>
        <p:spPr>
          <a:xfrm>
            <a:off x="4896444" y="2363822"/>
            <a:ext cx="2381694" cy="3062177"/>
          </a:xfrm>
          <a:custGeom>
            <a:avLst/>
            <a:gdLst>
              <a:gd name="connsiteX0" fmla="*/ 1190847 w 2381694"/>
              <a:gd name="connsiteY0" fmla="*/ 0 h 3062177"/>
              <a:gd name="connsiteX1" fmla="*/ 2381694 w 2381694"/>
              <a:gd name="connsiteY1" fmla="*/ 1608174 h 3062177"/>
              <a:gd name="connsiteX2" fmla="*/ 1758476 w 2381694"/>
              <a:gd name="connsiteY2" fmla="*/ 3022250 h 3062177"/>
              <a:gd name="connsiteX3" fmla="*/ 1697101 w 2381694"/>
              <a:gd name="connsiteY3" fmla="*/ 3062177 h 3062177"/>
              <a:gd name="connsiteX4" fmla="*/ 684593 w 2381694"/>
              <a:gd name="connsiteY4" fmla="*/ 3062177 h 3062177"/>
              <a:gd name="connsiteX5" fmla="*/ 623219 w 2381694"/>
              <a:gd name="connsiteY5" fmla="*/ 3022250 h 3062177"/>
              <a:gd name="connsiteX6" fmla="*/ 0 w 2381694"/>
              <a:gd name="connsiteY6" fmla="*/ 1608174 h 3062177"/>
              <a:gd name="connsiteX7" fmla="*/ 1190847 w 2381694"/>
              <a:gd name="connsiteY7" fmla="*/ 0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694" h="3062177">
                <a:moveTo>
                  <a:pt x="1190847" y="0"/>
                </a:moveTo>
                <a:cubicBezTo>
                  <a:pt x="1848534" y="0"/>
                  <a:pt x="2381694" y="720004"/>
                  <a:pt x="2381694" y="1608174"/>
                </a:cubicBezTo>
                <a:cubicBezTo>
                  <a:pt x="2381694" y="2218791"/>
                  <a:pt x="2129693" y="2749923"/>
                  <a:pt x="1758476" y="3022250"/>
                </a:cubicBezTo>
                <a:lnTo>
                  <a:pt x="1697101" y="3062177"/>
                </a:lnTo>
                <a:lnTo>
                  <a:pt x="684593" y="3062177"/>
                </a:lnTo>
                <a:lnTo>
                  <a:pt x="623219" y="3022250"/>
                </a:lnTo>
                <a:cubicBezTo>
                  <a:pt x="252002" y="2749923"/>
                  <a:pt x="0" y="2218791"/>
                  <a:pt x="0" y="1608174"/>
                </a:cubicBezTo>
                <a:cubicBezTo>
                  <a:pt x="0" y="720004"/>
                  <a:pt x="533160" y="0"/>
                  <a:pt x="119084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Leg">
            <a:extLst>
              <a:ext uri="{FF2B5EF4-FFF2-40B4-BE49-F238E27FC236}">
                <a16:creationId xmlns:a16="http://schemas.microsoft.com/office/drawing/2014/main" id="{A65B1CCB-8B00-4F92-9DF7-B9B21248F2BD}"/>
              </a:ext>
            </a:extLst>
          </p:cNvPr>
          <p:cNvSpPr/>
          <p:nvPr/>
        </p:nvSpPr>
        <p:spPr>
          <a:xfrm>
            <a:off x="5309553" y="5112338"/>
            <a:ext cx="693252" cy="313660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Leg">
            <a:extLst>
              <a:ext uri="{FF2B5EF4-FFF2-40B4-BE49-F238E27FC236}">
                <a16:creationId xmlns:a16="http://schemas.microsoft.com/office/drawing/2014/main" id="{7D28E44C-9205-4B22-90B8-EAE8FE2BFDCB}"/>
              </a:ext>
            </a:extLst>
          </p:cNvPr>
          <p:cNvSpPr/>
          <p:nvPr/>
        </p:nvSpPr>
        <p:spPr>
          <a:xfrm>
            <a:off x="6087291" y="5112338"/>
            <a:ext cx="693252" cy="313660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ace">
            <a:extLst>
              <a:ext uri="{FF2B5EF4-FFF2-40B4-BE49-F238E27FC236}">
                <a16:creationId xmlns:a16="http://schemas.microsoft.com/office/drawing/2014/main" id="{C5FD6122-A37C-45D1-A443-11DE92186D84}"/>
              </a:ext>
            </a:extLst>
          </p:cNvPr>
          <p:cNvSpPr/>
          <p:nvPr/>
        </p:nvSpPr>
        <p:spPr>
          <a:xfrm>
            <a:off x="4862514" y="1261580"/>
            <a:ext cx="2476500" cy="24765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Nose">
            <a:extLst>
              <a:ext uri="{FF2B5EF4-FFF2-40B4-BE49-F238E27FC236}">
                <a16:creationId xmlns:a16="http://schemas.microsoft.com/office/drawing/2014/main" id="{FA6F6365-AF56-41C1-8C71-DAA8A5AEEE22}"/>
              </a:ext>
            </a:extLst>
          </p:cNvPr>
          <p:cNvGrpSpPr/>
          <p:nvPr/>
        </p:nvGrpSpPr>
        <p:grpSpPr>
          <a:xfrm>
            <a:off x="5927271" y="2607129"/>
            <a:ext cx="320040" cy="492412"/>
            <a:chOff x="2927350" y="1896643"/>
            <a:chExt cx="1828800" cy="2813786"/>
          </a:xfrm>
        </p:grpSpPr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B4EAAFE8-E932-455B-A3B6-267A57002C7C}"/>
                </a:ext>
              </a:extLst>
            </p:cNvPr>
            <p:cNvSpPr/>
            <p:nvPr/>
          </p:nvSpPr>
          <p:spPr>
            <a:xfrm>
              <a:off x="3841750" y="1897913"/>
              <a:ext cx="914400" cy="914400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ight Triangle 22">
              <a:extLst>
                <a:ext uri="{FF2B5EF4-FFF2-40B4-BE49-F238E27FC236}">
                  <a16:creationId xmlns:a16="http://schemas.microsoft.com/office/drawing/2014/main" id="{34D434CC-E1F9-474F-98BC-B1F29DB666CA}"/>
                </a:ext>
              </a:extLst>
            </p:cNvPr>
            <p:cNvSpPr/>
            <p:nvPr/>
          </p:nvSpPr>
          <p:spPr>
            <a:xfrm flipH="1">
              <a:off x="2927350" y="1896643"/>
              <a:ext cx="914400" cy="914400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ight Triangle 23">
              <a:extLst>
                <a:ext uri="{FF2B5EF4-FFF2-40B4-BE49-F238E27FC236}">
                  <a16:creationId xmlns:a16="http://schemas.microsoft.com/office/drawing/2014/main" id="{A28EED0C-B869-4CD8-9EC2-AEE6168677F8}"/>
                </a:ext>
              </a:extLst>
            </p:cNvPr>
            <p:cNvSpPr/>
            <p:nvPr/>
          </p:nvSpPr>
          <p:spPr>
            <a:xfrm flipV="1">
              <a:off x="3841750" y="2814970"/>
              <a:ext cx="914400" cy="1895459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id="{472B6965-B792-480A-8CD0-62434221D1F9}"/>
                </a:ext>
              </a:extLst>
            </p:cNvPr>
            <p:cNvSpPr/>
            <p:nvPr/>
          </p:nvSpPr>
          <p:spPr>
            <a:xfrm flipH="1" flipV="1">
              <a:off x="2927350" y="2813700"/>
              <a:ext cx="914400" cy="1895459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Left Eyebrow">
            <a:extLst>
              <a:ext uri="{FF2B5EF4-FFF2-40B4-BE49-F238E27FC236}">
                <a16:creationId xmlns:a16="http://schemas.microsoft.com/office/drawing/2014/main" id="{F27000C7-4732-48B9-A44D-FB9FC95756DC}"/>
              </a:ext>
            </a:extLst>
          </p:cNvPr>
          <p:cNvGrpSpPr/>
          <p:nvPr/>
        </p:nvGrpSpPr>
        <p:grpSpPr>
          <a:xfrm>
            <a:off x="4896444" y="1326073"/>
            <a:ext cx="899684" cy="363640"/>
            <a:chOff x="4905153" y="860164"/>
            <a:chExt cx="899684" cy="36364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26B24D7-8E75-4E62-AAE3-02A338F32B3C}"/>
                </a:ext>
              </a:extLst>
            </p:cNvPr>
            <p:cNvSpPr/>
            <p:nvPr/>
          </p:nvSpPr>
          <p:spPr>
            <a:xfrm>
              <a:off x="5197111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1E31C8-37F8-4BBA-A35C-FEC9D1C40341}"/>
                </a:ext>
              </a:extLst>
            </p:cNvPr>
            <p:cNvSpPr/>
            <p:nvPr/>
          </p:nvSpPr>
          <p:spPr>
            <a:xfrm>
              <a:off x="5059285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206D082-4BA3-478A-9F94-B44D23E070CD}"/>
                </a:ext>
              </a:extLst>
            </p:cNvPr>
            <p:cNvSpPr/>
            <p:nvPr/>
          </p:nvSpPr>
          <p:spPr>
            <a:xfrm>
              <a:off x="4905153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Right Eyebrow">
            <a:extLst>
              <a:ext uri="{FF2B5EF4-FFF2-40B4-BE49-F238E27FC236}">
                <a16:creationId xmlns:a16="http://schemas.microsoft.com/office/drawing/2014/main" id="{4F35571A-7D1D-482A-A6E8-BB0F4FCC9D55}"/>
              </a:ext>
            </a:extLst>
          </p:cNvPr>
          <p:cNvGrpSpPr/>
          <p:nvPr/>
        </p:nvGrpSpPr>
        <p:grpSpPr>
          <a:xfrm flipH="1">
            <a:off x="6454841" y="1313053"/>
            <a:ext cx="899684" cy="363640"/>
            <a:chOff x="4905153" y="860164"/>
            <a:chExt cx="899684" cy="36364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7ABFDF1-4001-4546-9EAA-7008642B6FB2}"/>
                </a:ext>
              </a:extLst>
            </p:cNvPr>
            <p:cNvSpPr/>
            <p:nvPr/>
          </p:nvSpPr>
          <p:spPr>
            <a:xfrm>
              <a:off x="5197111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43529B5-F9EC-4D98-A863-B60C6B6AD12E}"/>
                </a:ext>
              </a:extLst>
            </p:cNvPr>
            <p:cNvSpPr/>
            <p:nvPr/>
          </p:nvSpPr>
          <p:spPr>
            <a:xfrm>
              <a:off x="5059285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F4C1DAB-5E32-43E1-8174-4F8D7E95A5FA}"/>
                </a:ext>
              </a:extLst>
            </p:cNvPr>
            <p:cNvSpPr/>
            <p:nvPr/>
          </p:nvSpPr>
          <p:spPr>
            <a:xfrm>
              <a:off x="4905153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8" name="Upper Left Eye">
            <a:extLst>
              <a:ext uri="{FF2B5EF4-FFF2-40B4-BE49-F238E27FC236}">
                <a16:creationId xmlns:a16="http://schemas.microsoft.com/office/drawing/2014/main" id="{4EFADA0B-996C-48B8-8D0A-0368C4EAA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5070019" y="1711545"/>
            <a:ext cx="895352" cy="447676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39" name="Lower Left Eye">
            <a:extLst>
              <a:ext uri="{FF2B5EF4-FFF2-40B4-BE49-F238E27FC236}">
                <a16:creationId xmlns:a16="http://schemas.microsoft.com/office/drawing/2014/main" id="{6CF4CFE2-4591-410D-83CB-CC46D477DD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 flipV="1">
            <a:off x="5070019" y="2158988"/>
            <a:ext cx="895352" cy="447676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40" name="Upper Right Eye">
            <a:extLst>
              <a:ext uri="{FF2B5EF4-FFF2-40B4-BE49-F238E27FC236}">
                <a16:creationId xmlns:a16="http://schemas.microsoft.com/office/drawing/2014/main" id="{35454600-30B1-4E41-BDBD-0D3A3F89AD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6260866" y="1711545"/>
            <a:ext cx="895352" cy="447676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41" name="Lower Right Eye">
            <a:extLst>
              <a:ext uri="{FF2B5EF4-FFF2-40B4-BE49-F238E27FC236}">
                <a16:creationId xmlns:a16="http://schemas.microsoft.com/office/drawing/2014/main" id="{C806C8D2-4052-4E03-9D3B-1190242855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 flipV="1">
            <a:off x="6260866" y="2158988"/>
            <a:ext cx="895352" cy="447676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grpSp>
        <p:nvGrpSpPr>
          <p:cNvPr id="50" name="Right Wing">
            <a:extLst>
              <a:ext uri="{FF2B5EF4-FFF2-40B4-BE49-F238E27FC236}">
                <a16:creationId xmlns:a16="http://schemas.microsoft.com/office/drawing/2014/main" id="{6BECA549-8C1C-4FCA-BA42-B23AB012954D}"/>
              </a:ext>
            </a:extLst>
          </p:cNvPr>
          <p:cNvGrpSpPr/>
          <p:nvPr/>
        </p:nvGrpSpPr>
        <p:grpSpPr>
          <a:xfrm flipH="1">
            <a:off x="9611741" y="3900757"/>
            <a:ext cx="596292" cy="1285121"/>
            <a:chOff x="4576762" y="2774039"/>
            <a:chExt cx="848677" cy="1829057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4150006-5EBE-455D-97FE-B4AA986D0E30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1168B2D-F54E-47DC-AEE1-4C032131F29D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Left Wing">
            <a:extLst>
              <a:ext uri="{FF2B5EF4-FFF2-40B4-BE49-F238E27FC236}">
                <a16:creationId xmlns:a16="http://schemas.microsoft.com/office/drawing/2014/main" id="{EA286980-E4AF-443A-9E4F-106506EE37F0}"/>
              </a:ext>
            </a:extLst>
          </p:cNvPr>
          <p:cNvGrpSpPr/>
          <p:nvPr/>
        </p:nvGrpSpPr>
        <p:grpSpPr>
          <a:xfrm>
            <a:off x="8060369" y="3890049"/>
            <a:ext cx="596292" cy="1285121"/>
            <a:chOff x="4576762" y="2774039"/>
            <a:chExt cx="848677" cy="1829057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998A2CD-853F-4D9D-8098-29000714E8BE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9EAF7FF-6AED-4193-A554-9CCA8A462E8D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6" name="Lower Body">
            <a:extLst>
              <a:ext uri="{FF2B5EF4-FFF2-40B4-BE49-F238E27FC236}">
                <a16:creationId xmlns:a16="http://schemas.microsoft.com/office/drawing/2014/main" id="{51ABECD6-4AF9-4193-B3A7-254FDF67706D}"/>
              </a:ext>
            </a:extLst>
          </p:cNvPr>
          <p:cNvSpPr/>
          <p:nvPr/>
        </p:nvSpPr>
        <p:spPr>
          <a:xfrm>
            <a:off x="8291101" y="3274470"/>
            <a:ext cx="1673411" cy="2151528"/>
          </a:xfrm>
          <a:custGeom>
            <a:avLst/>
            <a:gdLst>
              <a:gd name="connsiteX0" fmla="*/ 1190847 w 2381694"/>
              <a:gd name="connsiteY0" fmla="*/ 0 h 3062177"/>
              <a:gd name="connsiteX1" fmla="*/ 2381694 w 2381694"/>
              <a:gd name="connsiteY1" fmla="*/ 1608174 h 3062177"/>
              <a:gd name="connsiteX2" fmla="*/ 1758476 w 2381694"/>
              <a:gd name="connsiteY2" fmla="*/ 3022250 h 3062177"/>
              <a:gd name="connsiteX3" fmla="*/ 1697101 w 2381694"/>
              <a:gd name="connsiteY3" fmla="*/ 3062177 h 3062177"/>
              <a:gd name="connsiteX4" fmla="*/ 684593 w 2381694"/>
              <a:gd name="connsiteY4" fmla="*/ 3062177 h 3062177"/>
              <a:gd name="connsiteX5" fmla="*/ 623219 w 2381694"/>
              <a:gd name="connsiteY5" fmla="*/ 3022250 h 3062177"/>
              <a:gd name="connsiteX6" fmla="*/ 0 w 2381694"/>
              <a:gd name="connsiteY6" fmla="*/ 1608174 h 3062177"/>
              <a:gd name="connsiteX7" fmla="*/ 1190847 w 2381694"/>
              <a:gd name="connsiteY7" fmla="*/ 0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694" h="3062177">
                <a:moveTo>
                  <a:pt x="1190847" y="0"/>
                </a:moveTo>
                <a:cubicBezTo>
                  <a:pt x="1848534" y="0"/>
                  <a:pt x="2381694" y="720004"/>
                  <a:pt x="2381694" y="1608174"/>
                </a:cubicBezTo>
                <a:cubicBezTo>
                  <a:pt x="2381694" y="2218791"/>
                  <a:pt x="2129693" y="2749923"/>
                  <a:pt x="1758476" y="3022250"/>
                </a:cubicBezTo>
                <a:lnTo>
                  <a:pt x="1697101" y="3062177"/>
                </a:lnTo>
                <a:lnTo>
                  <a:pt x="684593" y="3062177"/>
                </a:lnTo>
                <a:lnTo>
                  <a:pt x="623219" y="3022250"/>
                </a:lnTo>
                <a:cubicBezTo>
                  <a:pt x="252002" y="2749923"/>
                  <a:pt x="0" y="2218791"/>
                  <a:pt x="0" y="1608174"/>
                </a:cubicBezTo>
                <a:cubicBezTo>
                  <a:pt x="0" y="720004"/>
                  <a:pt x="533160" y="0"/>
                  <a:pt x="119084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Left Leg">
            <a:extLst>
              <a:ext uri="{FF2B5EF4-FFF2-40B4-BE49-F238E27FC236}">
                <a16:creationId xmlns:a16="http://schemas.microsoft.com/office/drawing/2014/main" id="{60564AFF-8C54-4667-AEE7-A065B6801B26}"/>
              </a:ext>
            </a:extLst>
          </p:cNvPr>
          <p:cNvSpPr/>
          <p:nvPr/>
        </p:nvSpPr>
        <p:spPr>
          <a:xfrm>
            <a:off x="8581357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Leg">
            <a:extLst>
              <a:ext uri="{FF2B5EF4-FFF2-40B4-BE49-F238E27FC236}">
                <a16:creationId xmlns:a16="http://schemas.microsoft.com/office/drawing/2014/main" id="{FC19DBEA-30F0-4789-BCF1-57F0C17E41A6}"/>
              </a:ext>
            </a:extLst>
          </p:cNvPr>
          <p:cNvSpPr/>
          <p:nvPr/>
        </p:nvSpPr>
        <p:spPr>
          <a:xfrm>
            <a:off x="9127807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ace">
            <a:extLst>
              <a:ext uri="{FF2B5EF4-FFF2-40B4-BE49-F238E27FC236}">
                <a16:creationId xmlns:a16="http://schemas.microsoft.com/office/drawing/2014/main" id="{E183BD6D-CCAC-4A01-AC22-54BB405C6F02}"/>
              </a:ext>
            </a:extLst>
          </p:cNvPr>
          <p:cNvSpPr/>
          <p:nvPr/>
        </p:nvSpPr>
        <p:spPr>
          <a:xfrm>
            <a:off x="8267261" y="2500020"/>
            <a:ext cx="1740023" cy="174002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Nose">
            <a:extLst>
              <a:ext uri="{FF2B5EF4-FFF2-40B4-BE49-F238E27FC236}">
                <a16:creationId xmlns:a16="http://schemas.microsoft.com/office/drawing/2014/main" id="{5C5A33BE-BDE5-45EF-B1CC-83F6528BE4BE}"/>
              </a:ext>
            </a:extLst>
          </p:cNvPr>
          <p:cNvGrpSpPr/>
          <p:nvPr/>
        </p:nvGrpSpPr>
        <p:grpSpPr>
          <a:xfrm>
            <a:off x="9015374" y="3445421"/>
            <a:ext cx="224865" cy="345975"/>
            <a:chOff x="2927350" y="1896643"/>
            <a:chExt cx="1828800" cy="2813786"/>
          </a:xfrm>
        </p:grpSpPr>
        <p:sp>
          <p:nvSpPr>
            <p:cNvPr id="61" name="Right Triangle 60">
              <a:extLst>
                <a:ext uri="{FF2B5EF4-FFF2-40B4-BE49-F238E27FC236}">
                  <a16:creationId xmlns:a16="http://schemas.microsoft.com/office/drawing/2014/main" id="{5B7D9A82-21D8-45E3-B204-58DF0B784ED6}"/>
                </a:ext>
              </a:extLst>
            </p:cNvPr>
            <p:cNvSpPr/>
            <p:nvPr/>
          </p:nvSpPr>
          <p:spPr>
            <a:xfrm>
              <a:off x="3841750" y="1897913"/>
              <a:ext cx="914400" cy="914400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ight Triangle 61">
              <a:extLst>
                <a:ext uri="{FF2B5EF4-FFF2-40B4-BE49-F238E27FC236}">
                  <a16:creationId xmlns:a16="http://schemas.microsoft.com/office/drawing/2014/main" id="{0FF58713-5F3C-47F3-941D-239EBE0FA678}"/>
                </a:ext>
              </a:extLst>
            </p:cNvPr>
            <p:cNvSpPr/>
            <p:nvPr/>
          </p:nvSpPr>
          <p:spPr>
            <a:xfrm flipH="1">
              <a:off x="2927350" y="1896643"/>
              <a:ext cx="914400" cy="914400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ight Triangle 62">
              <a:extLst>
                <a:ext uri="{FF2B5EF4-FFF2-40B4-BE49-F238E27FC236}">
                  <a16:creationId xmlns:a16="http://schemas.microsoft.com/office/drawing/2014/main" id="{E9E3DA5A-A3DE-4641-8F30-E083A29AB90D}"/>
                </a:ext>
              </a:extLst>
            </p:cNvPr>
            <p:cNvSpPr/>
            <p:nvPr/>
          </p:nvSpPr>
          <p:spPr>
            <a:xfrm flipV="1">
              <a:off x="3841750" y="2814970"/>
              <a:ext cx="914400" cy="1895459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ight Triangle 63">
              <a:extLst>
                <a:ext uri="{FF2B5EF4-FFF2-40B4-BE49-F238E27FC236}">
                  <a16:creationId xmlns:a16="http://schemas.microsoft.com/office/drawing/2014/main" id="{6DA4E901-4032-47FC-AA59-94A7A5BE30CD}"/>
                </a:ext>
              </a:extLst>
            </p:cNvPr>
            <p:cNvSpPr/>
            <p:nvPr/>
          </p:nvSpPr>
          <p:spPr>
            <a:xfrm flipH="1" flipV="1">
              <a:off x="2927350" y="2813700"/>
              <a:ext cx="914400" cy="1895459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Left Eyebrow">
            <a:extLst>
              <a:ext uri="{FF2B5EF4-FFF2-40B4-BE49-F238E27FC236}">
                <a16:creationId xmlns:a16="http://schemas.microsoft.com/office/drawing/2014/main" id="{A3581D33-E592-47C2-941B-7E3380A05EAF}"/>
              </a:ext>
            </a:extLst>
          </p:cNvPr>
          <p:cNvGrpSpPr/>
          <p:nvPr/>
        </p:nvGrpSpPr>
        <p:grpSpPr>
          <a:xfrm>
            <a:off x="8291101" y="2545334"/>
            <a:ext cx="632130" cy="255498"/>
            <a:chOff x="4905153" y="860164"/>
            <a:chExt cx="899684" cy="363640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82BE2B7-D225-4F62-9E8E-84E46770F49E}"/>
                </a:ext>
              </a:extLst>
            </p:cNvPr>
            <p:cNvSpPr/>
            <p:nvPr/>
          </p:nvSpPr>
          <p:spPr>
            <a:xfrm>
              <a:off x="5197111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649C2CD-3B25-4069-A0B6-93A0367D8A83}"/>
                </a:ext>
              </a:extLst>
            </p:cNvPr>
            <p:cNvSpPr/>
            <p:nvPr/>
          </p:nvSpPr>
          <p:spPr>
            <a:xfrm>
              <a:off x="5059285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EE29FFD-58E4-4E48-AF36-38704C3C1EA6}"/>
                </a:ext>
              </a:extLst>
            </p:cNvPr>
            <p:cNvSpPr/>
            <p:nvPr/>
          </p:nvSpPr>
          <p:spPr>
            <a:xfrm>
              <a:off x="4905153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Right Eyebrow">
            <a:extLst>
              <a:ext uri="{FF2B5EF4-FFF2-40B4-BE49-F238E27FC236}">
                <a16:creationId xmlns:a16="http://schemas.microsoft.com/office/drawing/2014/main" id="{BDB5E52E-0425-4836-A204-5F4E39CA48C5}"/>
              </a:ext>
            </a:extLst>
          </p:cNvPr>
          <p:cNvGrpSpPr/>
          <p:nvPr/>
        </p:nvGrpSpPr>
        <p:grpSpPr>
          <a:xfrm flipH="1">
            <a:off x="9386052" y="2536186"/>
            <a:ext cx="632130" cy="255498"/>
            <a:chOff x="4905153" y="860164"/>
            <a:chExt cx="899684" cy="36364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D736FB3-E654-416F-A349-91B1BEE742C6}"/>
                </a:ext>
              </a:extLst>
            </p:cNvPr>
            <p:cNvSpPr/>
            <p:nvPr/>
          </p:nvSpPr>
          <p:spPr>
            <a:xfrm>
              <a:off x="5197111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B1C0029-0DDA-4B94-8689-7B318F0C53DA}"/>
                </a:ext>
              </a:extLst>
            </p:cNvPr>
            <p:cNvSpPr/>
            <p:nvPr/>
          </p:nvSpPr>
          <p:spPr>
            <a:xfrm>
              <a:off x="5059285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10E5526-5AA7-4CFB-B1E8-8C6E9E904078}"/>
                </a:ext>
              </a:extLst>
            </p:cNvPr>
            <p:cNvSpPr/>
            <p:nvPr/>
          </p:nvSpPr>
          <p:spPr>
            <a:xfrm>
              <a:off x="4905153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3" name="Upper Left Eye">
            <a:extLst>
              <a:ext uri="{FF2B5EF4-FFF2-40B4-BE49-F238E27FC236}">
                <a16:creationId xmlns:a16="http://schemas.microsoft.com/office/drawing/2014/main" id="{70FF198F-BEBB-41FC-A547-BA419699E8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8413057" y="2816172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74" name="Lower Left Eye">
            <a:extLst>
              <a:ext uri="{FF2B5EF4-FFF2-40B4-BE49-F238E27FC236}">
                <a16:creationId xmlns:a16="http://schemas.microsoft.com/office/drawing/2014/main" id="{B6E996DC-7447-46F2-A5C0-2E755CEF8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 flipV="1">
            <a:off x="8413057" y="3130551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75" name="Upper Right Eye">
            <a:extLst>
              <a:ext uri="{FF2B5EF4-FFF2-40B4-BE49-F238E27FC236}">
                <a16:creationId xmlns:a16="http://schemas.microsoft.com/office/drawing/2014/main" id="{997A5AFD-99E2-4BB8-A207-872BD31CB9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9249763" y="2816172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76" name="Lower Right Eye">
            <a:extLst>
              <a:ext uri="{FF2B5EF4-FFF2-40B4-BE49-F238E27FC236}">
                <a16:creationId xmlns:a16="http://schemas.microsoft.com/office/drawing/2014/main" id="{DD703C34-4FD0-4F57-ADB3-9CE909B923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 flipV="1">
            <a:off x="9249763" y="3130551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grpSp>
        <p:nvGrpSpPr>
          <p:cNvPr id="79" name="Right Wing">
            <a:extLst>
              <a:ext uri="{FF2B5EF4-FFF2-40B4-BE49-F238E27FC236}">
                <a16:creationId xmlns:a16="http://schemas.microsoft.com/office/drawing/2014/main" id="{4C38302A-BFF9-4902-9D05-2F0D3EEDF27E}"/>
              </a:ext>
            </a:extLst>
          </p:cNvPr>
          <p:cNvGrpSpPr/>
          <p:nvPr/>
        </p:nvGrpSpPr>
        <p:grpSpPr>
          <a:xfrm flipH="1">
            <a:off x="3112380" y="3900757"/>
            <a:ext cx="596292" cy="1285121"/>
            <a:chOff x="4576762" y="2774039"/>
            <a:chExt cx="848677" cy="1829057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82CD050-211B-4E18-A665-066795DA703D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64174F5-15B1-419C-A103-43B4D4C36EAA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Left Wing">
            <a:extLst>
              <a:ext uri="{FF2B5EF4-FFF2-40B4-BE49-F238E27FC236}">
                <a16:creationId xmlns:a16="http://schemas.microsoft.com/office/drawing/2014/main" id="{C4CB8910-249E-45D8-BF37-F20C112FD708}"/>
              </a:ext>
            </a:extLst>
          </p:cNvPr>
          <p:cNvGrpSpPr/>
          <p:nvPr/>
        </p:nvGrpSpPr>
        <p:grpSpPr>
          <a:xfrm>
            <a:off x="1561008" y="3890049"/>
            <a:ext cx="596292" cy="1285121"/>
            <a:chOff x="4576762" y="2774039"/>
            <a:chExt cx="848677" cy="1829057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7A64D66-1CA9-4BB6-8DE5-F5FCD3F2F1FF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4E79727-3BC6-4E00-B02C-0D56FFFC5436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1" name="Lower Body">
            <a:extLst>
              <a:ext uri="{FF2B5EF4-FFF2-40B4-BE49-F238E27FC236}">
                <a16:creationId xmlns:a16="http://schemas.microsoft.com/office/drawing/2014/main" id="{5818A1C7-410B-4B2C-A543-A6A4BB13B6B3}"/>
              </a:ext>
            </a:extLst>
          </p:cNvPr>
          <p:cNvSpPr/>
          <p:nvPr/>
        </p:nvSpPr>
        <p:spPr>
          <a:xfrm>
            <a:off x="1791740" y="3274470"/>
            <a:ext cx="1673411" cy="2151528"/>
          </a:xfrm>
          <a:custGeom>
            <a:avLst/>
            <a:gdLst>
              <a:gd name="connsiteX0" fmla="*/ 1190847 w 2381694"/>
              <a:gd name="connsiteY0" fmla="*/ 0 h 3062177"/>
              <a:gd name="connsiteX1" fmla="*/ 2381694 w 2381694"/>
              <a:gd name="connsiteY1" fmla="*/ 1608174 h 3062177"/>
              <a:gd name="connsiteX2" fmla="*/ 1758476 w 2381694"/>
              <a:gd name="connsiteY2" fmla="*/ 3022250 h 3062177"/>
              <a:gd name="connsiteX3" fmla="*/ 1697101 w 2381694"/>
              <a:gd name="connsiteY3" fmla="*/ 3062177 h 3062177"/>
              <a:gd name="connsiteX4" fmla="*/ 684593 w 2381694"/>
              <a:gd name="connsiteY4" fmla="*/ 3062177 h 3062177"/>
              <a:gd name="connsiteX5" fmla="*/ 623219 w 2381694"/>
              <a:gd name="connsiteY5" fmla="*/ 3022250 h 3062177"/>
              <a:gd name="connsiteX6" fmla="*/ 0 w 2381694"/>
              <a:gd name="connsiteY6" fmla="*/ 1608174 h 3062177"/>
              <a:gd name="connsiteX7" fmla="*/ 1190847 w 2381694"/>
              <a:gd name="connsiteY7" fmla="*/ 0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694" h="3062177">
                <a:moveTo>
                  <a:pt x="1190847" y="0"/>
                </a:moveTo>
                <a:cubicBezTo>
                  <a:pt x="1848534" y="0"/>
                  <a:pt x="2381694" y="720004"/>
                  <a:pt x="2381694" y="1608174"/>
                </a:cubicBezTo>
                <a:cubicBezTo>
                  <a:pt x="2381694" y="2218791"/>
                  <a:pt x="2129693" y="2749923"/>
                  <a:pt x="1758476" y="3022250"/>
                </a:cubicBezTo>
                <a:lnTo>
                  <a:pt x="1697101" y="3062177"/>
                </a:lnTo>
                <a:lnTo>
                  <a:pt x="684593" y="3062177"/>
                </a:lnTo>
                <a:lnTo>
                  <a:pt x="623219" y="3022250"/>
                </a:lnTo>
                <a:cubicBezTo>
                  <a:pt x="252002" y="2749923"/>
                  <a:pt x="0" y="2218791"/>
                  <a:pt x="0" y="1608174"/>
                </a:cubicBezTo>
                <a:cubicBezTo>
                  <a:pt x="0" y="720004"/>
                  <a:pt x="533160" y="0"/>
                  <a:pt x="119084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Left Leg">
            <a:extLst>
              <a:ext uri="{FF2B5EF4-FFF2-40B4-BE49-F238E27FC236}">
                <a16:creationId xmlns:a16="http://schemas.microsoft.com/office/drawing/2014/main" id="{B29BE167-C1C8-48AC-AD1B-E6CA8A5263DD}"/>
              </a:ext>
            </a:extLst>
          </p:cNvPr>
          <p:cNvSpPr/>
          <p:nvPr/>
        </p:nvSpPr>
        <p:spPr>
          <a:xfrm>
            <a:off x="2081996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ight Leg">
            <a:extLst>
              <a:ext uri="{FF2B5EF4-FFF2-40B4-BE49-F238E27FC236}">
                <a16:creationId xmlns:a16="http://schemas.microsoft.com/office/drawing/2014/main" id="{6B8EC1BD-A9DB-43D9-B1D1-1D2B863EDD24}"/>
              </a:ext>
            </a:extLst>
          </p:cNvPr>
          <p:cNvSpPr/>
          <p:nvPr/>
        </p:nvSpPr>
        <p:spPr>
          <a:xfrm>
            <a:off x="2628446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ace">
            <a:extLst>
              <a:ext uri="{FF2B5EF4-FFF2-40B4-BE49-F238E27FC236}">
                <a16:creationId xmlns:a16="http://schemas.microsoft.com/office/drawing/2014/main" id="{59DC89D3-296A-46E3-ADB9-9A5ABF992526}"/>
              </a:ext>
            </a:extLst>
          </p:cNvPr>
          <p:cNvSpPr/>
          <p:nvPr/>
        </p:nvSpPr>
        <p:spPr>
          <a:xfrm>
            <a:off x="1767900" y="2500020"/>
            <a:ext cx="1740023" cy="174002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Nose">
            <a:extLst>
              <a:ext uri="{FF2B5EF4-FFF2-40B4-BE49-F238E27FC236}">
                <a16:creationId xmlns:a16="http://schemas.microsoft.com/office/drawing/2014/main" id="{59F074A6-ADA0-42B0-B56E-1B6A216FE07E}"/>
              </a:ext>
            </a:extLst>
          </p:cNvPr>
          <p:cNvGrpSpPr/>
          <p:nvPr/>
        </p:nvGrpSpPr>
        <p:grpSpPr>
          <a:xfrm>
            <a:off x="2516013" y="3445421"/>
            <a:ext cx="224865" cy="345975"/>
            <a:chOff x="2927350" y="1896643"/>
            <a:chExt cx="1828800" cy="2813786"/>
          </a:xfrm>
        </p:grpSpPr>
        <p:sp>
          <p:nvSpPr>
            <p:cNvPr id="98" name="Right Triangle 97">
              <a:extLst>
                <a:ext uri="{FF2B5EF4-FFF2-40B4-BE49-F238E27FC236}">
                  <a16:creationId xmlns:a16="http://schemas.microsoft.com/office/drawing/2014/main" id="{BAA7B40B-C046-4F5B-80B9-BB84CA454558}"/>
                </a:ext>
              </a:extLst>
            </p:cNvPr>
            <p:cNvSpPr/>
            <p:nvPr/>
          </p:nvSpPr>
          <p:spPr>
            <a:xfrm>
              <a:off x="3841750" y="1897913"/>
              <a:ext cx="914400" cy="914400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ight Triangle 98">
              <a:extLst>
                <a:ext uri="{FF2B5EF4-FFF2-40B4-BE49-F238E27FC236}">
                  <a16:creationId xmlns:a16="http://schemas.microsoft.com/office/drawing/2014/main" id="{D2B844FA-6DBB-4364-B699-FA7B97C3FDCE}"/>
                </a:ext>
              </a:extLst>
            </p:cNvPr>
            <p:cNvSpPr/>
            <p:nvPr/>
          </p:nvSpPr>
          <p:spPr>
            <a:xfrm flipH="1">
              <a:off x="2927350" y="1896643"/>
              <a:ext cx="914400" cy="914400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ight Triangle 99">
              <a:extLst>
                <a:ext uri="{FF2B5EF4-FFF2-40B4-BE49-F238E27FC236}">
                  <a16:creationId xmlns:a16="http://schemas.microsoft.com/office/drawing/2014/main" id="{A9DABD04-983B-4665-B976-EE8F6EC52B79}"/>
                </a:ext>
              </a:extLst>
            </p:cNvPr>
            <p:cNvSpPr/>
            <p:nvPr/>
          </p:nvSpPr>
          <p:spPr>
            <a:xfrm flipV="1">
              <a:off x="3841750" y="2814970"/>
              <a:ext cx="914400" cy="1895459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ight Triangle 100">
              <a:extLst>
                <a:ext uri="{FF2B5EF4-FFF2-40B4-BE49-F238E27FC236}">
                  <a16:creationId xmlns:a16="http://schemas.microsoft.com/office/drawing/2014/main" id="{2604EDA0-B17C-42D3-955B-D923FDC26DC6}"/>
                </a:ext>
              </a:extLst>
            </p:cNvPr>
            <p:cNvSpPr/>
            <p:nvPr/>
          </p:nvSpPr>
          <p:spPr>
            <a:xfrm flipH="1" flipV="1">
              <a:off x="2927350" y="2813700"/>
              <a:ext cx="914400" cy="1895459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Left Eyebrow">
            <a:extLst>
              <a:ext uri="{FF2B5EF4-FFF2-40B4-BE49-F238E27FC236}">
                <a16:creationId xmlns:a16="http://schemas.microsoft.com/office/drawing/2014/main" id="{BD518E9B-67C4-41F9-B01A-3474EFADFC1E}"/>
              </a:ext>
            </a:extLst>
          </p:cNvPr>
          <p:cNvGrpSpPr/>
          <p:nvPr/>
        </p:nvGrpSpPr>
        <p:grpSpPr>
          <a:xfrm>
            <a:off x="1791740" y="2545334"/>
            <a:ext cx="632130" cy="255498"/>
            <a:chOff x="4905153" y="860164"/>
            <a:chExt cx="899684" cy="363640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8CB6584-ADC6-401E-86D7-F26F5188650E}"/>
                </a:ext>
              </a:extLst>
            </p:cNvPr>
            <p:cNvSpPr/>
            <p:nvPr/>
          </p:nvSpPr>
          <p:spPr>
            <a:xfrm>
              <a:off x="5197111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84B6558-F2C2-464A-B060-41AD0885317A}"/>
                </a:ext>
              </a:extLst>
            </p:cNvPr>
            <p:cNvSpPr/>
            <p:nvPr/>
          </p:nvSpPr>
          <p:spPr>
            <a:xfrm>
              <a:off x="5059285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69C2CDD-33A3-4FEA-B6F2-A0275DD2F593}"/>
                </a:ext>
              </a:extLst>
            </p:cNvPr>
            <p:cNvSpPr/>
            <p:nvPr/>
          </p:nvSpPr>
          <p:spPr>
            <a:xfrm>
              <a:off x="4905153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Right Eyebrow">
            <a:extLst>
              <a:ext uri="{FF2B5EF4-FFF2-40B4-BE49-F238E27FC236}">
                <a16:creationId xmlns:a16="http://schemas.microsoft.com/office/drawing/2014/main" id="{0DCF58C9-9C80-490B-9088-3AA591365BA6}"/>
              </a:ext>
            </a:extLst>
          </p:cNvPr>
          <p:cNvGrpSpPr/>
          <p:nvPr/>
        </p:nvGrpSpPr>
        <p:grpSpPr>
          <a:xfrm flipH="1">
            <a:off x="2886691" y="2536186"/>
            <a:ext cx="632130" cy="255498"/>
            <a:chOff x="4905153" y="860164"/>
            <a:chExt cx="899684" cy="363640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FA8BD75-9DF6-404D-8AA4-65B83F3F22E1}"/>
                </a:ext>
              </a:extLst>
            </p:cNvPr>
            <p:cNvSpPr/>
            <p:nvPr/>
          </p:nvSpPr>
          <p:spPr>
            <a:xfrm>
              <a:off x="5197111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F46D20B-1B23-4EFF-AD55-EB144DA660A1}"/>
                </a:ext>
              </a:extLst>
            </p:cNvPr>
            <p:cNvSpPr/>
            <p:nvPr/>
          </p:nvSpPr>
          <p:spPr>
            <a:xfrm>
              <a:off x="5059285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84397DD-6708-44E6-B6C7-CADB07BA5F84}"/>
                </a:ext>
              </a:extLst>
            </p:cNvPr>
            <p:cNvSpPr/>
            <p:nvPr/>
          </p:nvSpPr>
          <p:spPr>
            <a:xfrm>
              <a:off x="4905153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8" name="Upper Left Eye">
            <a:extLst>
              <a:ext uri="{FF2B5EF4-FFF2-40B4-BE49-F238E27FC236}">
                <a16:creationId xmlns:a16="http://schemas.microsoft.com/office/drawing/2014/main" id="{055ED715-2910-4192-8917-F856D51604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913696" y="2816172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89" name="Lower Left Eye">
            <a:extLst>
              <a:ext uri="{FF2B5EF4-FFF2-40B4-BE49-F238E27FC236}">
                <a16:creationId xmlns:a16="http://schemas.microsoft.com/office/drawing/2014/main" id="{1812924F-F937-48AD-95C9-BA84C7F371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 flipV="1">
            <a:off x="1913696" y="3130551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90" name="Upper Right Eye">
            <a:extLst>
              <a:ext uri="{FF2B5EF4-FFF2-40B4-BE49-F238E27FC236}">
                <a16:creationId xmlns:a16="http://schemas.microsoft.com/office/drawing/2014/main" id="{31D53091-B238-416B-8709-DD769155CE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2750402" y="2816172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91" name="Lower Right Eye">
            <a:extLst>
              <a:ext uri="{FF2B5EF4-FFF2-40B4-BE49-F238E27FC236}">
                <a16:creationId xmlns:a16="http://schemas.microsoft.com/office/drawing/2014/main" id="{6C7AD511-FC3C-4C9C-B99C-AF976981CA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 flipV="1">
            <a:off x="2750402" y="3130551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106" name="LFZ - Echoes">
            <a:hlinkClick r:id="" action="ppaction://media"/>
            <a:extLst>
              <a:ext uri="{FF2B5EF4-FFF2-40B4-BE49-F238E27FC236}">
                <a16:creationId xmlns:a16="http://schemas.microsoft.com/office/drawing/2014/main" id="{DBF08762-E36A-4466-9311-38B523CB32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78369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1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Right Wing">
            <a:extLst>
              <a:ext uri="{FF2B5EF4-FFF2-40B4-BE49-F238E27FC236}">
                <a16:creationId xmlns:a16="http://schemas.microsoft.com/office/drawing/2014/main" id="{B7EDD915-9DC8-455C-A75F-8C612DC84D96}"/>
              </a:ext>
            </a:extLst>
          </p:cNvPr>
          <p:cNvGrpSpPr/>
          <p:nvPr/>
        </p:nvGrpSpPr>
        <p:grpSpPr>
          <a:xfrm flipH="1">
            <a:off x="6776054" y="3255189"/>
            <a:ext cx="848677" cy="1829057"/>
            <a:chOff x="4576762" y="2774039"/>
            <a:chExt cx="848677" cy="1829057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1B12738-09D7-437B-A7D3-30F99C100BBC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3E6D1A6-213B-44FE-A75B-6B9A6B4646CA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Left Wing">
            <a:extLst>
              <a:ext uri="{FF2B5EF4-FFF2-40B4-BE49-F238E27FC236}">
                <a16:creationId xmlns:a16="http://schemas.microsoft.com/office/drawing/2014/main" id="{DA3FF655-4B42-47B6-AB20-3C93C81C8438}"/>
              </a:ext>
            </a:extLst>
          </p:cNvPr>
          <p:cNvGrpSpPr/>
          <p:nvPr/>
        </p:nvGrpSpPr>
        <p:grpSpPr>
          <a:xfrm>
            <a:off x="4568053" y="3239948"/>
            <a:ext cx="848677" cy="1829057"/>
            <a:chOff x="4576762" y="2774039"/>
            <a:chExt cx="848677" cy="1829057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F424748-EF2E-4DCA-9E25-7B173AF8E727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64A4950-7690-41B2-86DA-BC406152B8FF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Lower Body">
            <a:extLst>
              <a:ext uri="{FF2B5EF4-FFF2-40B4-BE49-F238E27FC236}">
                <a16:creationId xmlns:a16="http://schemas.microsoft.com/office/drawing/2014/main" id="{D597432A-3613-4BE7-B003-8329DBC9FC09}"/>
              </a:ext>
            </a:extLst>
          </p:cNvPr>
          <p:cNvSpPr/>
          <p:nvPr/>
        </p:nvSpPr>
        <p:spPr>
          <a:xfrm>
            <a:off x="4896444" y="2363822"/>
            <a:ext cx="2381694" cy="3062177"/>
          </a:xfrm>
          <a:custGeom>
            <a:avLst/>
            <a:gdLst>
              <a:gd name="connsiteX0" fmla="*/ 1190847 w 2381694"/>
              <a:gd name="connsiteY0" fmla="*/ 0 h 3062177"/>
              <a:gd name="connsiteX1" fmla="*/ 2381694 w 2381694"/>
              <a:gd name="connsiteY1" fmla="*/ 1608174 h 3062177"/>
              <a:gd name="connsiteX2" fmla="*/ 1758476 w 2381694"/>
              <a:gd name="connsiteY2" fmla="*/ 3022250 h 3062177"/>
              <a:gd name="connsiteX3" fmla="*/ 1697101 w 2381694"/>
              <a:gd name="connsiteY3" fmla="*/ 3062177 h 3062177"/>
              <a:gd name="connsiteX4" fmla="*/ 684593 w 2381694"/>
              <a:gd name="connsiteY4" fmla="*/ 3062177 h 3062177"/>
              <a:gd name="connsiteX5" fmla="*/ 623219 w 2381694"/>
              <a:gd name="connsiteY5" fmla="*/ 3022250 h 3062177"/>
              <a:gd name="connsiteX6" fmla="*/ 0 w 2381694"/>
              <a:gd name="connsiteY6" fmla="*/ 1608174 h 3062177"/>
              <a:gd name="connsiteX7" fmla="*/ 1190847 w 2381694"/>
              <a:gd name="connsiteY7" fmla="*/ 0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694" h="3062177">
                <a:moveTo>
                  <a:pt x="1190847" y="0"/>
                </a:moveTo>
                <a:cubicBezTo>
                  <a:pt x="1848534" y="0"/>
                  <a:pt x="2381694" y="720004"/>
                  <a:pt x="2381694" y="1608174"/>
                </a:cubicBezTo>
                <a:cubicBezTo>
                  <a:pt x="2381694" y="2218791"/>
                  <a:pt x="2129693" y="2749923"/>
                  <a:pt x="1758476" y="3022250"/>
                </a:cubicBezTo>
                <a:lnTo>
                  <a:pt x="1697101" y="3062177"/>
                </a:lnTo>
                <a:lnTo>
                  <a:pt x="684593" y="3062177"/>
                </a:lnTo>
                <a:lnTo>
                  <a:pt x="623219" y="3022250"/>
                </a:lnTo>
                <a:cubicBezTo>
                  <a:pt x="252002" y="2749923"/>
                  <a:pt x="0" y="2218791"/>
                  <a:pt x="0" y="1608174"/>
                </a:cubicBezTo>
                <a:cubicBezTo>
                  <a:pt x="0" y="720004"/>
                  <a:pt x="533160" y="0"/>
                  <a:pt x="119084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Leg">
            <a:extLst>
              <a:ext uri="{FF2B5EF4-FFF2-40B4-BE49-F238E27FC236}">
                <a16:creationId xmlns:a16="http://schemas.microsoft.com/office/drawing/2014/main" id="{A65B1CCB-8B00-4F92-9DF7-B9B21248F2BD}"/>
              </a:ext>
            </a:extLst>
          </p:cNvPr>
          <p:cNvSpPr/>
          <p:nvPr/>
        </p:nvSpPr>
        <p:spPr>
          <a:xfrm>
            <a:off x="5309553" y="5112338"/>
            <a:ext cx="693252" cy="313660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Leg">
            <a:extLst>
              <a:ext uri="{FF2B5EF4-FFF2-40B4-BE49-F238E27FC236}">
                <a16:creationId xmlns:a16="http://schemas.microsoft.com/office/drawing/2014/main" id="{7D28E44C-9205-4B22-90B8-EAE8FE2BFDCB}"/>
              </a:ext>
            </a:extLst>
          </p:cNvPr>
          <p:cNvSpPr/>
          <p:nvPr/>
        </p:nvSpPr>
        <p:spPr>
          <a:xfrm>
            <a:off x="6087291" y="5112338"/>
            <a:ext cx="693252" cy="313660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Right Wing">
            <a:extLst>
              <a:ext uri="{FF2B5EF4-FFF2-40B4-BE49-F238E27FC236}">
                <a16:creationId xmlns:a16="http://schemas.microsoft.com/office/drawing/2014/main" id="{6BECA549-8C1C-4FCA-BA42-B23AB012954D}"/>
              </a:ext>
            </a:extLst>
          </p:cNvPr>
          <p:cNvGrpSpPr/>
          <p:nvPr/>
        </p:nvGrpSpPr>
        <p:grpSpPr>
          <a:xfrm flipH="1">
            <a:off x="9611741" y="3900757"/>
            <a:ext cx="596292" cy="1285121"/>
            <a:chOff x="4576762" y="2774039"/>
            <a:chExt cx="848677" cy="1829057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4150006-5EBE-455D-97FE-B4AA986D0E30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1168B2D-F54E-47DC-AEE1-4C032131F29D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Left Wing">
            <a:extLst>
              <a:ext uri="{FF2B5EF4-FFF2-40B4-BE49-F238E27FC236}">
                <a16:creationId xmlns:a16="http://schemas.microsoft.com/office/drawing/2014/main" id="{EA286980-E4AF-443A-9E4F-106506EE37F0}"/>
              </a:ext>
            </a:extLst>
          </p:cNvPr>
          <p:cNvGrpSpPr/>
          <p:nvPr/>
        </p:nvGrpSpPr>
        <p:grpSpPr>
          <a:xfrm>
            <a:off x="8060369" y="3890049"/>
            <a:ext cx="596292" cy="1285121"/>
            <a:chOff x="4576762" y="2774039"/>
            <a:chExt cx="848677" cy="1829057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998A2CD-853F-4D9D-8098-29000714E8BE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9EAF7FF-6AED-4193-A554-9CCA8A462E8D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6" name="Lower Body">
            <a:extLst>
              <a:ext uri="{FF2B5EF4-FFF2-40B4-BE49-F238E27FC236}">
                <a16:creationId xmlns:a16="http://schemas.microsoft.com/office/drawing/2014/main" id="{51ABECD6-4AF9-4193-B3A7-254FDF67706D}"/>
              </a:ext>
            </a:extLst>
          </p:cNvPr>
          <p:cNvSpPr/>
          <p:nvPr/>
        </p:nvSpPr>
        <p:spPr>
          <a:xfrm>
            <a:off x="8291101" y="3274470"/>
            <a:ext cx="1673411" cy="2151528"/>
          </a:xfrm>
          <a:custGeom>
            <a:avLst/>
            <a:gdLst>
              <a:gd name="connsiteX0" fmla="*/ 1190847 w 2381694"/>
              <a:gd name="connsiteY0" fmla="*/ 0 h 3062177"/>
              <a:gd name="connsiteX1" fmla="*/ 2381694 w 2381694"/>
              <a:gd name="connsiteY1" fmla="*/ 1608174 h 3062177"/>
              <a:gd name="connsiteX2" fmla="*/ 1758476 w 2381694"/>
              <a:gd name="connsiteY2" fmla="*/ 3022250 h 3062177"/>
              <a:gd name="connsiteX3" fmla="*/ 1697101 w 2381694"/>
              <a:gd name="connsiteY3" fmla="*/ 3062177 h 3062177"/>
              <a:gd name="connsiteX4" fmla="*/ 684593 w 2381694"/>
              <a:gd name="connsiteY4" fmla="*/ 3062177 h 3062177"/>
              <a:gd name="connsiteX5" fmla="*/ 623219 w 2381694"/>
              <a:gd name="connsiteY5" fmla="*/ 3022250 h 3062177"/>
              <a:gd name="connsiteX6" fmla="*/ 0 w 2381694"/>
              <a:gd name="connsiteY6" fmla="*/ 1608174 h 3062177"/>
              <a:gd name="connsiteX7" fmla="*/ 1190847 w 2381694"/>
              <a:gd name="connsiteY7" fmla="*/ 0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694" h="3062177">
                <a:moveTo>
                  <a:pt x="1190847" y="0"/>
                </a:moveTo>
                <a:cubicBezTo>
                  <a:pt x="1848534" y="0"/>
                  <a:pt x="2381694" y="720004"/>
                  <a:pt x="2381694" y="1608174"/>
                </a:cubicBezTo>
                <a:cubicBezTo>
                  <a:pt x="2381694" y="2218791"/>
                  <a:pt x="2129693" y="2749923"/>
                  <a:pt x="1758476" y="3022250"/>
                </a:cubicBezTo>
                <a:lnTo>
                  <a:pt x="1697101" y="3062177"/>
                </a:lnTo>
                <a:lnTo>
                  <a:pt x="684593" y="3062177"/>
                </a:lnTo>
                <a:lnTo>
                  <a:pt x="623219" y="3022250"/>
                </a:lnTo>
                <a:cubicBezTo>
                  <a:pt x="252002" y="2749923"/>
                  <a:pt x="0" y="2218791"/>
                  <a:pt x="0" y="1608174"/>
                </a:cubicBezTo>
                <a:cubicBezTo>
                  <a:pt x="0" y="720004"/>
                  <a:pt x="533160" y="0"/>
                  <a:pt x="119084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Left Leg">
            <a:extLst>
              <a:ext uri="{FF2B5EF4-FFF2-40B4-BE49-F238E27FC236}">
                <a16:creationId xmlns:a16="http://schemas.microsoft.com/office/drawing/2014/main" id="{60564AFF-8C54-4667-AEE7-A065B6801B26}"/>
              </a:ext>
            </a:extLst>
          </p:cNvPr>
          <p:cNvSpPr/>
          <p:nvPr/>
        </p:nvSpPr>
        <p:spPr>
          <a:xfrm>
            <a:off x="8581357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Leg">
            <a:extLst>
              <a:ext uri="{FF2B5EF4-FFF2-40B4-BE49-F238E27FC236}">
                <a16:creationId xmlns:a16="http://schemas.microsoft.com/office/drawing/2014/main" id="{FC19DBEA-30F0-4789-BCF1-57F0C17E41A6}"/>
              </a:ext>
            </a:extLst>
          </p:cNvPr>
          <p:cNvSpPr/>
          <p:nvPr/>
        </p:nvSpPr>
        <p:spPr>
          <a:xfrm>
            <a:off x="9127807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C44270C-EA59-43B3-BB79-27DCEA98C356}"/>
              </a:ext>
            </a:extLst>
          </p:cNvPr>
          <p:cNvGrpSpPr/>
          <p:nvPr/>
        </p:nvGrpSpPr>
        <p:grpSpPr>
          <a:xfrm>
            <a:off x="8267261" y="2500020"/>
            <a:ext cx="1750921" cy="1740023"/>
            <a:chOff x="8267261" y="2500020"/>
            <a:chExt cx="1750921" cy="1740023"/>
          </a:xfrm>
        </p:grpSpPr>
        <p:sp>
          <p:nvSpPr>
            <p:cNvPr id="59" name="Face">
              <a:extLst>
                <a:ext uri="{FF2B5EF4-FFF2-40B4-BE49-F238E27FC236}">
                  <a16:creationId xmlns:a16="http://schemas.microsoft.com/office/drawing/2014/main" id="{E183BD6D-CCAC-4A01-AC22-54BB405C6F02}"/>
                </a:ext>
              </a:extLst>
            </p:cNvPr>
            <p:cNvSpPr/>
            <p:nvPr/>
          </p:nvSpPr>
          <p:spPr>
            <a:xfrm>
              <a:off x="8267261" y="2500020"/>
              <a:ext cx="1740023" cy="1740023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0" name="Nose">
              <a:extLst>
                <a:ext uri="{FF2B5EF4-FFF2-40B4-BE49-F238E27FC236}">
                  <a16:creationId xmlns:a16="http://schemas.microsoft.com/office/drawing/2014/main" id="{5C5A33BE-BDE5-45EF-B1CC-83F6528BE4BE}"/>
                </a:ext>
              </a:extLst>
            </p:cNvPr>
            <p:cNvGrpSpPr/>
            <p:nvPr/>
          </p:nvGrpSpPr>
          <p:grpSpPr>
            <a:xfrm>
              <a:off x="9015374" y="3445421"/>
              <a:ext cx="224865" cy="345975"/>
              <a:chOff x="2927350" y="1896643"/>
              <a:chExt cx="1828800" cy="2813786"/>
            </a:xfrm>
          </p:grpSpPr>
          <p:sp>
            <p:nvSpPr>
              <p:cNvPr id="61" name="Right Triangle 60">
                <a:extLst>
                  <a:ext uri="{FF2B5EF4-FFF2-40B4-BE49-F238E27FC236}">
                    <a16:creationId xmlns:a16="http://schemas.microsoft.com/office/drawing/2014/main" id="{5B7D9A82-21D8-45E3-B204-58DF0B784ED6}"/>
                  </a:ext>
                </a:extLst>
              </p:cNvPr>
              <p:cNvSpPr/>
              <p:nvPr/>
            </p:nvSpPr>
            <p:spPr>
              <a:xfrm>
                <a:off x="3841750" y="1897913"/>
                <a:ext cx="914400" cy="914400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ight Triangle 61">
                <a:extLst>
                  <a:ext uri="{FF2B5EF4-FFF2-40B4-BE49-F238E27FC236}">
                    <a16:creationId xmlns:a16="http://schemas.microsoft.com/office/drawing/2014/main" id="{0FF58713-5F3C-47F3-941D-239EBE0FA678}"/>
                  </a:ext>
                </a:extLst>
              </p:cNvPr>
              <p:cNvSpPr/>
              <p:nvPr/>
            </p:nvSpPr>
            <p:spPr>
              <a:xfrm flipH="1">
                <a:off x="2927350" y="1896643"/>
                <a:ext cx="914400" cy="914400"/>
              </a:xfrm>
              <a:prstGeom prst="rtTriangl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ight Triangle 62">
                <a:extLst>
                  <a:ext uri="{FF2B5EF4-FFF2-40B4-BE49-F238E27FC236}">
                    <a16:creationId xmlns:a16="http://schemas.microsoft.com/office/drawing/2014/main" id="{E9E3DA5A-A3DE-4641-8F30-E083A29AB90D}"/>
                  </a:ext>
                </a:extLst>
              </p:cNvPr>
              <p:cNvSpPr/>
              <p:nvPr/>
            </p:nvSpPr>
            <p:spPr>
              <a:xfrm flipV="1">
                <a:off x="3841750" y="2814970"/>
                <a:ext cx="914400" cy="1895459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63">
                <a:extLst>
                  <a:ext uri="{FF2B5EF4-FFF2-40B4-BE49-F238E27FC236}">
                    <a16:creationId xmlns:a16="http://schemas.microsoft.com/office/drawing/2014/main" id="{6DA4E901-4032-47FC-AA59-94A7A5BE30CD}"/>
                  </a:ext>
                </a:extLst>
              </p:cNvPr>
              <p:cNvSpPr/>
              <p:nvPr/>
            </p:nvSpPr>
            <p:spPr>
              <a:xfrm flipH="1" flipV="1">
                <a:off x="2927350" y="2813700"/>
                <a:ext cx="914400" cy="1895459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" name="Left Eyebrow">
              <a:extLst>
                <a:ext uri="{FF2B5EF4-FFF2-40B4-BE49-F238E27FC236}">
                  <a16:creationId xmlns:a16="http://schemas.microsoft.com/office/drawing/2014/main" id="{A3581D33-E592-47C2-941B-7E3380A05EAF}"/>
                </a:ext>
              </a:extLst>
            </p:cNvPr>
            <p:cNvGrpSpPr/>
            <p:nvPr/>
          </p:nvGrpSpPr>
          <p:grpSpPr>
            <a:xfrm>
              <a:off x="8291101" y="2545334"/>
              <a:ext cx="632130" cy="255498"/>
              <a:chOff x="4905153" y="860164"/>
              <a:chExt cx="899684" cy="363640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F82BE2B7-D225-4F62-9E8E-84E46770F49E}"/>
                  </a:ext>
                </a:extLst>
              </p:cNvPr>
              <p:cNvSpPr/>
              <p:nvPr/>
            </p:nvSpPr>
            <p:spPr>
              <a:xfrm>
                <a:off x="5197111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5649C2CD-3B25-4069-A0B6-93A0367D8A83}"/>
                  </a:ext>
                </a:extLst>
              </p:cNvPr>
              <p:cNvSpPr/>
              <p:nvPr/>
            </p:nvSpPr>
            <p:spPr>
              <a:xfrm>
                <a:off x="5059285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1EE29FFD-58E4-4E48-AF36-38704C3C1EA6}"/>
                  </a:ext>
                </a:extLst>
              </p:cNvPr>
              <p:cNvSpPr/>
              <p:nvPr/>
            </p:nvSpPr>
            <p:spPr>
              <a:xfrm>
                <a:off x="4905153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Right Eyebrow">
              <a:extLst>
                <a:ext uri="{FF2B5EF4-FFF2-40B4-BE49-F238E27FC236}">
                  <a16:creationId xmlns:a16="http://schemas.microsoft.com/office/drawing/2014/main" id="{BDB5E52E-0425-4836-A204-5F4E39CA48C5}"/>
                </a:ext>
              </a:extLst>
            </p:cNvPr>
            <p:cNvGrpSpPr/>
            <p:nvPr/>
          </p:nvGrpSpPr>
          <p:grpSpPr>
            <a:xfrm flipH="1">
              <a:off x="9386052" y="2536186"/>
              <a:ext cx="632130" cy="255498"/>
              <a:chOff x="4905153" y="860164"/>
              <a:chExt cx="899684" cy="363640"/>
            </a:xfrm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AD736FB3-E654-416F-A349-91B1BEE742C6}"/>
                  </a:ext>
                </a:extLst>
              </p:cNvPr>
              <p:cNvSpPr/>
              <p:nvPr/>
            </p:nvSpPr>
            <p:spPr>
              <a:xfrm>
                <a:off x="5197111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EB1C0029-0DDA-4B94-8689-7B318F0C53DA}"/>
                  </a:ext>
                </a:extLst>
              </p:cNvPr>
              <p:cNvSpPr/>
              <p:nvPr/>
            </p:nvSpPr>
            <p:spPr>
              <a:xfrm>
                <a:off x="5059285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B10E5526-5AA7-4CFB-B1E8-8C6E9E904078}"/>
                  </a:ext>
                </a:extLst>
              </p:cNvPr>
              <p:cNvSpPr/>
              <p:nvPr/>
            </p:nvSpPr>
            <p:spPr>
              <a:xfrm>
                <a:off x="4905153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3" name="Upper Left Eye">
              <a:extLst>
                <a:ext uri="{FF2B5EF4-FFF2-40B4-BE49-F238E27FC236}">
                  <a16:creationId xmlns:a16="http://schemas.microsoft.com/office/drawing/2014/main" id="{70FF198F-BEBB-41FC-A547-BA419699E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8413057" y="2816172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  <p:pic>
          <p:nvPicPr>
            <p:cNvPr id="74" name="Lower Left Eye">
              <a:extLst>
                <a:ext uri="{FF2B5EF4-FFF2-40B4-BE49-F238E27FC236}">
                  <a16:creationId xmlns:a16="http://schemas.microsoft.com/office/drawing/2014/main" id="{B6E996DC-7447-46F2-A5C0-2E755CEF8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 flipV="1">
              <a:off x="8413057" y="3130551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  <p:pic>
          <p:nvPicPr>
            <p:cNvPr id="75" name="Upper Right Eye">
              <a:extLst>
                <a:ext uri="{FF2B5EF4-FFF2-40B4-BE49-F238E27FC236}">
                  <a16:creationId xmlns:a16="http://schemas.microsoft.com/office/drawing/2014/main" id="{997A5AFD-99E2-4BB8-A207-872BD31CB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9249763" y="2816172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  <p:pic>
          <p:nvPicPr>
            <p:cNvPr id="76" name="Lower Right Eye">
              <a:extLst>
                <a:ext uri="{FF2B5EF4-FFF2-40B4-BE49-F238E27FC236}">
                  <a16:creationId xmlns:a16="http://schemas.microsoft.com/office/drawing/2014/main" id="{DD703C34-4FD0-4F57-ADB3-9CE909B92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 flipV="1">
              <a:off x="9249763" y="3130551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</p:grpSp>
      <p:grpSp>
        <p:nvGrpSpPr>
          <p:cNvPr id="79" name="Right Wing">
            <a:extLst>
              <a:ext uri="{FF2B5EF4-FFF2-40B4-BE49-F238E27FC236}">
                <a16:creationId xmlns:a16="http://schemas.microsoft.com/office/drawing/2014/main" id="{4C38302A-BFF9-4902-9D05-2F0D3EEDF27E}"/>
              </a:ext>
            </a:extLst>
          </p:cNvPr>
          <p:cNvGrpSpPr/>
          <p:nvPr/>
        </p:nvGrpSpPr>
        <p:grpSpPr>
          <a:xfrm flipH="1">
            <a:off x="3112380" y="3900757"/>
            <a:ext cx="596292" cy="1285121"/>
            <a:chOff x="4576762" y="2774039"/>
            <a:chExt cx="848677" cy="1829057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82CD050-211B-4E18-A665-066795DA703D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64174F5-15B1-419C-A103-43B4D4C36EAA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Left Wing">
            <a:extLst>
              <a:ext uri="{FF2B5EF4-FFF2-40B4-BE49-F238E27FC236}">
                <a16:creationId xmlns:a16="http://schemas.microsoft.com/office/drawing/2014/main" id="{C4CB8910-249E-45D8-BF37-F20C112FD708}"/>
              </a:ext>
            </a:extLst>
          </p:cNvPr>
          <p:cNvGrpSpPr/>
          <p:nvPr/>
        </p:nvGrpSpPr>
        <p:grpSpPr>
          <a:xfrm>
            <a:off x="1561008" y="3890049"/>
            <a:ext cx="596292" cy="1285121"/>
            <a:chOff x="4576762" y="2774039"/>
            <a:chExt cx="848677" cy="1829057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7A64D66-1CA9-4BB6-8DE5-F5FCD3F2F1FF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4E79727-3BC6-4E00-B02C-0D56FFFC5436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1" name="Lower Body">
            <a:extLst>
              <a:ext uri="{FF2B5EF4-FFF2-40B4-BE49-F238E27FC236}">
                <a16:creationId xmlns:a16="http://schemas.microsoft.com/office/drawing/2014/main" id="{5818A1C7-410B-4B2C-A543-A6A4BB13B6B3}"/>
              </a:ext>
            </a:extLst>
          </p:cNvPr>
          <p:cNvSpPr/>
          <p:nvPr/>
        </p:nvSpPr>
        <p:spPr>
          <a:xfrm>
            <a:off x="1791740" y="3274470"/>
            <a:ext cx="1673411" cy="2151528"/>
          </a:xfrm>
          <a:custGeom>
            <a:avLst/>
            <a:gdLst>
              <a:gd name="connsiteX0" fmla="*/ 1190847 w 2381694"/>
              <a:gd name="connsiteY0" fmla="*/ 0 h 3062177"/>
              <a:gd name="connsiteX1" fmla="*/ 2381694 w 2381694"/>
              <a:gd name="connsiteY1" fmla="*/ 1608174 h 3062177"/>
              <a:gd name="connsiteX2" fmla="*/ 1758476 w 2381694"/>
              <a:gd name="connsiteY2" fmla="*/ 3022250 h 3062177"/>
              <a:gd name="connsiteX3" fmla="*/ 1697101 w 2381694"/>
              <a:gd name="connsiteY3" fmla="*/ 3062177 h 3062177"/>
              <a:gd name="connsiteX4" fmla="*/ 684593 w 2381694"/>
              <a:gd name="connsiteY4" fmla="*/ 3062177 h 3062177"/>
              <a:gd name="connsiteX5" fmla="*/ 623219 w 2381694"/>
              <a:gd name="connsiteY5" fmla="*/ 3022250 h 3062177"/>
              <a:gd name="connsiteX6" fmla="*/ 0 w 2381694"/>
              <a:gd name="connsiteY6" fmla="*/ 1608174 h 3062177"/>
              <a:gd name="connsiteX7" fmla="*/ 1190847 w 2381694"/>
              <a:gd name="connsiteY7" fmla="*/ 0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694" h="3062177">
                <a:moveTo>
                  <a:pt x="1190847" y="0"/>
                </a:moveTo>
                <a:cubicBezTo>
                  <a:pt x="1848534" y="0"/>
                  <a:pt x="2381694" y="720004"/>
                  <a:pt x="2381694" y="1608174"/>
                </a:cubicBezTo>
                <a:cubicBezTo>
                  <a:pt x="2381694" y="2218791"/>
                  <a:pt x="2129693" y="2749923"/>
                  <a:pt x="1758476" y="3022250"/>
                </a:cubicBezTo>
                <a:lnTo>
                  <a:pt x="1697101" y="3062177"/>
                </a:lnTo>
                <a:lnTo>
                  <a:pt x="684593" y="3062177"/>
                </a:lnTo>
                <a:lnTo>
                  <a:pt x="623219" y="3022250"/>
                </a:lnTo>
                <a:cubicBezTo>
                  <a:pt x="252002" y="2749923"/>
                  <a:pt x="0" y="2218791"/>
                  <a:pt x="0" y="1608174"/>
                </a:cubicBezTo>
                <a:cubicBezTo>
                  <a:pt x="0" y="720004"/>
                  <a:pt x="533160" y="0"/>
                  <a:pt x="119084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Left Leg">
            <a:extLst>
              <a:ext uri="{FF2B5EF4-FFF2-40B4-BE49-F238E27FC236}">
                <a16:creationId xmlns:a16="http://schemas.microsoft.com/office/drawing/2014/main" id="{B29BE167-C1C8-48AC-AD1B-E6CA8A5263DD}"/>
              </a:ext>
            </a:extLst>
          </p:cNvPr>
          <p:cNvSpPr/>
          <p:nvPr/>
        </p:nvSpPr>
        <p:spPr>
          <a:xfrm>
            <a:off x="2081996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ight Leg">
            <a:extLst>
              <a:ext uri="{FF2B5EF4-FFF2-40B4-BE49-F238E27FC236}">
                <a16:creationId xmlns:a16="http://schemas.microsoft.com/office/drawing/2014/main" id="{6B8EC1BD-A9DB-43D9-B1D1-1D2B863EDD24}"/>
              </a:ext>
            </a:extLst>
          </p:cNvPr>
          <p:cNvSpPr/>
          <p:nvPr/>
        </p:nvSpPr>
        <p:spPr>
          <a:xfrm>
            <a:off x="2628446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817A1AB-5040-4D41-B205-EF46D56E8F4C}"/>
              </a:ext>
            </a:extLst>
          </p:cNvPr>
          <p:cNvGrpSpPr/>
          <p:nvPr/>
        </p:nvGrpSpPr>
        <p:grpSpPr>
          <a:xfrm>
            <a:off x="1767900" y="2500020"/>
            <a:ext cx="1750921" cy="1740023"/>
            <a:chOff x="1767900" y="2500020"/>
            <a:chExt cx="1750921" cy="1740023"/>
          </a:xfrm>
        </p:grpSpPr>
        <p:sp>
          <p:nvSpPr>
            <p:cNvPr id="84" name="Face">
              <a:extLst>
                <a:ext uri="{FF2B5EF4-FFF2-40B4-BE49-F238E27FC236}">
                  <a16:creationId xmlns:a16="http://schemas.microsoft.com/office/drawing/2014/main" id="{59DC89D3-296A-46E3-ADB9-9A5ABF992526}"/>
                </a:ext>
              </a:extLst>
            </p:cNvPr>
            <p:cNvSpPr/>
            <p:nvPr/>
          </p:nvSpPr>
          <p:spPr>
            <a:xfrm>
              <a:off x="1767900" y="2500020"/>
              <a:ext cx="1740023" cy="1740023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5" name="Nose">
              <a:extLst>
                <a:ext uri="{FF2B5EF4-FFF2-40B4-BE49-F238E27FC236}">
                  <a16:creationId xmlns:a16="http://schemas.microsoft.com/office/drawing/2014/main" id="{59F074A6-ADA0-42B0-B56E-1B6A216FE07E}"/>
                </a:ext>
              </a:extLst>
            </p:cNvPr>
            <p:cNvGrpSpPr/>
            <p:nvPr/>
          </p:nvGrpSpPr>
          <p:grpSpPr>
            <a:xfrm>
              <a:off x="2516013" y="3445421"/>
              <a:ext cx="224865" cy="345975"/>
              <a:chOff x="2927350" y="1896643"/>
              <a:chExt cx="1828800" cy="2813786"/>
            </a:xfrm>
          </p:grpSpPr>
          <p:sp>
            <p:nvSpPr>
              <p:cNvPr id="98" name="Right Triangle 97">
                <a:extLst>
                  <a:ext uri="{FF2B5EF4-FFF2-40B4-BE49-F238E27FC236}">
                    <a16:creationId xmlns:a16="http://schemas.microsoft.com/office/drawing/2014/main" id="{BAA7B40B-C046-4F5B-80B9-BB84CA454558}"/>
                  </a:ext>
                </a:extLst>
              </p:cNvPr>
              <p:cNvSpPr/>
              <p:nvPr/>
            </p:nvSpPr>
            <p:spPr>
              <a:xfrm>
                <a:off x="3841750" y="1897913"/>
                <a:ext cx="914400" cy="914400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Right Triangle 98">
                <a:extLst>
                  <a:ext uri="{FF2B5EF4-FFF2-40B4-BE49-F238E27FC236}">
                    <a16:creationId xmlns:a16="http://schemas.microsoft.com/office/drawing/2014/main" id="{D2B844FA-6DBB-4364-B699-FA7B97C3FDCE}"/>
                  </a:ext>
                </a:extLst>
              </p:cNvPr>
              <p:cNvSpPr/>
              <p:nvPr/>
            </p:nvSpPr>
            <p:spPr>
              <a:xfrm flipH="1">
                <a:off x="2927350" y="1896643"/>
                <a:ext cx="914400" cy="914400"/>
              </a:xfrm>
              <a:prstGeom prst="rtTriangl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Right Triangle 99">
                <a:extLst>
                  <a:ext uri="{FF2B5EF4-FFF2-40B4-BE49-F238E27FC236}">
                    <a16:creationId xmlns:a16="http://schemas.microsoft.com/office/drawing/2014/main" id="{A9DABD04-983B-4665-B976-EE8F6EC52B79}"/>
                  </a:ext>
                </a:extLst>
              </p:cNvPr>
              <p:cNvSpPr/>
              <p:nvPr/>
            </p:nvSpPr>
            <p:spPr>
              <a:xfrm flipV="1">
                <a:off x="3841750" y="2814970"/>
                <a:ext cx="914400" cy="1895459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ight Triangle 100">
                <a:extLst>
                  <a:ext uri="{FF2B5EF4-FFF2-40B4-BE49-F238E27FC236}">
                    <a16:creationId xmlns:a16="http://schemas.microsoft.com/office/drawing/2014/main" id="{2604EDA0-B17C-42D3-955B-D923FDC26DC6}"/>
                  </a:ext>
                </a:extLst>
              </p:cNvPr>
              <p:cNvSpPr/>
              <p:nvPr/>
            </p:nvSpPr>
            <p:spPr>
              <a:xfrm flipH="1" flipV="1">
                <a:off x="2927350" y="2813700"/>
                <a:ext cx="914400" cy="1895459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6" name="Left Eyebrow">
              <a:extLst>
                <a:ext uri="{FF2B5EF4-FFF2-40B4-BE49-F238E27FC236}">
                  <a16:creationId xmlns:a16="http://schemas.microsoft.com/office/drawing/2014/main" id="{BD518E9B-67C4-41F9-B01A-3474EFADFC1E}"/>
                </a:ext>
              </a:extLst>
            </p:cNvPr>
            <p:cNvGrpSpPr/>
            <p:nvPr/>
          </p:nvGrpSpPr>
          <p:grpSpPr>
            <a:xfrm>
              <a:off x="1791740" y="2545334"/>
              <a:ext cx="632130" cy="255498"/>
              <a:chOff x="4905153" y="860164"/>
              <a:chExt cx="899684" cy="363640"/>
            </a:xfrm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18CB6584-ADC6-401E-86D7-F26F5188650E}"/>
                  </a:ext>
                </a:extLst>
              </p:cNvPr>
              <p:cNvSpPr/>
              <p:nvPr/>
            </p:nvSpPr>
            <p:spPr>
              <a:xfrm>
                <a:off x="5197111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184B6558-F2C2-464A-B060-41AD0885317A}"/>
                  </a:ext>
                </a:extLst>
              </p:cNvPr>
              <p:cNvSpPr/>
              <p:nvPr/>
            </p:nvSpPr>
            <p:spPr>
              <a:xfrm>
                <a:off x="5059285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069C2CDD-33A3-4FEA-B6F2-A0275DD2F593}"/>
                  </a:ext>
                </a:extLst>
              </p:cNvPr>
              <p:cNvSpPr/>
              <p:nvPr/>
            </p:nvSpPr>
            <p:spPr>
              <a:xfrm>
                <a:off x="4905153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7" name="Right Eyebrow">
              <a:extLst>
                <a:ext uri="{FF2B5EF4-FFF2-40B4-BE49-F238E27FC236}">
                  <a16:creationId xmlns:a16="http://schemas.microsoft.com/office/drawing/2014/main" id="{0DCF58C9-9C80-490B-9088-3AA591365BA6}"/>
                </a:ext>
              </a:extLst>
            </p:cNvPr>
            <p:cNvGrpSpPr/>
            <p:nvPr/>
          </p:nvGrpSpPr>
          <p:grpSpPr>
            <a:xfrm flipH="1">
              <a:off x="2886691" y="2536186"/>
              <a:ext cx="632130" cy="255498"/>
              <a:chOff x="4905153" y="860164"/>
              <a:chExt cx="899684" cy="363640"/>
            </a:xfrm>
          </p:grpSpPr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FA8BD75-9DF6-404D-8AA4-65B83F3F22E1}"/>
                  </a:ext>
                </a:extLst>
              </p:cNvPr>
              <p:cNvSpPr/>
              <p:nvPr/>
            </p:nvSpPr>
            <p:spPr>
              <a:xfrm>
                <a:off x="5197111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DF46D20B-1B23-4EFF-AD55-EB144DA660A1}"/>
                  </a:ext>
                </a:extLst>
              </p:cNvPr>
              <p:cNvSpPr/>
              <p:nvPr/>
            </p:nvSpPr>
            <p:spPr>
              <a:xfrm>
                <a:off x="5059285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A84397DD-6708-44E6-B6C7-CADB07BA5F84}"/>
                  </a:ext>
                </a:extLst>
              </p:cNvPr>
              <p:cNvSpPr/>
              <p:nvPr/>
            </p:nvSpPr>
            <p:spPr>
              <a:xfrm>
                <a:off x="4905153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8" name="Upper Left Eye">
              <a:extLst>
                <a:ext uri="{FF2B5EF4-FFF2-40B4-BE49-F238E27FC236}">
                  <a16:creationId xmlns:a16="http://schemas.microsoft.com/office/drawing/2014/main" id="{055ED715-2910-4192-8917-F856D5160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1913696" y="2816172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  <p:pic>
          <p:nvPicPr>
            <p:cNvPr id="89" name="Lower Left Eye">
              <a:extLst>
                <a:ext uri="{FF2B5EF4-FFF2-40B4-BE49-F238E27FC236}">
                  <a16:creationId xmlns:a16="http://schemas.microsoft.com/office/drawing/2014/main" id="{1812924F-F937-48AD-95C9-BA84C7F37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 flipV="1">
              <a:off x="1913696" y="3130551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  <p:pic>
          <p:nvPicPr>
            <p:cNvPr id="90" name="Upper Right Eye">
              <a:extLst>
                <a:ext uri="{FF2B5EF4-FFF2-40B4-BE49-F238E27FC236}">
                  <a16:creationId xmlns:a16="http://schemas.microsoft.com/office/drawing/2014/main" id="{31D53091-B238-416B-8709-DD769155C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2750402" y="2816172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  <p:pic>
          <p:nvPicPr>
            <p:cNvPr id="91" name="Lower Right Eye">
              <a:extLst>
                <a:ext uri="{FF2B5EF4-FFF2-40B4-BE49-F238E27FC236}">
                  <a16:creationId xmlns:a16="http://schemas.microsoft.com/office/drawing/2014/main" id="{6C7AD511-FC3C-4C9C-B99C-AF976981C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 flipV="1">
              <a:off x="2750402" y="3130551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8DD1FD-4E5A-40D1-89B2-A86BCA15520F}"/>
              </a:ext>
            </a:extLst>
          </p:cNvPr>
          <p:cNvGrpSpPr/>
          <p:nvPr/>
        </p:nvGrpSpPr>
        <p:grpSpPr>
          <a:xfrm>
            <a:off x="4862514" y="1261580"/>
            <a:ext cx="2492011" cy="4875036"/>
            <a:chOff x="4862514" y="1261580"/>
            <a:chExt cx="2492011" cy="487503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0549DBF-A039-4004-A149-EEEEB5808609}"/>
                </a:ext>
              </a:extLst>
            </p:cNvPr>
            <p:cNvGrpSpPr/>
            <p:nvPr/>
          </p:nvGrpSpPr>
          <p:grpSpPr>
            <a:xfrm>
              <a:off x="4862514" y="1261580"/>
              <a:ext cx="2492011" cy="2476500"/>
              <a:chOff x="4862514" y="1261580"/>
              <a:chExt cx="2492011" cy="2476500"/>
            </a:xfrm>
          </p:grpSpPr>
          <p:sp>
            <p:nvSpPr>
              <p:cNvPr id="11" name="Face">
                <a:extLst>
                  <a:ext uri="{FF2B5EF4-FFF2-40B4-BE49-F238E27FC236}">
                    <a16:creationId xmlns:a16="http://schemas.microsoft.com/office/drawing/2014/main" id="{C5FD6122-A37C-45D1-A443-11DE92186D84}"/>
                  </a:ext>
                </a:extLst>
              </p:cNvPr>
              <p:cNvSpPr/>
              <p:nvPr/>
            </p:nvSpPr>
            <p:spPr>
              <a:xfrm>
                <a:off x="4862514" y="1261580"/>
                <a:ext cx="2476500" cy="247650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" name="Nose">
                <a:extLst>
                  <a:ext uri="{FF2B5EF4-FFF2-40B4-BE49-F238E27FC236}">
                    <a16:creationId xmlns:a16="http://schemas.microsoft.com/office/drawing/2014/main" id="{FA6F6365-AF56-41C1-8C71-DAA8A5AEEE22}"/>
                  </a:ext>
                </a:extLst>
              </p:cNvPr>
              <p:cNvGrpSpPr/>
              <p:nvPr/>
            </p:nvGrpSpPr>
            <p:grpSpPr>
              <a:xfrm>
                <a:off x="5927271" y="2607129"/>
                <a:ext cx="320040" cy="492412"/>
                <a:chOff x="2927350" y="1896643"/>
                <a:chExt cx="1828800" cy="2813786"/>
              </a:xfrm>
            </p:grpSpPr>
            <p:sp>
              <p:nvSpPr>
                <p:cNvPr id="22" name="Right Triangle 21">
                  <a:extLst>
                    <a:ext uri="{FF2B5EF4-FFF2-40B4-BE49-F238E27FC236}">
                      <a16:creationId xmlns:a16="http://schemas.microsoft.com/office/drawing/2014/main" id="{B4EAAFE8-E932-455B-A3B6-267A57002C7C}"/>
                    </a:ext>
                  </a:extLst>
                </p:cNvPr>
                <p:cNvSpPr/>
                <p:nvPr/>
              </p:nvSpPr>
              <p:spPr>
                <a:xfrm>
                  <a:off x="3841750" y="1897913"/>
                  <a:ext cx="914400" cy="914400"/>
                </a:xfrm>
                <a:prstGeom prst="rtTriangl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ight Triangle 22">
                  <a:extLst>
                    <a:ext uri="{FF2B5EF4-FFF2-40B4-BE49-F238E27FC236}">
                      <a16:creationId xmlns:a16="http://schemas.microsoft.com/office/drawing/2014/main" id="{34D434CC-E1F9-474F-98BC-B1F29DB666CA}"/>
                    </a:ext>
                  </a:extLst>
                </p:cNvPr>
                <p:cNvSpPr/>
                <p:nvPr/>
              </p:nvSpPr>
              <p:spPr>
                <a:xfrm flipH="1">
                  <a:off x="2927350" y="1896643"/>
                  <a:ext cx="914400" cy="914400"/>
                </a:xfrm>
                <a:prstGeom prst="rtTriangl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Right Triangle 23">
                  <a:extLst>
                    <a:ext uri="{FF2B5EF4-FFF2-40B4-BE49-F238E27FC236}">
                      <a16:creationId xmlns:a16="http://schemas.microsoft.com/office/drawing/2014/main" id="{A28EED0C-B869-4CD8-9EC2-AEE6168677F8}"/>
                    </a:ext>
                  </a:extLst>
                </p:cNvPr>
                <p:cNvSpPr/>
                <p:nvPr/>
              </p:nvSpPr>
              <p:spPr>
                <a:xfrm flipV="1">
                  <a:off x="3841750" y="2814970"/>
                  <a:ext cx="914400" cy="1895459"/>
                </a:xfrm>
                <a:prstGeom prst="rt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ight Triangle 24">
                  <a:extLst>
                    <a:ext uri="{FF2B5EF4-FFF2-40B4-BE49-F238E27FC236}">
                      <a16:creationId xmlns:a16="http://schemas.microsoft.com/office/drawing/2014/main" id="{472B6965-B792-480A-8CD0-62434221D1F9}"/>
                    </a:ext>
                  </a:extLst>
                </p:cNvPr>
                <p:cNvSpPr/>
                <p:nvPr/>
              </p:nvSpPr>
              <p:spPr>
                <a:xfrm flipH="1" flipV="1">
                  <a:off x="2927350" y="2813700"/>
                  <a:ext cx="914400" cy="1895459"/>
                </a:xfrm>
                <a:prstGeom prst="rtTriangl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0" name="Left Eyebrow">
                <a:extLst>
                  <a:ext uri="{FF2B5EF4-FFF2-40B4-BE49-F238E27FC236}">
                    <a16:creationId xmlns:a16="http://schemas.microsoft.com/office/drawing/2014/main" id="{F27000C7-4732-48B9-A44D-FB9FC95756DC}"/>
                  </a:ext>
                </a:extLst>
              </p:cNvPr>
              <p:cNvGrpSpPr/>
              <p:nvPr/>
            </p:nvGrpSpPr>
            <p:grpSpPr>
              <a:xfrm>
                <a:off x="4896444" y="1326073"/>
                <a:ext cx="899684" cy="363640"/>
                <a:chOff x="4905153" y="860164"/>
                <a:chExt cx="899684" cy="363640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226B24D7-8E75-4E62-AAE3-02A338F32B3C}"/>
                    </a:ext>
                  </a:extLst>
                </p:cNvPr>
                <p:cNvSpPr/>
                <p:nvPr/>
              </p:nvSpPr>
              <p:spPr>
                <a:xfrm>
                  <a:off x="5197111" y="860164"/>
                  <a:ext cx="607726" cy="363640"/>
                </a:xfrm>
                <a:custGeom>
                  <a:avLst/>
                  <a:gdLst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4700" h="463550">
                      <a:moveTo>
                        <a:pt x="0" y="0"/>
                      </a:moveTo>
                      <a:cubicBezTo>
                        <a:pt x="321733" y="230717"/>
                        <a:pt x="452967" y="277283"/>
                        <a:pt x="774700" y="292100"/>
                      </a:cubicBezTo>
                      <a:lnTo>
                        <a:pt x="774700" y="463550"/>
                      </a:lnTo>
                      <a:cubicBezTo>
                        <a:pt x="262467" y="391583"/>
                        <a:pt x="105833" y="141817"/>
                        <a:pt x="0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9F1E31C8-37F8-4BBA-A35C-FEC9D1C40341}"/>
                    </a:ext>
                  </a:extLst>
                </p:cNvPr>
                <p:cNvSpPr/>
                <p:nvPr/>
              </p:nvSpPr>
              <p:spPr>
                <a:xfrm>
                  <a:off x="5059285" y="860164"/>
                  <a:ext cx="607726" cy="363640"/>
                </a:xfrm>
                <a:custGeom>
                  <a:avLst/>
                  <a:gdLst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4700" h="463550">
                      <a:moveTo>
                        <a:pt x="0" y="0"/>
                      </a:moveTo>
                      <a:cubicBezTo>
                        <a:pt x="321733" y="230717"/>
                        <a:pt x="452967" y="277283"/>
                        <a:pt x="774700" y="292100"/>
                      </a:cubicBezTo>
                      <a:lnTo>
                        <a:pt x="774700" y="463550"/>
                      </a:lnTo>
                      <a:cubicBezTo>
                        <a:pt x="262467" y="391583"/>
                        <a:pt x="105833" y="141817"/>
                        <a:pt x="0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5206D082-4BA3-478A-9F94-B44D23E070CD}"/>
                    </a:ext>
                  </a:extLst>
                </p:cNvPr>
                <p:cNvSpPr/>
                <p:nvPr/>
              </p:nvSpPr>
              <p:spPr>
                <a:xfrm>
                  <a:off x="4905153" y="860164"/>
                  <a:ext cx="607726" cy="363640"/>
                </a:xfrm>
                <a:custGeom>
                  <a:avLst/>
                  <a:gdLst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4700" h="463550">
                      <a:moveTo>
                        <a:pt x="0" y="0"/>
                      </a:moveTo>
                      <a:cubicBezTo>
                        <a:pt x="321733" y="230717"/>
                        <a:pt x="452967" y="277283"/>
                        <a:pt x="774700" y="292100"/>
                      </a:cubicBezTo>
                      <a:lnTo>
                        <a:pt x="774700" y="463550"/>
                      </a:lnTo>
                      <a:cubicBezTo>
                        <a:pt x="262467" y="391583"/>
                        <a:pt x="105833" y="141817"/>
                        <a:pt x="0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1" name="Right Eyebrow">
                <a:extLst>
                  <a:ext uri="{FF2B5EF4-FFF2-40B4-BE49-F238E27FC236}">
                    <a16:creationId xmlns:a16="http://schemas.microsoft.com/office/drawing/2014/main" id="{4F35571A-7D1D-482A-A6E8-BB0F4FCC9D55}"/>
                  </a:ext>
                </a:extLst>
              </p:cNvPr>
              <p:cNvGrpSpPr/>
              <p:nvPr/>
            </p:nvGrpSpPr>
            <p:grpSpPr>
              <a:xfrm flipH="1">
                <a:off x="6454841" y="1313053"/>
                <a:ext cx="899684" cy="363640"/>
                <a:chOff x="4905153" y="860164"/>
                <a:chExt cx="899684" cy="363640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D7ABFDF1-4001-4546-9EAA-7008642B6FB2}"/>
                    </a:ext>
                  </a:extLst>
                </p:cNvPr>
                <p:cNvSpPr/>
                <p:nvPr/>
              </p:nvSpPr>
              <p:spPr>
                <a:xfrm>
                  <a:off x="5197111" y="860164"/>
                  <a:ext cx="607726" cy="363640"/>
                </a:xfrm>
                <a:custGeom>
                  <a:avLst/>
                  <a:gdLst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4700" h="463550">
                      <a:moveTo>
                        <a:pt x="0" y="0"/>
                      </a:moveTo>
                      <a:cubicBezTo>
                        <a:pt x="321733" y="230717"/>
                        <a:pt x="452967" y="277283"/>
                        <a:pt x="774700" y="292100"/>
                      </a:cubicBezTo>
                      <a:lnTo>
                        <a:pt x="774700" y="463550"/>
                      </a:lnTo>
                      <a:cubicBezTo>
                        <a:pt x="262467" y="391583"/>
                        <a:pt x="105833" y="141817"/>
                        <a:pt x="0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543529B5-F9EC-4D98-A863-B60C6B6AD12E}"/>
                    </a:ext>
                  </a:extLst>
                </p:cNvPr>
                <p:cNvSpPr/>
                <p:nvPr/>
              </p:nvSpPr>
              <p:spPr>
                <a:xfrm>
                  <a:off x="5059285" y="860164"/>
                  <a:ext cx="607726" cy="363640"/>
                </a:xfrm>
                <a:custGeom>
                  <a:avLst/>
                  <a:gdLst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4700" h="463550">
                      <a:moveTo>
                        <a:pt x="0" y="0"/>
                      </a:moveTo>
                      <a:cubicBezTo>
                        <a:pt x="321733" y="230717"/>
                        <a:pt x="452967" y="277283"/>
                        <a:pt x="774700" y="292100"/>
                      </a:cubicBezTo>
                      <a:lnTo>
                        <a:pt x="774700" y="463550"/>
                      </a:lnTo>
                      <a:cubicBezTo>
                        <a:pt x="262467" y="391583"/>
                        <a:pt x="105833" y="141817"/>
                        <a:pt x="0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2F4C1DAB-5E32-43E1-8174-4F8D7E95A5FA}"/>
                    </a:ext>
                  </a:extLst>
                </p:cNvPr>
                <p:cNvSpPr/>
                <p:nvPr/>
              </p:nvSpPr>
              <p:spPr>
                <a:xfrm>
                  <a:off x="4905153" y="860164"/>
                  <a:ext cx="607726" cy="363640"/>
                </a:xfrm>
                <a:custGeom>
                  <a:avLst/>
                  <a:gdLst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4700" h="463550">
                      <a:moveTo>
                        <a:pt x="0" y="0"/>
                      </a:moveTo>
                      <a:cubicBezTo>
                        <a:pt x="321733" y="230717"/>
                        <a:pt x="452967" y="277283"/>
                        <a:pt x="774700" y="292100"/>
                      </a:cubicBezTo>
                      <a:lnTo>
                        <a:pt x="774700" y="463550"/>
                      </a:lnTo>
                      <a:cubicBezTo>
                        <a:pt x="262467" y="391583"/>
                        <a:pt x="105833" y="141817"/>
                        <a:pt x="0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8" name="Upper Left Eye">
                <a:extLst>
                  <a:ext uri="{FF2B5EF4-FFF2-40B4-BE49-F238E27FC236}">
                    <a16:creationId xmlns:a16="http://schemas.microsoft.com/office/drawing/2014/main" id="{4EFADA0B-996C-48B8-8D0A-0368C4EAA3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>
                <a:fillRect/>
              </a:stretch>
            </p:blipFill>
            <p:spPr>
              <a:xfrm>
                <a:off x="5070019" y="1711545"/>
                <a:ext cx="895352" cy="447676"/>
              </a:xfrm>
              <a:custGeom>
                <a:avLst/>
                <a:gdLst>
                  <a:gd name="connsiteX0" fmla="*/ 0 w 895352"/>
                  <a:gd name="connsiteY0" fmla="*/ 0 h 447676"/>
                  <a:gd name="connsiteX1" fmla="*/ 895352 w 895352"/>
                  <a:gd name="connsiteY1" fmla="*/ 0 h 447676"/>
                  <a:gd name="connsiteX2" fmla="*/ 895352 w 895352"/>
                  <a:gd name="connsiteY2" fmla="*/ 447676 h 447676"/>
                  <a:gd name="connsiteX3" fmla="*/ 0 w 895352"/>
                  <a:gd name="connsiteY3" fmla="*/ 447676 h 44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5352" h="447676">
                    <a:moveTo>
                      <a:pt x="0" y="0"/>
                    </a:moveTo>
                    <a:lnTo>
                      <a:pt x="895352" y="0"/>
                    </a:lnTo>
                    <a:lnTo>
                      <a:pt x="895352" y="447676"/>
                    </a:lnTo>
                    <a:lnTo>
                      <a:pt x="0" y="447676"/>
                    </a:lnTo>
                    <a:close/>
                  </a:path>
                </a:pathLst>
              </a:custGeom>
            </p:spPr>
          </p:pic>
          <p:pic>
            <p:nvPicPr>
              <p:cNvPr id="39" name="Lower Left Eye">
                <a:extLst>
                  <a:ext uri="{FF2B5EF4-FFF2-40B4-BE49-F238E27FC236}">
                    <a16:creationId xmlns:a16="http://schemas.microsoft.com/office/drawing/2014/main" id="{6CF4CFE2-4591-410D-83CB-CC46D477DD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>
                <a:fillRect/>
              </a:stretch>
            </p:blipFill>
            <p:spPr>
              <a:xfrm flipV="1">
                <a:off x="5070019" y="2158988"/>
                <a:ext cx="895352" cy="447676"/>
              </a:xfrm>
              <a:custGeom>
                <a:avLst/>
                <a:gdLst>
                  <a:gd name="connsiteX0" fmla="*/ 0 w 895352"/>
                  <a:gd name="connsiteY0" fmla="*/ 0 h 447676"/>
                  <a:gd name="connsiteX1" fmla="*/ 895352 w 895352"/>
                  <a:gd name="connsiteY1" fmla="*/ 0 h 447676"/>
                  <a:gd name="connsiteX2" fmla="*/ 895352 w 895352"/>
                  <a:gd name="connsiteY2" fmla="*/ 447676 h 447676"/>
                  <a:gd name="connsiteX3" fmla="*/ 0 w 895352"/>
                  <a:gd name="connsiteY3" fmla="*/ 447676 h 44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5352" h="447676">
                    <a:moveTo>
                      <a:pt x="0" y="0"/>
                    </a:moveTo>
                    <a:lnTo>
                      <a:pt x="895352" y="0"/>
                    </a:lnTo>
                    <a:lnTo>
                      <a:pt x="895352" y="447676"/>
                    </a:lnTo>
                    <a:lnTo>
                      <a:pt x="0" y="447676"/>
                    </a:lnTo>
                    <a:close/>
                  </a:path>
                </a:pathLst>
              </a:custGeom>
            </p:spPr>
          </p:pic>
          <p:pic>
            <p:nvPicPr>
              <p:cNvPr id="40" name="Upper Right Eye">
                <a:extLst>
                  <a:ext uri="{FF2B5EF4-FFF2-40B4-BE49-F238E27FC236}">
                    <a16:creationId xmlns:a16="http://schemas.microsoft.com/office/drawing/2014/main" id="{35454600-30B1-4E41-BDBD-0D3A3F89AD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>
                <a:fillRect/>
              </a:stretch>
            </p:blipFill>
            <p:spPr>
              <a:xfrm>
                <a:off x="6260866" y="1711545"/>
                <a:ext cx="895352" cy="447676"/>
              </a:xfrm>
              <a:custGeom>
                <a:avLst/>
                <a:gdLst>
                  <a:gd name="connsiteX0" fmla="*/ 0 w 895352"/>
                  <a:gd name="connsiteY0" fmla="*/ 0 h 447676"/>
                  <a:gd name="connsiteX1" fmla="*/ 895352 w 895352"/>
                  <a:gd name="connsiteY1" fmla="*/ 0 h 447676"/>
                  <a:gd name="connsiteX2" fmla="*/ 895352 w 895352"/>
                  <a:gd name="connsiteY2" fmla="*/ 447676 h 447676"/>
                  <a:gd name="connsiteX3" fmla="*/ 0 w 895352"/>
                  <a:gd name="connsiteY3" fmla="*/ 447676 h 44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5352" h="447676">
                    <a:moveTo>
                      <a:pt x="0" y="0"/>
                    </a:moveTo>
                    <a:lnTo>
                      <a:pt x="895352" y="0"/>
                    </a:lnTo>
                    <a:lnTo>
                      <a:pt x="895352" y="447676"/>
                    </a:lnTo>
                    <a:lnTo>
                      <a:pt x="0" y="447676"/>
                    </a:lnTo>
                    <a:close/>
                  </a:path>
                </a:pathLst>
              </a:custGeom>
            </p:spPr>
          </p:pic>
          <p:pic>
            <p:nvPicPr>
              <p:cNvPr id="41" name="Lower Right Eye">
                <a:extLst>
                  <a:ext uri="{FF2B5EF4-FFF2-40B4-BE49-F238E27FC236}">
                    <a16:creationId xmlns:a16="http://schemas.microsoft.com/office/drawing/2014/main" id="{C806C8D2-4052-4E03-9D3B-1190242855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>
                <a:fillRect/>
              </a:stretch>
            </p:blipFill>
            <p:spPr>
              <a:xfrm flipV="1">
                <a:off x="6260866" y="2158988"/>
                <a:ext cx="895352" cy="447676"/>
              </a:xfrm>
              <a:custGeom>
                <a:avLst/>
                <a:gdLst>
                  <a:gd name="connsiteX0" fmla="*/ 0 w 895352"/>
                  <a:gd name="connsiteY0" fmla="*/ 0 h 447676"/>
                  <a:gd name="connsiteX1" fmla="*/ 895352 w 895352"/>
                  <a:gd name="connsiteY1" fmla="*/ 0 h 447676"/>
                  <a:gd name="connsiteX2" fmla="*/ 895352 w 895352"/>
                  <a:gd name="connsiteY2" fmla="*/ 447676 h 447676"/>
                  <a:gd name="connsiteX3" fmla="*/ 0 w 895352"/>
                  <a:gd name="connsiteY3" fmla="*/ 447676 h 44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5352" h="447676">
                    <a:moveTo>
                      <a:pt x="0" y="0"/>
                    </a:moveTo>
                    <a:lnTo>
                      <a:pt x="895352" y="0"/>
                    </a:lnTo>
                    <a:lnTo>
                      <a:pt x="895352" y="447676"/>
                    </a:lnTo>
                    <a:lnTo>
                      <a:pt x="0" y="447676"/>
                    </a:lnTo>
                    <a:close/>
                  </a:path>
                </a:pathLst>
              </a:custGeom>
            </p:spPr>
          </p:pic>
        </p:grp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C2C9E3F-8EBA-4BB7-90A1-9E9D67FCD61F}"/>
                </a:ext>
              </a:extLst>
            </p:cNvPr>
            <p:cNvSpPr/>
            <p:nvPr/>
          </p:nvSpPr>
          <p:spPr>
            <a:xfrm>
              <a:off x="6770054" y="5567656"/>
              <a:ext cx="568960" cy="56896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5538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"/>
    </mc:Choice>
    <mc:Fallback xmlns="">
      <p:transition spd="slow" advClick="0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6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900000">
                                      <p:cBhvr>
                                        <p:cTn id="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900000">
                                      <p:cBhvr>
                                        <p:cTn id="10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900000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900000">
                                      <p:cBhvr>
                                        <p:cTn id="14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2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900000">
                                      <p:cBhvr>
                                        <p:cTn id="1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Right Wing">
            <a:extLst>
              <a:ext uri="{FF2B5EF4-FFF2-40B4-BE49-F238E27FC236}">
                <a16:creationId xmlns:a16="http://schemas.microsoft.com/office/drawing/2014/main" id="{B7EDD915-9DC8-455C-A75F-8C612DC84D96}"/>
              </a:ext>
            </a:extLst>
          </p:cNvPr>
          <p:cNvGrpSpPr/>
          <p:nvPr/>
        </p:nvGrpSpPr>
        <p:grpSpPr>
          <a:xfrm flipH="1">
            <a:off x="6776054" y="3255189"/>
            <a:ext cx="848677" cy="1829057"/>
            <a:chOff x="4576762" y="2774039"/>
            <a:chExt cx="848677" cy="1829057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1B12738-09D7-437B-A7D3-30F99C100BBC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3E6D1A6-213B-44FE-A75B-6B9A6B4646CA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Left Wing">
            <a:extLst>
              <a:ext uri="{FF2B5EF4-FFF2-40B4-BE49-F238E27FC236}">
                <a16:creationId xmlns:a16="http://schemas.microsoft.com/office/drawing/2014/main" id="{DA3FF655-4B42-47B6-AB20-3C93C81C8438}"/>
              </a:ext>
            </a:extLst>
          </p:cNvPr>
          <p:cNvGrpSpPr/>
          <p:nvPr/>
        </p:nvGrpSpPr>
        <p:grpSpPr>
          <a:xfrm>
            <a:off x="4568053" y="3239948"/>
            <a:ext cx="848677" cy="1829057"/>
            <a:chOff x="4576762" y="2774039"/>
            <a:chExt cx="848677" cy="1829057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F424748-EF2E-4DCA-9E25-7B173AF8E727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64A4950-7690-41B2-86DA-BC406152B8FF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Lower Body">
            <a:extLst>
              <a:ext uri="{FF2B5EF4-FFF2-40B4-BE49-F238E27FC236}">
                <a16:creationId xmlns:a16="http://schemas.microsoft.com/office/drawing/2014/main" id="{D597432A-3613-4BE7-B003-8329DBC9FC09}"/>
              </a:ext>
            </a:extLst>
          </p:cNvPr>
          <p:cNvSpPr/>
          <p:nvPr/>
        </p:nvSpPr>
        <p:spPr>
          <a:xfrm>
            <a:off x="4896444" y="2363822"/>
            <a:ext cx="2381694" cy="3062177"/>
          </a:xfrm>
          <a:custGeom>
            <a:avLst/>
            <a:gdLst>
              <a:gd name="connsiteX0" fmla="*/ 1190847 w 2381694"/>
              <a:gd name="connsiteY0" fmla="*/ 0 h 3062177"/>
              <a:gd name="connsiteX1" fmla="*/ 2381694 w 2381694"/>
              <a:gd name="connsiteY1" fmla="*/ 1608174 h 3062177"/>
              <a:gd name="connsiteX2" fmla="*/ 1758476 w 2381694"/>
              <a:gd name="connsiteY2" fmla="*/ 3022250 h 3062177"/>
              <a:gd name="connsiteX3" fmla="*/ 1697101 w 2381694"/>
              <a:gd name="connsiteY3" fmla="*/ 3062177 h 3062177"/>
              <a:gd name="connsiteX4" fmla="*/ 684593 w 2381694"/>
              <a:gd name="connsiteY4" fmla="*/ 3062177 h 3062177"/>
              <a:gd name="connsiteX5" fmla="*/ 623219 w 2381694"/>
              <a:gd name="connsiteY5" fmla="*/ 3022250 h 3062177"/>
              <a:gd name="connsiteX6" fmla="*/ 0 w 2381694"/>
              <a:gd name="connsiteY6" fmla="*/ 1608174 h 3062177"/>
              <a:gd name="connsiteX7" fmla="*/ 1190847 w 2381694"/>
              <a:gd name="connsiteY7" fmla="*/ 0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694" h="3062177">
                <a:moveTo>
                  <a:pt x="1190847" y="0"/>
                </a:moveTo>
                <a:cubicBezTo>
                  <a:pt x="1848534" y="0"/>
                  <a:pt x="2381694" y="720004"/>
                  <a:pt x="2381694" y="1608174"/>
                </a:cubicBezTo>
                <a:cubicBezTo>
                  <a:pt x="2381694" y="2218791"/>
                  <a:pt x="2129693" y="2749923"/>
                  <a:pt x="1758476" y="3022250"/>
                </a:cubicBezTo>
                <a:lnTo>
                  <a:pt x="1697101" y="3062177"/>
                </a:lnTo>
                <a:lnTo>
                  <a:pt x="684593" y="3062177"/>
                </a:lnTo>
                <a:lnTo>
                  <a:pt x="623219" y="3022250"/>
                </a:lnTo>
                <a:cubicBezTo>
                  <a:pt x="252002" y="2749923"/>
                  <a:pt x="0" y="2218791"/>
                  <a:pt x="0" y="1608174"/>
                </a:cubicBezTo>
                <a:cubicBezTo>
                  <a:pt x="0" y="720004"/>
                  <a:pt x="533160" y="0"/>
                  <a:pt x="119084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Leg">
            <a:extLst>
              <a:ext uri="{FF2B5EF4-FFF2-40B4-BE49-F238E27FC236}">
                <a16:creationId xmlns:a16="http://schemas.microsoft.com/office/drawing/2014/main" id="{A65B1CCB-8B00-4F92-9DF7-B9B21248F2BD}"/>
              </a:ext>
            </a:extLst>
          </p:cNvPr>
          <p:cNvSpPr/>
          <p:nvPr/>
        </p:nvSpPr>
        <p:spPr>
          <a:xfrm>
            <a:off x="5309553" y="5112338"/>
            <a:ext cx="693252" cy="313660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Leg">
            <a:extLst>
              <a:ext uri="{FF2B5EF4-FFF2-40B4-BE49-F238E27FC236}">
                <a16:creationId xmlns:a16="http://schemas.microsoft.com/office/drawing/2014/main" id="{7D28E44C-9205-4B22-90B8-EAE8FE2BFDCB}"/>
              </a:ext>
            </a:extLst>
          </p:cNvPr>
          <p:cNvSpPr/>
          <p:nvPr/>
        </p:nvSpPr>
        <p:spPr>
          <a:xfrm>
            <a:off x="6087291" y="5112338"/>
            <a:ext cx="693252" cy="313660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ace">
            <a:extLst>
              <a:ext uri="{FF2B5EF4-FFF2-40B4-BE49-F238E27FC236}">
                <a16:creationId xmlns:a16="http://schemas.microsoft.com/office/drawing/2014/main" id="{C5FD6122-A37C-45D1-A443-11DE92186D84}"/>
              </a:ext>
            </a:extLst>
          </p:cNvPr>
          <p:cNvSpPr/>
          <p:nvPr/>
        </p:nvSpPr>
        <p:spPr>
          <a:xfrm>
            <a:off x="4862514" y="1261580"/>
            <a:ext cx="2476500" cy="24765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Nose">
            <a:extLst>
              <a:ext uri="{FF2B5EF4-FFF2-40B4-BE49-F238E27FC236}">
                <a16:creationId xmlns:a16="http://schemas.microsoft.com/office/drawing/2014/main" id="{FA6F6365-AF56-41C1-8C71-DAA8A5AEEE22}"/>
              </a:ext>
            </a:extLst>
          </p:cNvPr>
          <p:cNvGrpSpPr/>
          <p:nvPr/>
        </p:nvGrpSpPr>
        <p:grpSpPr>
          <a:xfrm>
            <a:off x="5927271" y="2607129"/>
            <a:ext cx="320040" cy="492412"/>
            <a:chOff x="2927350" y="1896643"/>
            <a:chExt cx="1828800" cy="2813786"/>
          </a:xfrm>
        </p:grpSpPr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B4EAAFE8-E932-455B-A3B6-267A57002C7C}"/>
                </a:ext>
              </a:extLst>
            </p:cNvPr>
            <p:cNvSpPr/>
            <p:nvPr/>
          </p:nvSpPr>
          <p:spPr>
            <a:xfrm>
              <a:off x="3841750" y="1897913"/>
              <a:ext cx="914400" cy="914400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ight Triangle 22">
              <a:extLst>
                <a:ext uri="{FF2B5EF4-FFF2-40B4-BE49-F238E27FC236}">
                  <a16:creationId xmlns:a16="http://schemas.microsoft.com/office/drawing/2014/main" id="{34D434CC-E1F9-474F-98BC-B1F29DB666CA}"/>
                </a:ext>
              </a:extLst>
            </p:cNvPr>
            <p:cNvSpPr/>
            <p:nvPr/>
          </p:nvSpPr>
          <p:spPr>
            <a:xfrm flipH="1">
              <a:off x="2927350" y="1896643"/>
              <a:ext cx="914400" cy="914400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ight Triangle 23">
              <a:extLst>
                <a:ext uri="{FF2B5EF4-FFF2-40B4-BE49-F238E27FC236}">
                  <a16:creationId xmlns:a16="http://schemas.microsoft.com/office/drawing/2014/main" id="{A28EED0C-B869-4CD8-9EC2-AEE6168677F8}"/>
                </a:ext>
              </a:extLst>
            </p:cNvPr>
            <p:cNvSpPr/>
            <p:nvPr/>
          </p:nvSpPr>
          <p:spPr>
            <a:xfrm flipV="1">
              <a:off x="3841750" y="2814970"/>
              <a:ext cx="914400" cy="1895459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id="{472B6965-B792-480A-8CD0-62434221D1F9}"/>
                </a:ext>
              </a:extLst>
            </p:cNvPr>
            <p:cNvSpPr/>
            <p:nvPr/>
          </p:nvSpPr>
          <p:spPr>
            <a:xfrm flipH="1" flipV="1">
              <a:off x="2927350" y="2813700"/>
              <a:ext cx="914400" cy="1895459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Left Eyebrow">
            <a:extLst>
              <a:ext uri="{FF2B5EF4-FFF2-40B4-BE49-F238E27FC236}">
                <a16:creationId xmlns:a16="http://schemas.microsoft.com/office/drawing/2014/main" id="{F27000C7-4732-48B9-A44D-FB9FC95756DC}"/>
              </a:ext>
            </a:extLst>
          </p:cNvPr>
          <p:cNvGrpSpPr/>
          <p:nvPr/>
        </p:nvGrpSpPr>
        <p:grpSpPr>
          <a:xfrm>
            <a:off x="4896444" y="1326073"/>
            <a:ext cx="899684" cy="363640"/>
            <a:chOff x="4905153" y="860164"/>
            <a:chExt cx="899684" cy="36364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26B24D7-8E75-4E62-AAE3-02A338F32B3C}"/>
                </a:ext>
              </a:extLst>
            </p:cNvPr>
            <p:cNvSpPr/>
            <p:nvPr/>
          </p:nvSpPr>
          <p:spPr>
            <a:xfrm>
              <a:off x="5197111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1E31C8-37F8-4BBA-A35C-FEC9D1C40341}"/>
                </a:ext>
              </a:extLst>
            </p:cNvPr>
            <p:cNvSpPr/>
            <p:nvPr/>
          </p:nvSpPr>
          <p:spPr>
            <a:xfrm>
              <a:off x="5059285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206D082-4BA3-478A-9F94-B44D23E070CD}"/>
                </a:ext>
              </a:extLst>
            </p:cNvPr>
            <p:cNvSpPr/>
            <p:nvPr/>
          </p:nvSpPr>
          <p:spPr>
            <a:xfrm>
              <a:off x="4905153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Right Eyebrow">
            <a:extLst>
              <a:ext uri="{FF2B5EF4-FFF2-40B4-BE49-F238E27FC236}">
                <a16:creationId xmlns:a16="http://schemas.microsoft.com/office/drawing/2014/main" id="{4F35571A-7D1D-482A-A6E8-BB0F4FCC9D55}"/>
              </a:ext>
            </a:extLst>
          </p:cNvPr>
          <p:cNvGrpSpPr/>
          <p:nvPr/>
        </p:nvGrpSpPr>
        <p:grpSpPr>
          <a:xfrm flipH="1">
            <a:off x="6454841" y="1313053"/>
            <a:ext cx="899684" cy="363640"/>
            <a:chOff x="4905153" y="860164"/>
            <a:chExt cx="899684" cy="36364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7ABFDF1-4001-4546-9EAA-7008642B6FB2}"/>
                </a:ext>
              </a:extLst>
            </p:cNvPr>
            <p:cNvSpPr/>
            <p:nvPr/>
          </p:nvSpPr>
          <p:spPr>
            <a:xfrm>
              <a:off x="5197111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43529B5-F9EC-4D98-A863-B60C6B6AD12E}"/>
                </a:ext>
              </a:extLst>
            </p:cNvPr>
            <p:cNvSpPr/>
            <p:nvPr/>
          </p:nvSpPr>
          <p:spPr>
            <a:xfrm>
              <a:off x="5059285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F4C1DAB-5E32-43E1-8174-4F8D7E95A5FA}"/>
                </a:ext>
              </a:extLst>
            </p:cNvPr>
            <p:cNvSpPr/>
            <p:nvPr/>
          </p:nvSpPr>
          <p:spPr>
            <a:xfrm>
              <a:off x="4905153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8" name="Upper Left Eye">
            <a:extLst>
              <a:ext uri="{FF2B5EF4-FFF2-40B4-BE49-F238E27FC236}">
                <a16:creationId xmlns:a16="http://schemas.microsoft.com/office/drawing/2014/main" id="{4EFADA0B-996C-48B8-8D0A-0368C4EAA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5070019" y="1711545"/>
            <a:ext cx="895352" cy="447676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39" name="Lower Left Eye">
            <a:extLst>
              <a:ext uri="{FF2B5EF4-FFF2-40B4-BE49-F238E27FC236}">
                <a16:creationId xmlns:a16="http://schemas.microsoft.com/office/drawing/2014/main" id="{6CF4CFE2-4591-410D-83CB-CC46D477D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 flipV="1">
            <a:off x="5070019" y="2158988"/>
            <a:ext cx="895352" cy="447676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40" name="Upper Right Eye">
            <a:extLst>
              <a:ext uri="{FF2B5EF4-FFF2-40B4-BE49-F238E27FC236}">
                <a16:creationId xmlns:a16="http://schemas.microsoft.com/office/drawing/2014/main" id="{35454600-30B1-4E41-BDBD-0D3A3F89A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6260866" y="1711545"/>
            <a:ext cx="895352" cy="447676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41" name="Lower Right Eye">
            <a:extLst>
              <a:ext uri="{FF2B5EF4-FFF2-40B4-BE49-F238E27FC236}">
                <a16:creationId xmlns:a16="http://schemas.microsoft.com/office/drawing/2014/main" id="{C806C8D2-4052-4E03-9D3B-119024285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 flipV="1">
            <a:off x="6260866" y="2158988"/>
            <a:ext cx="895352" cy="447676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grpSp>
        <p:nvGrpSpPr>
          <p:cNvPr id="50" name="Right Wing">
            <a:extLst>
              <a:ext uri="{FF2B5EF4-FFF2-40B4-BE49-F238E27FC236}">
                <a16:creationId xmlns:a16="http://schemas.microsoft.com/office/drawing/2014/main" id="{6BECA549-8C1C-4FCA-BA42-B23AB012954D}"/>
              </a:ext>
            </a:extLst>
          </p:cNvPr>
          <p:cNvGrpSpPr/>
          <p:nvPr/>
        </p:nvGrpSpPr>
        <p:grpSpPr>
          <a:xfrm flipH="1">
            <a:off x="9611741" y="3900757"/>
            <a:ext cx="596292" cy="1285121"/>
            <a:chOff x="4576762" y="2774039"/>
            <a:chExt cx="848677" cy="1829057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4150006-5EBE-455D-97FE-B4AA986D0E30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1168B2D-F54E-47DC-AEE1-4C032131F29D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Left Wing">
            <a:extLst>
              <a:ext uri="{FF2B5EF4-FFF2-40B4-BE49-F238E27FC236}">
                <a16:creationId xmlns:a16="http://schemas.microsoft.com/office/drawing/2014/main" id="{EA286980-E4AF-443A-9E4F-106506EE37F0}"/>
              </a:ext>
            </a:extLst>
          </p:cNvPr>
          <p:cNvGrpSpPr/>
          <p:nvPr/>
        </p:nvGrpSpPr>
        <p:grpSpPr>
          <a:xfrm>
            <a:off x="8060369" y="3890049"/>
            <a:ext cx="596292" cy="1285121"/>
            <a:chOff x="4576762" y="2774039"/>
            <a:chExt cx="848677" cy="1829057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998A2CD-853F-4D9D-8098-29000714E8BE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9EAF7FF-6AED-4193-A554-9CCA8A462E8D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6" name="Lower Body">
            <a:extLst>
              <a:ext uri="{FF2B5EF4-FFF2-40B4-BE49-F238E27FC236}">
                <a16:creationId xmlns:a16="http://schemas.microsoft.com/office/drawing/2014/main" id="{51ABECD6-4AF9-4193-B3A7-254FDF67706D}"/>
              </a:ext>
            </a:extLst>
          </p:cNvPr>
          <p:cNvSpPr/>
          <p:nvPr/>
        </p:nvSpPr>
        <p:spPr>
          <a:xfrm>
            <a:off x="8291101" y="3274470"/>
            <a:ext cx="1673411" cy="2151528"/>
          </a:xfrm>
          <a:custGeom>
            <a:avLst/>
            <a:gdLst>
              <a:gd name="connsiteX0" fmla="*/ 1190847 w 2381694"/>
              <a:gd name="connsiteY0" fmla="*/ 0 h 3062177"/>
              <a:gd name="connsiteX1" fmla="*/ 2381694 w 2381694"/>
              <a:gd name="connsiteY1" fmla="*/ 1608174 h 3062177"/>
              <a:gd name="connsiteX2" fmla="*/ 1758476 w 2381694"/>
              <a:gd name="connsiteY2" fmla="*/ 3022250 h 3062177"/>
              <a:gd name="connsiteX3" fmla="*/ 1697101 w 2381694"/>
              <a:gd name="connsiteY3" fmla="*/ 3062177 h 3062177"/>
              <a:gd name="connsiteX4" fmla="*/ 684593 w 2381694"/>
              <a:gd name="connsiteY4" fmla="*/ 3062177 h 3062177"/>
              <a:gd name="connsiteX5" fmla="*/ 623219 w 2381694"/>
              <a:gd name="connsiteY5" fmla="*/ 3022250 h 3062177"/>
              <a:gd name="connsiteX6" fmla="*/ 0 w 2381694"/>
              <a:gd name="connsiteY6" fmla="*/ 1608174 h 3062177"/>
              <a:gd name="connsiteX7" fmla="*/ 1190847 w 2381694"/>
              <a:gd name="connsiteY7" fmla="*/ 0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694" h="3062177">
                <a:moveTo>
                  <a:pt x="1190847" y="0"/>
                </a:moveTo>
                <a:cubicBezTo>
                  <a:pt x="1848534" y="0"/>
                  <a:pt x="2381694" y="720004"/>
                  <a:pt x="2381694" y="1608174"/>
                </a:cubicBezTo>
                <a:cubicBezTo>
                  <a:pt x="2381694" y="2218791"/>
                  <a:pt x="2129693" y="2749923"/>
                  <a:pt x="1758476" y="3022250"/>
                </a:cubicBezTo>
                <a:lnTo>
                  <a:pt x="1697101" y="3062177"/>
                </a:lnTo>
                <a:lnTo>
                  <a:pt x="684593" y="3062177"/>
                </a:lnTo>
                <a:lnTo>
                  <a:pt x="623219" y="3022250"/>
                </a:lnTo>
                <a:cubicBezTo>
                  <a:pt x="252002" y="2749923"/>
                  <a:pt x="0" y="2218791"/>
                  <a:pt x="0" y="1608174"/>
                </a:cubicBezTo>
                <a:cubicBezTo>
                  <a:pt x="0" y="720004"/>
                  <a:pt x="533160" y="0"/>
                  <a:pt x="119084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Left Leg">
            <a:extLst>
              <a:ext uri="{FF2B5EF4-FFF2-40B4-BE49-F238E27FC236}">
                <a16:creationId xmlns:a16="http://schemas.microsoft.com/office/drawing/2014/main" id="{60564AFF-8C54-4667-AEE7-A065B6801B26}"/>
              </a:ext>
            </a:extLst>
          </p:cNvPr>
          <p:cNvSpPr/>
          <p:nvPr/>
        </p:nvSpPr>
        <p:spPr>
          <a:xfrm>
            <a:off x="8581357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Leg">
            <a:extLst>
              <a:ext uri="{FF2B5EF4-FFF2-40B4-BE49-F238E27FC236}">
                <a16:creationId xmlns:a16="http://schemas.microsoft.com/office/drawing/2014/main" id="{FC19DBEA-30F0-4789-BCF1-57F0C17E41A6}"/>
              </a:ext>
            </a:extLst>
          </p:cNvPr>
          <p:cNvSpPr/>
          <p:nvPr/>
        </p:nvSpPr>
        <p:spPr>
          <a:xfrm>
            <a:off x="9127807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ace">
            <a:extLst>
              <a:ext uri="{FF2B5EF4-FFF2-40B4-BE49-F238E27FC236}">
                <a16:creationId xmlns:a16="http://schemas.microsoft.com/office/drawing/2014/main" id="{E183BD6D-CCAC-4A01-AC22-54BB405C6F02}"/>
              </a:ext>
            </a:extLst>
          </p:cNvPr>
          <p:cNvSpPr/>
          <p:nvPr/>
        </p:nvSpPr>
        <p:spPr>
          <a:xfrm>
            <a:off x="8267261" y="2500020"/>
            <a:ext cx="1740023" cy="174002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Nose">
            <a:extLst>
              <a:ext uri="{FF2B5EF4-FFF2-40B4-BE49-F238E27FC236}">
                <a16:creationId xmlns:a16="http://schemas.microsoft.com/office/drawing/2014/main" id="{5C5A33BE-BDE5-45EF-B1CC-83F6528BE4BE}"/>
              </a:ext>
            </a:extLst>
          </p:cNvPr>
          <p:cNvGrpSpPr/>
          <p:nvPr/>
        </p:nvGrpSpPr>
        <p:grpSpPr>
          <a:xfrm>
            <a:off x="9015374" y="3445421"/>
            <a:ext cx="224865" cy="345975"/>
            <a:chOff x="2927350" y="1896643"/>
            <a:chExt cx="1828800" cy="2813786"/>
          </a:xfrm>
        </p:grpSpPr>
        <p:sp>
          <p:nvSpPr>
            <p:cNvPr id="61" name="Right Triangle 60">
              <a:extLst>
                <a:ext uri="{FF2B5EF4-FFF2-40B4-BE49-F238E27FC236}">
                  <a16:creationId xmlns:a16="http://schemas.microsoft.com/office/drawing/2014/main" id="{5B7D9A82-21D8-45E3-B204-58DF0B784ED6}"/>
                </a:ext>
              </a:extLst>
            </p:cNvPr>
            <p:cNvSpPr/>
            <p:nvPr/>
          </p:nvSpPr>
          <p:spPr>
            <a:xfrm>
              <a:off x="3841750" y="1897913"/>
              <a:ext cx="914400" cy="914400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ight Triangle 61">
              <a:extLst>
                <a:ext uri="{FF2B5EF4-FFF2-40B4-BE49-F238E27FC236}">
                  <a16:creationId xmlns:a16="http://schemas.microsoft.com/office/drawing/2014/main" id="{0FF58713-5F3C-47F3-941D-239EBE0FA678}"/>
                </a:ext>
              </a:extLst>
            </p:cNvPr>
            <p:cNvSpPr/>
            <p:nvPr/>
          </p:nvSpPr>
          <p:spPr>
            <a:xfrm flipH="1">
              <a:off x="2927350" y="1896643"/>
              <a:ext cx="914400" cy="914400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ight Triangle 62">
              <a:extLst>
                <a:ext uri="{FF2B5EF4-FFF2-40B4-BE49-F238E27FC236}">
                  <a16:creationId xmlns:a16="http://schemas.microsoft.com/office/drawing/2014/main" id="{E9E3DA5A-A3DE-4641-8F30-E083A29AB90D}"/>
                </a:ext>
              </a:extLst>
            </p:cNvPr>
            <p:cNvSpPr/>
            <p:nvPr/>
          </p:nvSpPr>
          <p:spPr>
            <a:xfrm flipV="1">
              <a:off x="3841750" y="2814970"/>
              <a:ext cx="914400" cy="1895459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ight Triangle 63">
              <a:extLst>
                <a:ext uri="{FF2B5EF4-FFF2-40B4-BE49-F238E27FC236}">
                  <a16:creationId xmlns:a16="http://schemas.microsoft.com/office/drawing/2014/main" id="{6DA4E901-4032-47FC-AA59-94A7A5BE30CD}"/>
                </a:ext>
              </a:extLst>
            </p:cNvPr>
            <p:cNvSpPr/>
            <p:nvPr/>
          </p:nvSpPr>
          <p:spPr>
            <a:xfrm flipH="1" flipV="1">
              <a:off x="2927350" y="2813700"/>
              <a:ext cx="914400" cy="1895459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Left Eyebrow">
            <a:extLst>
              <a:ext uri="{FF2B5EF4-FFF2-40B4-BE49-F238E27FC236}">
                <a16:creationId xmlns:a16="http://schemas.microsoft.com/office/drawing/2014/main" id="{A3581D33-E592-47C2-941B-7E3380A05EAF}"/>
              </a:ext>
            </a:extLst>
          </p:cNvPr>
          <p:cNvGrpSpPr/>
          <p:nvPr/>
        </p:nvGrpSpPr>
        <p:grpSpPr>
          <a:xfrm>
            <a:off x="8291101" y="2545334"/>
            <a:ext cx="632130" cy="255498"/>
            <a:chOff x="4905153" y="860164"/>
            <a:chExt cx="899684" cy="363640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82BE2B7-D225-4F62-9E8E-84E46770F49E}"/>
                </a:ext>
              </a:extLst>
            </p:cNvPr>
            <p:cNvSpPr/>
            <p:nvPr/>
          </p:nvSpPr>
          <p:spPr>
            <a:xfrm>
              <a:off x="5197111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649C2CD-3B25-4069-A0B6-93A0367D8A83}"/>
                </a:ext>
              </a:extLst>
            </p:cNvPr>
            <p:cNvSpPr/>
            <p:nvPr/>
          </p:nvSpPr>
          <p:spPr>
            <a:xfrm>
              <a:off x="5059285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EE29FFD-58E4-4E48-AF36-38704C3C1EA6}"/>
                </a:ext>
              </a:extLst>
            </p:cNvPr>
            <p:cNvSpPr/>
            <p:nvPr/>
          </p:nvSpPr>
          <p:spPr>
            <a:xfrm>
              <a:off x="4905153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Right Eyebrow">
            <a:extLst>
              <a:ext uri="{FF2B5EF4-FFF2-40B4-BE49-F238E27FC236}">
                <a16:creationId xmlns:a16="http://schemas.microsoft.com/office/drawing/2014/main" id="{BDB5E52E-0425-4836-A204-5F4E39CA48C5}"/>
              </a:ext>
            </a:extLst>
          </p:cNvPr>
          <p:cNvGrpSpPr/>
          <p:nvPr/>
        </p:nvGrpSpPr>
        <p:grpSpPr>
          <a:xfrm flipH="1">
            <a:off x="9386052" y="2536186"/>
            <a:ext cx="632130" cy="255498"/>
            <a:chOff x="4905153" y="860164"/>
            <a:chExt cx="899684" cy="36364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D736FB3-E654-416F-A349-91B1BEE742C6}"/>
                </a:ext>
              </a:extLst>
            </p:cNvPr>
            <p:cNvSpPr/>
            <p:nvPr/>
          </p:nvSpPr>
          <p:spPr>
            <a:xfrm>
              <a:off x="5197111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B1C0029-0DDA-4B94-8689-7B318F0C53DA}"/>
                </a:ext>
              </a:extLst>
            </p:cNvPr>
            <p:cNvSpPr/>
            <p:nvPr/>
          </p:nvSpPr>
          <p:spPr>
            <a:xfrm>
              <a:off x="5059285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10E5526-5AA7-4CFB-B1E8-8C6E9E904078}"/>
                </a:ext>
              </a:extLst>
            </p:cNvPr>
            <p:cNvSpPr/>
            <p:nvPr/>
          </p:nvSpPr>
          <p:spPr>
            <a:xfrm>
              <a:off x="4905153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3" name="Upper Left Eye">
            <a:extLst>
              <a:ext uri="{FF2B5EF4-FFF2-40B4-BE49-F238E27FC236}">
                <a16:creationId xmlns:a16="http://schemas.microsoft.com/office/drawing/2014/main" id="{70FF198F-BEBB-41FC-A547-BA419699E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8413057" y="2816172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74" name="Lower Left Eye">
            <a:extLst>
              <a:ext uri="{FF2B5EF4-FFF2-40B4-BE49-F238E27FC236}">
                <a16:creationId xmlns:a16="http://schemas.microsoft.com/office/drawing/2014/main" id="{B6E996DC-7447-46F2-A5C0-2E755CEF8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 flipV="1">
            <a:off x="8413057" y="3130551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75" name="Upper Right Eye">
            <a:extLst>
              <a:ext uri="{FF2B5EF4-FFF2-40B4-BE49-F238E27FC236}">
                <a16:creationId xmlns:a16="http://schemas.microsoft.com/office/drawing/2014/main" id="{997A5AFD-99E2-4BB8-A207-872BD31CB9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9249763" y="2816172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76" name="Lower Right Eye">
            <a:extLst>
              <a:ext uri="{FF2B5EF4-FFF2-40B4-BE49-F238E27FC236}">
                <a16:creationId xmlns:a16="http://schemas.microsoft.com/office/drawing/2014/main" id="{DD703C34-4FD0-4F57-ADB3-9CE909B92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 flipV="1">
            <a:off x="9249763" y="3130551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grpSp>
        <p:nvGrpSpPr>
          <p:cNvPr id="79" name="Right Wing">
            <a:extLst>
              <a:ext uri="{FF2B5EF4-FFF2-40B4-BE49-F238E27FC236}">
                <a16:creationId xmlns:a16="http://schemas.microsoft.com/office/drawing/2014/main" id="{4C38302A-BFF9-4902-9D05-2F0D3EEDF27E}"/>
              </a:ext>
            </a:extLst>
          </p:cNvPr>
          <p:cNvGrpSpPr/>
          <p:nvPr/>
        </p:nvGrpSpPr>
        <p:grpSpPr>
          <a:xfrm flipH="1">
            <a:off x="3112380" y="3900757"/>
            <a:ext cx="596292" cy="1285121"/>
            <a:chOff x="4576762" y="2774039"/>
            <a:chExt cx="848677" cy="1829057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82CD050-211B-4E18-A665-066795DA703D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64174F5-15B1-419C-A103-43B4D4C36EAA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Left Wing">
            <a:extLst>
              <a:ext uri="{FF2B5EF4-FFF2-40B4-BE49-F238E27FC236}">
                <a16:creationId xmlns:a16="http://schemas.microsoft.com/office/drawing/2014/main" id="{C4CB8910-249E-45D8-BF37-F20C112FD708}"/>
              </a:ext>
            </a:extLst>
          </p:cNvPr>
          <p:cNvGrpSpPr/>
          <p:nvPr/>
        </p:nvGrpSpPr>
        <p:grpSpPr>
          <a:xfrm>
            <a:off x="1561008" y="3890049"/>
            <a:ext cx="596292" cy="1285121"/>
            <a:chOff x="4576762" y="2774039"/>
            <a:chExt cx="848677" cy="1829057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7A64D66-1CA9-4BB6-8DE5-F5FCD3F2F1FF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4E79727-3BC6-4E00-B02C-0D56FFFC5436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1" name="Lower Body">
            <a:extLst>
              <a:ext uri="{FF2B5EF4-FFF2-40B4-BE49-F238E27FC236}">
                <a16:creationId xmlns:a16="http://schemas.microsoft.com/office/drawing/2014/main" id="{5818A1C7-410B-4B2C-A543-A6A4BB13B6B3}"/>
              </a:ext>
            </a:extLst>
          </p:cNvPr>
          <p:cNvSpPr/>
          <p:nvPr/>
        </p:nvSpPr>
        <p:spPr>
          <a:xfrm>
            <a:off x="1791740" y="3274470"/>
            <a:ext cx="1673411" cy="2151528"/>
          </a:xfrm>
          <a:custGeom>
            <a:avLst/>
            <a:gdLst>
              <a:gd name="connsiteX0" fmla="*/ 1190847 w 2381694"/>
              <a:gd name="connsiteY0" fmla="*/ 0 h 3062177"/>
              <a:gd name="connsiteX1" fmla="*/ 2381694 w 2381694"/>
              <a:gd name="connsiteY1" fmla="*/ 1608174 h 3062177"/>
              <a:gd name="connsiteX2" fmla="*/ 1758476 w 2381694"/>
              <a:gd name="connsiteY2" fmla="*/ 3022250 h 3062177"/>
              <a:gd name="connsiteX3" fmla="*/ 1697101 w 2381694"/>
              <a:gd name="connsiteY3" fmla="*/ 3062177 h 3062177"/>
              <a:gd name="connsiteX4" fmla="*/ 684593 w 2381694"/>
              <a:gd name="connsiteY4" fmla="*/ 3062177 h 3062177"/>
              <a:gd name="connsiteX5" fmla="*/ 623219 w 2381694"/>
              <a:gd name="connsiteY5" fmla="*/ 3022250 h 3062177"/>
              <a:gd name="connsiteX6" fmla="*/ 0 w 2381694"/>
              <a:gd name="connsiteY6" fmla="*/ 1608174 h 3062177"/>
              <a:gd name="connsiteX7" fmla="*/ 1190847 w 2381694"/>
              <a:gd name="connsiteY7" fmla="*/ 0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694" h="3062177">
                <a:moveTo>
                  <a:pt x="1190847" y="0"/>
                </a:moveTo>
                <a:cubicBezTo>
                  <a:pt x="1848534" y="0"/>
                  <a:pt x="2381694" y="720004"/>
                  <a:pt x="2381694" y="1608174"/>
                </a:cubicBezTo>
                <a:cubicBezTo>
                  <a:pt x="2381694" y="2218791"/>
                  <a:pt x="2129693" y="2749923"/>
                  <a:pt x="1758476" y="3022250"/>
                </a:cubicBezTo>
                <a:lnTo>
                  <a:pt x="1697101" y="3062177"/>
                </a:lnTo>
                <a:lnTo>
                  <a:pt x="684593" y="3062177"/>
                </a:lnTo>
                <a:lnTo>
                  <a:pt x="623219" y="3022250"/>
                </a:lnTo>
                <a:cubicBezTo>
                  <a:pt x="252002" y="2749923"/>
                  <a:pt x="0" y="2218791"/>
                  <a:pt x="0" y="1608174"/>
                </a:cubicBezTo>
                <a:cubicBezTo>
                  <a:pt x="0" y="720004"/>
                  <a:pt x="533160" y="0"/>
                  <a:pt x="119084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Left Leg">
            <a:extLst>
              <a:ext uri="{FF2B5EF4-FFF2-40B4-BE49-F238E27FC236}">
                <a16:creationId xmlns:a16="http://schemas.microsoft.com/office/drawing/2014/main" id="{B29BE167-C1C8-48AC-AD1B-E6CA8A5263DD}"/>
              </a:ext>
            </a:extLst>
          </p:cNvPr>
          <p:cNvSpPr/>
          <p:nvPr/>
        </p:nvSpPr>
        <p:spPr>
          <a:xfrm>
            <a:off x="2081996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ight Leg">
            <a:extLst>
              <a:ext uri="{FF2B5EF4-FFF2-40B4-BE49-F238E27FC236}">
                <a16:creationId xmlns:a16="http://schemas.microsoft.com/office/drawing/2014/main" id="{6B8EC1BD-A9DB-43D9-B1D1-1D2B863EDD24}"/>
              </a:ext>
            </a:extLst>
          </p:cNvPr>
          <p:cNvSpPr/>
          <p:nvPr/>
        </p:nvSpPr>
        <p:spPr>
          <a:xfrm>
            <a:off x="2628446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ace">
            <a:extLst>
              <a:ext uri="{FF2B5EF4-FFF2-40B4-BE49-F238E27FC236}">
                <a16:creationId xmlns:a16="http://schemas.microsoft.com/office/drawing/2014/main" id="{59DC89D3-296A-46E3-ADB9-9A5ABF992526}"/>
              </a:ext>
            </a:extLst>
          </p:cNvPr>
          <p:cNvSpPr/>
          <p:nvPr/>
        </p:nvSpPr>
        <p:spPr>
          <a:xfrm>
            <a:off x="1767900" y="2500020"/>
            <a:ext cx="1740023" cy="174002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Nose">
            <a:extLst>
              <a:ext uri="{FF2B5EF4-FFF2-40B4-BE49-F238E27FC236}">
                <a16:creationId xmlns:a16="http://schemas.microsoft.com/office/drawing/2014/main" id="{59F074A6-ADA0-42B0-B56E-1B6A216FE07E}"/>
              </a:ext>
            </a:extLst>
          </p:cNvPr>
          <p:cNvGrpSpPr/>
          <p:nvPr/>
        </p:nvGrpSpPr>
        <p:grpSpPr>
          <a:xfrm>
            <a:off x="2516013" y="3445421"/>
            <a:ext cx="224865" cy="345975"/>
            <a:chOff x="2927350" y="1896643"/>
            <a:chExt cx="1828800" cy="2813786"/>
          </a:xfrm>
        </p:grpSpPr>
        <p:sp>
          <p:nvSpPr>
            <p:cNvPr id="98" name="Right Triangle 97">
              <a:extLst>
                <a:ext uri="{FF2B5EF4-FFF2-40B4-BE49-F238E27FC236}">
                  <a16:creationId xmlns:a16="http://schemas.microsoft.com/office/drawing/2014/main" id="{BAA7B40B-C046-4F5B-80B9-BB84CA454558}"/>
                </a:ext>
              </a:extLst>
            </p:cNvPr>
            <p:cNvSpPr/>
            <p:nvPr/>
          </p:nvSpPr>
          <p:spPr>
            <a:xfrm>
              <a:off x="3841750" y="1897913"/>
              <a:ext cx="914400" cy="914400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ight Triangle 98">
              <a:extLst>
                <a:ext uri="{FF2B5EF4-FFF2-40B4-BE49-F238E27FC236}">
                  <a16:creationId xmlns:a16="http://schemas.microsoft.com/office/drawing/2014/main" id="{D2B844FA-6DBB-4364-B699-FA7B97C3FDCE}"/>
                </a:ext>
              </a:extLst>
            </p:cNvPr>
            <p:cNvSpPr/>
            <p:nvPr/>
          </p:nvSpPr>
          <p:spPr>
            <a:xfrm flipH="1">
              <a:off x="2927350" y="1896643"/>
              <a:ext cx="914400" cy="914400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ight Triangle 99">
              <a:extLst>
                <a:ext uri="{FF2B5EF4-FFF2-40B4-BE49-F238E27FC236}">
                  <a16:creationId xmlns:a16="http://schemas.microsoft.com/office/drawing/2014/main" id="{A9DABD04-983B-4665-B976-EE8F6EC52B79}"/>
                </a:ext>
              </a:extLst>
            </p:cNvPr>
            <p:cNvSpPr/>
            <p:nvPr/>
          </p:nvSpPr>
          <p:spPr>
            <a:xfrm flipV="1">
              <a:off x="3841750" y="2814970"/>
              <a:ext cx="914400" cy="1895459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ight Triangle 100">
              <a:extLst>
                <a:ext uri="{FF2B5EF4-FFF2-40B4-BE49-F238E27FC236}">
                  <a16:creationId xmlns:a16="http://schemas.microsoft.com/office/drawing/2014/main" id="{2604EDA0-B17C-42D3-955B-D923FDC26DC6}"/>
                </a:ext>
              </a:extLst>
            </p:cNvPr>
            <p:cNvSpPr/>
            <p:nvPr/>
          </p:nvSpPr>
          <p:spPr>
            <a:xfrm flipH="1" flipV="1">
              <a:off x="2927350" y="2813700"/>
              <a:ext cx="914400" cy="1895459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Left Eyebrow">
            <a:extLst>
              <a:ext uri="{FF2B5EF4-FFF2-40B4-BE49-F238E27FC236}">
                <a16:creationId xmlns:a16="http://schemas.microsoft.com/office/drawing/2014/main" id="{BD518E9B-67C4-41F9-B01A-3474EFADFC1E}"/>
              </a:ext>
            </a:extLst>
          </p:cNvPr>
          <p:cNvGrpSpPr/>
          <p:nvPr/>
        </p:nvGrpSpPr>
        <p:grpSpPr>
          <a:xfrm>
            <a:off x="1791740" y="2545334"/>
            <a:ext cx="632130" cy="255498"/>
            <a:chOff x="4905153" y="860164"/>
            <a:chExt cx="899684" cy="363640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8CB6584-ADC6-401E-86D7-F26F5188650E}"/>
                </a:ext>
              </a:extLst>
            </p:cNvPr>
            <p:cNvSpPr/>
            <p:nvPr/>
          </p:nvSpPr>
          <p:spPr>
            <a:xfrm>
              <a:off x="5197111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84B6558-F2C2-464A-B060-41AD0885317A}"/>
                </a:ext>
              </a:extLst>
            </p:cNvPr>
            <p:cNvSpPr/>
            <p:nvPr/>
          </p:nvSpPr>
          <p:spPr>
            <a:xfrm>
              <a:off x="5059285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69C2CDD-33A3-4FEA-B6F2-A0275DD2F593}"/>
                </a:ext>
              </a:extLst>
            </p:cNvPr>
            <p:cNvSpPr/>
            <p:nvPr/>
          </p:nvSpPr>
          <p:spPr>
            <a:xfrm>
              <a:off x="4905153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Right Eyebrow">
            <a:extLst>
              <a:ext uri="{FF2B5EF4-FFF2-40B4-BE49-F238E27FC236}">
                <a16:creationId xmlns:a16="http://schemas.microsoft.com/office/drawing/2014/main" id="{0DCF58C9-9C80-490B-9088-3AA591365BA6}"/>
              </a:ext>
            </a:extLst>
          </p:cNvPr>
          <p:cNvGrpSpPr/>
          <p:nvPr/>
        </p:nvGrpSpPr>
        <p:grpSpPr>
          <a:xfrm flipH="1">
            <a:off x="2886691" y="2536186"/>
            <a:ext cx="632130" cy="255498"/>
            <a:chOff x="4905153" y="860164"/>
            <a:chExt cx="899684" cy="363640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FA8BD75-9DF6-404D-8AA4-65B83F3F22E1}"/>
                </a:ext>
              </a:extLst>
            </p:cNvPr>
            <p:cNvSpPr/>
            <p:nvPr/>
          </p:nvSpPr>
          <p:spPr>
            <a:xfrm>
              <a:off x="5197111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F46D20B-1B23-4EFF-AD55-EB144DA660A1}"/>
                </a:ext>
              </a:extLst>
            </p:cNvPr>
            <p:cNvSpPr/>
            <p:nvPr/>
          </p:nvSpPr>
          <p:spPr>
            <a:xfrm>
              <a:off x="5059285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84397DD-6708-44E6-B6C7-CADB07BA5F84}"/>
                </a:ext>
              </a:extLst>
            </p:cNvPr>
            <p:cNvSpPr/>
            <p:nvPr/>
          </p:nvSpPr>
          <p:spPr>
            <a:xfrm>
              <a:off x="4905153" y="860164"/>
              <a:ext cx="607726" cy="363640"/>
            </a:xfrm>
            <a:custGeom>
              <a:avLst/>
              <a:gdLst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  <a:gd name="connsiteX0" fmla="*/ 0 w 774700"/>
                <a:gd name="connsiteY0" fmla="*/ 0 h 463550"/>
                <a:gd name="connsiteX1" fmla="*/ 774700 w 774700"/>
                <a:gd name="connsiteY1" fmla="*/ 292100 h 463550"/>
                <a:gd name="connsiteX2" fmla="*/ 774700 w 774700"/>
                <a:gd name="connsiteY2" fmla="*/ 463550 h 463550"/>
                <a:gd name="connsiteX3" fmla="*/ 0 w 774700"/>
                <a:gd name="connsiteY3" fmla="*/ 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00" h="463550">
                  <a:moveTo>
                    <a:pt x="0" y="0"/>
                  </a:moveTo>
                  <a:cubicBezTo>
                    <a:pt x="321733" y="230717"/>
                    <a:pt x="452967" y="277283"/>
                    <a:pt x="774700" y="292100"/>
                  </a:cubicBezTo>
                  <a:lnTo>
                    <a:pt x="774700" y="463550"/>
                  </a:lnTo>
                  <a:cubicBezTo>
                    <a:pt x="262467" y="391583"/>
                    <a:pt x="105833" y="14181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8" name="Upper Left Eye">
            <a:extLst>
              <a:ext uri="{FF2B5EF4-FFF2-40B4-BE49-F238E27FC236}">
                <a16:creationId xmlns:a16="http://schemas.microsoft.com/office/drawing/2014/main" id="{055ED715-2910-4192-8917-F856D5160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913696" y="2816172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89" name="Lower Left Eye">
            <a:extLst>
              <a:ext uri="{FF2B5EF4-FFF2-40B4-BE49-F238E27FC236}">
                <a16:creationId xmlns:a16="http://schemas.microsoft.com/office/drawing/2014/main" id="{1812924F-F937-48AD-95C9-BA84C7F37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 flipV="1">
            <a:off x="1913696" y="3130551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90" name="Upper Right Eye">
            <a:extLst>
              <a:ext uri="{FF2B5EF4-FFF2-40B4-BE49-F238E27FC236}">
                <a16:creationId xmlns:a16="http://schemas.microsoft.com/office/drawing/2014/main" id="{31D53091-B238-416B-8709-DD769155C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2750402" y="2816172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  <p:pic>
        <p:nvPicPr>
          <p:cNvPr id="91" name="Lower Right Eye">
            <a:extLst>
              <a:ext uri="{FF2B5EF4-FFF2-40B4-BE49-F238E27FC236}">
                <a16:creationId xmlns:a16="http://schemas.microsoft.com/office/drawing/2014/main" id="{6C7AD511-FC3C-4C9C-B99C-AF976981C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 flipV="1">
            <a:off x="2750402" y="3130551"/>
            <a:ext cx="629087" cy="314543"/>
          </a:xfrm>
          <a:custGeom>
            <a:avLst/>
            <a:gdLst>
              <a:gd name="connsiteX0" fmla="*/ 0 w 895352"/>
              <a:gd name="connsiteY0" fmla="*/ 0 h 447676"/>
              <a:gd name="connsiteX1" fmla="*/ 895352 w 895352"/>
              <a:gd name="connsiteY1" fmla="*/ 0 h 447676"/>
              <a:gd name="connsiteX2" fmla="*/ 895352 w 895352"/>
              <a:gd name="connsiteY2" fmla="*/ 447676 h 447676"/>
              <a:gd name="connsiteX3" fmla="*/ 0 w 895352"/>
              <a:gd name="connsiteY3" fmla="*/ 447676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2" h="447676">
                <a:moveTo>
                  <a:pt x="0" y="0"/>
                </a:moveTo>
                <a:lnTo>
                  <a:pt x="895352" y="0"/>
                </a:lnTo>
                <a:lnTo>
                  <a:pt x="895352" y="447676"/>
                </a:lnTo>
                <a:lnTo>
                  <a:pt x="0" y="44767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2019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Right Wing">
            <a:extLst>
              <a:ext uri="{FF2B5EF4-FFF2-40B4-BE49-F238E27FC236}">
                <a16:creationId xmlns:a16="http://schemas.microsoft.com/office/drawing/2014/main" id="{B7EDD915-9DC8-455C-A75F-8C612DC84D96}"/>
              </a:ext>
            </a:extLst>
          </p:cNvPr>
          <p:cNvGrpSpPr/>
          <p:nvPr/>
        </p:nvGrpSpPr>
        <p:grpSpPr>
          <a:xfrm flipH="1">
            <a:off x="6776054" y="3255189"/>
            <a:ext cx="848677" cy="1829057"/>
            <a:chOff x="4576762" y="2774039"/>
            <a:chExt cx="848677" cy="1829057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1B12738-09D7-437B-A7D3-30F99C100BBC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3E6D1A6-213B-44FE-A75B-6B9A6B4646CA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Left Wing">
            <a:extLst>
              <a:ext uri="{FF2B5EF4-FFF2-40B4-BE49-F238E27FC236}">
                <a16:creationId xmlns:a16="http://schemas.microsoft.com/office/drawing/2014/main" id="{DA3FF655-4B42-47B6-AB20-3C93C81C8438}"/>
              </a:ext>
            </a:extLst>
          </p:cNvPr>
          <p:cNvGrpSpPr/>
          <p:nvPr/>
        </p:nvGrpSpPr>
        <p:grpSpPr>
          <a:xfrm>
            <a:off x="4568053" y="3239948"/>
            <a:ext cx="848677" cy="1829057"/>
            <a:chOff x="4576762" y="2774039"/>
            <a:chExt cx="848677" cy="1829057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F424748-EF2E-4DCA-9E25-7B173AF8E727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64A4950-7690-41B2-86DA-BC406152B8FF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Lower Body">
            <a:extLst>
              <a:ext uri="{FF2B5EF4-FFF2-40B4-BE49-F238E27FC236}">
                <a16:creationId xmlns:a16="http://schemas.microsoft.com/office/drawing/2014/main" id="{D597432A-3613-4BE7-B003-8329DBC9FC09}"/>
              </a:ext>
            </a:extLst>
          </p:cNvPr>
          <p:cNvSpPr/>
          <p:nvPr/>
        </p:nvSpPr>
        <p:spPr>
          <a:xfrm>
            <a:off x="4896444" y="2363822"/>
            <a:ext cx="2381694" cy="3062177"/>
          </a:xfrm>
          <a:custGeom>
            <a:avLst/>
            <a:gdLst>
              <a:gd name="connsiteX0" fmla="*/ 1190847 w 2381694"/>
              <a:gd name="connsiteY0" fmla="*/ 0 h 3062177"/>
              <a:gd name="connsiteX1" fmla="*/ 2381694 w 2381694"/>
              <a:gd name="connsiteY1" fmla="*/ 1608174 h 3062177"/>
              <a:gd name="connsiteX2" fmla="*/ 1758476 w 2381694"/>
              <a:gd name="connsiteY2" fmla="*/ 3022250 h 3062177"/>
              <a:gd name="connsiteX3" fmla="*/ 1697101 w 2381694"/>
              <a:gd name="connsiteY3" fmla="*/ 3062177 h 3062177"/>
              <a:gd name="connsiteX4" fmla="*/ 684593 w 2381694"/>
              <a:gd name="connsiteY4" fmla="*/ 3062177 h 3062177"/>
              <a:gd name="connsiteX5" fmla="*/ 623219 w 2381694"/>
              <a:gd name="connsiteY5" fmla="*/ 3022250 h 3062177"/>
              <a:gd name="connsiteX6" fmla="*/ 0 w 2381694"/>
              <a:gd name="connsiteY6" fmla="*/ 1608174 h 3062177"/>
              <a:gd name="connsiteX7" fmla="*/ 1190847 w 2381694"/>
              <a:gd name="connsiteY7" fmla="*/ 0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694" h="3062177">
                <a:moveTo>
                  <a:pt x="1190847" y="0"/>
                </a:moveTo>
                <a:cubicBezTo>
                  <a:pt x="1848534" y="0"/>
                  <a:pt x="2381694" y="720004"/>
                  <a:pt x="2381694" y="1608174"/>
                </a:cubicBezTo>
                <a:cubicBezTo>
                  <a:pt x="2381694" y="2218791"/>
                  <a:pt x="2129693" y="2749923"/>
                  <a:pt x="1758476" y="3022250"/>
                </a:cubicBezTo>
                <a:lnTo>
                  <a:pt x="1697101" y="3062177"/>
                </a:lnTo>
                <a:lnTo>
                  <a:pt x="684593" y="3062177"/>
                </a:lnTo>
                <a:lnTo>
                  <a:pt x="623219" y="3022250"/>
                </a:lnTo>
                <a:cubicBezTo>
                  <a:pt x="252002" y="2749923"/>
                  <a:pt x="0" y="2218791"/>
                  <a:pt x="0" y="1608174"/>
                </a:cubicBezTo>
                <a:cubicBezTo>
                  <a:pt x="0" y="720004"/>
                  <a:pt x="533160" y="0"/>
                  <a:pt x="119084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Leg">
            <a:extLst>
              <a:ext uri="{FF2B5EF4-FFF2-40B4-BE49-F238E27FC236}">
                <a16:creationId xmlns:a16="http://schemas.microsoft.com/office/drawing/2014/main" id="{A65B1CCB-8B00-4F92-9DF7-B9B21248F2BD}"/>
              </a:ext>
            </a:extLst>
          </p:cNvPr>
          <p:cNvSpPr/>
          <p:nvPr/>
        </p:nvSpPr>
        <p:spPr>
          <a:xfrm>
            <a:off x="5309553" y="5112338"/>
            <a:ext cx="693252" cy="313660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Leg">
            <a:extLst>
              <a:ext uri="{FF2B5EF4-FFF2-40B4-BE49-F238E27FC236}">
                <a16:creationId xmlns:a16="http://schemas.microsoft.com/office/drawing/2014/main" id="{7D28E44C-9205-4B22-90B8-EAE8FE2BFDCB}"/>
              </a:ext>
            </a:extLst>
          </p:cNvPr>
          <p:cNvSpPr/>
          <p:nvPr/>
        </p:nvSpPr>
        <p:spPr>
          <a:xfrm>
            <a:off x="6087291" y="5112338"/>
            <a:ext cx="693252" cy="313660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Right Wing">
            <a:extLst>
              <a:ext uri="{FF2B5EF4-FFF2-40B4-BE49-F238E27FC236}">
                <a16:creationId xmlns:a16="http://schemas.microsoft.com/office/drawing/2014/main" id="{6BECA549-8C1C-4FCA-BA42-B23AB012954D}"/>
              </a:ext>
            </a:extLst>
          </p:cNvPr>
          <p:cNvGrpSpPr/>
          <p:nvPr/>
        </p:nvGrpSpPr>
        <p:grpSpPr>
          <a:xfrm flipH="1">
            <a:off x="9611741" y="3900757"/>
            <a:ext cx="596292" cy="1285121"/>
            <a:chOff x="4576762" y="2774039"/>
            <a:chExt cx="848677" cy="1829057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4150006-5EBE-455D-97FE-B4AA986D0E30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1168B2D-F54E-47DC-AEE1-4C032131F29D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Left Wing">
            <a:extLst>
              <a:ext uri="{FF2B5EF4-FFF2-40B4-BE49-F238E27FC236}">
                <a16:creationId xmlns:a16="http://schemas.microsoft.com/office/drawing/2014/main" id="{EA286980-E4AF-443A-9E4F-106506EE37F0}"/>
              </a:ext>
            </a:extLst>
          </p:cNvPr>
          <p:cNvGrpSpPr/>
          <p:nvPr/>
        </p:nvGrpSpPr>
        <p:grpSpPr>
          <a:xfrm>
            <a:off x="8060369" y="3890049"/>
            <a:ext cx="596292" cy="1285121"/>
            <a:chOff x="4576762" y="2774039"/>
            <a:chExt cx="848677" cy="1829057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998A2CD-853F-4D9D-8098-29000714E8BE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9EAF7FF-6AED-4193-A554-9CCA8A462E8D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6" name="Lower Body">
            <a:extLst>
              <a:ext uri="{FF2B5EF4-FFF2-40B4-BE49-F238E27FC236}">
                <a16:creationId xmlns:a16="http://schemas.microsoft.com/office/drawing/2014/main" id="{51ABECD6-4AF9-4193-B3A7-254FDF67706D}"/>
              </a:ext>
            </a:extLst>
          </p:cNvPr>
          <p:cNvSpPr/>
          <p:nvPr/>
        </p:nvSpPr>
        <p:spPr>
          <a:xfrm>
            <a:off x="8291101" y="3274470"/>
            <a:ext cx="1673411" cy="2151528"/>
          </a:xfrm>
          <a:custGeom>
            <a:avLst/>
            <a:gdLst>
              <a:gd name="connsiteX0" fmla="*/ 1190847 w 2381694"/>
              <a:gd name="connsiteY0" fmla="*/ 0 h 3062177"/>
              <a:gd name="connsiteX1" fmla="*/ 2381694 w 2381694"/>
              <a:gd name="connsiteY1" fmla="*/ 1608174 h 3062177"/>
              <a:gd name="connsiteX2" fmla="*/ 1758476 w 2381694"/>
              <a:gd name="connsiteY2" fmla="*/ 3022250 h 3062177"/>
              <a:gd name="connsiteX3" fmla="*/ 1697101 w 2381694"/>
              <a:gd name="connsiteY3" fmla="*/ 3062177 h 3062177"/>
              <a:gd name="connsiteX4" fmla="*/ 684593 w 2381694"/>
              <a:gd name="connsiteY4" fmla="*/ 3062177 h 3062177"/>
              <a:gd name="connsiteX5" fmla="*/ 623219 w 2381694"/>
              <a:gd name="connsiteY5" fmla="*/ 3022250 h 3062177"/>
              <a:gd name="connsiteX6" fmla="*/ 0 w 2381694"/>
              <a:gd name="connsiteY6" fmla="*/ 1608174 h 3062177"/>
              <a:gd name="connsiteX7" fmla="*/ 1190847 w 2381694"/>
              <a:gd name="connsiteY7" fmla="*/ 0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694" h="3062177">
                <a:moveTo>
                  <a:pt x="1190847" y="0"/>
                </a:moveTo>
                <a:cubicBezTo>
                  <a:pt x="1848534" y="0"/>
                  <a:pt x="2381694" y="720004"/>
                  <a:pt x="2381694" y="1608174"/>
                </a:cubicBezTo>
                <a:cubicBezTo>
                  <a:pt x="2381694" y="2218791"/>
                  <a:pt x="2129693" y="2749923"/>
                  <a:pt x="1758476" y="3022250"/>
                </a:cubicBezTo>
                <a:lnTo>
                  <a:pt x="1697101" y="3062177"/>
                </a:lnTo>
                <a:lnTo>
                  <a:pt x="684593" y="3062177"/>
                </a:lnTo>
                <a:lnTo>
                  <a:pt x="623219" y="3022250"/>
                </a:lnTo>
                <a:cubicBezTo>
                  <a:pt x="252002" y="2749923"/>
                  <a:pt x="0" y="2218791"/>
                  <a:pt x="0" y="1608174"/>
                </a:cubicBezTo>
                <a:cubicBezTo>
                  <a:pt x="0" y="720004"/>
                  <a:pt x="533160" y="0"/>
                  <a:pt x="119084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Left Leg">
            <a:extLst>
              <a:ext uri="{FF2B5EF4-FFF2-40B4-BE49-F238E27FC236}">
                <a16:creationId xmlns:a16="http://schemas.microsoft.com/office/drawing/2014/main" id="{60564AFF-8C54-4667-AEE7-A065B6801B26}"/>
              </a:ext>
            </a:extLst>
          </p:cNvPr>
          <p:cNvSpPr/>
          <p:nvPr/>
        </p:nvSpPr>
        <p:spPr>
          <a:xfrm>
            <a:off x="8581357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Leg">
            <a:extLst>
              <a:ext uri="{FF2B5EF4-FFF2-40B4-BE49-F238E27FC236}">
                <a16:creationId xmlns:a16="http://schemas.microsoft.com/office/drawing/2014/main" id="{FC19DBEA-30F0-4789-BCF1-57F0C17E41A6}"/>
              </a:ext>
            </a:extLst>
          </p:cNvPr>
          <p:cNvSpPr/>
          <p:nvPr/>
        </p:nvSpPr>
        <p:spPr>
          <a:xfrm>
            <a:off x="9127807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C44270C-EA59-43B3-BB79-27DCEA98C356}"/>
              </a:ext>
            </a:extLst>
          </p:cNvPr>
          <p:cNvGrpSpPr/>
          <p:nvPr/>
        </p:nvGrpSpPr>
        <p:grpSpPr>
          <a:xfrm>
            <a:off x="8267261" y="2500020"/>
            <a:ext cx="1750921" cy="1740023"/>
            <a:chOff x="8267261" y="2500020"/>
            <a:chExt cx="1750921" cy="1740023"/>
          </a:xfrm>
        </p:grpSpPr>
        <p:sp>
          <p:nvSpPr>
            <p:cNvPr id="59" name="Face">
              <a:extLst>
                <a:ext uri="{FF2B5EF4-FFF2-40B4-BE49-F238E27FC236}">
                  <a16:creationId xmlns:a16="http://schemas.microsoft.com/office/drawing/2014/main" id="{E183BD6D-CCAC-4A01-AC22-54BB405C6F02}"/>
                </a:ext>
              </a:extLst>
            </p:cNvPr>
            <p:cNvSpPr/>
            <p:nvPr/>
          </p:nvSpPr>
          <p:spPr>
            <a:xfrm>
              <a:off x="8267261" y="2500020"/>
              <a:ext cx="1740023" cy="1740023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0" name="Nose">
              <a:extLst>
                <a:ext uri="{FF2B5EF4-FFF2-40B4-BE49-F238E27FC236}">
                  <a16:creationId xmlns:a16="http://schemas.microsoft.com/office/drawing/2014/main" id="{5C5A33BE-BDE5-45EF-B1CC-83F6528BE4BE}"/>
                </a:ext>
              </a:extLst>
            </p:cNvPr>
            <p:cNvGrpSpPr/>
            <p:nvPr/>
          </p:nvGrpSpPr>
          <p:grpSpPr>
            <a:xfrm>
              <a:off x="9015374" y="3445421"/>
              <a:ext cx="224865" cy="345975"/>
              <a:chOff x="2927350" y="1896643"/>
              <a:chExt cx="1828800" cy="2813786"/>
            </a:xfrm>
          </p:grpSpPr>
          <p:sp>
            <p:nvSpPr>
              <p:cNvPr id="61" name="Right Triangle 60">
                <a:extLst>
                  <a:ext uri="{FF2B5EF4-FFF2-40B4-BE49-F238E27FC236}">
                    <a16:creationId xmlns:a16="http://schemas.microsoft.com/office/drawing/2014/main" id="{5B7D9A82-21D8-45E3-B204-58DF0B784ED6}"/>
                  </a:ext>
                </a:extLst>
              </p:cNvPr>
              <p:cNvSpPr/>
              <p:nvPr/>
            </p:nvSpPr>
            <p:spPr>
              <a:xfrm>
                <a:off x="3841750" y="1897913"/>
                <a:ext cx="914400" cy="914400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ight Triangle 61">
                <a:extLst>
                  <a:ext uri="{FF2B5EF4-FFF2-40B4-BE49-F238E27FC236}">
                    <a16:creationId xmlns:a16="http://schemas.microsoft.com/office/drawing/2014/main" id="{0FF58713-5F3C-47F3-941D-239EBE0FA678}"/>
                  </a:ext>
                </a:extLst>
              </p:cNvPr>
              <p:cNvSpPr/>
              <p:nvPr/>
            </p:nvSpPr>
            <p:spPr>
              <a:xfrm flipH="1">
                <a:off x="2927350" y="1896643"/>
                <a:ext cx="914400" cy="914400"/>
              </a:xfrm>
              <a:prstGeom prst="rtTriangl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ight Triangle 62">
                <a:extLst>
                  <a:ext uri="{FF2B5EF4-FFF2-40B4-BE49-F238E27FC236}">
                    <a16:creationId xmlns:a16="http://schemas.microsoft.com/office/drawing/2014/main" id="{E9E3DA5A-A3DE-4641-8F30-E083A29AB90D}"/>
                  </a:ext>
                </a:extLst>
              </p:cNvPr>
              <p:cNvSpPr/>
              <p:nvPr/>
            </p:nvSpPr>
            <p:spPr>
              <a:xfrm flipV="1">
                <a:off x="3841750" y="2814970"/>
                <a:ext cx="914400" cy="1895459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63">
                <a:extLst>
                  <a:ext uri="{FF2B5EF4-FFF2-40B4-BE49-F238E27FC236}">
                    <a16:creationId xmlns:a16="http://schemas.microsoft.com/office/drawing/2014/main" id="{6DA4E901-4032-47FC-AA59-94A7A5BE30CD}"/>
                  </a:ext>
                </a:extLst>
              </p:cNvPr>
              <p:cNvSpPr/>
              <p:nvPr/>
            </p:nvSpPr>
            <p:spPr>
              <a:xfrm flipH="1" flipV="1">
                <a:off x="2927350" y="2813700"/>
                <a:ext cx="914400" cy="1895459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" name="Left Eyebrow">
              <a:extLst>
                <a:ext uri="{FF2B5EF4-FFF2-40B4-BE49-F238E27FC236}">
                  <a16:creationId xmlns:a16="http://schemas.microsoft.com/office/drawing/2014/main" id="{A3581D33-E592-47C2-941B-7E3380A05EAF}"/>
                </a:ext>
              </a:extLst>
            </p:cNvPr>
            <p:cNvGrpSpPr/>
            <p:nvPr/>
          </p:nvGrpSpPr>
          <p:grpSpPr>
            <a:xfrm>
              <a:off x="8291101" y="2545334"/>
              <a:ext cx="632130" cy="255498"/>
              <a:chOff x="4905153" y="860164"/>
              <a:chExt cx="899684" cy="363640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F82BE2B7-D225-4F62-9E8E-84E46770F49E}"/>
                  </a:ext>
                </a:extLst>
              </p:cNvPr>
              <p:cNvSpPr/>
              <p:nvPr/>
            </p:nvSpPr>
            <p:spPr>
              <a:xfrm>
                <a:off x="5197111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5649C2CD-3B25-4069-A0B6-93A0367D8A83}"/>
                  </a:ext>
                </a:extLst>
              </p:cNvPr>
              <p:cNvSpPr/>
              <p:nvPr/>
            </p:nvSpPr>
            <p:spPr>
              <a:xfrm>
                <a:off x="5059285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1EE29FFD-58E4-4E48-AF36-38704C3C1EA6}"/>
                  </a:ext>
                </a:extLst>
              </p:cNvPr>
              <p:cNvSpPr/>
              <p:nvPr/>
            </p:nvSpPr>
            <p:spPr>
              <a:xfrm>
                <a:off x="4905153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Right Eyebrow">
              <a:extLst>
                <a:ext uri="{FF2B5EF4-FFF2-40B4-BE49-F238E27FC236}">
                  <a16:creationId xmlns:a16="http://schemas.microsoft.com/office/drawing/2014/main" id="{BDB5E52E-0425-4836-A204-5F4E39CA48C5}"/>
                </a:ext>
              </a:extLst>
            </p:cNvPr>
            <p:cNvGrpSpPr/>
            <p:nvPr/>
          </p:nvGrpSpPr>
          <p:grpSpPr>
            <a:xfrm flipH="1">
              <a:off x="9386052" y="2536186"/>
              <a:ext cx="632130" cy="255498"/>
              <a:chOff x="4905153" y="860164"/>
              <a:chExt cx="899684" cy="363640"/>
            </a:xfrm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AD736FB3-E654-416F-A349-91B1BEE742C6}"/>
                  </a:ext>
                </a:extLst>
              </p:cNvPr>
              <p:cNvSpPr/>
              <p:nvPr/>
            </p:nvSpPr>
            <p:spPr>
              <a:xfrm>
                <a:off x="5197111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EB1C0029-0DDA-4B94-8689-7B318F0C53DA}"/>
                  </a:ext>
                </a:extLst>
              </p:cNvPr>
              <p:cNvSpPr/>
              <p:nvPr/>
            </p:nvSpPr>
            <p:spPr>
              <a:xfrm>
                <a:off x="5059285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B10E5526-5AA7-4CFB-B1E8-8C6E9E904078}"/>
                  </a:ext>
                </a:extLst>
              </p:cNvPr>
              <p:cNvSpPr/>
              <p:nvPr/>
            </p:nvSpPr>
            <p:spPr>
              <a:xfrm>
                <a:off x="4905153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3" name="Upper Left Eye">
              <a:extLst>
                <a:ext uri="{FF2B5EF4-FFF2-40B4-BE49-F238E27FC236}">
                  <a16:creationId xmlns:a16="http://schemas.microsoft.com/office/drawing/2014/main" id="{70FF198F-BEBB-41FC-A547-BA419699E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8413057" y="2816172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  <p:pic>
          <p:nvPicPr>
            <p:cNvPr id="74" name="Lower Left Eye">
              <a:extLst>
                <a:ext uri="{FF2B5EF4-FFF2-40B4-BE49-F238E27FC236}">
                  <a16:creationId xmlns:a16="http://schemas.microsoft.com/office/drawing/2014/main" id="{B6E996DC-7447-46F2-A5C0-2E755CEF8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 flipV="1">
              <a:off x="8413057" y="3130551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  <p:pic>
          <p:nvPicPr>
            <p:cNvPr id="75" name="Upper Right Eye">
              <a:extLst>
                <a:ext uri="{FF2B5EF4-FFF2-40B4-BE49-F238E27FC236}">
                  <a16:creationId xmlns:a16="http://schemas.microsoft.com/office/drawing/2014/main" id="{997A5AFD-99E2-4BB8-A207-872BD31CB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9249763" y="2816172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  <p:pic>
          <p:nvPicPr>
            <p:cNvPr id="76" name="Lower Right Eye">
              <a:extLst>
                <a:ext uri="{FF2B5EF4-FFF2-40B4-BE49-F238E27FC236}">
                  <a16:creationId xmlns:a16="http://schemas.microsoft.com/office/drawing/2014/main" id="{DD703C34-4FD0-4F57-ADB3-9CE909B92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 flipV="1">
              <a:off x="9249763" y="3130551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</p:grpSp>
      <p:grpSp>
        <p:nvGrpSpPr>
          <p:cNvPr id="79" name="Right Wing">
            <a:extLst>
              <a:ext uri="{FF2B5EF4-FFF2-40B4-BE49-F238E27FC236}">
                <a16:creationId xmlns:a16="http://schemas.microsoft.com/office/drawing/2014/main" id="{4C38302A-BFF9-4902-9D05-2F0D3EEDF27E}"/>
              </a:ext>
            </a:extLst>
          </p:cNvPr>
          <p:cNvGrpSpPr/>
          <p:nvPr/>
        </p:nvGrpSpPr>
        <p:grpSpPr>
          <a:xfrm flipH="1">
            <a:off x="3112380" y="3900757"/>
            <a:ext cx="596292" cy="1285121"/>
            <a:chOff x="4576762" y="2774039"/>
            <a:chExt cx="848677" cy="1829057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82CD050-211B-4E18-A665-066795DA703D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64174F5-15B1-419C-A103-43B4D4C36EAA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Left Wing">
            <a:extLst>
              <a:ext uri="{FF2B5EF4-FFF2-40B4-BE49-F238E27FC236}">
                <a16:creationId xmlns:a16="http://schemas.microsoft.com/office/drawing/2014/main" id="{C4CB8910-249E-45D8-BF37-F20C112FD708}"/>
              </a:ext>
            </a:extLst>
          </p:cNvPr>
          <p:cNvGrpSpPr/>
          <p:nvPr/>
        </p:nvGrpSpPr>
        <p:grpSpPr>
          <a:xfrm>
            <a:off x="1561008" y="3890049"/>
            <a:ext cx="596292" cy="1285121"/>
            <a:chOff x="4576762" y="2774039"/>
            <a:chExt cx="848677" cy="1829057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7A64D66-1CA9-4BB6-8DE5-F5FCD3F2F1FF}"/>
                </a:ext>
              </a:extLst>
            </p:cNvPr>
            <p:cNvSpPr/>
            <p:nvPr/>
          </p:nvSpPr>
          <p:spPr>
            <a:xfrm>
              <a:off x="4576762" y="2836131"/>
              <a:ext cx="848677" cy="1766965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4E79727-3BC6-4E00-B02C-0D56FFFC5436}"/>
                </a:ext>
              </a:extLst>
            </p:cNvPr>
            <p:cNvSpPr/>
            <p:nvPr/>
          </p:nvSpPr>
          <p:spPr>
            <a:xfrm>
              <a:off x="4637462" y="2774039"/>
              <a:ext cx="577131" cy="845461"/>
            </a:xfrm>
            <a:custGeom>
              <a:avLst/>
              <a:gdLst>
                <a:gd name="connsiteX0" fmla="*/ 457200 w 464956"/>
                <a:gd name="connsiteY0" fmla="*/ 0 h 914400"/>
                <a:gd name="connsiteX1" fmla="*/ 464956 w 464956"/>
                <a:gd name="connsiteY1" fmla="*/ 782 h 914400"/>
                <a:gd name="connsiteX2" fmla="*/ 464956 w 464956"/>
                <a:gd name="connsiteY2" fmla="*/ 913618 h 914400"/>
                <a:gd name="connsiteX3" fmla="*/ 457200 w 464956"/>
                <a:gd name="connsiteY3" fmla="*/ 914400 h 914400"/>
                <a:gd name="connsiteX4" fmla="*/ 0 w 464956"/>
                <a:gd name="connsiteY4" fmla="*/ 457200 h 914400"/>
                <a:gd name="connsiteX5" fmla="*/ 457200 w 464956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56" h="914400">
                  <a:moveTo>
                    <a:pt x="457200" y="0"/>
                  </a:moveTo>
                  <a:lnTo>
                    <a:pt x="464956" y="782"/>
                  </a:lnTo>
                  <a:lnTo>
                    <a:pt x="464956" y="913618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1" name="Lower Body">
            <a:extLst>
              <a:ext uri="{FF2B5EF4-FFF2-40B4-BE49-F238E27FC236}">
                <a16:creationId xmlns:a16="http://schemas.microsoft.com/office/drawing/2014/main" id="{5818A1C7-410B-4B2C-A543-A6A4BB13B6B3}"/>
              </a:ext>
            </a:extLst>
          </p:cNvPr>
          <p:cNvSpPr/>
          <p:nvPr/>
        </p:nvSpPr>
        <p:spPr>
          <a:xfrm>
            <a:off x="1791740" y="3274470"/>
            <a:ext cx="1673411" cy="2151528"/>
          </a:xfrm>
          <a:custGeom>
            <a:avLst/>
            <a:gdLst>
              <a:gd name="connsiteX0" fmla="*/ 1190847 w 2381694"/>
              <a:gd name="connsiteY0" fmla="*/ 0 h 3062177"/>
              <a:gd name="connsiteX1" fmla="*/ 2381694 w 2381694"/>
              <a:gd name="connsiteY1" fmla="*/ 1608174 h 3062177"/>
              <a:gd name="connsiteX2" fmla="*/ 1758476 w 2381694"/>
              <a:gd name="connsiteY2" fmla="*/ 3022250 h 3062177"/>
              <a:gd name="connsiteX3" fmla="*/ 1697101 w 2381694"/>
              <a:gd name="connsiteY3" fmla="*/ 3062177 h 3062177"/>
              <a:gd name="connsiteX4" fmla="*/ 684593 w 2381694"/>
              <a:gd name="connsiteY4" fmla="*/ 3062177 h 3062177"/>
              <a:gd name="connsiteX5" fmla="*/ 623219 w 2381694"/>
              <a:gd name="connsiteY5" fmla="*/ 3022250 h 3062177"/>
              <a:gd name="connsiteX6" fmla="*/ 0 w 2381694"/>
              <a:gd name="connsiteY6" fmla="*/ 1608174 h 3062177"/>
              <a:gd name="connsiteX7" fmla="*/ 1190847 w 2381694"/>
              <a:gd name="connsiteY7" fmla="*/ 0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694" h="3062177">
                <a:moveTo>
                  <a:pt x="1190847" y="0"/>
                </a:moveTo>
                <a:cubicBezTo>
                  <a:pt x="1848534" y="0"/>
                  <a:pt x="2381694" y="720004"/>
                  <a:pt x="2381694" y="1608174"/>
                </a:cubicBezTo>
                <a:cubicBezTo>
                  <a:pt x="2381694" y="2218791"/>
                  <a:pt x="2129693" y="2749923"/>
                  <a:pt x="1758476" y="3022250"/>
                </a:cubicBezTo>
                <a:lnTo>
                  <a:pt x="1697101" y="3062177"/>
                </a:lnTo>
                <a:lnTo>
                  <a:pt x="684593" y="3062177"/>
                </a:lnTo>
                <a:lnTo>
                  <a:pt x="623219" y="3022250"/>
                </a:lnTo>
                <a:cubicBezTo>
                  <a:pt x="252002" y="2749923"/>
                  <a:pt x="0" y="2218791"/>
                  <a:pt x="0" y="1608174"/>
                </a:cubicBezTo>
                <a:cubicBezTo>
                  <a:pt x="0" y="720004"/>
                  <a:pt x="533160" y="0"/>
                  <a:pt x="119084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Left Leg">
            <a:extLst>
              <a:ext uri="{FF2B5EF4-FFF2-40B4-BE49-F238E27FC236}">
                <a16:creationId xmlns:a16="http://schemas.microsoft.com/office/drawing/2014/main" id="{B29BE167-C1C8-48AC-AD1B-E6CA8A5263DD}"/>
              </a:ext>
            </a:extLst>
          </p:cNvPr>
          <p:cNvSpPr/>
          <p:nvPr/>
        </p:nvSpPr>
        <p:spPr>
          <a:xfrm>
            <a:off x="2081996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ight Leg">
            <a:extLst>
              <a:ext uri="{FF2B5EF4-FFF2-40B4-BE49-F238E27FC236}">
                <a16:creationId xmlns:a16="http://schemas.microsoft.com/office/drawing/2014/main" id="{6B8EC1BD-A9DB-43D9-B1D1-1D2B863EDD24}"/>
              </a:ext>
            </a:extLst>
          </p:cNvPr>
          <p:cNvSpPr/>
          <p:nvPr/>
        </p:nvSpPr>
        <p:spPr>
          <a:xfrm>
            <a:off x="2628446" y="5205615"/>
            <a:ext cx="487088" cy="220382"/>
          </a:xfrm>
          <a:custGeom>
            <a:avLst/>
            <a:gdLst>
              <a:gd name="connsiteX0" fmla="*/ 452377 w 904754"/>
              <a:gd name="connsiteY0" fmla="*/ 0 h 409354"/>
              <a:gd name="connsiteX1" fmla="*/ 900288 w 904754"/>
              <a:gd name="connsiteY1" fmla="*/ 365058 h 409354"/>
              <a:gd name="connsiteX2" fmla="*/ 904754 w 904754"/>
              <a:gd name="connsiteY2" fmla="*/ 409354 h 409354"/>
              <a:gd name="connsiteX3" fmla="*/ 0 w 904754"/>
              <a:gd name="connsiteY3" fmla="*/ 409354 h 409354"/>
              <a:gd name="connsiteX4" fmla="*/ 4466 w 904754"/>
              <a:gd name="connsiteY4" fmla="*/ 365058 h 409354"/>
              <a:gd name="connsiteX5" fmla="*/ 452377 w 904754"/>
              <a:gd name="connsiteY5" fmla="*/ 0 h 40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754" h="409354">
                <a:moveTo>
                  <a:pt x="452377" y="0"/>
                </a:moveTo>
                <a:cubicBezTo>
                  <a:pt x="673319" y="0"/>
                  <a:pt x="857656" y="156720"/>
                  <a:pt x="900288" y="365058"/>
                </a:cubicBezTo>
                <a:lnTo>
                  <a:pt x="904754" y="409354"/>
                </a:lnTo>
                <a:lnTo>
                  <a:pt x="0" y="409354"/>
                </a:lnTo>
                <a:lnTo>
                  <a:pt x="4466" y="365058"/>
                </a:lnTo>
                <a:cubicBezTo>
                  <a:pt x="47098" y="156720"/>
                  <a:pt x="231435" y="0"/>
                  <a:pt x="45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817A1AB-5040-4D41-B205-EF46D56E8F4C}"/>
              </a:ext>
            </a:extLst>
          </p:cNvPr>
          <p:cNvGrpSpPr/>
          <p:nvPr/>
        </p:nvGrpSpPr>
        <p:grpSpPr>
          <a:xfrm>
            <a:off x="1767900" y="2500020"/>
            <a:ext cx="1750921" cy="1740023"/>
            <a:chOff x="1767900" y="2500020"/>
            <a:chExt cx="1750921" cy="1740023"/>
          </a:xfrm>
        </p:grpSpPr>
        <p:sp>
          <p:nvSpPr>
            <p:cNvPr id="84" name="Face">
              <a:extLst>
                <a:ext uri="{FF2B5EF4-FFF2-40B4-BE49-F238E27FC236}">
                  <a16:creationId xmlns:a16="http://schemas.microsoft.com/office/drawing/2014/main" id="{59DC89D3-296A-46E3-ADB9-9A5ABF992526}"/>
                </a:ext>
              </a:extLst>
            </p:cNvPr>
            <p:cNvSpPr/>
            <p:nvPr/>
          </p:nvSpPr>
          <p:spPr>
            <a:xfrm>
              <a:off x="1767900" y="2500020"/>
              <a:ext cx="1740023" cy="1740023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5" name="Nose">
              <a:extLst>
                <a:ext uri="{FF2B5EF4-FFF2-40B4-BE49-F238E27FC236}">
                  <a16:creationId xmlns:a16="http://schemas.microsoft.com/office/drawing/2014/main" id="{59F074A6-ADA0-42B0-B56E-1B6A216FE07E}"/>
                </a:ext>
              </a:extLst>
            </p:cNvPr>
            <p:cNvGrpSpPr/>
            <p:nvPr/>
          </p:nvGrpSpPr>
          <p:grpSpPr>
            <a:xfrm>
              <a:off x="2516013" y="3445421"/>
              <a:ext cx="224865" cy="345975"/>
              <a:chOff x="2927350" y="1896643"/>
              <a:chExt cx="1828800" cy="2813786"/>
            </a:xfrm>
          </p:grpSpPr>
          <p:sp>
            <p:nvSpPr>
              <p:cNvPr id="98" name="Right Triangle 97">
                <a:extLst>
                  <a:ext uri="{FF2B5EF4-FFF2-40B4-BE49-F238E27FC236}">
                    <a16:creationId xmlns:a16="http://schemas.microsoft.com/office/drawing/2014/main" id="{BAA7B40B-C046-4F5B-80B9-BB84CA454558}"/>
                  </a:ext>
                </a:extLst>
              </p:cNvPr>
              <p:cNvSpPr/>
              <p:nvPr/>
            </p:nvSpPr>
            <p:spPr>
              <a:xfrm>
                <a:off x="3841750" y="1897913"/>
                <a:ext cx="914400" cy="914400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Right Triangle 98">
                <a:extLst>
                  <a:ext uri="{FF2B5EF4-FFF2-40B4-BE49-F238E27FC236}">
                    <a16:creationId xmlns:a16="http://schemas.microsoft.com/office/drawing/2014/main" id="{D2B844FA-6DBB-4364-B699-FA7B97C3FDCE}"/>
                  </a:ext>
                </a:extLst>
              </p:cNvPr>
              <p:cNvSpPr/>
              <p:nvPr/>
            </p:nvSpPr>
            <p:spPr>
              <a:xfrm flipH="1">
                <a:off x="2927350" y="1896643"/>
                <a:ext cx="914400" cy="914400"/>
              </a:xfrm>
              <a:prstGeom prst="rtTriangl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Right Triangle 99">
                <a:extLst>
                  <a:ext uri="{FF2B5EF4-FFF2-40B4-BE49-F238E27FC236}">
                    <a16:creationId xmlns:a16="http://schemas.microsoft.com/office/drawing/2014/main" id="{A9DABD04-983B-4665-B976-EE8F6EC52B79}"/>
                  </a:ext>
                </a:extLst>
              </p:cNvPr>
              <p:cNvSpPr/>
              <p:nvPr/>
            </p:nvSpPr>
            <p:spPr>
              <a:xfrm flipV="1">
                <a:off x="3841750" y="2814970"/>
                <a:ext cx="914400" cy="1895459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ight Triangle 100">
                <a:extLst>
                  <a:ext uri="{FF2B5EF4-FFF2-40B4-BE49-F238E27FC236}">
                    <a16:creationId xmlns:a16="http://schemas.microsoft.com/office/drawing/2014/main" id="{2604EDA0-B17C-42D3-955B-D923FDC26DC6}"/>
                  </a:ext>
                </a:extLst>
              </p:cNvPr>
              <p:cNvSpPr/>
              <p:nvPr/>
            </p:nvSpPr>
            <p:spPr>
              <a:xfrm flipH="1" flipV="1">
                <a:off x="2927350" y="2813700"/>
                <a:ext cx="914400" cy="1895459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6" name="Left Eyebrow">
              <a:extLst>
                <a:ext uri="{FF2B5EF4-FFF2-40B4-BE49-F238E27FC236}">
                  <a16:creationId xmlns:a16="http://schemas.microsoft.com/office/drawing/2014/main" id="{BD518E9B-67C4-41F9-B01A-3474EFADFC1E}"/>
                </a:ext>
              </a:extLst>
            </p:cNvPr>
            <p:cNvGrpSpPr/>
            <p:nvPr/>
          </p:nvGrpSpPr>
          <p:grpSpPr>
            <a:xfrm>
              <a:off x="1791740" y="2545334"/>
              <a:ext cx="632130" cy="255498"/>
              <a:chOff x="4905153" y="860164"/>
              <a:chExt cx="899684" cy="363640"/>
            </a:xfrm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18CB6584-ADC6-401E-86D7-F26F5188650E}"/>
                  </a:ext>
                </a:extLst>
              </p:cNvPr>
              <p:cNvSpPr/>
              <p:nvPr/>
            </p:nvSpPr>
            <p:spPr>
              <a:xfrm>
                <a:off x="5197111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184B6558-F2C2-464A-B060-41AD0885317A}"/>
                  </a:ext>
                </a:extLst>
              </p:cNvPr>
              <p:cNvSpPr/>
              <p:nvPr/>
            </p:nvSpPr>
            <p:spPr>
              <a:xfrm>
                <a:off x="5059285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069C2CDD-33A3-4FEA-B6F2-A0275DD2F593}"/>
                  </a:ext>
                </a:extLst>
              </p:cNvPr>
              <p:cNvSpPr/>
              <p:nvPr/>
            </p:nvSpPr>
            <p:spPr>
              <a:xfrm>
                <a:off x="4905153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7" name="Right Eyebrow">
              <a:extLst>
                <a:ext uri="{FF2B5EF4-FFF2-40B4-BE49-F238E27FC236}">
                  <a16:creationId xmlns:a16="http://schemas.microsoft.com/office/drawing/2014/main" id="{0DCF58C9-9C80-490B-9088-3AA591365BA6}"/>
                </a:ext>
              </a:extLst>
            </p:cNvPr>
            <p:cNvGrpSpPr/>
            <p:nvPr/>
          </p:nvGrpSpPr>
          <p:grpSpPr>
            <a:xfrm flipH="1">
              <a:off x="2886691" y="2536186"/>
              <a:ext cx="632130" cy="255498"/>
              <a:chOff x="4905153" y="860164"/>
              <a:chExt cx="899684" cy="363640"/>
            </a:xfrm>
          </p:grpSpPr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FA8BD75-9DF6-404D-8AA4-65B83F3F22E1}"/>
                  </a:ext>
                </a:extLst>
              </p:cNvPr>
              <p:cNvSpPr/>
              <p:nvPr/>
            </p:nvSpPr>
            <p:spPr>
              <a:xfrm>
                <a:off x="5197111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DF46D20B-1B23-4EFF-AD55-EB144DA660A1}"/>
                  </a:ext>
                </a:extLst>
              </p:cNvPr>
              <p:cNvSpPr/>
              <p:nvPr/>
            </p:nvSpPr>
            <p:spPr>
              <a:xfrm>
                <a:off x="5059285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A84397DD-6708-44E6-B6C7-CADB07BA5F84}"/>
                  </a:ext>
                </a:extLst>
              </p:cNvPr>
              <p:cNvSpPr/>
              <p:nvPr/>
            </p:nvSpPr>
            <p:spPr>
              <a:xfrm>
                <a:off x="4905153" y="860164"/>
                <a:ext cx="607726" cy="363640"/>
              </a:xfrm>
              <a:custGeom>
                <a:avLst/>
                <a:gdLst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  <a:gd name="connsiteX0" fmla="*/ 0 w 774700"/>
                  <a:gd name="connsiteY0" fmla="*/ 0 h 463550"/>
                  <a:gd name="connsiteX1" fmla="*/ 774700 w 774700"/>
                  <a:gd name="connsiteY1" fmla="*/ 292100 h 463550"/>
                  <a:gd name="connsiteX2" fmla="*/ 774700 w 774700"/>
                  <a:gd name="connsiteY2" fmla="*/ 463550 h 463550"/>
                  <a:gd name="connsiteX3" fmla="*/ 0 w 774700"/>
                  <a:gd name="connsiteY3" fmla="*/ 0 h 46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4700" h="463550">
                    <a:moveTo>
                      <a:pt x="0" y="0"/>
                    </a:moveTo>
                    <a:cubicBezTo>
                      <a:pt x="321733" y="230717"/>
                      <a:pt x="452967" y="277283"/>
                      <a:pt x="774700" y="292100"/>
                    </a:cubicBezTo>
                    <a:lnTo>
                      <a:pt x="774700" y="463550"/>
                    </a:lnTo>
                    <a:cubicBezTo>
                      <a:pt x="262467" y="391583"/>
                      <a:pt x="105833" y="14181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8" name="Upper Left Eye">
              <a:extLst>
                <a:ext uri="{FF2B5EF4-FFF2-40B4-BE49-F238E27FC236}">
                  <a16:creationId xmlns:a16="http://schemas.microsoft.com/office/drawing/2014/main" id="{055ED715-2910-4192-8917-F856D5160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1913696" y="2816172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  <p:pic>
          <p:nvPicPr>
            <p:cNvPr id="89" name="Lower Left Eye">
              <a:extLst>
                <a:ext uri="{FF2B5EF4-FFF2-40B4-BE49-F238E27FC236}">
                  <a16:creationId xmlns:a16="http://schemas.microsoft.com/office/drawing/2014/main" id="{1812924F-F937-48AD-95C9-BA84C7F37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 flipV="1">
              <a:off x="1913696" y="3130551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  <p:pic>
          <p:nvPicPr>
            <p:cNvPr id="90" name="Upper Right Eye">
              <a:extLst>
                <a:ext uri="{FF2B5EF4-FFF2-40B4-BE49-F238E27FC236}">
                  <a16:creationId xmlns:a16="http://schemas.microsoft.com/office/drawing/2014/main" id="{31D53091-B238-416B-8709-DD769155C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2750402" y="2816172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  <p:pic>
          <p:nvPicPr>
            <p:cNvPr id="91" name="Lower Right Eye">
              <a:extLst>
                <a:ext uri="{FF2B5EF4-FFF2-40B4-BE49-F238E27FC236}">
                  <a16:creationId xmlns:a16="http://schemas.microsoft.com/office/drawing/2014/main" id="{6C7AD511-FC3C-4C9C-B99C-AF976981C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 flipV="1">
              <a:off x="2750402" y="3130551"/>
              <a:ext cx="629087" cy="314543"/>
            </a:xfrm>
            <a:custGeom>
              <a:avLst/>
              <a:gdLst>
                <a:gd name="connsiteX0" fmla="*/ 0 w 895352"/>
                <a:gd name="connsiteY0" fmla="*/ 0 h 447676"/>
                <a:gd name="connsiteX1" fmla="*/ 895352 w 895352"/>
                <a:gd name="connsiteY1" fmla="*/ 0 h 447676"/>
                <a:gd name="connsiteX2" fmla="*/ 895352 w 895352"/>
                <a:gd name="connsiteY2" fmla="*/ 447676 h 447676"/>
                <a:gd name="connsiteX3" fmla="*/ 0 w 895352"/>
                <a:gd name="connsiteY3" fmla="*/ 447676 h 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352" h="447676">
                  <a:moveTo>
                    <a:pt x="0" y="0"/>
                  </a:moveTo>
                  <a:lnTo>
                    <a:pt x="895352" y="0"/>
                  </a:lnTo>
                  <a:lnTo>
                    <a:pt x="895352" y="447676"/>
                  </a:lnTo>
                  <a:lnTo>
                    <a:pt x="0" y="447676"/>
                  </a:lnTo>
                  <a:close/>
                </a:path>
              </a:pathLst>
            </a:cu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8DD1FD-4E5A-40D1-89B2-A86BCA15520F}"/>
              </a:ext>
            </a:extLst>
          </p:cNvPr>
          <p:cNvGrpSpPr/>
          <p:nvPr/>
        </p:nvGrpSpPr>
        <p:grpSpPr>
          <a:xfrm>
            <a:off x="4862514" y="1261580"/>
            <a:ext cx="2492011" cy="4875036"/>
            <a:chOff x="4862514" y="1261580"/>
            <a:chExt cx="2492011" cy="487503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0549DBF-A039-4004-A149-EEEEB5808609}"/>
                </a:ext>
              </a:extLst>
            </p:cNvPr>
            <p:cNvGrpSpPr/>
            <p:nvPr/>
          </p:nvGrpSpPr>
          <p:grpSpPr>
            <a:xfrm>
              <a:off x="4862514" y="1261580"/>
              <a:ext cx="2492011" cy="2476500"/>
              <a:chOff x="4862514" y="1261580"/>
              <a:chExt cx="2492011" cy="2476500"/>
            </a:xfrm>
          </p:grpSpPr>
          <p:sp>
            <p:nvSpPr>
              <p:cNvPr id="11" name="Face">
                <a:extLst>
                  <a:ext uri="{FF2B5EF4-FFF2-40B4-BE49-F238E27FC236}">
                    <a16:creationId xmlns:a16="http://schemas.microsoft.com/office/drawing/2014/main" id="{C5FD6122-A37C-45D1-A443-11DE92186D84}"/>
                  </a:ext>
                </a:extLst>
              </p:cNvPr>
              <p:cNvSpPr/>
              <p:nvPr/>
            </p:nvSpPr>
            <p:spPr>
              <a:xfrm>
                <a:off x="4862514" y="1261580"/>
                <a:ext cx="2476500" cy="247650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" name="Nose">
                <a:extLst>
                  <a:ext uri="{FF2B5EF4-FFF2-40B4-BE49-F238E27FC236}">
                    <a16:creationId xmlns:a16="http://schemas.microsoft.com/office/drawing/2014/main" id="{FA6F6365-AF56-41C1-8C71-DAA8A5AEEE22}"/>
                  </a:ext>
                </a:extLst>
              </p:cNvPr>
              <p:cNvGrpSpPr/>
              <p:nvPr/>
            </p:nvGrpSpPr>
            <p:grpSpPr>
              <a:xfrm>
                <a:off x="5927271" y="2607129"/>
                <a:ext cx="320040" cy="492412"/>
                <a:chOff x="2927350" y="1896643"/>
                <a:chExt cx="1828800" cy="2813786"/>
              </a:xfrm>
            </p:grpSpPr>
            <p:sp>
              <p:nvSpPr>
                <p:cNvPr id="22" name="Right Triangle 21">
                  <a:extLst>
                    <a:ext uri="{FF2B5EF4-FFF2-40B4-BE49-F238E27FC236}">
                      <a16:creationId xmlns:a16="http://schemas.microsoft.com/office/drawing/2014/main" id="{B4EAAFE8-E932-455B-A3B6-267A57002C7C}"/>
                    </a:ext>
                  </a:extLst>
                </p:cNvPr>
                <p:cNvSpPr/>
                <p:nvPr/>
              </p:nvSpPr>
              <p:spPr>
                <a:xfrm>
                  <a:off x="3841750" y="1897913"/>
                  <a:ext cx="914400" cy="914400"/>
                </a:xfrm>
                <a:prstGeom prst="rtTriangl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ight Triangle 22">
                  <a:extLst>
                    <a:ext uri="{FF2B5EF4-FFF2-40B4-BE49-F238E27FC236}">
                      <a16:creationId xmlns:a16="http://schemas.microsoft.com/office/drawing/2014/main" id="{34D434CC-E1F9-474F-98BC-B1F29DB666CA}"/>
                    </a:ext>
                  </a:extLst>
                </p:cNvPr>
                <p:cNvSpPr/>
                <p:nvPr/>
              </p:nvSpPr>
              <p:spPr>
                <a:xfrm flipH="1">
                  <a:off x="2927350" y="1896643"/>
                  <a:ext cx="914400" cy="914400"/>
                </a:xfrm>
                <a:prstGeom prst="rtTriangl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Right Triangle 23">
                  <a:extLst>
                    <a:ext uri="{FF2B5EF4-FFF2-40B4-BE49-F238E27FC236}">
                      <a16:creationId xmlns:a16="http://schemas.microsoft.com/office/drawing/2014/main" id="{A28EED0C-B869-4CD8-9EC2-AEE6168677F8}"/>
                    </a:ext>
                  </a:extLst>
                </p:cNvPr>
                <p:cNvSpPr/>
                <p:nvPr/>
              </p:nvSpPr>
              <p:spPr>
                <a:xfrm flipV="1">
                  <a:off x="3841750" y="2814970"/>
                  <a:ext cx="914400" cy="1895459"/>
                </a:xfrm>
                <a:prstGeom prst="rt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ight Triangle 24">
                  <a:extLst>
                    <a:ext uri="{FF2B5EF4-FFF2-40B4-BE49-F238E27FC236}">
                      <a16:creationId xmlns:a16="http://schemas.microsoft.com/office/drawing/2014/main" id="{472B6965-B792-480A-8CD0-62434221D1F9}"/>
                    </a:ext>
                  </a:extLst>
                </p:cNvPr>
                <p:cNvSpPr/>
                <p:nvPr/>
              </p:nvSpPr>
              <p:spPr>
                <a:xfrm flipH="1" flipV="1">
                  <a:off x="2927350" y="2813700"/>
                  <a:ext cx="914400" cy="1895459"/>
                </a:xfrm>
                <a:prstGeom prst="rtTriangl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0" name="Left Eyebrow">
                <a:extLst>
                  <a:ext uri="{FF2B5EF4-FFF2-40B4-BE49-F238E27FC236}">
                    <a16:creationId xmlns:a16="http://schemas.microsoft.com/office/drawing/2014/main" id="{F27000C7-4732-48B9-A44D-FB9FC95756DC}"/>
                  </a:ext>
                </a:extLst>
              </p:cNvPr>
              <p:cNvGrpSpPr/>
              <p:nvPr/>
            </p:nvGrpSpPr>
            <p:grpSpPr>
              <a:xfrm>
                <a:off x="4896444" y="1326073"/>
                <a:ext cx="899684" cy="363640"/>
                <a:chOff x="4905153" y="860164"/>
                <a:chExt cx="899684" cy="363640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226B24D7-8E75-4E62-AAE3-02A338F32B3C}"/>
                    </a:ext>
                  </a:extLst>
                </p:cNvPr>
                <p:cNvSpPr/>
                <p:nvPr/>
              </p:nvSpPr>
              <p:spPr>
                <a:xfrm>
                  <a:off x="5197111" y="860164"/>
                  <a:ext cx="607726" cy="363640"/>
                </a:xfrm>
                <a:custGeom>
                  <a:avLst/>
                  <a:gdLst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4700" h="463550">
                      <a:moveTo>
                        <a:pt x="0" y="0"/>
                      </a:moveTo>
                      <a:cubicBezTo>
                        <a:pt x="321733" y="230717"/>
                        <a:pt x="452967" y="277283"/>
                        <a:pt x="774700" y="292100"/>
                      </a:cubicBezTo>
                      <a:lnTo>
                        <a:pt x="774700" y="463550"/>
                      </a:lnTo>
                      <a:cubicBezTo>
                        <a:pt x="262467" y="391583"/>
                        <a:pt x="105833" y="141817"/>
                        <a:pt x="0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9F1E31C8-37F8-4BBA-A35C-FEC9D1C40341}"/>
                    </a:ext>
                  </a:extLst>
                </p:cNvPr>
                <p:cNvSpPr/>
                <p:nvPr/>
              </p:nvSpPr>
              <p:spPr>
                <a:xfrm>
                  <a:off x="5059285" y="860164"/>
                  <a:ext cx="607726" cy="363640"/>
                </a:xfrm>
                <a:custGeom>
                  <a:avLst/>
                  <a:gdLst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4700" h="463550">
                      <a:moveTo>
                        <a:pt x="0" y="0"/>
                      </a:moveTo>
                      <a:cubicBezTo>
                        <a:pt x="321733" y="230717"/>
                        <a:pt x="452967" y="277283"/>
                        <a:pt x="774700" y="292100"/>
                      </a:cubicBezTo>
                      <a:lnTo>
                        <a:pt x="774700" y="463550"/>
                      </a:lnTo>
                      <a:cubicBezTo>
                        <a:pt x="262467" y="391583"/>
                        <a:pt x="105833" y="141817"/>
                        <a:pt x="0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5206D082-4BA3-478A-9F94-B44D23E070CD}"/>
                    </a:ext>
                  </a:extLst>
                </p:cNvPr>
                <p:cNvSpPr/>
                <p:nvPr/>
              </p:nvSpPr>
              <p:spPr>
                <a:xfrm>
                  <a:off x="4905153" y="860164"/>
                  <a:ext cx="607726" cy="363640"/>
                </a:xfrm>
                <a:custGeom>
                  <a:avLst/>
                  <a:gdLst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4700" h="463550">
                      <a:moveTo>
                        <a:pt x="0" y="0"/>
                      </a:moveTo>
                      <a:cubicBezTo>
                        <a:pt x="321733" y="230717"/>
                        <a:pt x="452967" y="277283"/>
                        <a:pt x="774700" y="292100"/>
                      </a:cubicBezTo>
                      <a:lnTo>
                        <a:pt x="774700" y="463550"/>
                      </a:lnTo>
                      <a:cubicBezTo>
                        <a:pt x="262467" y="391583"/>
                        <a:pt x="105833" y="141817"/>
                        <a:pt x="0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1" name="Right Eyebrow">
                <a:extLst>
                  <a:ext uri="{FF2B5EF4-FFF2-40B4-BE49-F238E27FC236}">
                    <a16:creationId xmlns:a16="http://schemas.microsoft.com/office/drawing/2014/main" id="{4F35571A-7D1D-482A-A6E8-BB0F4FCC9D55}"/>
                  </a:ext>
                </a:extLst>
              </p:cNvPr>
              <p:cNvGrpSpPr/>
              <p:nvPr/>
            </p:nvGrpSpPr>
            <p:grpSpPr>
              <a:xfrm flipH="1">
                <a:off x="6454841" y="1313053"/>
                <a:ext cx="899684" cy="363640"/>
                <a:chOff x="4905153" y="860164"/>
                <a:chExt cx="899684" cy="363640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D7ABFDF1-4001-4546-9EAA-7008642B6FB2}"/>
                    </a:ext>
                  </a:extLst>
                </p:cNvPr>
                <p:cNvSpPr/>
                <p:nvPr/>
              </p:nvSpPr>
              <p:spPr>
                <a:xfrm>
                  <a:off x="5197111" y="860164"/>
                  <a:ext cx="607726" cy="363640"/>
                </a:xfrm>
                <a:custGeom>
                  <a:avLst/>
                  <a:gdLst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4700" h="463550">
                      <a:moveTo>
                        <a:pt x="0" y="0"/>
                      </a:moveTo>
                      <a:cubicBezTo>
                        <a:pt x="321733" y="230717"/>
                        <a:pt x="452967" y="277283"/>
                        <a:pt x="774700" y="292100"/>
                      </a:cubicBezTo>
                      <a:lnTo>
                        <a:pt x="774700" y="463550"/>
                      </a:lnTo>
                      <a:cubicBezTo>
                        <a:pt x="262467" y="391583"/>
                        <a:pt x="105833" y="141817"/>
                        <a:pt x="0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543529B5-F9EC-4D98-A863-B60C6B6AD12E}"/>
                    </a:ext>
                  </a:extLst>
                </p:cNvPr>
                <p:cNvSpPr/>
                <p:nvPr/>
              </p:nvSpPr>
              <p:spPr>
                <a:xfrm>
                  <a:off x="5059285" y="860164"/>
                  <a:ext cx="607726" cy="363640"/>
                </a:xfrm>
                <a:custGeom>
                  <a:avLst/>
                  <a:gdLst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4700" h="463550">
                      <a:moveTo>
                        <a:pt x="0" y="0"/>
                      </a:moveTo>
                      <a:cubicBezTo>
                        <a:pt x="321733" y="230717"/>
                        <a:pt x="452967" y="277283"/>
                        <a:pt x="774700" y="292100"/>
                      </a:cubicBezTo>
                      <a:lnTo>
                        <a:pt x="774700" y="463550"/>
                      </a:lnTo>
                      <a:cubicBezTo>
                        <a:pt x="262467" y="391583"/>
                        <a:pt x="105833" y="141817"/>
                        <a:pt x="0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2F4C1DAB-5E32-43E1-8174-4F8D7E95A5FA}"/>
                    </a:ext>
                  </a:extLst>
                </p:cNvPr>
                <p:cNvSpPr/>
                <p:nvPr/>
              </p:nvSpPr>
              <p:spPr>
                <a:xfrm>
                  <a:off x="4905153" y="860164"/>
                  <a:ext cx="607726" cy="363640"/>
                </a:xfrm>
                <a:custGeom>
                  <a:avLst/>
                  <a:gdLst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  <a:gd name="connsiteX0" fmla="*/ 0 w 774700"/>
                    <a:gd name="connsiteY0" fmla="*/ 0 h 463550"/>
                    <a:gd name="connsiteX1" fmla="*/ 774700 w 774700"/>
                    <a:gd name="connsiteY1" fmla="*/ 292100 h 463550"/>
                    <a:gd name="connsiteX2" fmla="*/ 774700 w 774700"/>
                    <a:gd name="connsiteY2" fmla="*/ 463550 h 463550"/>
                    <a:gd name="connsiteX3" fmla="*/ 0 w 774700"/>
                    <a:gd name="connsiteY3" fmla="*/ 0 h 46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4700" h="463550">
                      <a:moveTo>
                        <a:pt x="0" y="0"/>
                      </a:moveTo>
                      <a:cubicBezTo>
                        <a:pt x="321733" y="230717"/>
                        <a:pt x="452967" y="277283"/>
                        <a:pt x="774700" y="292100"/>
                      </a:cubicBezTo>
                      <a:lnTo>
                        <a:pt x="774700" y="463550"/>
                      </a:lnTo>
                      <a:cubicBezTo>
                        <a:pt x="262467" y="391583"/>
                        <a:pt x="105833" y="141817"/>
                        <a:pt x="0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8" name="Upper Left Eye">
                <a:extLst>
                  <a:ext uri="{FF2B5EF4-FFF2-40B4-BE49-F238E27FC236}">
                    <a16:creationId xmlns:a16="http://schemas.microsoft.com/office/drawing/2014/main" id="{4EFADA0B-996C-48B8-8D0A-0368C4EAA3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>
                <a:fillRect/>
              </a:stretch>
            </p:blipFill>
            <p:spPr>
              <a:xfrm>
                <a:off x="5070019" y="1711545"/>
                <a:ext cx="895352" cy="447676"/>
              </a:xfrm>
              <a:custGeom>
                <a:avLst/>
                <a:gdLst>
                  <a:gd name="connsiteX0" fmla="*/ 0 w 895352"/>
                  <a:gd name="connsiteY0" fmla="*/ 0 h 447676"/>
                  <a:gd name="connsiteX1" fmla="*/ 895352 w 895352"/>
                  <a:gd name="connsiteY1" fmla="*/ 0 h 447676"/>
                  <a:gd name="connsiteX2" fmla="*/ 895352 w 895352"/>
                  <a:gd name="connsiteY2" fmla="*/ 447676 h 447676"/>
                  <a:gd name="connsiteX3" fmla="*/ 0 w 895352"/>
                  <a:gd name="connsiteY3" fmla="*/ 447676 h 44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5352" h="447676">
                    <a:moveTo>
                      <a:pt x="0" y="0"/>
                    </a:moveTo>
                    <a:lnTo>
                      <a:pt x="895352" y="0"/>
                    </a:lnTo>
                    <a:lnTo>
                      <a:pt x="895352" y="447676"/>
                    </a:lnTo>
                    <a:lnTo>
                      <a:pt x="0" y="447676"/>
                    </a:lnTo>
                    <a:close/>
                  </a:path>
                </a:pathLst>
              </a:custGeom>
            </p:spPr>
          </p:pic>
          <p:pic>
            <p:nvPicPr>
              <p:cNvPr id="39" name="Lower Left Eye">
                <a:extLst>
                  <a:ext uri="{FF2B5EF4-FFF2-40B4-BE49-F238E27FC236}">
                    <a16:creationId xmlns:a16="http://schemas.microsoft.com/office/drawing/2014/main" id="{6CF4CFE2-4591-410D-83CB-CC46D477DD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>
                <a:fillRect/>
              </a:stretch>
            </p:blipFill>
            <p:spPr>
              <a:xfrm flipV="1">
                <a:off x="5070019" y="2158988"/>
                <a:ext cx="895352" cy="447676"/>
              </a:xfrm>
              <a:custGeom>
                <a:avLst/>
                <a:gdLst>
                  <a:gd name="connsiteX0" fmla="*/ 0 w 895352"/>
                  <a:gd name="connsiteY0" fmla="*/ 0 h 447676"/>
                  <a:gd name="connsiteX1" fmla="*/ 895352 w 895352"/>
                  <a:gd name="connsiteY1" fmla="*/ 0 h 447676"/>
                  <a:gd name="connsiteX2" fmla="*/ 895352 w 895352"/>
                  <a:gd name="connsiteY2" fmla="*/ 447676 h 447676"/>
                  <a:gd name="connsiteX3" fmla="*/ 0 w 895352"/>
                  <a:gd name="connsiteY3" fmla="*/ 447676 h 44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5352" h="447676">
                    <a:moveTo>
                      <a:pt x="0" y="0"/>
                    </a:moveTo>
                    <a:lnTo>
                      <a:pt x="895352" y="0"/>
                    </a:lnTo>
                    <a:lnTo>
                      <a:pt x="895352" y="447676"/>
                    </a:lnTo>
                    <a:lnTo>
                      <a:pt x="0" y="447676"/>
                    </a:lnTo>
                    <a:close/>
                  </a:path>
                </a:pathLst>
              </a:custGeom>
            </p:spPr>
          </p:pic>
          <p:pic>
            <p:nvPicPr>
              <p:cNvPr id="40" name="Upper Right Eye">
                <a:extLst>
                  <a:ext uri="{FF2B5EF4-FFF2-40B4-BE49-F238E27FC236}">
                    <a16:creationId xmlns:a16="http://schemas.microsoft.com/office/drawing/2014/main" id="{35454600-30B1-4E41-BDBD-0D3A3F89AD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>
                <a:fillRect/>
              </a:stretch>
            </p:blipFill>
            <p:spPr>
              <a:xfrm>
                <a:off x="6260866" y="1711545"/>
                <a:ext cx="895352" cy="447676"/>
              </a:xfrm>
              <a:custGeom>
                <a:avLst/>
                <a:gdLst>
                  <a:gd name="connsiteX0" fmla="*/ 0 w 895352"/>
                  <a:gd name="connsiteY0" fmla="*/ 0 h 447676"/>
                  <a:gd name="connsiteX1" fmla="*/ 895352 w 895352"/>
                  <a:gd name="connsiteY1" fmla="*/ 0 h 447676"/>
                  <a:gd name="connsiteX2" fmla="*/ 895352 w 895352"/>
                  <a:gd name="connsiteY2" fmla="*/ 447676 h 447676"/>
                  <a:gd name="connsiteX3" fmla="*/ 0 w 895352"/>
                  <a:gd name="connsiteY3" fmla="*/ 447676 h 44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5352" h="447676">
                    <a:moveTo>
                      <a:pt x="0" y="0"/>
                    </a:moveTo>
                    <a:lnTo>
                      <a:pt x="895352" y="0"/>
                    </a:lnTo>
                    <a:lnTo>
                      <a:pt x="895352" y="447676"/>
                    </a:lnTo>
                    <a:lnTo>
                      <a:pt x="0" y="447676"/>
                    </a:lnTo>
                    <a:close/>
                  </a:path>
                </a:pathLst>
              </a:custGeom>
            </p:spPr>
          </p:pic>
          <p:pic>
            <p:nvPicPr>
              <p:cNvPr id="41" name="Lower Right Eye">
                <a:extLst>
                  <a:ext uri="{FF2B5EF4-FFF2-40B4-BE49-F238E27FC236}">
                    <a16:creationId xmlns:a16="http://schemas.microsoft.com/office/drawing/2014/main" id="{C806C8D2-4052-4E03-9D3B-1190242855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>
                <a:fillRect/>
              </a:stretch>
            </p:blipFill>
            <p:spPr>
              <a:xfrm flipV="1">
                <a:off x="6260866" y="2158988"/>
                <a:ext cx="895352" cy="447676"/>
              </a:xfrm>
              <a:custGeom>
                <a:avLst/>
                <a:gdLst>
                  <a:gd name="connsiteX0" fmla="*/ 0 w 895352"/>
                  <a:gd name="connsiteY0" fmla="*/ 0 h 447676"/>
                  <a:gd name="connsiteX1" fmla="*/ 895352 w 895352"/>
                  <a:gd name="connsiteY1" fmla="*/ 0 h 447676"/>
                  <a:gd name="connsiteX2" fmla="*/ 895352 w 895352"/>
                  <a:gd name="connsiteY2" fmla="*/ 447676 h 447676"/>
                  <a:gd name="connsiteX3" fmla="*/ 0 w 895352"/>
                  <a:gd name="connsiteY3" fmla="*/ 447676 h 44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5352" h="447676">
                    <a:moveTo>
                      <a:pt x="0" y="0"/>
                    </a:moveTo>
                    <a:lnTo>
                      <a:pt x="895352" y="0"/>
                    </a:lnTo>
                    <a:lnTo>
                      <a:pt x="895352" y="447676"/>
                    </a:lnTo>
                    <a:lnTo>
                      <a:pt x="0" y="447676"/>
                    </a:lnTo>
                    <a:close/>
                  </a:path>
                </a:pathLst>
              </a:custGeom>
            </p:spPr>
          </p:pic>
        </p:grp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C2C9E3F-8EBA-4BB7-90A1-9E9D67FCD61F}"/>
                </a:ext>
              </a:extLst>
            </p:cNvPr>
            <p:cNvSpPr/>
            <p:nvPr/>
          </p:nvSpPr>
          <p:spPr>
            <a:xfrm>
              <a:off x="6770054" y="5567656"/>
              <a:ext cx="568960" cy="56896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9720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"/>
    </mc:Choice>
    <mc:Fallback xmlns="">
      <p:transition spd="slow" advClick="0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6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900000">
                                      <p:cBhvr>
                                        <p:cTn id="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900000">
                                      <p:cBhvr>
                                        <p:cTn id="10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900000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900000">
                                      <p:cBhvr>
                                        <p:cTn id="14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2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900000">
                                      <p:cBhvr>
                                        <p:cTn id="1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4" presetClass="path" presetSubtype="0" repeatCount="2000" accel="50000" decel="50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2.96296E-6 L -2.29167E-6 -0.00602 " pathEditMode="relative" rAng="0" ptsTypes="AA">
                                      <p:cBhvr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2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500000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2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1200000">
                                      <p:cBhvr>
                                        <p:cTn id="2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2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0">
                                      <p:cBhvr>
                                        <p:cTn id="24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232</Words>
  <Application>Microsoft Office PowerPoint</Application>
  <PresentationFormat>Widescreen</PresentationFormat>
  <Paragraphs>32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30</cp:revision>
  <dcterms:created xsi:type="dcterms:W3CDTF">2017-05-03T11:42:12Z</dcterms:created>
  <dcterms:modified xsi:type="dcterms:W3CDTF">2023-07-29T03:05:17Z</dcterms:modified>
</cp:coreProperties>
</file>