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178F"/>
    <a:srgbClr val="FB3F19"/>
    <a:srgbClr val="4472C4"/>
    <a:srgbClr val="5B9BD5"/>
    <a:srgbClr val="FFFFFF"/>
    <a:srgbClr val="3E26EE"/>
    <a:srgbClr val="CC0099"/>
    <a:srgbClr val="D9D9D9"/>
    <a:srgbClr val="000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6" autoAdjust="0"/>
    <p:restoredTop sz="66667" autoAdjust="0"/>
  </p:normalViewPr>
  <p:slideViewPr>
    <p:cSldViewPr snapToGrid="0">
      <p:cViewPr varScale="1">
        <p:scale>
          <a:sx n="58" d="100"/>
          <a:sy n="58" d="100"/>
        </p:scale>
        <p:origin x="216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2D5B3-5E3C-44AA-8503-21E27F4A407E}" type="datetimeFigureOut">
              <a:rPr lang="en-IN" smtClean="0"/>
              <a:t>18-07-2023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499E7-B231-4BA4-B616-B9C90AB67D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7044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</a:t>
            </a:r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/TheTeacher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5499E7-B231-4BA4-B616-B9C90AB67DF3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731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2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4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5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7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3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8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9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ckground"/>
          <p:cNvSpPr/>
          <p:nvPr/>
        </p:nvSpPr>
        <p:spPr>
          <a:xfrm>
            <a:off x="-1543050" y="1254877"/>
            <a:ext cx="14897100" cy="5753100"/>
          </a:xfrm>
          <a:custGeom>
            <a:avLst/>
            <a:gdLst>
              <a:gd name="connsiteX0" fmla="*/ 0 w 14897100"/>
              <a:gd name="connsiteY0" fmla="*/ 0 h 5753100"/>
              <a:gd name="connsiteX1" fmla="*/ 7048500 w 14897100"/>
              <a:gd name="connsiteY1" fmla="*/ 876300 h 5753100"/>
              <a:gd name="connsiteX2" fmla="*/ 14897100 w 14897100"/>
              <a:gd name="connsiteY2" fmla="*/ 571500 h 5753100"/>
              <a:gd name="connsiteX3" fmla="*/ 14554200 w 14897100"/>
              <a:gd name="connsiteY3" fmla="*/ 5715000 h 5753100"/>
              <a:gd name="connsiteX4" fmla="*/ 647700 w 14897100"/>
              <a:gd name="connsiteY4" fmla="*/ 5753100 h 5753100"/>
              <a:gd name="connsiteX5" fmla="*/ 0 w 14897100"/>
              <a:gd name="connsiteY5" fmla="*/ 0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97100" h="5753100">
                <a:moveTo>
                  <a:pt x="0" y="0"/>
                </a:moveTo>
                <a:lnTo>
                  <a:pt x="7048500" y="876300"/>
                </a:lnTo>
                <a:lnTo>
                  <a:pt x="14897100" y="571500"/>
                </a:lnTo>
                <a:lnTo>
                  <a:pt x="14554200" y="5715000"/>
                </a:lnTo>
                <a:lnTo>
                  <a:pt x="647700" y="5753100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ne"/>
          <p:cNvSpPr/>
          <p:nvPr/>
        </p:nvSpPr>
        <p:spPr>
          <a:xfrm>
            <a:off x="-2114550" y="2781300"/>
            <a:ext cx="16325850" cy="800100"/>
          </a:xfrm>
          <a:custGeom>
            <a:avLst/>
            <a:gdLst>
              <a:gd name="connsiteX0" fmla="*/ 0 w 16325850"/>
              <a:gd name="connsiteY0" fmla="*/ 495300 h 800100"/>
              <a:gd name="connsiteX1" fmla="*/ 38100 w 16325850"/>
              <a:gd name="connsiteY1" fmla="*/ 419100 h 800100"/>
              <a:gd name="connsiteX2" fmla="*/ 1866900 w 16325850"/>
              <a:gd name="connsiteY2" fmla="*/ 0 h 800100"/>
              <a:gd name="connsiteX3" fmla="*/ 7067550 w 16325850"/>
              <a:gd name="connsiteY3" fmla="*/ 628650 h 800100"/>
              <a:gd name="connsiteX4" fmla="*/ 10820400 w 16325850"/>
              <a:gd name="connsiteY4" fmla="*/ 247650 h 800100"/>
              <a:gd name="connsiteX5" fmla="*/ 12153900 w 16325850"/>
              <a:gd name="connsiteY5" fmla="*/ 571500 h 800100"/>
              <a:gd name="connsiteX6" fmla="*/ 16325850 w 16325850"/>
              <a:gd name="connsiteY6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25850" h="800100">
                <a:moveTo>
                  <a:pt x="0" y="495300"/>
                </a:moveTo>
                <a:lnTo>
                  <a:pt x="38100" y="419100"/>
                </a:lnTo>
                <a:lnTo>
                  <a:pt x="1866900" y="0"/>
                </a:lnTo>
                <a:lnTo>
                  <a:pt x="7067550" y="628650"/>
                </a:lnTo>
                <a:lnTo>
                  <a:pt x="10820400" y="247650"/>
                </a:lnTo>
                <a:lnTo>
                  <a:pt x="12153900" y="571500"/>
                </a:lnTo>
                <a:lnTo>
                  <a:pt x="16325850" y="800100"/>
                </a:ln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Front Leg"/>
          <p:cNvGrpSpPr/>
          <p:nvPr/>
        </p:nvGrpSpPr>
        <p:grpSpPr>
          <a:xfrm rot="21140828">
            <a:off x="3669533" y="-1708062"/>
            <a:ext cx="7686906" cy="7913055"/>
            <a:chOff x="1340981" y="5773105"/>
            <a:chExt cx="996630" cy="1109436"/>
          </a:xfrm>
        </p:grpSpPr>
        <p:sp>
          <p:nvSpPr>
            <p:cNvPr id="3" name="Freeform 2"/>
            <p:cNvSpPr/>
            <p:nvPr/>
          </p:nvSpPr>
          <p:spPr>
            <a:xfrm>
              <a:off x="1516705" y="5773105"/>
              <a:ext cx="436106" cy="852712"/>
            </a:xfrm>
            <a:custGeom>
              <a:avLst/>
              <a:gdLst>
                <a:gd name="connsiteX0" fmla="*/ 95250 w 539750"/>
                <a:gd name="connsiteY0" fmla="*/ 41275 h 1041400"/>
                <a:gd name="connsiteX1" fmla="*/ 31750 w 539750"/>
                <a:gd name="connsiteY1" fmla="*/ 79375 h 1041400"/>
                <a:gd name="connsiteX2" fmla="*/ 0 w 539750"/>
                <a:gd name="connsiteY2" fmla="*/ 98425 h 1041400"/>
                <a:gd name="connsiteX3" fmla="*/ 6350 w 539750"/>
                <a:gd name="connsiteY3" fmla="*/ 155575 h 1041400"/>
                <a:gd name="connsiteX4" fmla="*/ 9525 w 539750"/>
                <a:gd name="connsiteY4" fmla="*/ 276225 h 1041400"/>
                <a:gd name="connsiteX5" fmla="*/ 15875 w 539750"/>
                <a:gd name="connsiteY5" fmla="*/ 438150 h 1041400"/>
                <a:gd name="connsiteX6" fmla="*/ 22225 w 539750"/>
                <a:gd name="connsiteY6" fmla="*/ 561975 h 1041400"/>
                <a:gd name="connsiteX7" fmla="*/ 19050 w 539750"/>
                <a:gd name="connsiteY7" fmla="*/ 628650 h 1041400"/>
                <a:gd name="connsiteX8" fmla="*/ 22225 w 539750"/>
                <a:gd name="connsiteY8" fmla="*/ 657225 h 1041400"/>
                <a:gd name="connsiteX9" fmla="*/ 22225 w 539750"/>
                <a:gd name="connsiteY9" fmla="*/ 717550 h 1041400"/>
                <a:gd name="connsiteX10" fmla="*/ 15875 w 539750"/>
                <a:gd name="connsiteY10" fmla="*/ 768350 h 1041400"/>
                <a:gd name="connsiteX11" fmla="*/ 15875 w 539750"/>
                <a:gd name="connsiteY11" fmla="*/ 793750 h 1041400"/>
                <a:gd name="connsiteX12" fmla="*/ 44450 w 539750"/>
                <a:gd name="connsiteY12" fmla="*/ 822325 h 1041400"/>
                <a:gd name="connsiteX13" fmla="*/ 44450 w 539750"/>
                <a:gd name="connsiteY13" fmla="*/ 863600 h 1041400"/>
                <a:gd name="connsiteX14" fmla="*/ 31750 w 539750"/>
                <a:gd name="connsiteY14" fmla="*/ 923925 h 1041400"/>
                <a:gd name="connsiteX15" fmla="*/ 15875 w 539750"/>
                <a:gd name="connsiteY15" fmla="*/ 990600 h 1041400"/>
                <a:gd name="connsiteX16" fmla="*/ 19050 w 539750"/>
                <a:gd name="connsiteY16" fmla="*/ 1016000 h 1041400"/>
                <a:gd name="connsiteX17" fmla="*/ 19050 w 539750"/>
                <a:gd name="connsiteY17" fmla="*/ 1041400 h 1041400"/>
                <a:gd name="connsiteX18" fmla="*/ 139700 w 539750"/>
                <a:gd name="connsiteY18" fmla="*/ 1016000 h 1041400"/>
                <a:gd name="connsiteX19" fmla="*/ 200025 w 539750"/>
                <a:gd name="connsiteY19" fmla="*/ 984250 h 1041400"/>
                <a:gd name="connsiteX20" fmla="*/ 225425 w 539750"/>
                <a:gd name="connsiteY20" fmla="*/ 977900 h 1041400"/>
                <a:gd name="connsiteX21" fmla="*/ 241300 w 539750"/>
                <a:gd name="connsiteY21" fmla="*/ 990600 h 1041400"/>
                <a:gd name="connsiteX22" fmla="*/ 320675 w 539750"/>
                <a:gd name="connsiteY22" fmla="*/ 955675 h 1041400"/>
                <a:gd name="connsiteX23" fmla="*/ 412750 w 539750"/>
                <a:gd name="connsiteY23" fmla="*/ 917575 h 1041400"/>
                <a:gd name="connsiteX24" fmla="*/ 441325 w 539750"/>
                <a:gd name="connsiteY24" fmla="*/ 892175 h 1041400"/>
                <a:gd name="connsiteX25" fmla="*/ 473075 w 539750"/>
                <a:gd name="connsiteY25" fmla="*/ 828675 h 1041400"/>
                <a:gd name="connsiteX26" fmla="*/ 482600 w 539750"/>
                <a:gd name="connsiteY26" fmla="*/ 777875 h 1041400"/>
                <a:gd name="connsiteX27" fmla="*/ 482600 w 539750"/>
                <a:gd name="connsiteY27" fmla="*/ 711200 h 1041400"/>
                <a:gd name="connsiteX28" fmla="*/ 469900 w 539750"/>
                <a:gd name="connsiteY28" fmla="*/ 688975 h 1041400"/>
                <a:gd name="connsiteX29" fmla="*/ 463550 w 539750"/>
                <a:gd name="connsiteY29" fmla="*/ 622300 h 1041400"/>
                <a:gd name="connsiteX30" fmla="*/ 473075 w 539750"/>
                <a:gd name="connsiteY30" fmla="*/ 561975 h 1041400"/>
                <a:gd name="connsiteX31" fmla="*/ 479425 w 539750"/>
                <a:gd name="connsiteY31" fmla="*/ 511175 h 1041400"/>
                <a:gd name="connsiteX32" fmla="*/ 479425 w 539750"/>
                <a:gd name="connsiteY32" fmla="*/ 473075 h 1041400"/>
                <a:gd name="connsiteX33" fmla="*/ 473075 w 539750"/>
                <a:gd name="connsiteY33" fmla="*/ 428625 h 1041400"/>
                <a:gd name="connsiteX34" fmla="*/ 473075 w 539750"/>
                <a:gd name="connsiteY34" fmla="*/ 374650 h 1041400"/>
                <a:gd name="connsiteX35" fmla="*/ 485775 w 539750"/>
                <a:gd name="connsiteY35" fmla="*/ 349250 h 1041400"/>
                <a:gd name="connsiteX36" fmla="*/ 508000 w 539750"/>
                <a:gd name="connsiteY36" fmla="*/ 323850 h 1041400"/>
                <a:gd name="connsiteX37" fmla="*/ 511175 w 539750"/>
                <a:gd name="connsiteY37" fmla="*/ 263525 h 1041400"/>
                <a:gd name="connsiteX38" fmla="*/ 530225 w 539750"/>
                <a:gd name="connsiteY38" fmla="*/ 161925 h 1041400"/>
                <a:gd name="connsiteX39" fmla="*/ 539750 w 539750"/>
                <a:gd name="connsiteY39" fmla="*/ 95250 h 1041400"/>
                <a:gd name="connsiteX40" fmla="*/ 485775 w 539750"/>
                <a:gd name="connsiteY40" fmla="*/ 6350 h 1041400"/>
                <a:gd name="connsiteX41" fmla="*/ 447675 w 539750"/>
                <a:gd name="connsiteY41" fmla="*/ 0 h 1041400"/>
                <a:gd name="connsiteX42" fmla="*/ 285750 w 539750"/>
                <a:gd name="connsiteY42" fmla="*/ 12700 h 1041400"/>
                <a:gd name="connsiteX43" fmla="*/ 190500 w 539750"/>
                <a:gd name="connsiteY43" fmla="*/ 25400 h 1041400"/>
                <a:gd name="connsiteX44" fmla="*/ 95250 w 539750"/>
                <a:gd name="connsiteY44" fmla="*/ 41275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750" h="1041400">
                  <a:moveTo>
                    <a:pt x="95250" y="41275"/>
                  </a:moveTo>
                  <a:lnTo>
                    <a:pt x="31750" y="79375"/>
                  </a:lnTo>
                  <a:lnTo>
                    <a:pt x="0" y="98425"/>
                  </a:lnTo>
                  <a:lnTo>
                    <a:pt x="6350" y="155575"/>
                  </a:lnTo>
                  <a:cubicBezTo>
                    <a:pt x="7408" y="195792"/>
                    <a:pt x="8467" y="236008"/>
                    <a:pt x="9525" y="276225"/>
                  </a:cubicBezTo>
                  <a:lnTo>
                    <a:pt x="15875" y="438150"/>
                  </a:lnTo>
                  <a:lnTo>
                    <a:pt x="22225" y="561975"/>
                  </a:lnTo>
                  <a:lnTo>
                    <a:pt x="19050" y="628650"/>
                  </a:lnTo>
                  <a:lnTo>
                    <a:pt x="22225" y="657225"/>
                  </a:lnTo>
                  <a:lnTo>
                    <a:pt x="22225" y="717550"/>
                  </a:lnTo>
                  <a:lnTo>
                    <a:pt x="15875" y="768350"/>
                  </a:lnTo>
                  <a:lnTo>
                    <a:pt x="15875" y="793750"/>
                  </a:lnTo>
                  <a:lnTo>
                    <a:pt x="44450" y="822325"/>
                  </a:lnTo>
                  <a:lnTo>
                    <a:pt x="44450" y="863600"/>
                  </a:lnTo>
                  <a:lnTo>
                    <a:pt x="31750" y="923925"/>
                  </a:lnTo>
                  <a:lnTo>
                    <a:pt x="15875" y="990600"/>
                  </a:lnTo>
                  <a:lnTo>
                    <a:pt x="19050" y="1016000"/>
                  </a:lnTo>
                  <a:lnTo>
                    <a:pt x="19050" y="1041400"/>
                  </a:lnTo>
                  <a:lnTo>
                    <a:pt x="139700" y="1016000"/>
                  </a:lnTo>
                  <a:lnTo>
                    <a:pt x="200025" y="984250"/>
                  </a:lnTo>
                  <a:lnTo>
                    <a:pt x="225425" y="977900"/>
                  </a:lnTo>
                  <a:lnTo>
                    <a:pt x="241300" y="990600"/>
                  </a:lnTo>
                  <a:lnTo>
                    <a:pt x="320675" y="955675"/>
                  </a:lnTo>
                  <a:lnTo>
                    <a:pt x="412750" y="917575"/>
                  </a:lnTo>
                  <a:lnTo>
                    <a:pt x="441325" y="892175"/>
                  </a:lnTo>
                  <a:lnTo>
                    <a:pt x="473075" y="828675"/>
                  </a:lnTo>
                  <a:lnTo>
                    <a:pt x="482600" y="777875"/>
                  </a:lnTo>
                  <a:lnTo>
                    <a:pt x="482600" y="711200"/>
                  </a:lnTo>
                  <a:lnTo>
                    <a:pt x="469900" y="688975"/>
                  </a:lnTo>
                  <a:lnTo>
                    <a:pt x="463550" y="622300"/>
                  </a:lnTo>
                  <a:lnTo>
                    <a:pt x="473075" y="561975"/>
                  </a:lnTo>
                  <a:lnTo>
                    <a:pt x="479425" y="511175"/>
                  </a:lnTo>
                  <a:lnTo>
                    <a:pt x="479425" y="473075"/>
                  </a:lnTo>
                  <a:lnTo>
                    <a:pt x="473075" y="428625"/>
                  </a:lnTo>
                  <a:lnTo>
                    <a:pt x="473075" y="374650"/>
                  </a:lnTo>
                  <a:lnTo>
                    <a:pt x="485775" y="349250"/>
                  </a:lnTo>
                  <a:lnTo>
                    <a:pt x="508000" y="323850"/>
                  </a:lnTo>
                  <a:lnTo>
                    <a:pt x="511175" y="263525"/>
                  </a:lnTo>
                  <a:lnTo>
                    <a:pt x="530225" y="161925"/>
                  </a:lnTo>
                  <a:lnTo>
                    <a:pt x="539750" y="95250"/>
                  </a:lnTo>
                  <a:lnTo>
                    <a:pt x="485775" y="6350"/>
                  </a:lnTo>
                  <a:lnTo>
                    <a:pt x="447675" y="0"/>
                  </a:lnTo>
                  <a:lnTo>
                    <a:pt x="285750" y="12700"/>
                  </a:lnTo>
                  <a:lnTo>
                    <a:pt x="190500" y="25400"/>
                  </a:lnTo>
                  <a:lnTo>
                    <a:pt x="95250" y="4127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1535945" y="5877094"/>
              <a:ext cx="387365" cy="714927"/>
            </a:xfrm>
            <a:custGeom>
              <a:avLst/>
              <a:gdLst>
                <a:gd name="connsiteX0" fmla="*/ 3175 w 479425"/>
                <a:gd name="connsiteY0" fmla="*/ 873125 h 873125"/>
                <a:gd name="connsiteX1" fmla="*/ 47625 w 479425"/>
                <a:gd name="connsiteY1" fmla="*/ 841375 h 873125"/>
                <a:gd name="connsiteX2" fmla="*/ 92075 w 479425"/>
                <a:gd name="connsiteY2" fmla="*/ 850900 h 873125"/>
                <a:gd name="connsiteX3" fmla="*/ 139700 w 479425"/>
                <a:gd name="connsiteY3" fmla="*/ 838200 h 873125"/>
                <a:gd name="connsiteX4" fmla="*/ 180975 w 479425"/>
                <a:gd name="connsiteY4" fmla="*/ 828675 h 873125"/>
                <a:gd name="connsiteX5" fmla="*/ 222250 w 479425"/>
                <a:gd name="connsiteY5" fmla="*/ 806450 h 873125"/>
                <a:gd name="connsiteX6" fmla="*/ 200025 w 479425"/>
                <a:gd name="connsiteY6" fmla="*/ 790575 h 873125"/>
                <a:gd name="connsiteX7" fmla="*/ 165100 w 479425"/>
                <a:gd name="connsiteY7" fmla="*/ 787400 h 873125"/>
                <a:gd name="connsiteX8" fmla="*/ 187325 w 479425"/>
                <a:gd name="connsiteY8" fmla="*/ 755650 h 873125"/>
                <a:gd name="connsiteX9" fmla="*/ 225425 w 479425"/>
                <a:gd name="connsiteY9" fmla="*/ 701675 h 873125"/>
                <a:gd name="connsiteX10" fmla="*/ 193675 w 479425"/>
                <a:gd name="connsiteY10" fmla="*/ 654050 h 873125"/>
                <a:gd name="connsiteX11" fmla="*/ 171450 w 479425"/>
                <a:gd name="connsiteY11" fmla="*/ 673100 h 873125"/>
                <a:gd name="connsiteX12" fmla="*/ 158750 w 479425"/>
                <a:gd name="connsiteY12" fmla="*/ 660400 h 873125"/>
                <a:gd name="connsiteX13" fmla="*/ 180975 w 479425"/>
                <a:gd name="connsiteY13" fmla="*/ 615950 h 873125"/>
                <a:gd name="connsiteX14" fmla="*/ 123825 w 479425"/>
                <a:gd name="connsiteY14" fmla="*/ 590550 h 873125"/>
                <a:gd name="connsiteX15" fmla="*/ 92075 w 479425"/>
                <a:gd name="connsiteY15" fmla="*/ 520700 h 873125"/>
                <a:gd name="connsiteX16" fmla="*/ 92075 w 479425"/>
                <a:gd name="connsiteY16" fmla="*/ 466725 h 873125"/>
                <a:gd name="connsiteX17" fmla="*/ 76200 w 479425"/>
                <a:gd name="connsiteY17" fmla="*/ 422275 h 873125"/>
                <a:gd name="connsiteX18" fmla="*/ 117475 w 479425"/>
                <a:gd name="connsiteY18" fmla="*/ 441325 h 873125"/>
                <a:gd name="connsiteX19" fmla="*/ 117475 w 479425"/>
                <a:gd name="connsiteY19" fmla="*/ 441325 h 873125"/>
                <a:gd name="connsiteX20" fmla="*/ 149225 w 479425"/>
                <a:gd name="connsiteY20" fmla="*/ 438150 h 873125"/>
                <a:gd name="connsiteX21" fmla="*/ 130175 w 479425"/>
                <a:gd name="connsiteY21" fmla="*/ 412750 h 873125"/>
                <a:gd name="connsiteX22" fmla="*/ 111125 w 479425"/>
                <a:gd name="connsiteY22" fmla="*/ 387350 h 873125"/>
                <a:gd name="connsiteX23" fmla="*/ 73025 w 479425"/>
                <a:gd name="connsiteY23" fmla="*/ 336550 h 873125"/>
                <a:gd name="connsiteX24" fmla="*/ 69850 w 479425"/>
                <a:gd name="connsiteY24" fmla="*/ 244475 h 873125"/>
                <a:gd name="connsiteX25" fmla="*/ 66675 w 479425"/>
                <a:gd name="connsiteY25" fmla="*/ 206375 h 873125"/>
                <a:gd name="connsiteX26" fmla="*/ 104775 w 479425"/>
                <a:gd name="connsiteY26" fmla="*/ 187325 h 873125"/>
                <a:gd name="connsiteX27" fmla="*/ 114300 w 479425"/>
                <a:gd name="connsiteY27" fmla="*/ 174625 h 873125"/>
                <a:gd name="connsiteX28" fmla="*/ 69850 w 479425"/>
                <a:gd name="connsiteY28" fmla="*/ 161925 h 873125"/>
                <a:gd name="connsiteX29" fmla="*/ 34925 w 479425"/>
                <a:gd name="connsiteY29" fmla="*/ 152400 h 873125"/>
                <a:gd name="connsiteX30" fmla="*/ 6350 w 479425"/>
                <a:gd name="connsiteY30" fmla="*/ 133350 h 873125"/>
                <a:gd name="connsiteX31" fmla="*/ 0 w 479425"/>
                <a:gd name="connsiteY31" fmla="*/ 107950 h 873125"/>
                <a:gd name="connsiteX32" fmla="*/ 6350 w 479425"/>
                <a:gd name="connsiteY32" fmla="*/ 82550 h 873125"/>
                <a:gd name="connsiteX33" fmla="*/ 28575 w 479425"/>
                <a:gd name="connsiteY33" fmla="*/ 50800 h 873125"/>
                <a:gd name="connsiteX34" fmla="*/ 63500 w 479425"/>
                <a:gd name="connsiteY34" fmla="*/ 79375 h 873125"/>
                <a:gd name="connsiteX35" fmla="*/ 114300 w 479425"/>
                <a:gd name="connsiteY35" fmla="*/ 63500 h 873125"/>
                <a:gd name="connsiteX36" fmla="*/ 130175 w 479425"/>
                <a:gd name="connsiteY36" fmla="*/ 31750 h 873125"/>
                <a:gd name="connsiteX37" fmla="*/ 130175 w 479425"/>
                <a:gd name="connsiteY37" fmla="*/ 6350 h 873125"/>
                <a:gd name="connsiteX38" fmla="*/ 200025 w 479425"/>
                <a:gd name="connsiteY38" fmla="*/ 38100 h 873125"/>
                <a:gd name="connsiteX39" fmla="*/ 238125 w 479425"/>
                <a:gd name="connsiteY39" fmla="*/ 22225 h 873125"/>
                <a:gd name="connsiteX40" fmla="*/ 393700 w 479425"/>
                <a:gd name="connsiteY40" fmla="*/ 0 h 873125"/>
                <a:gd name="connsiteX41" fmla="*/ 396875 w 479425"/>
                <a:gd name="connsiteY41" fmla="*/ 53975 h 873125"/>
                <a:gd name="connsiteX42" fmla="*/ 434975 w 479425"/>
                <a:gd name="connsiteY42" fmla="*/ 79375 h 873125"/>
                <a:gd name="connsiteX43" fmla="*/ 434975 w 479425"/>
                <a:gd name="connsiteY43" fmla="*/ 92075 h 873125"/>
                <a:gd name="connsiteX44" fmla="*/ 434975 w 479425"/>
                <a:gd name="connsiteY44" fmla="*/ 127000 h 873125"/>
                <a:gd name="connsiteX45" fmla="*/ 460375 w 479425"/>
                <a:gd name="connsiteY45" fmla="*/ 133350 h 873125"/>
                <a:gd name="connsiteX46" fmla="*/ 479425 w 479425"/>
                <a:gd name="connsiteY46" fmla="*/ 133350 h 873125"/>
                <a:gd name="connsiteX47" fmla="*/ 473075 w 479425"/>
                <a:gd name="connsiteY47" fmla="*/ 168275 h 873125"/>
                <a:gd name="connsiteX48" fmla="*/ 431800 w 479425"/>
                <a:gd name="connsiteY48" fmla="*/ 149225 h 873125"/>
                <a:gd name="connsiteX49" fmla="*/ 422275 w 479425"/>
                <a:gd name="connsiteY49" fmla="*/ 130175 h 873125"/>
                <a:gd name="connsiteX50" fmla="*/ 403225 w 479425"/>
                <a:gd name="connsiteY50" fmla="*/ 95250 h 873125"/>
                <a:gd name="connsiteX51" fmla="*/ 384175 w 479425"/>
                <a:gd name="connsiteY51" fmla="*/ 92075 h 873125"/>
                <a:gd name="connsiteX52" fmla="*/ 384175 w 479425"/>
                <a:gd name="connsiteY52" fmla="*/ 127000 h 873125"/>
                <a:gd name="connsiteX53" fmla="*/ 400050 w 479425"/>
                <a:gd name="connsiteY53" fmla="*/ 168275 h 873125"/>
                <a:gd name="connsiteX54" fmla="*/ 403225 w 479425"/>
                <a:gd name="connsiteY54" fmla="*/ 190500 h 873125"/>
                <a:gd name="connsiteX55" fmla="*/ 342900 w 479425"/>
                <a:gd name="connsiteY55" fmla="*/ 187325 h 873125"/>
                <a:gd name="connsiteX56" fmla="*/ 263525 w 479425"/>
                <a:gd name="connsiteY56" fmla="*/ 193675 h 873125"/>
                <a:gd name="connsiteX57" fmla="*/ 234950 w 479425"/>
                <a:gd name="connsiteY57" fmla="*/ 174625 h 873125"/>
                <a:gd name="connsiteX58" fmla="*/ 203200 w 479425"/>
                <a:gd name="connsiteY58" fmla="*/ 152400 h 873125"/>
                <a:gd name="connsiteX59" fmla="*/ 187325 w 479425"/>
                <a:gd name="connsiteY59" fmla="*/ 133350 h 873125"/>
                <a:gd name="connsiteX60" fmla="*/ 193675 w 479425"/>
                <a:gd name="connsiteY60" fmla="*/ 180975 h 873125"/>
                <a:gd name="connsiteX61" fmla="*/ 212725 w 479425"/>
                <a:gd name="connsiteY61" fmla="*/ 209550 h 873125"/>
                <a:gd name="connsiteX62" fmla="*/ 241300 w 479425"/>
                <a:gd name="connsiteY62" fmla="*/ 257175 h 873125"/>
                <a:gd name="connsiteX63" fmla="*/ 276225 w 479425"/>
                <a:gd name="connsiteY63" fmla="*/ 279400 h 873125"/>
                <a:gd name="connsiteX64" fmla="*/ 225425 w 479425"/>
                <a:gd name="connsiteY64" fmla="*/ 292100 h 873125"/>
                <a:gd name="connsiteX65" fmla="*/ 190500 w 479425"/>
                <a:gd name="connsiteY65" fmla="*/ 282575 h 873125"/>
                <a:gd name="connsiteX66" fmla="*/ 171450 w 479425"/>
                <a:gd name="connsiteY66" fmla="*/ 282575 h 873125"/>
                <a:gd name="connsiteX67" fmla="*/ 193675 w 479425"/>
                <a:gd name="connsiteY67" fmla="*/ 327025 h 873125"/>
                <a:gd name="connsiteX68" fmla="*/ 225425 w 479425"/>
                <a:gd name="connsiteY68" fmla="*/ 384175 h 873125"/>
                <a:gd name="connsiteX69" fmla="*/ 250825 w 479425"/>
                <a:gd name="connsiteY69" fmla="*/ 409575 h 873125"/>
                <a:gd name="connsiteX70" fmla="*/ 269875 w 479425"/>
                <a:gd name="connsiteY70" fmla="*/ 409575 h 873125"/>
                <a:gd name="connsiteX71" fmla="*/ 234950 w 479425"/>
                <a:gd name="connsiteY71" fmla="*/ 431800 h 873125"/>
                <a:gd name="connsiteX72" fmla="*/ 212725 w 479425"/>
                <a:gd name="connsiteY72" fmla="*/ 463550 h 873125"/>
                <a:gd name="connsiteX73" fmla="*/ 212725 w 479425"/>
                <a:gd name="connsiteY73" fmla="*/ 463550 h 873125"/>
                <a:gd name="connsiteX74" fmla="*/ 244475 w 479425"/>
                <a:gd name="connsiteY74" fmla="*/ 479425 h 873125"/>
                <a:gd name="connsiteX75" fmla="*/ 298450 w 479425"/>
                <a:gd name="connsiteY75" fmla="*/ 473075 h 873125"/>
                <a:gd name="connsiteX76" fmla="*/ 336550 w 479425"/>
                <a:gd name="connsiteY76" fmla="*/ 501650 h 873125"/>
                <a:gd name="connsiteX77" fmla="*/ 352425 w 479425"/>
                <a:gd name="connsiteY77" fmla="*/ 523875 h 873125"/>
                <a:gd name="connsiteX78" fmla="*/ 346075 w 479425"/>
                <a:gd name="connsiteY78" fmla="*/ 565150 h 873125"/>
                <a:gd name="connsiteX79" fmla="*/ 311150 w 479425"/>
                <a:gd name="connsiteY79" fmla="*/ 571500 h 873125"/>
                <a:gd name="connsiteX80" fmla="*/ 285750 w 479425"/>
                <a:gd name="connsiteY80" fmla="*/ 581025 h 873125"/>
                <a:gd name="connsiteX81" fmla="*/ 244475 w 479425"/>
                <a:gd name="connsiteY81" fmla="*/ 577850 h 873125"/>
                <a:gd name="connsiteX82" fmla="*/ 250825 w 479425"/>
                <a:gd name="connsiteY82" fmla="*/ 600075 h 873125"/>
                <a:gd name="connsiteX83" fmla="*/ 298450 w 479425"/>
                <a:gd name="connsiteY83" fmla="*/ 631825 h 873125"/>
                <a:gd name="connsiteX84" fmla="*/ 323850 w 479425"/>
                <a:gd name="connsiteY84" fmla="*/ 673100 h 873125"/>
                <a:gd name="connsiteX85" fmla="*/ 342900 w 479425"/>
                <a:gd name="connsiteY85" fmla="*/ 704850 h 873125"/>
                <a:gd name="connsiteX86" fmla="*/ 377825 w 479425"/>
                <a:gd name="connsiteY86" fmla="*/ 733425 h 873125"/>
                <a:gd name="connsiteX87" fmla="*/ 384175 w 479425"/>
                <a:gd name="connsiteY87" fmla="*/ 704850 h 873125"/>
                <a:gd name="connsiteX88" fmla="*/ 409575 w 479425"/>
                <a:gd name="connsiteY88" fmla="*/ 663575 h 873125"/>
                <a:gd name="connsiteX89" fmla="*/ 438150 w 479425"/>
                <a:gd name="connsiteY89" fmla="*/ 635000 h 873125"/>
                <a:gd name="connsiteX90" fmla="*/ 450850 w 479425"/>
                <a:gd name="connsiteY90" fmla="*/ 669925 h 873125"/>
                <a:gd name="connsiteX91" fmla="*/ 425450 w 479425"/>
                <a:gd name="connsiteY91" fmla="*/ 733425 h 873125"/>
                <a:gd name="connsiteX92" fmla="*/ 387350 w 479425"/>
                <a:gd name="connsiteY92" fmla="*/ 774700 h 873125"/>
                <a:gd name="connsiteX93" fmla="*/ 304800 w 479425"/>
                <a:gd name="connsiteY93" fmla="*/ 815975 h 873125"/>
                <a:gd name="connsiteX94" fmla="*/ 241300 w 479425"/>
                <a:gd name="connsiteY94" fmla="*/ 838200 h 873125"/>
                <a:gd name="connsiteX95" fmla="*/ 219075 w 479425"/>
                <a:gd name="connsiteY95" fmla="*/ 854075 h 873125"/>
                <a:gd name="connsiteX96" fmla="*/ 219075 w 479425"/>
                <a:gd name="connsiteY96" fmla="*/ 854075 h 873125"/>
                <a:gd name="connsiteX97" fmla="*/ 177800 w 479425"/>
                <a:gd name="connsiteY97" fmla="*/ 844550 h 873125"/>
                <a:gd name="connsiteX98" fmla="*/ 127000 w 479425"/>
                <a:gd name="connsiteY98" fmla="*/ 866775 h 873125"/>
                <a:gd name="connsiteX99" fmla="*/ 3175 w 479425"/>
                <a:gd name="connsiteY99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479425" h="873125">
                  <a:moveTo>
                    <a:pt x="3175" y="873125"/>
                  </a:moveTo>
                  <a:lnTo>
                    <a:pt x="47625" y="841375"/>
                  </a:lnTo>
                  <a:lnTo>
                    <a:pt x="92075" y="850900"/>
                  </a:lnTo>
                  <a:lnTo>
                    <a:pt x="139700" y="838200"/>
                  </a:lnTo>
                  <a:lnTo>
                    <a:pt x="180975" y="828675"/>
                  </a:lnTo>
                  <a:lnTo>
                    <a:pt x="222250" y="806450"/>
                  </a:lnTo>
                  <a:lnTo>
                    <a:pt x="200025" y="790575"/>
                  </a:lnTo>
                  <a:lnTo>
                    <a:pt x="165100" y="787400"/>
                  </a:lnTo>
                  <a:lnTo>
                    <a:pt x="187325" y="755650"/>
                  </a:lnTo>
                  <a:lnTo>
                    <a:pt x="225425" y="701675"/>
                  </a:lnTo>
                  <a:lnTo>
                    <a:pt x="193675" y="654050"/>
                  </a:lnTo>
                  <a:lnTo>
                    <a:pt x="171450" y="673100"/>
                  </a:lnTo>
                  <a:lnTo>
                    <a:pt x="158750" y="660400"/>
                  </a:lnTo>
                  <a:lnTo>
                    <a:pt x="180975" y="615950"/>
                  </a:lnTo>
                  <a:lnTo>
                    <a:pt x="123825" y="590550"/>
                  </a:lnTo>
                  <a:lnTo>
                    <a:pt x="92075" y="520700"/>
                  </a:lnTo>
                  <a:lnTo>
                    <a:pt x="92075" y="466725"/>
                  </a:lnTo>
                  <a:lnTo>
                    <a:pt x="76200" y="422275"/>
                  </a:lnTo>
                  <a:lnTo>
                    <a:pt x="117475" y="441325"/>
                  </a:lnTo>
                  <a:lnTo>
                    <a:pt x="117475" y="441325"/>
                  </a:lnTo>
                  <a:lnTo>
                    <a:pt x="149225" y="438150"/>
                  </a:lnTo>
                  <a:lnTo>
                    <a:pt x="130175" y="412750"/>
                  </a:lnTo>
                  <a:lnTo>
                    <a:pt x="111125" y="387350"/>
                  </a:lnTo>
                  <a:lnTo>
                    <a:pt x="73025" y="336550"/>
                  </a:lnTo>
                  <a:lnTo>
                    <a:pt x="69850" y="244475"/>
                  </a:lnTo>
                  <a:lnTo>
                    <a:pt x="66675" y="206375"/>
                  </a:lnTo>
                  <a:lnTo>
                    <a:pt x="104775" y="187325"/>
                  </a:lnTo>
                  <a:lnTo>
                    <a:pt x="114300" y="174625"/>
                  </a:lnTo>
                  <a:lnTo>
                    <a:pt x="69850" y="161925"/>
                  </a:lnTo>
                  <a:lnTo>
                    <a:pt x="34925" y="152400"/>
                  </a:lnTo>
                  <a:lnTo>
                    <a:pt x="6350" y="133350"/>
                  </a:lnTo>
                  <a:lnTo>
                    <a:pt x="0" y="107950"/>
                  </a:lnTo>
                  <a:lnTo>
                    <a:pt x="6350" y="82550"/>
                  </a:lnTo>
                  <a:lnTo>
                    <a:pt x="28575" y="50800"/>
                  </a:lnTo>
                  <a:lnTo>
                    <a:pt x="63500" y="79375"/>
                  </a:lnTo>
                  <a:lnTo>
                    <a:pt x="114300" y="63500"/>
                  </a:lnTo>
                  <a:lnTo>
                    <a:pt x="130175" y="31750"/>
                  </a:lnTo>
                  <a:lnTo>
                    <a:pt x="130175" y="6350"/>
                  </a:lnTo>
                  <a:lnTo>
                    <a:pt x="200025" y="38100"/>
                  </a:lnTo>
                  <a:lnTo>
                    <a:pt x="238125" y="22225"/>
                  </a:lnTo>
                  <a:lnTo>
                    <a:pt x="393700" y="0"/>
                  </a:lnTo>
                  <a:lnTo>
                    <a:pt x="396875" y="53975"/>
                  </a:lnTo>
                  <a:lnTo>
                    <a:pt x="434975" y="79375"/>
                  </a:lnTo>
                  <a:lnTo>
                    <a:pt x="434975" y="92075"/>
                  </a:lnTo>
                  <a:lnTo>
                    <a:pt x="434975" y="127000"/>
                  </a:lnTo>
                  <a:lnTo>
                    <a:pt x="460375" y="133350"/>
                  </a:lnTo>
                  <a:lnTo>
                    <a:pt x="479425" y="133350"/>
                  </a:lnTo>
                  <a:lnTo>
                    <a:pt x="473075" y="168275"/>
                  </a:lnTo>
                  <a:lnTo>
                    <a:pt x="431800" y="149225"/>
                  </a:lnTo>
                  <a:lnTo>
                    <a:pt x="422275" y="130175"/>
                  </a:lnTo>
                  <a:lnTo>
                    <a:pt x="403225" y="95250"/>
                  </a:lnTo>
                  <a:lnTo>
                    <a:pt x="384175" y="92075"/>
                  </a:lnTo>
                  <a:lnTo>
                    <a:pt x="384175" y="127000"/>
                  </a:lnTo>
                  <a:lnTo>
                    <a:pt x="400050" y="168275"/>
                  </a:lnTo>
                  <a:lnTo>
                    <a:pt x="403225" y="190500"/>
                  </a:lnTo>
                  <a:lnTo>
                    <a:pt x="342900" y="187325"/>
                  </a:lnTo>
                  <a:lnTo>
                    <a:pt x="263525" y="193675"/>
                  </a:lnTo>
                  <a:lnTo>
                    <a:pt x="234950" y="174625"/>
                  </a:lnTo>
                  <a:lnTo>
                    <a:pt x="203200" y="152400"/>
                  </a:lnTo>
                  <a:lnTo>
                    <a:pt x="187325" y="133350"/>
                  </a:lnTo>
                  <a:lnTo>
                    <a:pt x="193675" y="180975"/>
                  </a:lnTo>
                  <a:lnTo>
                    <a:pt x="212725" y="209550"/>
                  </a:lnTo>
                  <a:lnTo>
                    <a:pt x="241300" y="257175"/>
                  </a:lnTo>
                  <a:lnTo>
                    <a:pt x="276225" y="279400"/>
                  </a:lnTo>
                  <a:lnTo>
                    <a:pt x="225425" y="292100"/>
                  </a:lnTo>
                  <a:lnTo>
                    <a:pt x="190500" y="282575"/>
                  </a:lnTo>
                  <a:lnTo>
                    <a:pt x="171450" y="282575"/>
                  </a:lnTo>
                  <a:lnTo>
                    <a:pt x="193675" y="327025"/>
                  </a:lnTo>
                  <a:lnTo>
                    <a:pt x="225425" y="384175"/>
                  </a:lnTo>
                  <a:lnTo>
                    <a:pt x="250825" y="409575"/>
                  </a:lnTo>
                  <a:lnTo>
                    <a:pt x="269875" y="409575"/>
                  </a:lnTo>
                  <a:lnTo>
                    <a:pt x="234950" y="431800"/>
                  </a:lnTo>
                  <a:lnTo>
                    <a:pt x="212725" y="463550"/>
                  </a:lnTo>
                  <a:lnTo>
                    <a:pt x="212725" y="463550"/>
                  </a:lnTo>
                  <a:lnTo>
                    <a:pt x="244475" y="479425"/>
                  </a:lnTo>
                  <a:lnTo>
                    <a:pt x="298450" y="473075"/>
                  </a:lnTo>
                  <a:lnTo>
                    <a:pt x="336550" y="501650"/>
                  </a:lnTo>
                  <a:lnTo>
                    <a:pt x="352425" y="523875"/>
                  </a:lnTo>
                  <a:lnTo>
                    <a:pt x="346075" y="565150"/>
                  </a:lnTo>
                  <a:lnTo>
                    <a:pt x="311150" y="571500"/>
                  </a:lnTo>
                  <a:lnTo>
                    <a:pt x="285750" y="581025"/>
                  </a:lnTo>
                  <a:lnTo>
                    <a:pt x="244475" y="577850"/>
                  </a:lnTo>
                  <a:lnTo>
                    <a:pt x="250825" y="600075"/>
                  </a:lnTo>
                  <a:lnTo>
                    <a:pt x="298450" y="631825"/>
                  </a:lnTo>
                  <a:lnTo>
                    <a:pt x="323850" y="673100"/>
                  </a:lnTo>
                  <a:lnTo>
                    <a:pt x="342900" y="704850"/>
                  </a:lnTo>
                  <a:lnTo>
                    <a:pt x="377825" y="733425"/>
                  </a:lnTo>
                  <a:lnTo>
                    <a:pt x="384175" y="704850"/>
                  </a:lnTo>
                  <a:lnTo>
                    <a:pt x="409575" y="663575"/>
                  </a:lnTo>
                  <a:lnTo>
                    <a:pt x="438150" y="635000"/>
                  </a:lnTo>
                  <a:lnTo>
                    <a:pt x="450850" y="669925"/>
                  </a:lnTo>
                  <a:lnTo>
                    <a:pt x="425450" y="733425"/>
                  </a:lnTo>
                  <a:lnTo>
                    <a:pt x="387350" y="774700"/>
                  </a:lnTo>
                  <a:lnTo>
                    <a:pt x="304800" y="815975"/>
                  </a:lnTo>
                  <a:lnTo>
                    <a:pt x="241300" y="838200"/>
                  </a:lnTo>
                  <a:lnTo>
                    <a:pt x="219075" y="854075"/>
                  </a:lnTo>
                  <a:lnTo>
                    <a:pt x="219075" y="854075"/>
                  </a:lnTo>
                  <a:lnTo>
                    <a:pt x="177800" y="844550"/>
                  </a:lnTo>
                  <a:lnTo>
                    <a:pt x="127000" y="866775"/>
                  </a:lnTo>
                  <a:lnTo>
                    <a:pt x="3175" y="873125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1714236" y="5773105"/>
              <a:ext cx="100048" cy="210578"/>
            </a:xfrm>
            <a:custGeom>
              <a:avLst/>
              <a:gdLst>
                <a:gd name="connsiteX0" fmla="*/ 0 w 123825"/>
                <a:gd name="connsiteY0" fmla="*/ 9525 h 257175"/>
                <a:gd name="connsiteX1" fmla="*/ 0 w 123825"/>
                <a:gd name="connsiteY1" fmla="*/ 152400 h 257175"/>
                <a:gd name="connsiteX2" fmla="*/ 6350 w 123825"/>
                <a:gd name="connsiteY2" fmla="*/ 219075 h 257175"/>
                <a:gd name="connsiteX3" fmla="*/ 19050 w 123825"/>
                <a:gd name="connsiteY3" fmla="*/ 257175 h 257175"/>
                <a:gd name="connsiteX4" fmla="*/ 44450 w 123825"/>
                <a:gd name="connsiteY4" fmla="*/ 257175 h 257175"/>
                <a:gd name="connsiteX5" fmla="*/ 98425 w 123825"/>
                <a:gd name="connsiteY5" fmla="*/ 250825 h 257175"/>
                <a:gd name="connsiteX6" fmla="*/ 123825 w 123825"/>
                <a:gd name="connsiteY6" fmla="*/ 158750 h 257175"/>
                <a:gd name="connsiteX7" fmla="*/ 117475 w 123825"/>
                <a:gd name="connsiteY7" fmla="*/ 44450 h 257175"/>
                <a:gd name="connsiteX8" fmla="*/ 123825 w 123825"/>
                <a:gd name="connsiteY8" fmla="*/ 0 h 257175"/>
                <a:gd name="connsiteX9" fmla="*/ 0 w 123825"/>
                <a:gd name="connsiteY9" fmla="*/ 95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257175">
                  <a:moveTo>
                    <a:pt x="0" y="9525"/>
                  </a:moveTo>
                  <a:lnTo>
                    <a:pt x="0" y="152400"/>
                  </a:lnTo>
                  <a:lnTo>
                    <a:pt x="6350" y="219075"/>
                  </a:lnTo>
                  <a:lnTo>
                    <a:pt x="19050" y="257175"/>
                  </a:lnTo>
                  <a:lnTo>
                    <a:pt x="44450" y="257175"/>
                  </a:lnTo>
                  <a:lnTo>
                    <a:pt x="98425" y="250825"/>
                  </a:lnTo>
                  <a:lnTo>
                    <a:pt x="123825" y="158750"/>
                  </a:lnTo>
                  <a:lnTo>
                    <a:pt x="117475" y="44450"/>
                  </a:lnTo>
                  <a:lnTo>
                    <a:pt x="123825" y="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1340981" y="6428238"/>
              <a:ext cx="627223" cy="360713"/>
            </a:xfrm>
            <a:custGeom>
              <a:avLst/>
              <a:gdLst>
                <a:gd name="connsiteX0" fmla="*/ 704850 w 776287"/>
                <a:gd name="connsiteY0" fmla="*/ 0 h 440531"/>
                <a:gd name="connsiteX1" fmla="*/ 716756 w 776287"/>
                <a:gd name="connsiteY1" fmla="*/ 73819 h 440531"/>
                <a:gd name="connsiteX2" fmla="*/ 745331 w 776287"/>
                <a:gd name="connsiteY2" fmla="*/ 128588 h 440531"/>
                <a:gd name="connsiteX3" fmla="*/ 769143 w 776287"/>
                <a:gd name="connsiteY3" fmla="*/ 180975 h 440531"/>
                <a:gd name="connsiteX4" fmla="*/ 776287 w 776287"/>
                <a:gd name="connsiteY4" fmla="*/ 202406 h 440531"/>
                <a:gd name="connsiteX5" fmla="*/ 711993 w 776287"/>
                <a:gd name="connsiteY5" fmla="*/ 192881 h 440531"/>
                <a:gd name="connsiteX6" fmla="*/ 669131 w 776287"/>
                <a:gd name="connsiteY6" fmla="*/ 192881 h 440531"/>
                <a:gd name="connsiteX7" fmla="*/ 609600 w 776287"/>
                <a:gd name="connsiteY7" fmla="*/ 216694 h 440531"/>
                <a:gd name="connsiteX8" fmla="*/ 538162 w 776287"/>
                <a:gd name="connsiteY8" fmla="*/ 247650 h 440531"/>
                <a:gd name="connsiteX9" fmla="*/ 514350 w 776287"/>
                <a:gd name="connsiteY9" fmla="*/ 266700 h 440531"/>
                <a:gd name="connsiteX10" fmla="*/ 490537 w 776287"/>
                <a:gd name="connsiteY10" fmla="*/ 307181 h 440531"/>
                <a:gd name="connsiteX11" fmla="*/ 411956 w 776287"/>
                <a:gd name="connsiteY11" fmla="*/ 311944 h 440531"/>
                <a:gd name="connsiteX12" fmla="*/ 345281 w 776287"/>
                <a:gd name="connsiteY12" fmla="*/ 297656 h 440531"/>
                <a:gd name="connsiteX13" fmla="*/ 278606 w 776287"/>
                <a:gd name="connsiteY13" fmla="*/ 295275 h 440531"/>
                <a:gd name="connsiteX14" fmla="*/ 233362 w 776287"/>
                <a:gd name="connsiteY14" fmla="*/ 290513 h 440531"/>
                <a:gd name="connsiteX15" fmla="*/ 157162 w 776287"/>
                <a:gd name="connsiteY15" fmla="*/ 321469 h 440531"/>
                <a:gd name="connsiteX16" fmla="*/ 116681 w 776287"/>
                <a:gd name="connsiteY16" fmla="*/ 354806 h 440531"/>
                <a:gd name="connsiteX17" fmla="*/ 138112 w 776287"/>
                <a:gd name="connsiteY17" fmla="*/ 376238 h 440531"/>
                <a:gd name="connsiteX18" fmla="*/ 121443 w 776287"/>
                <a:gd name="connsiteY18" fmla="*/ 388144 h 440531"/>
                <a:gd name="connsiteX19" fmla="*/ 107156 w 776287"/>
                <a:gd name="connsiteY19" fmla="*/ 385763 h 440531"/>
                <a:gd name="connsiteX20" fmla="*/ 107156 w 776287"/>
                <a:gd name="connsiteY20" fmla="*/ 416719 h 440531"/>
                <a:gd name="connsiteX21" fmla="*/ 119062 w 776287"/>
                <a:gd name="connsiteY21" fmla="*/ 440531 h 440531"/>
                <a:gd name="connsiteX22" fmla="*/ 83343 w 776287"/>
                <a:gd name="connsiteY22" fmla="*/ 423863 h 440531"/>
                <a:gd name="connsiteX23" fmla="*/ 78581 w 776287"/>
                <a:gd name="connsiteY23" fmla="*/ 409575 h 440531"/>
                <a:gd name="connsiteX24" fmla="*/ 52387 w 776287"/>
                <a:gd name="connsiteY24" fmla="*/ 435769 h 440531"/>
                <a:gd name="connsiteX25" fmla="*/ 42862 w 776287"/>
                <a:gd name="connsiteY25" fmla="*/ 414338 h 440531"/>
                <a:gd name="connsiteX26" fmla="*/ 40481 w 776287"/>
                <a:gd name="connsiteY26" fmla="*/ 392906 h 440531"/>
                <a:gd name="connsiteX27" fmla="*/ 19050 w 776287"/>
                <a:gd name="connsiteY27" fmla="*/ 402431 h 440531"/>
                <a:gd name="connsiteX28" fmla="*/ 4762 w 776287"/>
                <a:gd name="connsiteY28" fmla="*/ 402431 h 440531"/>
                <a:gd name="connsiteX29" fmla="*/ 11906 w 776287"/>
                <a:gd name="connsiteY29" fmla="*/ 376238 h 440531"/>
                <a:gd name="connsiteX30" fmla="*/ 26193 w 776287"/>
                <a:gd name="connsiteY30" fmla="*/ 364331 h 440531"/>
                <a:gd name="connsiteX31" fmla="*/ 0 w 776287"/>
                <a:gd name="connsiteY31" fmla="*/ 345281 h 440531"/>
                <a:gd name="connsiteX32" fmla="*/ 0 w 776287"/>
                <a:gd name="connsiteY32" fmla="*/ 333375 h 440531"/>
                <a:gd name="connsiteX33" fmla="*/ 30956 w 776287"/>
                <a:gd name="connsiteY33" fmla="*/ 330994 h 440531"/>
                <a:gd name="connsiteX34" fmla="*/ 33337 w 776287"/>
                <a:gd name="connsiteY34" fmla="*/ 314325 h 440531"/>
                <a:gd name="connsiteX35" fmla="*/ 42862 w 776287"/>
                <a:gd name="connsiteY35" fmla="*/ 292894 h 440531"/>
                <a:gd name="connsiteX36" fmla="*/ 66675 w 776287"/>
                <a:gd name="connsiteY36" fmla="*/ 314325 h 440531"/>
                <a:gd name="connsiteX37" fmla="*/ 78581 w 776287"/>
                <a:gd name="connsiteY37" fmla="*/ 295275 h 440531"/>
                <a:gd name="connsiteX38" fmla="*/ 90487 w 776287"/>
                <a:gd name="connsiteY38" fmla="*/ 288131 h 440531"/>
                <a:gd name="connsiteX39" fmla="*/ 92868 w 776287"/>
                <a:gd name="connsiteY39" fmla="*/ 311944 h 440531"/>
                <a:gd name="connsiteX40" fmla="*/ 145256 w 776287"/>
                <a:gd name="connsiteY40" fmla="*/ 288131 h 440531"/>
                <a:gd name="connsiteX41" fmla="*/ 171450 w 776287"/>
                <a:gd name="connsiteY41" fmla="*/ 259556 h 440531"/>
                <a:gd name="connsiteX42" fmla="*/ 157162 w 776287"/>
                <a:gd name="connsiteY42" fmla="*/ 221456 h 440531"/>
                <a:gd name="connsiteX43" fmla="*/ 157162 w 776287"/>
                <a:gd name="connsiteY43" fmla="*/ 202406 h 440531"/>
                <a:gd name="connsiteX44" fmla="*/ 169068 w 776287"/>
                <a:gd name="connsiteY44" fmla="*/ 188119 h 440531"/>
                <a:gd name="connsiteX45" fmla="*/ 185737 w 776287"/>
                <a:gd name="connsiteY45" fmla="*/ 214313 h 440531"/>
                <a:gd name="connsiteX46" fmla="*/ 204787 w 776287"/>
                <a:gd name="connsiteY46" fmla="*/ 257175 h 440531"/>
                <a:gd name="connsiteX47" fmla="*/ 230981 w 776287"/>
                <a:gd name="connsiteY47" fmla="*/ 257175 h 440531"/>
                <a:gd name="connsiteX48" fmla="*/ 285750 w 776287"/>
                <a:gd name="connsiteY48" fmla="*/ 235744 h 440531"/>
                <a:gd name="connsiteX49" fmla="*/ 411956 w 776287"/>
                <a:gd name="connsiteY49" fmla="*/ 202406 h 440531"/>
                <a:gd name="connsiteX50" fmla="*/ 466725 w 776287"/>
                <a:gd name="connsiteY50" fmla="*/ 185738 h 440531"/>
                <a:gd name="connsiteX51" fmla="*/ 559593 w 776287"/>
                <a:gd name="connsiteY51" fmla="*/ 154781 h 440531"/>
                <a:gd name="connsiteX52" fmla="*/ 628650 w 776287"/>
                <a:gd name="connsiteY52" fmla="*/ 123825 h 440531"/>
                <a:gd name="connsiteX53" fmla="*/ 671512 w 776287"/>
                <a:gd name="connsiteY53" fmla="*/ 92869 h 440531"/>
                <a:gd name="connsiteX54" fmla="*/ 704850 w 776287"/>
                <a:gd name="connsiteY54" fmla="*/ 0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776287" h="440531">
                  <a:moveTo>
                    <a:pt x="704850" y="0"/>
                  </a:moveTo>
                  <a:lnTo>
                    <a:pt x="716756" y="73819"/>
                  </a:lnTo>
                  <a:lnTo>
                    <a:pt x="745331" y="128588"/>
                  </a:lnTo>
                  <a:lnTo>
                    <a:pt x="769143" y="180975"/>
                  </a:lnTo>
                  <a:lnTo>
                    <a:pt x="776287" y="202406"/>
                  </a:lnTo>
                  <a:lnTo>
                    <a:pt x="711993" y="192881"/>
                  </a:lnTo>
                  <a:lnTo>
                    <a:pt x="669131" y="192881"/>
                  </a:lnTo>
                  <a:lnTo>
                    <a:pt x="609600" y="216694"/>
                  </a:lnTo>
                  <a:lnTo>
                    <a:pt x="538162" y="247650"/>
                  </a:lnTo>
                  <a:lnTo>
                    <a:pt x="514350" y="266700"/>
                  </a:lnTo>
                  <a:lnTo>
                    <a:pt x="490537" y="307181"/>
                  </a:lnTo>
                  <a:lnTo>
                    <a:pt x="411956" y="311944"/>
                  </a:lnTo>
                  <a:lnTo>
                    <a:pt x="345281" y="297656"/>
                  </a:lnTo>
                  <a:lnTo>
                    <a:pt x="278606" y="295275"/>
                  </a:lnTo>
                  <a:lnTo>
                    <a:pt x="233362" y="290513"/>
                  </a:lnTo>
                  <a:lnTo>
                    <a:pt x="157162" y="321469"/>
                  </a:lnTo>
                  <a:lnTo>
                    <a:pt x="116681" y="354806"/>
                  </a:lnTo>
                  <a:lnTo>
                    <a:pt x="138112" y="376238"/>
                  </a:lnTo>
                  <a:lnTo>
                    <a:pt x="121443" y="388144"/>
                  </a:lnTo>
                  <a:lnTo>
                    <a:pt x="107156" y="385763"/>
                  </a:lnTo>
                  <a:lnTo>
                    <a:pt x="107156" y="416719"/>
                  </a:lnTo>
                  <a:lnTo>
                    <a:pt x="119062" y="440531"/>
                  </a:lnTo>
                  <a:lnTo>
                    <a:pt x="83343" y="423863"/>
                  </a:lnTo>
                  <a:lnTo>
                    <a:pt x="78581" y="409575"/>
                  </a:lnTo>
                  <a:lnTo>
                    <a:pt x="52387" y="435769"/>
                  </a:lnTo>
                  <a:lnTo>
                    <a:pt x="42862" y="414338"/>
                  </a:lnTo>
                  <a:lnTo>
                    <a:pt x="40481" y="392906"/>
                  </a:lnTo>
                  <a:lnTo>
                    <a:pt x="19050" y="402431"/>
                  </a:lnTo>
                  <a:lnTo>
                    <a:pt x="4762" y="402431"/>
                  </a:lnTo>
                  <a:lnTo>
                    <a:pt x="11906" y="376238"/>
                  </a:lnTo>
                  <a:lnTo>
                    <a:pt x="26193" y="364331"/>
                  </a:lnTo>
                  <a:lnTo>
                    <a:pt x="0" y="345281"/>
                  </a:lnTo>
                  <a:lnTo>
                    <a:pt x="0" y="333375"/>
                  </a:lnTo>
                  <a:lnTo>
                    <a:pt x="30956" y="330994"/>
                  </a:lnTo>
                  <a:lnTo>
                    <a:pt x="33337" y="314325"/>
                  </a:lnTo>
                  <a:lnTo>
                    <a:pt x="42862" y="292894"/>
                  </a:lnTo>
                  <a:lnTo>
                    <a:pt x="66675" y="314325"/>
                  </a:lnTo>
                  <a:lnTo>
                    <a:pt x="78581" y="295275"/>
                  </a:lnTo>
                  <a:lnTo>
                    <a:pt x="90487" y="288131"/>
                  </a:lnTo>
                  <a:lnTo>
                    <a:pt x="92868" y="311944"/>
                  </a:lnTo>
                  <a:lnTo>
                    <a:pt x="145256" y="288131"/>
                  </a:lnTo>
                  <a:lnTo>
                    <a:pt x="171450" y="259556"/>
                  </a:lnTo>
                  <a:lnTo>
                    <a:pt x="157162" y="221456"/>
                  </a:lnTo>
                  <a:lnTo>
                    <a:pt x="157162" y="202406"/>
                  </a:lnTo>
                  <a:lnTo>
                    <a:pt x="169068" y="188119"/>
                  </a:lnTo>
                  <a:lnTo>
                    <a:pt x="185737" y="214313"/>
                  </a:lnTo>
                  <a:lnTo>
                    <a:pt x="204787" y="257175"/>
                  </a:lnTo>
                  <a:lnTo>
                    <a:pt x="230981" y="257175"/>
                  </a:lnTo>
                  <a:lnTo>
                    <a:pt x="285750" y="235744"/>
                  </a:lnTo>
                  <a:lnTo>
                    <a:pt x="411956" y="202406"/>
                  </a:lnTo>
                  <a:lnTo>
                    <a:pt x="466725" y="185738"/>
                  </a:lnTo>
                  <a:lnTo>
                    <a:pt x="559593" y="154781"/>
                  </a:lnTo>
                  <a:lnTo>
                    <a:pt x="628650" y="123825"/>
                  </a:lnTo>
                  <a:lnTo>
                    <a:pt x="671512" y="92869"/>
                  </a:lnTo>
                  <a:lnTo>
                    <a:pt x="70485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1525684" y="6677812"/>
              <a:ext cx="811927" cy="204729"/>
            </a:xfrm>
            <a:custGeom>
              <a:avLst/>
              <a:gdLst>
                <a:gd name="connsiteX0" fmla="*/ 0 w 1004887"/>
                <a:gd name="connsiteY0" fmla="*/ 40481 h 250031"/>
                <a:gd name="connsiteX1" fmla="*/ 4762 w 1004887"/>
                <a:gd name="connsiteY1" fmla="*/ 54769 h 250031"/>
                <a:gd name="connsiteX2" fmla="*/ 33337 w 1004887"/>
                <a:gd name="connsiteY2" fmla="*/ 85725 h 250031"/>
                <a:gd name="connsiteX3" fmla="*/ 54768 w 1004887"/>
                <a:gd name="connsiteY3" fmla="*/ 123825 h 250031"/>
                <a:gd name="connsiteX4" fmla="*/ 78581 w 1004887"/>
                <a:gd name="connsiteY4" fmla="*/ 169069 h 250031"/>
                <a:gd name="connsiteX5" fmla="*/ 97631 w 1004887"/>
                <a:gd name="connsiteY5" fmla="*/ 188119 h 250031"/>
                <a:gd name="connsiteX6" fmla="*/ 150018 w 1004887"/>
                <a:gd name="connsiteY6" fmla="*/ 209550 h 250031"/>
                <a:gd name="connsiteX7" fmla="*/ 185737 w 1004887"/>
                <a:gd name="connsiteY7" fmla="*/ 209550 h 250031"/>
                <a:gd name="connsiteX8" fmla="*/ 211931 w 1004887"/>
                <a:gd name="connsiteY8" fmla="*/ 209550 h 250031"/>
                <a:gd name="connsiteX9" fmla="*/ 233362 w 1004887"/>
                <a:gd name="connsiteY9" fmla="*/ 216694 h 250031"/>
                <a:gd name="connsiteX10" fmla="*/ 252412 w 1004887"/>
                <a:gd name="connsiteY10" fmla="*/ 219075 h 250031"/>
                <a:gd name="connsiteX11" fmla="*/ 276225 w 1004887"/>
                <a:gd name="connsiteY11" fmla="*/ 221456 h 250031"/>
                <a:gd name="connsiteX12" fmla="*/ 304800 w 1004887"/>
                <a:gd name="connsiteY12" fmla="*/ 221456 h 250031"/>
                <a:gd name="connsiteX13" fmla="*/ 304800 w 1004887"/>
                <a:gd name="connsiteY13" fmla="*/ 221456 h 250031"/>
                <a:gd name="connsiteX14" fmla="*/ 328612 w 1004887"/>
                <a:gd name="connsiteY14" fmla="*/ 207169 h 250031"/>
                <a:gd name="connsiteX15" fmla="*/ 330993 w 1004887"/>
                <a:gd name="connsiteY15" fmla="*/ 152400 h 250031"/>
                <a:gd name="connsiteX16" fmla="*/ 366712 w 1004887"/>
                <a:gd name="connsiteY16" fmla="*/ 164306 h 250031"/>
                <a:gd name="connsiteX17" fmla="*/ 454818 w 1004887"/>
                <a:gd name="connsiteY17" fmla="*/ 197644 h 250031"/>
                <a:gd name="connsiteX18" fmla="*/ 495300 w 1004887"/>
                <a:gd name="connsiteY18" fmla="*/ 211931 h 250031"/>
                <a:gd name="connsiteX19" fmla="*/ 557212 w 1004887"/>
                <a:gd name="connsiteY19" fmla="*/ 233363 h 250031"/>
                <a:gd name="connsiteX20" fmla="*/ 578643 w 1004887"/>
                <a:gd name="connsiteY20" fmla="*/ 235744 h 250031"/>
                <a:gd name="connsiteX21" fmla="*/ 650081 w 1004887"/>
                <a:gd name="connsiteY21" fmla="*/ 250031 h 250031"/>
                <a:gd name="connsiteX22" fmla="*/ 676275 w 1004887"/>
                <a:gd name="connsiteY22" fmla="*/ 250031 h 250031"/>
                <a:gd name="connsiteX23" fmla="*/ 723900 w 1004887"/>
                <a:gd name="connsiteY23" fmla="*/ 250031 h 250031"/>
                <a:gd name="connsiteX24" fmla="*/ 797718 w 1004887"/>
                <a:gd name="connsiteY24" fmla="*/ 240506 h 250031"/>
                <a:gd name="connsiteX25" fmla="*/ 835818 w 1004887"/>
                <a:gd name="connsiteY25" fmla="*/ 228600 h 250031"/>
                <a:gd name="connsiteX26" fmla="*/ 864393 w 1004887"/>
                <a:gd name="connsiteY26" fmla="*/ 223838 h 250031"/>
                <a:gd name="connsiteX27" fmla="*/ 909637 w 1004887"/>
                <a:gd name="connsiteY27" fmla="*/ 204788 h 250031"/>
                <a:gd name="connsiteX28" fmla="*/ 942975 w 1004887"/>
                <a:gd name="connsiteY28" fmla="*/ 180975 h 250031"/>
                <a:gd name="connsiteX29" fmla="*/ 976312 w 1004887"/>
                <a:gd name="connsiteY29" fmla="*/ 157163 h 250031"/>
                <a:gd name="connsiteX30" fmla="*/ 1002506 w 1004887"/>
                <a:gd name="connsiteY30" fmla="*/ 123825 h 250031"/>
                <a:gd name="connsiteX31" fmla="*/ 1004887 w 1004887"/>
                <a:gd name="connsiteY31" fmla="*/ 92869 h 250031"/>
                <a:gd name="connsiteX32" fmla="*/ 971550 w 1004887"/>
                <a:gd name="connsiteY32" fmla="*/ 71438 h 250031"/>
                <a:gd name="connsiteX33" fmla="*/ 947737 w 1004887"/>
                <a:gd name="connsiteY33" fmla="*/ 54769 h 250031"/>
                <a:gd name="connsiteX34" fmla="*/ 885825 w 1004887"/>
                <a:gd name="connsiteY34" fmla="*/ 50006 h 250031"/>
                <a:gd name="connsiteX35" fmla="*/ 823912 w 1004887"/>
                <a:gd name="connsiteY35" fmla="*/ 52388 h 250031"/>
                <a:gd name="connsiteX36" fmla="*/ 800100 w 1004887"/>
                <a:gd name="connsiteY36" fmla="*/ 52388 h 250031"/>
                <a:gd name="connsiteX37" fmla="*/ 735806 w 1004887"/>
                <a:gd name="connsiteY37" fmla="*/ 47625 h 250031"/>
                <a:gd name="connsiteX38" fmla="*/ 664368 w 1004887"/>
                <a:gd name="connsiteY38" fmla="*/ 42863 h 250031"/>
                <a:gd name="connsiteX39" fmla="*/ 654843 w 1004887"/>
                <a:gd name="connsiteY39" fmla="*/ 35719 h 250031"/>
                <a:gd name="connsiteX40" fmla="*/ 445293 w 1004887"/>
                <a:gd name="connsiteY40" fmla="*/ 0 h 250031"/>
                <a:gd name="connsiteX41" fmla="*/ 302418 w 1004887"/>
                <a:gd name="connsiteY41" fmla="*/ 33338 h 250031"/>
                <a:gd name="connsiteX42" fmla="*/ 0 w 1004887"/>
                <a:gd name="connsiteY42" fmla="*/ 4048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4887" h="250031">
                  <a:moveTo>
                    <a:pt x="0" y="40481"/>
                  </a:moveTo>
                  <a:lnTo>
                    <a:pt x="4762" y="54769"/>
                  </a:lnTo>
                  <a:lnTo>
                    <a:pt x="33337" y="85725"/>
                  </a:lnTo>
                  <a:lnTo>
                    <a:pt x="54768" y="123825"/>
                  </a:lnTo>
                  <a:lnTo>
                    <a:pt x="78581" y="169069"/>
                  </a:lnTo>
                  <a:lnTo>
                    <a:pt x="97631" y="188119"/>
                  </a:lnTo>
                  <a:lnTo>
                    <a:pt x="150018" y="209550"/>
                  </a:lnTo>
                  <a:lnTo>
                    <a:pt x="185737" y="209550"/>
                  </a:lnTo>
                  <a:lnTo>
                    <a:pt x="211931" y="209550"/>
                  </a:lnTo>
                  <a:cubicBezTo>
                    <a:pt x="219075" y="211931"/>
                    <a:pt x="226032" y="214969"/>
                    <a:pt x="233362" y="216694"/>
                  </a:cubicBezTo>
                  <a:cubicBezTo>
                    <a:pt x="239591" y="218160"/>
                    <a:pt x="252412" y="219075"/>
                    <a:pt x="252412" y="219075"/>
                  </a:cubicBezTo>
                  <a:lnTo>
                    <a:pt x="276225" y="221456"/>
                  </a:lnTo>
                  <a:lnTo>
                    <a:pt x="304800" y="221456"/>
                  </a:lnTo>
                  <a:lnTo>
                    <a:pt x="304800" y="221456"/>
                  </a:lnTo>
                  <a:lnTo>
                    <a:pt x="328612" y="207169"/>
                  </a:lnTo>
                  <a:cubicBezTo>
                    <a:pt x="329406" y="188913"/>
                    <a:pt x="330199" y="170656"/>
                    <a:pt x="330993" y="152400"/>
                  </a:cubicBezTo>
                  <a:lnTo>
                    <a:pt x="366712" y="164306"/>
                  </a:lnTo>
                  <a:lnTo>
                    <a:pt x="454818" y="197644"/>
                  </a:lnTo>
                  <a:lnTo>
                    <a:pt x="495300" y="211931"/>
                  </a:lnTo>
                  <a:lnTo>
                    <a:pt x="557212" y="233363"/>
                  </a:lnTo>
                  <a:lnTo>
                    <a:pt x="578643" y="235744"/>
                  </a:lnTo>
                  <a:lnTo>
                    <a:pt x="650081" y="250031"/>
                  </a:lnTo>
                  <a:lnTo>
                    <a:pt x="676275" y="250031"/>
                  </a:lnTo>
                  <a:lnTo>
                    <a:pt x="723900" y="250031"/>
                  </a:lnTo>
                  <a:lnTo>
                    <a:pt x="797718" y="240506"/>
                  </a:lnTo>
                  <a:lnTo>
                    <a:pt x="835818" y="228600"/>
                  </a:lnTo>
                  <a:cubicBezTo>
                    <a:pt x="861188" y="223527"/>
                    <a:pt x="851536" y="223838"/>
                    <a:pt x="864393" y="223838"/>
                  </a:cubicBezTo>
                  <a:lnTo>
                    <a:pt x="909637" y="204788"/>
                  </a:lnTo>
                  <a:lnTo>
                    <a:pt x="942975" y="180975"/>
                  </a:lnTo>
                  <a:lnTo>
                    <a:pt x="976312" y="157163"/>
                  </a:lnTo>
                  <a:lnTo>
                    <a:pt x="1002506" y="123825"/>
                  </a:lnTo>
                  <a:lnTo>
                    <a:pt x="1004887" y="92869"/>
                  </a:lnTo>
                  <a:lnTo>
                    <a:pt x="971550" y="71438"/>
                  </a:lnTo>
                  <a:lnTo>
                    <a:pt x="947737" y="54769"/>
                  </a:lnTo>
                  <a:lnTo>
                    <a:pt x="885825" y="50006"/>
                  </a:lnTo>
                  <a:lnTo>
                    <a:pt x="823912" y="52388"/>
                  </a:lnTo>
                  <a:lnTo>
                    <a:pt x="800100" y="52388"/>
                  </a:lnTo>
                  <a:lnTo>
                    <a:pt x="735806" y="47625"/>
                  </a:lnTo>
                  <a:lnTo>
                    <a:pt x="664368" y="42863"/>
                  </a:lnTo>
                  <a:lnTo>
                    <a:pt x="654843" y="35719"/>
                  </a:lnTo>
                  <a:lnTo>
                    <a:pt x="445293" y="0"/>
                  </a:lnTo>
                  <a:lnTo>
                    <a:pt x="302418" y="33338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1512216" y="6579347"/>
              <a:ext cx="561807" cy="206679"/>
            </a:xfrm>
            <a:custGeom>
              <a:avLst/>
              <a:gdLst>
                <a:gd name="connsiteX0" fmla="*/ 557212 w 695325"/>
                <a:gd name="connsiteY0" fmla="*/ 0 h 252413"/>
                <a:gd name="connsiteX1" fmla="*/ 631031 w 695325"/>
                <a:gd name="connsiteY1" fmla="*/ 121444 h 252413"/>
                <a:gd name="connsiteX2" fmla="*/ 642937 w 695325"/>
                <a:gd name="connsiteY2" fmla="*/ 138113 h 252413"/>
                <a:gd name="connsiteX3" fmla="*/ 645318 w 695325"/>
                <a:gd name="connsiteY3" fmla="*/ 161925 h 252413"/>
                <a:gd name="connsiteX4" fmla="*/ 669131 w 695325"/>
                <a:gd name="connsiteY4" fmla="*/ 180975 h 252413"/>
                <a:gd name="connsiteX5" fmla="*/ 695325 w 695325"/>
                <a:gd name="connsiteY5" fmla="*/ 202407 h 252413"/>
                <a:gd name="connsiteX6" fmla="*/ 638175 w 695325"/>
                <a:gd name="connsiteY6" fmla="*/ 183357 h 252413"/>
                <a:gd name="connsiteX7" fmla="*/ 588168 w 695325"/>
                <a:gd name="connsiteY7" fmla="*/ 140494 h 252413"/>
                <a:gd name="connsiteX8" fmla="*/ 564356 w 695325"/>
                <a:gd name="connsiteY8" fmla="*/ 140494 h 252413"/>
                <a:gd name="connsiteX9" fmla="*/ 564356 w 695325"/>
                <a:gd name="connsiteY9" fmla="*/ 140494 h 252413"/>
                <a:gd name="connsiteX10" fmla="*/ 576262 w 695325"/>
                <a:gd name="connsiteY10" fmla="*/ 185738 h 252413"/>
                <a:gd name="connsiteX11" fmla="*/ 607218 w 695325"/>
                <a:gd name="connsiteY11" fmla="*/ 228600 h 252413"/>
                <a:gd name="connsiteX12" fmla="*/ 597693 w 695325"/>
                <a:gd name="connsiteY12" fmla="*/ 233363 h 252413"/>
                <a:gd name="connsiteX13" fmla="*/ 569118 w 695325"/>
                <a:gd name="connsiteY13" fmla="*/ 228600 h 252413"/>
                <a:gd name="connsiteX14" fmla="*/ 564356 w 695325"/>
                <a:gd name="connsiteY14" fmla="*/ 252413 h 252413"/>
                <a:gd name="connsiteX15" fmla="*/ 519112 w 695325"/>
                <a:gd name="connsiteY15" fmla="*/ 221457 h 252413"/>
                <a:gd name="connsiteX16" fmla="*/ 481012 w 695325"/>
                <a:gd name="connsiteY16" fmla="*/ 183357 h 252413"/>
                <a:gd name="connsiteX17" fmla="*/ 426243 w 695325"/>
                <a:gd name="connsiteY17" fmla="*/ 152400 h 252413"/>
                <a:gd name="connsiteX18" fmla="*/ 395287 w 695325"/>
                <a:gd name="connsiteY18" fmla="*/ 150019 h 252413"/>
                <a:gd name="connsiteX19" fmla="*/ 378618 w 695325"/>
                <a:gd name="connsiteY19" fmla="*/ 152400 h 252413"/>
                <a:gd name="connsiteX20" fmla="*/ 400050 w 695325"/>
                <a:gd name="connsiteY20" fmla="*/ 200025 h 252413"/>
                <a:gd name="connsiteX21" fmla="*/ 400050 w 695325"/>
                <a:gd name="connsiteY21" fmla="*/ 200025 h 252413"/>
                <a:gd name="connsiteX22" fmla="*/ 357187 w 695325"/>
                <a:gd name="connsiteY22" fmla="*/ 188119 h 252413"/>
                <a:gd name="connsiteX23" fmla="*/ 304800 w 695325"/>
                <a:gd name="connsiteY23" fmla="*/ 188119 h 252413"/>
                <a:gd name="connsiteX24" fmla="*/ 238125 w 695325"/>
                <a:gd name="connsiteY24" fmla="*/ 190500 h 252413"/>
                <a:gd name="connsiteX25" fmla="*/ 216693 w 695325"/>
                <a:gd name="connsiteY25" fmla="*/ 190500 h 252413"/>
                <a:gd name="connsiteX26" fmla="*/ 154781 w 695325"/>
                <a:gd name="connsiteY26" fmla="*/ 188119 h 252413"/>
                <a:gd name="connsiteX27" fmla="*/ 69056 w 695325"/>
                <a:gd name="connsiteY27" fmla="*/ 169069 h 252413"/>
                <a:gd name="connsiteX28" fmla="*/ 40481 w 695325"/>
                <a:gd name="connsiteY28" fmla="*/ 166688 h 252413"/>
                <a:gd name="connsiteX29" fmla="*/ 14287 w 695325"/>
                <a:gd name="connsiteY29" fmla="*/ 150019 h 252413"/>
                <a:gd name="connsiteX30" fmla="*/ 0 w 695325"/>
                <a:gd name="connsiteY30" fmla="*/ 142875 h 252413"/>
                <a:gd name="connsiteX31" fmla="*/ 4762 w 695325"/>
                <a:gd name="connsiteY31" fmla="*/ 111919 h 252413"/>
                <a:gd name="connsiteX32" fmla="*/ 71437 w 695325"/>
                <a:gd name="connsiteY32" fmla="*/ 104775 h 252413"/>
                <a:gd name="connsiteX33" fmla="*/ 130968 w 695325"/>
                <a:gd name="connsiteY33" fmla="*/ 111919 h 252413"/>
                <a:gd name="connsiteX34" fmla="*/ 183356 w 695325"/>
                <a:gd name="connsiteY34" fmla="*/ 116682 h 252413"/>
                <a:gd name="connsiteX35" fmla="*/ 235743 w 695325"/>
                <a:gd name="connsiteY35" fmla="*/ 116682 h 252413"/>
                <a:gd name="connsiteX36" fmla="*/ 254793 w 695325"/>
                <a:gd name="connsiteY36" fmla="*/ 119063 h 252413"/>
                <a:gd name="connsiteX37" fmla="*/ 290512 w 695325"/>
                <a:gd name="connsiteY37" fmla="*/ 92869 h 252413"/>
                <a:gd name="connsiteX38" fmla="*/ 333375 w 695325"/>
                <a:gd name="connsiteY38" fmla="*/ 54769 h 252413"/>
                <a:gd name="connsiteX39" fmla="*/ 397668 w 695325"/>
                <a:gd name="connsiteY39" fmla="*/ 30957 h 252413"/>
                <a:gd name="connsiteX40" fmla="*/ 435768 w 695325"/>
                <a:gd name="connsiteY40" fmla="*/ 21432 h 252413"/>
                <a:gd name="connsiteX41" fmla="*/ 471487 w 695325"/>
                <a:gd name="connsiteY41" fmla="*/ 11907 h 252413"/>
                <a:gd name="connsiteX42" fmla="*/ 557212 w 695325"/>
                <a:gd name="connsiteY42" fmla="*/ 0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95325" h="252413">
                  <a:moveTo>
                    <a:pt x="557212" y="0"/>
                  </a:moveTo>
                  <a:lnTo>
                    <a:pt x="631031" y="121444"/>
                  </a:lnTo>
                  <a:lnTo>
                    <a:pt x="642937" y="138113"/>
                  </a:lnTo>
                  <a:lnTo>
                    <a:pt x="645318" y="161925"/>
                  </a:lnTo>
                  <a:lnTo>
                    <a:pt x="669131" y="180975"/>
                  </a:lnTo>
                  <a:lnTo>
                    <a:pt x="695325" y="202407"/>
                  </a:lnTo>
                  <a:lnTo>
                    <a:pt x="638175" y="183357"/>
                  </a:lnTo>
                  <a:lnTo>
                    <a:pt x="588168" y="140494"/>
                  </a:lnTo>
                  <a:lnTo>
                    <a:pt x="564356" y="140494"/>
                  </a:lnTo>
                  <a:lnTo>
                    <a:pt x="564356" y="140494"/>
                  </a:lnTo>
                  <a:lnTo>
                    <a:pt x="576262" y="185738"/>
                  </a:lnTo>
                  <a:lnTo>
                    <a:pt x="607218" y="228600"/>
                  </a:lnTo>
                  <a:lnTo>
                    <a:pt x="597693" y="233363"/>
                  </a:lnTo>
                  <a:lnTo>
                    <a:pt x="569118" y="228600"/>
                  </a:lnTo>
                  <a:lnTo>
                    <a:pt x="564356" y="252413"/>
                  </a:lnTo>
                  <a:lnTo>
                    <a:pt x="519112" y="221457"/>
                  </a:lnTo>
                  <a:lnTo>
                    <a:pt x="481012" y="183357"/>
                  </a:lnTo>
                  <a:lnTo>
                    <a:pt x="426243" y="152400"/>
                  </a:lnTo>
                  <a:lnTo>
                    <a:pt x="395287" y="150019"/>
                  </a:lnTo>
                  <a:lnTo>
                    <a:pt x="378618" y="152400"/>
                  </a:lnTo>
                  <a:lnTo>
                    <a:pt x="400050" y="200025"/>
                  </a:lnTo>
                  <a:lnTo>
                    <a:pt x="400050" y="200025"/>
                  </a:lnTo>
                  <a:lnTo>
                    <a:pt x="357187" y="188119"/>
                  </a:lnTo>
                  <a:lnTo>
                    <a:pt x="304800" y="188119"/>
                  </a:lnTo>
                  <a:lnTo>
                    <a:pt x="238125" y="190500"/>
                  </a:lnTo>
                  <a:lnTo>
                    <a:pt x="216693" y="190500"/>
                  </a:lnTo>
                  <a:lnTo>
                    <a:pt x="154781" y="188119"/>
                  </a:lnTo>
                  <a:lnTo>
                    <a:pt x="69056" y="169069"/>
                  </a:lnTo>
                  <a:lnTo>
                    <a:pt x="40481" y="166688"/>
                  </a:lnTo>
                  <a:lnTo>
                    <a:pt x="14287" y="150019"/>
                  </a:lnTo>
                  <a:lnTo>
                    <a:pt x="0" y="142875"/>
                  </a:lnTo>
                  <a:lnTo>
                    <a:pt x="4762" y="111919"/>
                  </a:lnTo>
                  <a:lnTo>
                    <a:pt x="71437" y="104775"/>
                  </a:lnTo>
                  <a:lnTo>
                    <a:pt x="130968" y="111919"/>
                  </a:lnTo>
                  <a:lnTo>
                    <a:pt x="183356" y="116682"/>
                  </a:lnTo>
                  <a:lnTo>
                    <a:pt x="235743" y="116682"/>
                  </a:lnTo>
                  <a:lnTo>
                    <a:pt x="254793" y="119063"/>
                  </a:lnTo>
                  <a:lnTo>
                    <a:pt x="290512" y="92869"/>
                  </a:lnTo>
                  <a:lnTo>
                    <a:pt x="333375" y="54769"/>
                  </a:lnTo>
                  <a:lnTo>
                    <a:pt x="397668" y="30957"/>
                  </a:lnTo>
                  <a:lnTo>
                    <a:pt x="435768" y="21432"/>
                  </a:lnTo>
                  <a:lnTo>
                    <a:pt x="471487" y="11907"/>
                  </a:lnTo>
                  <a:lnTo>
                    <a:pt x="55721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1845068" y="6738256"/>
              <a:ext cx="457912" cy="95540"/>
            </a:xfrm>
            <a:custGeom>
              <a:avLst/>
              <a:gdLst>
                <a:gd name="connsiteX0" fmla="*/ 0 w 566738"/>
                <a:gd name="connsiteY0" fmla="*/ 7144 h 116681"/>
                <a:gd name="connsiteX1" fmla="*/ 73819 w 566738"/>
                <a:gd name="connsiteY1" fmla="*/ 73819 h 116681"/>
                <a:gd name="connsiteX2" fmla="*/ 154781 w 566738"/>
                <a:gd name="connsiteY2" fmla="*/ 107156 h 116681"/>
                <a:gd name="connsiteX3" fmla="*/ 271463 w 566738"/>
                <a:gd name="connsiteY3" fmla="*/ 111919 h 116681"/>
                <a:gd name="connsiteX4" fmla="*/ 347663 w 566738"/>
                <a:gd name="connsiteY4" fmla="*/ 116681 h 116681"/>
                <a:gd name="connsiteX5" fmla="*/ 371475 w 566738"/>
                <a:gd name="connsiteY5" fmla="*/ 116681 h 116681"/>
                <a:gd name="connsiteX6" fmla="*/ 481013 w 566738"/>
                <a:gd name="connsiteY6" fmla="*/ 100012 h 116681"/>
                <a:gd name="connsiteX7" fmla="*/ 554831 w 566738"/>
                <a:gd name="connsiteY7" fmla="*/ 54769 h 116681"/>
                <a:gd name="connsiteX8" fmla="*/ 566738 w 566738"/>
                <a:gd name="connsiteY8" fmla="*/ 0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738" h="116681">
                  <a:moveTo>
                    <a:pt x="0" y="7144"/>
                  </a:moveTo>
                  <a:lnTo>
                    <a:pt x="73819" y="73819"/>
                  </a:lnTo>
                  <a:lnTo>
                    <a:pt x="154781" y="107156"/>
                  </a:lnTo>
                  <a:lnTo>
                    <a:pt x="271463" y="111919"/>
                  </a:lnTo>
                  <a:lnTo>
                    <a:pt x="347663" y="116681"/>
                  </a:lnTo>
                  <a:lnTo>
                    <a:pt x="371475" y="116681"/>
                  </a:lnTo>
                  <a:lnTo>
                    <a:pt x="481013" y="100012"/>
                  </a:lnTo>
                  <a:lnTo>
                    <a:pt x="554831" y="54769"/>
                  </a:lnTo>
                  <a:lnTo>
                    <a:pt x="566738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735400" y="6588122"/>
              <a:ext cx="303991" cy="138435"/>
            </a:xfrm>
            <a:custGeom>
              <a:avLst/>
              <a:gdLst>
                <a:gd name="connsiteX0" fmla="*/ 21431 w 376237"/>
                <a:gd name="connsiteY0" fmla="*/ 104775 h 169068"/>
                <a:gd name="connsiteX1" fmla="*/ 0 w 376237"/>
                <a:gd name="connsiteY1" fmla="*/ 159543 h 169068"/>
                <a:gd name="connsiteX2" fmla="*/ 73819 w 376237"/>
                <a:gd name="connsiteY2" fmla="*/ 169068 h 169068"/>
                <a:gd name="connsiteX3" fmla="*/ 138112 w 376237"/>
                <a:gd name="connsiteY3" fmla="*/ 140493 h 169068"/>
                <a:gd name="connsiteX4" fmla="*/ 183356 w 376237"/>
                <a:gd name="connsiteY4" fmla="*/ 123825 h 169068"/>
                <a:gd name="connsiteX5" fmla="*/ 250031 w 376237"/>
                <a:gd name="connsiteY5" fmla="*/ 109537 h 169068"/>
                <a:gd name="connsiteX6" fmla="*/ 316706 w 376237"/>
                <a:gd name="connsiteY6" fmla="*/ 123825 h 169068"/>
                <a:gd name="connsiteX7" fmla="*/ 338137 w 376237"/>
                <a:gd name="connsiteY7" fmla="*/ 130968 h 169068"/>
                <a:gd name="connsiteX8" fmla="*/ 366712 w 376237"/>
                <a:gd name="connsiteY8" fmla="*/ 130968 h 169068"/>
                <a:gd name="connsiteX9" fmla="*/ 376237 w 376237"/>
                <a:gd name="connsiteY9" fmla="*/ 130968 h 169068"/>
                <a:gd name="connsiteX10" fmla="*/ 290512 w 376237"/>
                <a:gd name="connsiteY10" fmla="*/ 0 h 169068"/>
                <a:gd name="connsiteX11" fmla="*/ 288131 w 376237"/>
                <a:gd name="connsiteY11" fmla="*/ 2381 h 1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237" h="169068">
                  <a:moveTo>
                    <a:pt x="21431" y="104775"/>
                  </a:moveTo>
                  <a:lnTo>
                    <a:pt x="0" y="159543"/>
                  </a:lnTo>
                  <a:lnTo>
                    <a:pt x="73819" y="169068"/>
                  </a:lnTo>
                  <a:lnTo>
                    <a:pt x="138112" y="140493"/>
                  </a:lnTo>
                  <a:lnTo>
                    <a:pt x="183356" y="123825"/>
                  </a:lnTo>
                  <a:lnTo>
                    <a:pt x="250031" y="109537"/>
                  </a:lnTo>
                  <a:lnTo>
                    <a:pt x="316706" y="123825"/>
                  </a:lnTo>
                  <a:lnTo>
                    <a:pt x="338137" y="130968"/>
                  </a:lnTo>
                  <a:lnTo>
                    <a:pt x="366712" y="130968"/>
                  </a:lnTo>
                  <a:lnTo>
                    <a:pt x="376237" y="130968"/>
                  </a:lnTo>
                  <a:lnTo>
                    <a:pt x="290512" y="0"/>
                  </a:lnTo>
                  <a:lnTo>
                    <a:pt x="288131" y="2381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Back Leg"/>
          <p:cNvGrpSpPr/>
          <p:nvPr/>
        </p:nvGrpSpPr>
        <p:grpSpPr>
          <a:xfrm rot="767385">
            <a:off x="-3545331" y="-1959700"/>
            <a:ext cx="7686906" cy="7913055"/>
            <a:chOff x="1340981" y="5773105"/>
            <a:chExt cx="996630" cy="1109436"/>
          </a:xfrm>
        </p:grpSpPr>
        <p:sp>
          <p:nvSpPr>
            <p:cNvPr id="12" name="Freeform 11"/>
            <p:cNvSpPr/>
            <p:nvPr/>
          </p:nvSpPr>
          <p:spPr>
            <a:xfrm>
              <a:off x="1516705" y="5773105"/>
              <a:ext cx="436106" cy="852712"/>
            </a:xfrm>
            <a:custGeom>
              <a:avLst/>
              <a:gdLst>
                <a:gd name="connsiteX0" fmla="*/ 95250 w 539750"/>
                <a:gd name="connsiteY0" fmla="*/ 41275 h 1041400"/>
                <a:gd name="connsiteX1" fmla="*/ 31750 w 539750"/>
                <a:gd name="connsiteY1" fmla="*/ 79375 h 1041400"/>
                <a:gd name="connsiteX2" fmla="*/ 0 w 539750"/>
                <a:gd name="connsiteY2" fmla="*/ 98425 h 1041400"/>
                <a:gd name="connsiteX3" fmla="*/ 6350 w 539750"/>
                <a:gd name="connsiteY3" fmla="*/ 155575 h 1041400"/>
                <a:gd name="connsiteX4" fmla="*/ 9525 w 539750"/>
                <a:gd name="connsiteY4" fmla="*/ 276225 h 1041400"/>
                <a:gd name="connsiteX5" fmla="*/ 15875 w 539750"/>
                <a:gd name="connsiteY5" fmla="*/ 438150 h 1041400"/>
                <a:gd name="connsiteX6" fmla="*/ 22225 w 539750"/>
                <a:gd name="connsiteY6" fmla="*/ 561975 h 1041400"/>
                <a:gd name="connsiteX7" fmla="*/ 19050 w 539750"/>
                <a:gd name="connsiteY7" fmla="*/ 628650 h 1041400"/>
                <a:gd name="connsiteX8" fmla="*/ 22225 w 539750"/>
                <a:gd name="connsiteY8" fmla="*/ 657225 h 1041400"/>
                <a:gd name="connsiteX9" fmla="*/ 22225 w 539750"/>
                <a:gd name="connsiteY9" fmla="*/ 717550 h 1041400"/>
                <a:gd name="connsiteX10" fmla="*/ 15875 w 539750"/>
                <a:gd name="connsiteY10" fmla="*/ 768350 h 1041400"/>
                <a:gd name="connsiteX11" fmla="*/ 15875 w 539750"/>
                <a:gd name="connsiteY11" fmla="*/ 793750 h 1041400"/>
                <a:gd name="connsiteX12" fmla="*/ 44450 w 539750"/>
                <a:gd name="connsiteY12" fmla="*/ 822325 h 1041400"/>
                <a:gd name="connsiteX13" fmla="*/ 44450 w 539750"/>
                <a:gd name="connsiteY13" fmla="*/ 863600 h 1041400"/>
                <a:gd name="connsiteX14" fmla="*/ 31750 w 539750"/>
                <a:gd name="connsiteY14" fmla="*/ 923925 h 1041400"/>
                <a:gd name="connsiteX15" fmla="*/ 15875 w 539750"/>
                <a:gd name="connsiteY15" fmla="*/ 990600 h 1041400"/>
                <a:gd name="connsiteX16" fmla="*/ 19050 w 539750"/>
                <a:gd name="connsiteY16" fmla="*/ 1016000 h 1041400"/>
                <a:gd name="connsiteX17" fmla="*/ 19050 w 539750"/>
                <a:gd name="connsiteY17" fmla="*/ 1041400 h 1041400"/>
                <a:gd name="connsiteX18" fmla="*/ 139700 w 539750"/>
                <a:gd name="connsiteY18" fmla="*/ 1016000 h 1041400"/>
                <a:gd name="connsiteX19" fmla="*/ 200025 w 539750"/>
                <a:gd name="connsiteY19" fmla="*/ 984250 h 1041400"/>
                <a:gd name="connsiteX20" fmla="*/ 225425 w 539750"/>
                <a:gd name="connsiteY20" fmla="*/ 977900 h 1041400"/>
                <a:gd name="connsiteX21" fmla="*/ 241300 w 539750"/>
                <a:gd name="connsiteY21" fmla="*/ 990600 h 1041400"/>
                <a:gd name="connsiteX22" fmla="*/ 320675 w 539750"/>
                <a:gd name="connsiteY22" fmla="*/ 955675 h 1041400"/>
                <a:gd name="connsiteX23" fmla="*/ 412750 w 539750"/>
                <a:gd name="connsiteY23" fmla="*/ 917575 h 1041400"/>
                <a:gd name="connsiteX24" fmla="*/ 441325 w 539750"/>
                <a:gd name="connsiteY24" fmla="*/ 892175 h 1041400"/>
                <a:gd name="connsiteX25" fmla="*/ 473075 w 539750"/>
                <a:gd name="connsiteY25" fmla="*/ 828675 h 1041400"/>
                <a:gd name="connsiteX26" fmla="*/ 482600 w 539750"/>
                <a:gd name="connsiteY26" fmla="*/ 777875 h 1041400"/>
                <a:gd name="connsiteX27" fmla="*/ 482600 w 539750"/>
                <a:gd name="connsiteY27" fmla="*/ 711200 h 1041400"/>
                <a:gd name="connsiteX28" fmla="*/ 469900 w 539750"/>
                <a:gd name="connsiteY28" fmla="*/ 688975 h 1041400"/>
                <a:gd name="connsiteX29" fmla="*/ 463550 w 539750"/>
                <a:gd name="connsiteY29" fmla="*/ 622300 h 1041400"/>
                <a:gd name="connsiteX30" fmla="*/ 473075 w 539750"/>
                <a:gd name="connsiteY30" fmla="*/ 561975 h 1041400"/>
                <a:gd name="connsiteX31" fmla="*/ 479425 w 539750"/>
                <a:gd name="connsiteY31" fmla="*/ 511175 h 1041400"/>
                <a:gd name="connsiteX32" fmla="*/ 479425 w 539750"/>
                <a:gd name="connsiteY32" fmla="*/ 473075 h 1041400"/>
                <a:gd name="connsiteX33" fmla="*/ 473075 w 539750"/>
                <a:gd name="connsiteY33" fmla="*/ 428625 h 1041400"/>
                <a:gd name="connsiteX34" fmla="*/ 473075 w 539750"/>
                <a:gd name="connsiteY34" fmla="*/ 374650 h 1041400"/>
                <a:gd name="connsiteX35" fmla="*/ 485775 w 539750"/>
                <a:gd name="connsiteY35" fmla="*/ 349250 h 1041400"/>
                <a:gd name="connsiteX36" fmla="*/ 508000 w 539750"/>
                <a:gd name="connsiteY36" fmla="*/ 323850 h 1041400"/>
                <a:gd name="connsiteX37" fmla="*/ 511175 w 539750"/>
                <a:gd name="connsiteY37" fmla="*/ 263525 h 1041400"/>
                <a:gd name="connsiteX38" fmla="*/ 530225 w 539750"/>
                <a:gd name="connsiteY38" fmla="*/ 161925 h 1041400"/>
                <a:gd name="connsiteX39" fmla="*/ 539750 w 539750"/>
                <a:gd name="connsiteY39" fmla="*/ 95250 h 1041400"/>
                <a:gd name="connsiteX40" fmla="*/ 485775 w 539750"/>
                <a:gd name="connsiteY40" fmla="*/ 6350 h 1041400"/>
                <a:gd name="connsiteX41" fmla="*/ 447675 w 539750"/>
                <a:gd name="connsiteY41" fmla="*/ 0 h 1041400"/>
                <a:gd name="connsiteX42" fmla="*/ 285750 w 539750"/>
                <a:gd name="connsiteY42" fmla="*/ 12700 h 1041400"/>
                <a:gd name="connsiteX43" fmla="*/ 190500 w 539750"/>
                <a:gd name="connsiteY43" fmla="*/ 25400 h 1041400"/>
                <a:gd name="connsiteX44" fmla="*/ 95250 w 539750"/>
                <a:gd name="connsiteY44" fmla="*/ 41275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750" h="1041400">
                  <a:moveTo>
                    <a:pt x="95250" y="41275"/>
                  </a:moveTo>
                  <a:lnTo>
                    <a:pt x="31750" y="79375"/>
                  </a:lnTo>
                  <a:lnTo>
                    <a:pt x="0" y="98425"/>
                  </a:lnTo>
                  <a:lnTo>
                    <a:pt x="6350" y="155575"/>
                  </a:lnTo>
                  <a:cubicBezTo>
                    <a:pt x="7408" y="195792"/>
                    <a:pt x="8467" y="236008"/>
                    <a:pt x="9525" y="276225"/>
                  </a:cubicBezTo>
                  <a:lnTo>
                    <a:pt x="15875" y="438150"/>
                  </a:lnTo>
                  <a:lnTo>
                    <a:pt x="22225" y="561975"/>
                  </a:lnTo>
                  <a:lnTo>
                    <a:pt x="19050" y="628650"/>
                  </a:lnTo>
                  <a:lnTo>
                    <a:pt x="22225" y="657225"/>
                  </a:lnTo>
                  <a:lnTo>
                    <a:pt x="22225" y="717550"/>
                  </a:lnTo>
                  <a:lnTo>
                    <a:pt x="15875" y="768350"/>
                  </a:lnTo>
                  <a:lnTo>
                    <a:pt x="15875" y="793750"/>
                  </a:lnTo>
                  <a:lnTo>
                    <a:pt x="44450" y="822325"/>
                  </a:lnTo>
                  <a:lnTo>
                    <a:pt x="44450" y="863600"/>
                  </a:lnTo>
                  <a:lnTo>
                    <a:pt x="31750" y="923925"/>
                  </a:lnTo>
                  <a:lnTo>
                    <a:pt x="15875" y="990600"/>
                  </a:lnTo>
                  <a:lnTo>
                    <a:pt x="19050" y="1016000"/>
                  </a:lnTo>
                  <a:lnTo>
                    <a:pt x="19050" y="1041400"/>
                  </a:lnTo>
                  <a:lnTo>
                    <a:pt x="139700" y="1016000"/>
                  </a:lnTo>
                  <a:lnTo>
                    <a:pt x="200025" y="984250"/>
                  </a:lnTo>
                  <a:lnTo>
                    <a:pt x="225425" y="977900"/>
                  </a:lnTo>
                  <a:lnTo>
                    <a:pt x="241300" y="990600"/>
                  </a:lnTo>
                  <a:lnTo>
                    <a:pt x="320675" y="955675"/>
                  </a:lnTo>
                  <a:lnTo>
                    <a:pt x="412750" y="917575"/>
                  </a:lnTo>
                  <a:lnTo>
                    <a:pt x="441325" y="892175"/>
                  </a:lnTo>
                  <a:lnTo>
                    <a:pt x="473075" y="828675"/>
                  </a:lnTo>
                  <a:lnTo>
                    <a:pt x="482600" y="777875"/>
                  </a:lnTo>
                  <a:lnTo>
                    <a:pt x="482600" y="711200"/>
                  </a:lnTo>
                  <a:lnTo>
                    <a:pt x="469900" y="688975"/>
                  </a:lnTo>
                  <a:lnTo>
                    <a:pt x="463550" y="622300"/>
                  </a:lnTo>
                  <a:lnTo>
                    <a:pt x="473075" y="561975"/>
                  </a:lnTo>
                  <a:lnTo>
                    <a:pt x="479425" y="511175"/>
                  </a:lnTo>
                  <a:lnTo>
                    <a:pt x="479425" y="473075"/>
                  </a:lnTo>
                  <a:lnTo>
                    <a:pt x="473075" y="428625"/>
                  </a:lnTo>
                  <a:lnTo>
                    <a:pt x="473075" y="374650"/>
                  </a:lnTo>
                  <a:lnTo>
                    <a:pt x="485775" y="349250"/>
                  </a:lnTo>
                  <a:lnTo>
                    <a:pt x="508000" y="323850"/>
                  </a:lnTo>
                  <a:lnTo>
                    <a:pt x="511175" y="263525"/>
                  </a:lnTo>
                  <a:lnTo>
                    <a:pt x="530225" y="161925"/>
                  </a:lnTo>
                  <a:lnTo>
                    <a:pt x="539750" y="95250"/>
                  </a:lnTo>
                  <a:lnTo>
                    <a:pt x="485775" y="6350"/>
                  </a:lnTo>
                  <a:lnTo>
                    <a:pt x="447675" y="0"/>
                  </a:lnTo>
                  <a:lnTo>
                    <a:pt x="285750" y="12700"/>
                  </a:lnTo>
                  <a:lnTo>
                    <a:pt x="190500" y="25400"/>
                  </a:lnTo>
                  <a:lnTo>
                    <a:pt x="95250" y="4127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535945" y="5877094"/>
              <a:ext cx="387365" cy="714927"/>
            </a:xfrm>
            <a:custGeom>
              <a:avLst/>
              <a:gdLst>
                <a:gd name="connsiteX0" fmla="*/ 3175 w 479425"/>
                <a:gd name="connsiteY0" fmla="*/ 873125 h 873125"/>
                <a:gd name="connsiteX1" fmla="*/ 47625 w 479425"/>
                <a:gd name="connsiteY1" fmla="*/ 841375 h 873125"/>
                <a:gd name="connsiteX2" fmla="*/ 92075 w 479425"/>
                <a:gd name="connsiteY2" fmla="*/ 850900 h 873125"/>
                <a:gd name="connsiteX3" fmla="*/ 139700 w 479425"/>
                <a:gd name="connsiteY3" fmla="*/ 838200 h 873125"/>
                <a:gd name="connsiteX4" fmla="*/ 180975 w 479425"/>
                <a:gd name="connsiteY4" fmla="*/ 828675 h 873125"/>
                <a:gd name="connsiteX5" fmla="*/ 222250 w 479425"/>
                <a:gd name="connsiteY5" fmla="*/ 806450 h 873125"/>
                <a:gd name="connsiteX6" fmla="*/ 200025 w 479425"/>
                <a:gd name="connsiteY6" fmla="*/ 790575 h 873125"/>
                <a:gd name="connsiteX7" fmla="*/ 165100 w 479425"/>
                <a:gd name="connsiteY7" fmla="*/ 787400 h 873125"/>
                <a:gd name="connsiteX8" fmla="*/ 187325 w 479425"/>
                <a:gd name="connsiteY8" fmla="*/ 755650 h 873125"/>
                <a:gd name="connsiteX9" fmla="*/ 225425 w 479425"/>
                <a:gd name="connsiteY9" fmla="*/ 701675 h 873125"/>
                <a:gd name="connsiteX10" fmla="*/ 193675 w 479425"/>
                <a:gd name="connsiteY10" fmla="*/ 654050 h 873125"/>
                <a:gd name="connsiteX11" fmla="*/ 171450 w 479425"/>
                <a:gd name="connsiteY11" fmla="*/ 673100 h 873125"/>
                <a:gd name="connsiteX12" fmla="*/ 158750 w 479425"/>
                <a:gd name="connsiteY12" fmla="*/ 660400 h 873125"/>
                <a:gd name="connsiteX13" fmla="*/ 180975 w 479425"/>
                <a:gd name="connsiteY13" fmla="*/ 615950 h 873125"/>
                <a:gd name="connsiteX14" fmla="*/ 123825 w 479425"/>
                <a:gd name="connsiteY14" fmla="*/ 590550 h 873125"/>
                <a:gd name="connsiteX15" fmla="*/ 92075 w 479425"/>
                <a:gd name="connsiteY15" fmla="*/ 520700 h 873125"/>
                <a:gd name="connsiteX16" fmla="*/ 92075 w 479425"/>
                <a:gd name="connsiteY16" fmla="*/ 466725 h 873125"/>
                <a:gd name="connsiteX17" fmla="*/ 76200 w 479425"/>
                <a:gd name="connsiteY17" fmla="*/ 422275 h 873125"/>
                <a:gd name="connsiteX18" fmla="*/ 117475 w 479425"/>
                <a:gd name="connsiteY18" fmla="*/ 441325 h 873125"/>
                <a:gd name="connsiteX19" fmla="*/ 117475 w 479425"/>
                <a:gd name="connsiteY19" fmla="*/ 441325 h 873125"/>
                <a:gd name="connsiteX20" fmla="*/ 149225 w 479425"/>
                <a:gd name="connsiteY20" fmla="*/ 438150 h 873125"/>
                <a:gd name="connsiteX21" fmla="*/ 130175 w 479425"/>
                <a:gd name="connsiteY21" fmla="*/ 412750 h 873125"/>
                <a:gd name="connsiteX22" fmla="*/ 111125 w 479425"/>
                <a:gd name="connsiteY22" fmla="*/ 387350 h 873125"/>
                <a:gd name="connsiteX23" fmla="*/ 73025 w 479425"/>
                <a:gd name="connsiteY23" fmla="*/ 336550 h 873125"/>
                <a:gd name="connsiteX24" fmla="*/ 69850 w 479425"/>
                <a:gd name="connsiteY24" fmla="*/ 244475 h 873125"/>
                <a:gd name="connsiteX25" fmla="*/ 66675 w 479425"/>
                <a:gd name="connsiteY25" fmla="*/ 206375 h 873125"/>
                <a:gd name="connsiteX26" fmla="*/ 104775 w 479425"/>
                <a:gd name="connsiteY26" fmla="*/ 187325 h 873125"/>
                <a:gd name="connsiteX27" fmla="*/ 114300 w 479425"/>
                <a:gd name="connsiteY27" fmla="*/ 174625 h 873125"/>
                <a:gd name="connsiteX28" fmla="*/ 69850 w 479425"/>
                <a:gd name="connsiteY28" fmla="*/ 161925 h 873125"/>
                <a:gd name="connsiteX29" fmla="*/ 34925 w 479425"/>
                <a:gd name="connsiteY29" fmla="*/ 152400 h 873125"/>
                <a:gd name="connsiteX30" fmla="*/ 6350 w 479425"/>
                <a:gd name="connsiteY30" fmla="*/ 133350 h 873125"/>
                <a:gd name="connsiteX31" fmla="*/ 0 w 479425"/>
                <a:gd name="connsiteY31" fmla="*/ 107950 h 873125"/>
                <a:gd name="connsiteX32" fmla="*/ 6350 w 479425"/>
                <a:gd name="connsiteY32" fmla="*/ 82550 h 873125"/>
                <a:gd name="connsiteX33" fmla="*/ 28575 w 479425"/>
                <a:gd name="connsiteY33" fmla="*/ 50800 h 873125"/>
                <a:gd name="connsiteX34" fmla="*/ 63500 w 479425"/>
                <a:gd name="connsiteY34" fmla="*/ 79375 h 873125"/>
                <a:gd name="connsiteX35" fmla="*/ 114300 w 479425"/>
                <a:gd name="connsiteY35" fmla="*/ 63500 h 873125"/>
                <a:gd name="connsiteX36" fmla="*/ 130175 w 479425"/>
                <a:gd name="connsiteY36" fmla="*/ 31750 h 873125"/>
                <a:gd name="connsiteX37" fmla="*/ 130175 w 479425"/>
                <a:gd name="connsiteY37" fmla="*/ 6350 h 873125"/>
                <a:gd name="connsiteX38" fmla="*/ 200025 w 479425"/>
                <a:gd name="connsiteY38" fmla="*/ 38100 h 873125"/>
                <a:gd name="connsiteX39" fmla="*/ 238125 w 479425"/>
                <a:gd name="connsiteY39" fmla="*/ 22225 h 873125"/>
                <a:gd name="connsiteX40" fmla="*/ 393700 w 479425"/>
                <a:gd name="connsiteY40" fmla="*/ 0 h 873125"/>
                <a:gd name="connsiteX41" fmla="*/ 396875 w 479425"/>
                <a:gd name="connsiteY41" fmla="*/ 53975 h 873125"/>
                <a:gd name="connsiteX42" fmla="*/ 434975 w 479425"/>
                <a:gd name="connsiteY42" fmla="*/ 79375 h 873125"/>
                <a:gd name="connsiteX43" fmla="*/ 434975 w 479425"/>
                <a:gd name="connsiteY43" fmla="*/ 92075 h 873125"/>
                <a:gd name="connsiteX44" fmla="*/ 434975 w 479425"/>
                <a:gd name="connsiteY44" fmla="*/ 127000 h 873125"/>
                <a:gd name="connsiteX45" fmla="*/ 460375 w 479425"/>
                <a:gd name="connsiteY45" fmla="*/ 133350 h 873125"/>
                <a:gd name="connsiteX46" fmla="*/ 479425 w 479425"/>
                <a:gd name="connsiteY46" fmla="*/ 133350 h 873125"/>
                <a:gd name="connsiteX47" fmla="*/ 473075 w 479425"/>
                <a:gd name="connsiteY47" fmla="*/ 168275 h 873125"/>
                <a:gd name="connsiteX48" fmla="*/ 431800 w 479425"/>
                <a:gd name="connsiteY48" fmla="*/ 149225 h 873125"/>
                <a:gd name="connsiteX49" fmla="*/ 422275 w 479425"/>
                <a:gd name="connsiteY49" fmla="*/ 130175 h 873125"/>
                <a:gd name="connsiteX50" fmla="*/ 403225 w 479425"/>
                <a:gd name="connsiteY50" fmla="*/ 95250 h 873125"/>
                <a:gd name="connsiteX51" fmla="*/ 384175 w 479425"/>
                <a:gd name="connsiteY51" fmla="*/ 92075 h 873125"/>
                <a:gd name="connsiteX52" fmla="*/ 384175 w 479425"/>
                <a:gd name="connsiteY52" fmla="*/ 127000 h 873125"/>
                <a:gd name="connsiteX53" fmla="*/ 400050 w 479425"/>
                <a:gd name="connsiteY53" fmla="*/ 168275 h 873125"/>
                <a:gd name="connsiteX54" fmla="*/ 403225 w 479425"/>
                <a:gd name="connsiteY54" fmla="*/ 190500 h 873125"/>
                <a:gd name="connsiteX55" fmla="*/ 342900 w 479425"/>
                <a:gd name="connsiteY55" fmla="*/ 187325 h 873125"/>
                <a:gd name="connsiteX56" fmla="*/ 263525 w 479425"/>
                <a:gd name="connsiteY56" fmla="*/ 193675 h 873125"/>
                <a:gd name="connsiteX57" fmla="*/ 234950 w 479425"/>
                <a:gd name="connsiteY57" fmla="*/ 174625 h 873125"/>
                <a:gd name="connsiteX58" fmla="*/ 203200 w 479425"/>
                <a:gd name="connsiteY58" fmla="*/ 152400 h 873125"/>
                <a:gd name="connsiteX59" fmla="*/ 187325 w 479425"/>
                <a:gd name="connsiteY59" fmla="*/ 133350 h 873125"/>
                <a:gd name="connsiteX60" fmla="*/ 193675 w 479425"/>
                <a:gd name="connsiteY60" fmla="*/ 180975 h 873125"/>
                <a:gd name="connsiteX61" fmla="*/ 212725 w 479425"/>
                <a:gd name="connsiteY61" fmla="*/ 209550 h 873125"/>
                <a:gd name="connsiteX62" fmla="*/ 241300 w 479425"/>
                <a:gd name="connsiteY62" fmla="*/ 257175 h 873125"/>
                <a:gd name="connsiteX63" fmla="*/ 276225 w 479425"/>
                <a:gd name="connsiteY63" fmla="*/ 279400 h 873125"/>
                <a:gd name="connsiteX64" fmla="*/ 225425 w 479425"/>
                <a:gd name="connsiteY64" fmla="*/ 292100 h 873125"/>
                <a:gd name="connsiteX65" fmla="*/ 190500 w 479425"/>
                <a:gd name="connsiteY65" fmla="*/ 282575 h 873125"/>
                <a:gd name="connsiteX66" fmla="*/ 171450 w 479425"/>
                <a:gd name="connsiteY66" fmla="*/ 282575 h 873125"/>
                <a:gd name="connsiteX67" fmla="*/ 193675 w 479425"/>
                <a:gd name="connsiteY67" fmla="*/ 327025 h 873125"/>
                <a:gd name="connsiteX68" fmla="*/ 225425 w 479425"/>
                <a:gd name="connsiteY68" fmla="*/ 384175 h 873125"/>
                <a:gd name="connsiteX69" fmla="*/ 250825 w 479425"/>
                <a:gd name="connsiteY69" fmla="*/ 409575 h 873125"/>
                <a:gd name="connsiteX70" fmla="*/ 269875 w 479425"/>
                <a:gd name="connsiteY70" fmla="*/ 409575 h 873125"/>
                <a:gd name="connsiteX71" fmla="*/ 234950 w 479425"/>
                <a:gd name="connsiteY71" fmla="*/ 431800 h 873125"/>
                <a:gd name="connsiteX72" fmla="*/ 212725 w 479425"/>
                <a:gd name="connsiteY72" fmla="*/ 463550 h 873125"/>
                <a:gd name="connsiteX73" fmla="*/ 212725 w 479425"/>
                <a:gd name="connsiteY73" fmla="*/ 463550 h 873125"/>
                <a:gd name="connsiteX74" fmla="*/ 244475 w 479425"/>
                <a:gd name="connsiteY74" fmla="*/ 479425 h 873125"/>
                <a:gd name="connsiteX75" fmla="*/ 298450 w 479425"/>
                <a:gd name="connsiteY75" fmla="*/ 473075 h 873125"/>
                <a:gd name="connsiteX76" fmla="*/ 336550 w 479425"/>
                <a:gd name="connsiteY76" fmla="*/ 501650 h 873125"/>
                <a:gd name="connsiteX77" fmla="*/ 352425 w 479425"/>
                <a:gd name="connsiteY77" fmla="*/ 523875 h 873125"/>
                <a:gd name="connsiteX78" fmla="*/ 346075 w 479425"/>
                <a:gd name="connsiteY78" fmla="*/ 565150 h 873125"/>
                <a:gd name="connsiteX79" fmla="*/ 311150 w 479425"/>
                <a:gd name="connsiteY79" fmla="*/ 571500 h 873125"/>
                <a:gd name="connsiteX80" fmla="*/ 285750 w 479425"/>
                <a:gd name="connsiteY80" fmla="*/ 581025 h 873125"/>
                <a:gd name="connsiteX81" fmla="*/ 244475 w 479425"/>
                <a:gd name="connsiteY81" fmla="*/ 577850 h 873125"/>
                <a:gd name="connsiteX82" fmla="*/ 250825 w 479425"/>
                <a:gd name="connsiteY82" fmla="*/ 600075 h 873125"/>
                <a:gd name="connsiteX83" fmla="*/ 298450 w 479425"/>
                <a:gd name="connsiteY83" fmla="*/ 631825 h 873125"/>
                <a:gd name="connsiteX84" fmla="*/ 323850 w 479425"/>
                <a:gd name="connsiteY84" fmla="*/ 673100 h 873125"/>
                <a:gd name="connsiteX85" fmla="*/ 342900 w 479425"/>
                <a:gd name="connsiteY85" fmla="*/ 704850 h 873125"/>
                <a:gd name="connsiteX86" fmla="*/ 377825 w 479425"/>
                <a:gd name="connsiteY86" fmla="*/ 733425 h 873125"/>
                <a:gd name="connsiteX87" fmla="*/ 384175 w 479425"/>
                <a:gd name="connsiteY87" fmla="*/ 704850 h 873125"/>
                <a:gd name="connsiteX88" fmla="*/ 409575 w 479425"/>
                <a:gd name="connsiteY88" fmla="*/ 663575 h 873125"/>
                <a:gd name="connsiteX89" fmla="*/ 438150 w 479425"/>
                <a:gd name="connsiteY89" fmla="*/ 635000 h 873125"/>
                <a:gd name="connsiteX90" fmla="*/ 450850 w 479425"/>
                <a:gd name="connsiteY90" fmla="*/ 669925 h 873125"/>
                <a:gd name="connsiteX91" fmla="*/ 425450 w 479425"/>
                <a:gd name="connsiteY91" fmla="*/ 733425 h 873125"/>
                <a:gd name="connsiteX92" fmla="*/ 387350 w 479425"/>
                <a:gd name="connsiteY92" fmla="*/ 774700 h 873125"/>
                <a:gd name="connsiteX93" fmla="*/ 304800 w 479425"/>
                <a:gd name="connsiteY93" fmla="*/ 815975 h 873125"/>
                <a:gd name="connsiteX94" fmla="*/ 241300 w 479425"/>
                <a:gd name="connsiteY94" fmla="*/ 838200 h 873125"/>
                <a:gd name="connsiteX95" fmla="*/ 219075 w 479425"/>
                <a:gd name="connsiteY95" fmla="*/ 854075 h 873125"/>
                <a:gd name="connsiteX96" fmla="*/ 219075 w 479425"/>
                <a:gd name="connsiteY96" fmla="*/ 854075 h 873125"/>
                <a:gd name="connsiteX97" fmla="*/ 177800 w 479425"/>
                <a:gd name="connsiteY97" fmla="*/ 844550 h 873125"/>
                <a:gd name="connsiteX98" fmla="*/ 127000 w 479425"/>
                <a:gd name="connsiteY98" fmla="*/ 866775 h 873125"/>
                <a:gd name="connsiteX99" fmla="*/ 3175 w 479425"/>
                <a:gd name="connsiteY99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479425" h="873125">
                  <a:moveTo>
                    <a:pt x="3175" y="873125"/>
                  </a:moveTo>
                  <a:lnTo>
                    <a:pt x="47625" y="841375"/>
                  </a:lnTo>
                  <a:lnTo>
                    <a:pt x="92075" y="850900"/>
                  </a:lnTo>
                  <a:lnTo>
                    <a:pt x="139700" y="838200"/>
                  </a:lnTo>
                  <a:lnTo>
                    <a:pt x="180975" y="828675"/>
                  </a:lnTo>
                  <a:lnTo>
                    <a:pt x="222250" y="806450"/>
                  </a:lnTo>
                  <a:lnTo>
                    <a:pt x="200025" y="790575"/>
                  </a:lnTo>
                  <a:lnTo>
                    <a:pt x="165100" y="787400"/>
                  </a:lnTo>
                  <a:lnTo>
                    <a:pt x="187325" y="755650"/>
                  </a:lnTo>
                  <a:lnTo>
                    <a:pt x="225425" y="701675"/>
                  </a:lnTo>
                  <a:lnTo>
                    <a:pt x="193675" y="654050"/>
                  </a:lnTo>
                  <a:lnTo>
                    <a:pt x="171450" y="673100"/>
                  </a:lnTo>
                  <a:lnTo>
                    <a:pt x="158750" y="660400"/>
                  </a:lnTo>
                  <a:lnTo>
                    <a:pt x="180975" y="615950"/>
                  </a:lnTo>
                  <a:lnTo>
                    <a:pt x="123825" y="590550"/>
                  </a:lnTo>
                  <a:lnTo>
                    <a:pt x="92075" y="520700"/>
                  </a:lnTo>
                  <a:lnTo>
                    <a:pt x="92075" y="466725"/>
                  </a:lnTo>
                  <a:lnTo>
                    <a:pt x="76200" y="422275"/>
                  </a:lnTo>
                  <a:lnTo>
                    <a:pt x="117475" y="441325"/>
                  </a:lnTo>
                  <a:lnTo>
                    <a:pt x="117475" y="441325"/>
                  </a:lnTo>
                  <a:lnTo>
                    <a:pt x="149225" y="438150"/>
                  </a:lnTo>
                  <a:lnTo>
                    <a:pt x="130175" y="412750"/>
                  </a:lnTo>
                  <a:lnTo>
                    <a:pt x="111125" y="387350"/>
                  </a:lnTo>
                  <a:lnTo>
                    <a:pt x="73025" y="336550"/>
                  </a:lnTo>
                  <a:lnTo>
                    <a:pt x="69850" y="244475"/>
                  </a:lnTo>
                  <a:lnTo>
                    <a:pt x="66675" y="206375"/>
                  </a:lnTo>
                  <a:lnTo>
                    <a:pt x="104775" y="187325"/>
                  </a:lnTo>
                  <a:lnTo>
                    <a:pt x="114300" y="174625"/>
                  </a:lnTo>
                  <a:lnTo>
                    <a:pt x="69850" y="161925"/>
                  </a:lnTo>
                  <a:lnTo>
                    <a:pt x="34925" y="152400"/>
                  </a:lnTo>
                  <a:lnTo>
                    <a:pt x="6350" y="133350"/>
                  </a:lnTo>
                  <a:lnTo>
                    <a:pt x="0" y="107950"/>
                  </a:lnTo>
                  <a:lnTo>
                    <a:pt x="6350" y="82550"/>
                  </a:lnTo>
                  <a:lnTo>
                    <a:pt x="28575" y="50800"/>
                  </a:lnTo>
                  <a:lnTo>
                    <a:pt x="63500" y="79375"/>
                  </a:lnTo>
                  <a:lnTo>
                    <a:pt x="114300" y="63500"/>
                  </a:lnTo>
                  <a:lnTo>
                    <a:pt x="130175" y="31750"/>
                  </a:lnTo>
                  <a:lnTo>
                    <a:pt x="130175" y="6350"/>
                  </a:lnTo>
                  <a:lnTo>
                    <a:pt x="200025" y="38100"/>
                  </a:lnTo>
                  <a:lnTo>
                    <a:pt x="238125" y="22225"/>
                  </a:lnTo>
                  <a:lnTo>
                    <a:pt x="393700" y="0"/>
                  </a:lnTo>
                  <a:lnTo>
                    <a:pt x="396875" y="53975"/>
                  </a:lnTo>
                  <a:lnTo>
                    <a:pt x="434975" y="79375"/>
                  </a:lnTo>
                  <a:lnTo>
                    <a:pt x="434975" y="92075"/>
                  </a:lnTo>
                  <a:lnTo>
                    <a:pt x="434975" y="127000"/>
                  </a:lnTo>
                  <a:lnTo>
                    <a:pt x="460375" y="133350"/>
                  </a:lnTo>
                  <a:lnTo>
                    <a:pt x="479425" y="133350"/>
                  </a:lnTo>
                  <a:lnTo>
                    <a:pt x="473075" y="168275"/>
                  </a:lnTo>
                  <a:lnTo>
                    <a:pt x="431800" y="149225"/>
                  </a:lnTo>
                  <a:lnTo>
                    <a:pt x="422275" y="130175"/>
                  </a:lnTo>
                  <a:lnTo>
                    <a:pt x="403225" y="95250"/>
                  </a:lnTo>
                  <a:lnTo>
                    <a:pt x="384175" y="92075"/>
                  </a:lnTo>
                  <a:lnTo>
                    <a:pt x="384175" y="127000"/>
                  </a:lnTo>
                  <a:lnTo>
                    <a:pt x="400050" y="168275"/>
                  </a:lnTo>
                  <a:lnTo>
                    <a:pt x="403225" y="190500"/>
                  </a:lnTo>
                  <a:lnTo>
                    <a:pt x="342900" y="187325"/>
                  </a:lnTo>
                  <a:lnTo>
                    <a:pt x="263525" y="193675"/>
                  </a:lnTo>
                  <a:lnTo>
                    <a:pt x="234950" y="174625"/>
                  </a:lnTo>
                  <a:lnTo>
                    <a:pt x="203200" y="152400"/>
                  </a:lnTo>
                  <a:lnTo>
                    <a:pt x="187325" y="133350"/>
                  </a:lnTo>
                  <a:lnTo>
                    <a:pt x="193675" y="180975"/>
                  </a:lnTo>
                  <a:lnTo>
                    <a:pt x="212725" y="209550"/>
                  </a:lnTo>
                  <a:lnTo>
                    <a:pt x="241300" y="257175"/>
                  </a:lnTo>
                  <a:lnTo>
                    <a:pt x="276225" y="279400"/>
                  </a:lnTo>
                  <a:lnTo>
                    <a:pt x="225425" y="292100"/>
                  </a:lnTo>
                  <a:lnTo>
                    <a:pt x="190500" y="282575"/>
                  </a:lnTo>
                  <a:lnTo>
                    <a:pt x="171450" y="282575"/>
                  </a:lnTo>
                  <a:lnTo>
                    <a:pt x="193675" y="327025"/>
                  </a:lnTo>
                  <a:lnTo>
                    <a:pt x="225425" y="384175"/>
                  </a:lnTo>
                  <a:lnTo>
                    <a:pt x="250825" y="409575"/>
                  </a:lnTo>
                  <a:lnTo>
                    <a:pt x="269875" y="409575"/>
                  </a:lnTo>
                  <a:lnTo>
                    <a:pt x="234950" y="431800"/>
                  </a:lnTo>
                  <a:lnTo>
                    <a:pt x="212725" y="463550"/>
                  </a:lnTo>
                  <a:lnTo>
                    <a:pt x="212725" y="463550"/>
                  </a:lnTo>
                  <a:lnTo>
                    <a:pt x="244475" y="479425"/>
                  </a:lnTo>
                  <a:lnTo>
                    <a:pt x="298450" y="473075"/>
                  </a:lnTo>
                  <a:lnTo>
                    <a:pt x="336550" y="501650"/>
                  </a:lnTo>
                  <a:lnTo>
                    <a:pt x="352425" y="523875"/>
                  </a:lnTo>
                  <a:lnTo>
                    <a:pt x="346075" y="565150"/>
                  </a:lnTo>
                  <a:lnTo>
                    <a:pt x="311150" y="571500"/>
                  </a:lnTo>
                  <a:lnTo>
                    <a:pt x="285750" y="581025"/>
                  </a:lnTo>
                  <a:lnTo>
                    <a:pt x="244475" y="577850"/>
                  </a:lnTo>
                  <a:lnTo>
                    <a:pt x="250825" y="600075"/>
                  </a:lnTo>
                  <a:lnTo>
                    <a:pt x="298450" y="631825"/>
                  </a:lnTo>
                  <a:lnTo>
                    <a:pt x="323850" y="673100"/>
                  </a:lnTo>
                  <a:lnTo>
                    <a:pt x="342900" y="704850"/>
                  </a:lnTo>
                  <a:lnTo>
                    <a:pt x="377825" y="733425"/>
                  </a:lnTo>
                  <a:lnTo>
                    <a:pt x="384175" y="704850"/>
                  </a:lnTo>
                  <a:lnTo>
                    <a:pt x="409575" y="663575"/>
                  </a:lnTo>
                  <a:lnTo>
                    <a:pt x="438150" y="635000"/>
                  </a:lnTo>
                  <a:lnTo>
                    <a:pt x="450850" y="669925"/>
                  </a:lnTo>
                  <a:lnTo>
                    <a:pt x="425450" y="733425"/>
                  </a:lnTo>
                  <a:lnTo>
                    <a:pt x="387350" y="774700"/>
                  </a:lnTo>
                  <a:lnTo>
                    <a:pt x="304800" y="815975"/>
                  </a:lnTo>
                  <a:lnTo>
                    <a:pt x="241300" y="838200"/>
                  </a:lnTo>
                  <a:lnTo>
                    <a:pt x="219075" y="854075"/>
                  </a:lnTo>
                  <a:lnTo>
                    <a:pt x="219075" y="854075"/>
                  </a:lnTo>
                  <a:lnTo>
                    <a:pt x="177800" y="844550"/>
                  </a:lnTo>
                  <a:lnTo>
                    <a:pt x="127000" y="866775"/>
                  </a:lnTo>
                  <a:lnTo>
                    <a:pt x="3175" y="873125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714236" y="5773105"/>
              <a:ext cx="100048" cy="210578"/>
            </a:xfrm>
            <a:custGeom>
              <a:avLst/>
              <a:gdLst>
                <a:gd name="connsiteX0" fmla="*/ 0 w 123825"/>
                <a:gd name="connsiteY0" fmla="*/ 9525 h 257175"/>
                <a:gd name="connsiteX1" fmla="*/ 0 w 123825"/>
                <a:gd name="connsiteY1" fmla="*/ 152400 h 257175"/>
                <a:gd name="connsiteX2" fmla="*/ 6350 w 123825"/>
                <a:gd name="connsiteY2" fmla="*/ 219075 h 257175"/>
                <a:gd name="connsiteX3" fmla="*/ 19050 w 123825"/>
                <a:gd name="connsiteY3" fmla="*/ 257175 h 257175"/>
                <a:gd name="connsiteX4" fmla="*/ 44450 w 123825"/>
                <a:gd name="connsiteY4" fmla="*/ 257175 h 257175"/>
                <a:gd name="connsiteX5" fmla="*/ 98425 w 123825"/>
                <a:gd name="connsiteY5" fmla="*/ 250825 h 257175"/>
                <a:gd name="connsiteX6" fmla="*/ 123825 w 123825"/>
                <a:gd name="connsiteY6" fmla="*/ 158750 h 257175"/>
                <a:gd name="connsiteX7" fmla="*/ 117475 w 123825"/>
                <a:gd name="connsiteY7" fmla="*/ 44450 h 257175"/>
                <a:gd name="connsiteX8" fmla="*/ 123825 w 123825"/>
                <a:gd name="connsiteY8" fmla="*/ 0 h 257175"/>
                <a:gd name="connsiteX9" fmla="*/ 0 w 123825"/>
                <a:gd name="connsiteY9" fmla="*/ 95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257175">
                  <a:moveTo>
                    <a:pt x="0" y="9525"/>
                  </a:moveTo>
                  <a:lnTo>
                    <a:pt x="0" y="152400"/>
                  </a:lnTo>
                  <a:lnTo>
                    <a:pt x="6350" y="219075"/>
                  </a:lnTo>
                  <a:lnTo>
                    <a:pt x="19050" y="257175"/>
                  </a:lnTo>
                  <a:lnTo>
                    <a:pt x="44450" y="257175"/>
                  </a:lnTo>
                  <a:lnTo>
                    <a:pt x="98425" y="250825"/>
                  </a:lnTo>
                  <a:lnTo>
                    <a:pt x="123825" y="158750"/>
                  </a:lnTo>
                  <a:lnTo>
                    <a:pt x="117475" y="44450"/>
                  </a:lnTo>
                  <a:lnTo>
                    <a:pt x="123825" y="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40981" y="6428238"/>
              <a:ext cx="627223" cy="360713"/>
            </a:xfrm>
            <a:custGeom>
              <a:avLst/>
              <a:gdLst>
                <a:gd name="connsiteX0" fmla="*/ 704850 w 776287"/>
                <a:gd name="connsiteY0" fmla="*/ 0 h 440531"/>
                <a:gd name="connsiteX1" fmla="*/ 716756 w 776287"/>
                <a:gd name="connsiteY1" fmla="*/ 73819 h 440531"/>
                <a:gd name="connsiteX2" fmla="*/ 745331 w 776287"/>
                <a:gd name="connsiteY2" fmla="*/ 128588 h 440531"/>
                <a:gd name="connsiteX3" fmla="*/ 769143 w 776287"/>
                <a:gd name="connsiteY3" fmla="*/ 180975 h 440531"/>
                <a:gd name="connsiteX4" fmla="*/ 776287 w 776287"/>
                <a:gd name="connsiteY4" fmla="*/ 202406 h 440531"/>
                <a:gd name="connsiteX5" fmla="*/ 711993 w 776287"/>
                <a:gd name="connsiteY5" fmla="*/ 192881 h 440531"/>
                <a:gd name="connsiteX6" fmla="*/ 669131 w 776287"/>
                <a:gd name="connsiteY6" fmla="*/ 192881 h 440531"/>
                <a:gd name="connsiteX7" fmla="*/ 609600 w 776287"/>
                <a:gd name="connsiteY7" fmla="*/ 216694 h 440531"/>
                <a:gd name="connsiteX8" fmla="*/ 538162 w 776287"/>
                <a:gd name="connsiteY8" fmla="*/ 247650 h 440531"/>
                <a:gd name="connsiteX9" fmla="*/ 514350 w 776287"/>
                <a:gd name="connsiteY9" fmla="*/ 266700 h 440531"/>
                <a:gd name="connsiteX10" fmla="*/ 490537 w 776287"/>
                <a:gd name="connsiteY10" fmla="*/ 307181 h 440531"/>
                <a:gd name="connsiteX11" fmla="*/ 411956 w 776287"/>
                <a:gd name="connsiteY11" fmla="*/ 311944 h 440531"/>
                <a:gd name="connsiteX12" fmla="*/ 345281 w 776287"/>
                <a:gd name="connsiteY12" fmla="*/ 297656 h 440531"/>
                <a:gd name="connsiteX13" fmla="*/ 278606 w 776287"/>
                <a:gd name="connsiteY13" fmla="*/ 295275 h 440531"/>
                <a:gd name="connsiteX14" fmla="*/ 233362 w 776287"/>
                <a:gd name="connsiteY14" fmla="*/ 290513 h 440531"/>
                <a:gd name="connsiteX15" fmla="*/ 157162 w 776287"/>
                <a:gd name="connsiteY15" fmla="*/ 321469 h 440531"/>
                <a:gd name="connsiteX16" fmla="*/ 116681 w 776287"/>
                <a:gd name="connsiteY16" fmla="*/ 354806 h 440531"/>
                <a:gd name="connsiteX17" fmla="*/ 138112 w 776287"/>
                <a:gd name="connsiteY17" fmla="*/ 376238 h 440531"/>
                <a:gd name="connsiteX18" fmla="*/ 121443 w 776287"/>
                <a:gd name="connsiteY18" fmla="*/ 388144 h 440531"/>
                <a:gd name="connsiteX19" fmla="*/ 107156 w 776287"/>
                <a:gd name="connsiteY19" fmla="*/ 385763 h 440531"/>
                <a:gd name="connsiteX20" fmla="*/ 107156 w 776287"/>
                <a:gd name="connsiteY20" fmla="*/ 416719 h 440531"/>
                <a:gd name="connsiteX21" fmla="*/ 119062 w 776287"/>
                <a:gd name="connsiteY21" fmla="*/ 440531 h 440531"/>
                <a:gd name="connsiteX22" fmla="*/ 83343 w 776287"/>
                <a:gd name="connsiteY22" fmla="*/ 423863 h 440531"/>
                <a:gd name="connsiteX23" fmla="*/ 78581 w 776287"/>
                <a:gd name="connsiteY23" fmla="*/ 409575 h 440531"/>
                <a:gd name="connsiteX24" fmla="*/ 52387 w 776287"/>
                <a:gd name="connsiteY24" fmla="*/ 435769 h 440531"/>
                <a:gd name="connsiteX25" fmla="*/ 42862 w 776287"/>
                <a:gd name="connsiteY25" fmla="*/ 414338 h 440531"/>
                <a:gd name="connsiteX26" fmla="*/ 40481 w 776287"/>
                <a:gd name="connsiteY26" fmla="*/ 392906 h 440531"/>
                <a:gd name="connsiteX27" fmla="*/ 19050 w 776287"/>
                <a:gd name="connsiteY27" fmla="*/ 402431 h 440531"/>
                <a:gd name="connsiteX28" fmla="*/ 4762 w 776287"/>
                <a:gd name="connsiteY28" fmla="*/ 402431 h 440531"/>
                <a:gd name="connsiteX29" fmla="*/ 11906 w 776287"/>
                <a:gd name="connsiteY29" fmla="*/ 376238 h 440531"/>
                <a:gd name="connsiteX30" fmla="*/ 26193 w 776287"/>
                <a:gd name="connsiteY30" fmla="*/ 364331 h 440531"/>
                <a:gd name="connsiteX31" fmla="*/ 0 w 776287"/>
                <a:gd name="connsiteY31" fmla="*/ 345281 h 440531"/>
                <a:gd name="connsiteX32" fmla="*/ 0 w 776287"/>
                <a:gd name="connsiteY32" fmla="*/ 333375 h 440531"/>
                <a:gd name="connsiteX33" fmla="*/ 30956 w 776287"/>
                <a:gd name="connsiteY33" fmla="*/ 330994 h 440531"/>
                <a:gd name="connsiteX34" fmla="*/ 33337 w 776287"/>
                <a:gd name="connsiteY34" fmla="*/ 314325 h 440531"/>
                <a:gd name="connsiteX35" fmla="*/ 42862 w 776287"/>
                <a:gd name="connsiteY35" fmla="*/ 292894 h 440531"/>
                <a:gd name="connsiteX36" fmla="*/ 66675 w 776287"/>
                <a:gd name="connsiteY36" fmla="*/ 314325 h 440531"/>
                <a:gd name="connsiteX37" fmla="*/ 78581 w 776287"/>
                <a:gd name="connsiteY37" fmla="*/ 295275 h 440531"/>
                <a:gd name="connsiteX38" fmla="*/ 90487 w 776287"/>
                <a:gd name="connsiteY38" fmla="*/ 288131 h 440531"/>
                <a:gd name="connsiteX39" fmla="*/ 92868 w 776287"/>
                <a:gd name="connsiteY39" fmla="*/ 311944 h 440531"/>
                <a:gd name="connsiteX40" fmla="*/ 145256 w 776287"/>
                <a:gd name="connsiteY40" fmla="*/ 288131 h 440531"/>
                <a:gd name="connsiteX41" fmla="*/ 171450 w 776287"/>
                <a:gd name="connsiteY41" fmla="*/ 259556 h 440531"/>
                <a:gd name="connsiteX42" fmla="*/ 157162 w 776287"/>
                <a:gd name="connsiteY42" fmla="*/ 221456 h 440531"/>
                <a:gd name="connsiteX43" fmla="*/ 157162 w 776287"/>
                <a:gd name="connsiteY43" fmla="*/ 202406 h 440531"/>
                <a:gd name="connsiteX44" fmla="*/ 169068 w 776287"/>
                <a:gd name="connsiteY44" fmla="*/ 188119 h 440531"/>
                <a:gd name="connsiteX45" fmla="*/ 185737 w 776287"/>
                <a:gd name="connsiteY45" fmla="*/ 214313 h 440531"/>
                <a:gd name="connsiteX46" fmla="*/ 204787 w 776287"/>
                <a:gd name="connsiteY46" fmla="*/ 257175 h 440531"/>
                <a:gd name="connsiteX47" fmla="*/ 230981 w 776287"/>
                <a:gd name="connsiteY47" fmla="*/ 257175 h 440531"/>
                <a:gd name="connsiteX48" fmla="*/ 285750 w 776287"/>
                <a:gd name="connsiteY48" fmla="*/ 235744 h 440531"/>
                <a:gd name="connsiteX49" fmla="*/ 411956 w 776287"/>
                <a:gd name="connsiteY49" fmla="*/ 202406 h 440531"/>
                <a:gd name="connsiteX50" fmla="*/ 466725 w 776287"/>
                <a:gd name="connsiteY50" fmla="*/ 185738 h 440531"/>
                <a:gd name="connsiteX51" fmla="*/ 559593 w 776287"/>
                <a:gd name="connsiteY51" fmla="*/ 154781 h 440531"/>
                <a:gd name="connsiteX52" fmla="*/ 628650 w 776287"/>
                <a:gd name="connsiteY52" fmla="*/ 123825 h 440531"/>
                <a:gd name="connsiteX53" fmla="*/ 671512 w 776287"/>
                <a:gd name="connsiteY53" fmla="*/ 92869 h 440531"/>
                <a:gd name="connsiteX54" fmla="*/ 704850 w 776287"/>
                <a:gd name="connsiteY54" fmla="*/ 0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776287" h="440531">
                  <a:moveTo>
                    <a:pt x="704850" y="0"/>
                  </a:moveTo>
                  <a:lnTo>
                    <a:pt x="716756" y="73819"/>
                  </a:lnTo>
                  <a:lnTo>
                    <a:pt x="745331" y="128588"/>
                  </a:lnTo>
                  <a:lnTo>
                    <a:pt x="769143" y="180975"/>
                  </a:lnTo>
                  <a:lnTo>
                    <a:pt x="776287" y="202406"/>
                  </a:lnTo>
                  <a:lnTo>
                    <a:pt x="711993" y="192881"/>
                  </a:lnTo>
                  <a:lnTo>
                    <a:pt x="669131" y="192881"/>
                  </a:lnTo>
                  <a:lnTo>
                    <a:pt x="609600" y="216694"/>
                  </a:lnTo>
                  <a:lnTo>
                    <a:pt x="538162" y="247650"/>
                  </a:lnTo>
                  <a:lnTo>
                    <a:pt x="514350" y="266700"/>
                  </a:lnTo>
                  <a:lnTo>
                    <a:pt x="490537" y="307181"/>
                  </a:lnTo>
                  <a:lnTo>
                    <a:pt x="411956" y="311944"/>
                  </a:lnTo>
                  <a:lnTo>
                    <a:pt x="345281" y="297656"/>
                  </a:lnTo>
                  <a:lnTo>
                    <a:pt x="278606" y="295275"/>
                  </a:lnTo>
                  <a:lnTo>
                    <a:pt x="233362" y="290513"/>
                  </a:lnTo>
                  <a:lnTo>
                    <a:pt x="157162" y="321469"/>
                  </a:lnTo>
                  <a:lnTo>
                    <a:pt x="116681" y="354806"/>
                  </a:lnTo>
                  <a:lnTo>
                    <a:pt x="138112" y="376238"/>
                  </a:lnTo>
                  <a:lnTo>
                    <a:pt x="121443" y="388144"/>
                  </a:lnTo>
                  <a:lnTo>
                    <a:pt x="107156" y="385763"/>
                  </a:lnTo>
                  <a:lnTo>
                    <a:pt x="107156" y="416719"/>
                  </a:lnTo>
                  <a:lnTo>
                    <a:pt x="119062" y="440531"/>
                  </a:lnTo>
                  <a:lnTo>
                    <a:pt x="83343" y="423863"/>
                  </a:lnTo>
                  <a:lnTo>
                    <a:pt x="78581" y="409575"/>
                  </a:lnTo>
                  <a:lnTo>
                    <a:pt x="52387" y="435769"/>
                  </a:lnTo>
                  <a:lnTo>
                    <a:pt x="42862" y="414338"/>
                  </a:lnTo>
                  <a:lnTo>
                    <a:pt x="40481" y="392906"/>
                  </a:lnTo>
                  <a:lnTo>
                    <a:pt x="19050" y="402431"/>
                  </a:lnTo>
                  <a:lnTo>
                    <a:pt x="4762" y="402431"/>
                  </a:lnTo>
                  <a:lnTo>
                    <a:pt x="11906" y="376238"/>
                  </a:lnTo>
                  <a:lnTo>
                    <a:pt x="26193" y="364331"/>
                  </a:lnTo>
                  <a:lnTo>
                    <a:pt x="0" y="345281"/>
                  </a:lnTo>
                  <a:lnTo>
                    <a:pt x="0" y="333375"/>
                  </a:lnTo>
                  <a:lnTo>
                    <a:pt x="30956" y="330994"/>
                  </a:lnTo>
                  <a:lnTo>
                    <a:pt x="33337" y="314325"/>
                  </a:lnTo>
                  <a:lnTo>
                    <a:pt x="42862" y="292894"/>
                  </a:lnTo>
                  <a:lnTo>
                    <a:pt x="66675" y="314325"/>
                  </a:lnTo>
                  <a:lnTo>
                    <a:pt x="78581" y="295275"/>
                  </a:lnTo>
                  <a:lnTo>
                    <a:pt x="90487" y="288131"/>
                  </a:lnTo>
                  <a:lnTo>
                    <a:pt x="92868" y="311944"/>
                  </a:lnTo>
                  <a:lnTo>
                    <a:pt x="145256" y="288131"/>
                  </a:lnTo>
                  <a:lnTo>
                    <a:pt x="171450" y="259556"/>
                  </a:lnTo>
                  <a:lnTo>
                    <a:pt x="157162" y="221456"/>
                  </a:lnTo>
                  <a:lnTo>
                    <a:pt x="157162" y="202406"/>
                  </a:lnTo>
                  <a:lnTo>
                    <a:pt x="169068" y="188119"/>
                  </a:lnTo>
                  <a:lnTo>
                    <a:pt x="185737" y="214313"/>
                  </a:lnTo>
                  <a:lnTo>
                    <a:pt x="204787" y="257175"/>
                  </a:lnTo>
                  <a:lnTo>
                    <a:pt x="230981" y="257175"/>
                  </a:lnTo>
                  <a:lnTo>
                    <a:pt x="285750" y="235744"/>
                  </a:lnTo>
                  <a:lnTo>
                    <a:pt x="411956" y="202406"/>
                  </a:lnTo>
                  <a:lnTo>
                    <a:pt x="466725" y="185738"/>
                  </a:lnTo>
                  <a:lnTo>
                    <a:pt x="559593" y="154781"/>
                  </a:lnTo>
                  <a:lnTo>
                    <a:pt x="628650" y="123825"/>
                  </a:lnTo>
                  <a:lnTo>
                    <a:pt x="671512" y="92869"/>
                  </a:lnTo>
                  <a:lnTo>
                    <a:pt x="70485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525684" y="6677812"/>
              <a:ext cx="811927" cy="204729"/>
            </a:xfrm>
            <a:custGeom>
              <a:avLst/>
              <a:gdLst>
                <a:gd name="connsiteX0" fmla="*/ 0 w 1004887"/>
                <a:gd name="connsiteY0" fmla="*/ 40481 h 250031"/>
                <a:gd name="connsiteX1" fmla="*/ 4762 w 1004887"/>
                <a:gd name="connsiteY1" fmla="*/ 54769 h 250031"/>
                <a:gd name="connsiteX2" fmla="*/ 33337 w 1004887"/>
                <a:gd name="connsiteY2" fmla="*/ 85725 h 250031"/>
                <a:gd name="connsiteX3" fmla="*/ 54768 w 1004887"/>
                <a:gd name="connsiteY3" fmla="*/ 123825 h 250031"/>
                <a:gd name="connsiteX4" fmla="*/ 78581 w 1004887"/>
                <a:gd name="connsiteY4" fmla="*/ 169069 h 250031"/>
                <a:gd name="connsiteX5" fmla="*/ 97631 w 1004887"/>
                <a:gd name="connsiteY5" fmla="*/ 188119 h 250031"/>
                <a:gd name="connsiteX6" fmla="*/ 150018 w 1004887"/>
                <a:gd name="connsiteY6" fmla="*/ 209550 h 250031"/>
                <a:gd name="connsiteX7" fmla="*/ 185737 w 1004887"/>
                <a:gd name="connsiteY7" fmla="*/ 209550 h 250031"/>
                <a:gd name="connsiteX8" fmla="*/ 211931 w 1004887"/>
                <a:gd name="connsiteY8" fmla="*/ 209550 h 250031"/>
                <a:gd name="connsiteX9" fmla="*/ 233362 w 1004887"/>
                <a:gd name="connsiteY9" fmla="*/ 216694 h 250031"/>
                <a:gd name="connsiteX10" fmla="*/ 252412 w 1004887"/>
                <a:gd name="connsiteY10" fmla="*/ 219075 h 250031"/>
                <a:gd name="connsiteX11" fmla="*/ 276225 w 1004887"/>
                <a:gd name="connsiteY11" fmla="*/ 221456 h 250031"/>
                <a:gd name="connsiteX12" fmla="*/ 304800 w 1004887"/>
                <a:gd name="connsiteY12" fmla="*/ 221456 h 250031"/>
                <a:gd name="connsiteX13" fmla="*/ 304800 w 1004887"/>
                <a:gd name="connsiteY13" fmla="*/ 221456 h 250031"/>
                <a:gd name="connsiteX14" fmla="*/ 328612 w 1004887"/>
                <a:gd name="connsiteY14" fmla="*/ 207169 h 250031"/>
                <a:gd name="connsiteX15" fmla="*/ 330993 w 1004887"/>
                <a:gd name="connsiteY15" fmla="*/ 152400 h 250031"/>
                <a:gd name="connsiteX16" fmla="*/ 366712 w 1004887"/>
                <a:gd name="connsiteY16" fmla="*/ 164306 h 250031"/>
                <a:gd name="connsiteX17" fmla="*/ 454818 w 1004887"/>
                <a:gd name="connsiteY17" fmla="*/ 197644 h 250031"/>
                <a:gd name="connsiteX18" fmla="*/ 495300 w 1004887"/>
                <a:gd name="connsiteY18" fmla="*/ 211931 h 250031"/>
                <a:gd name="connsiteX19" fmla="*/ 557212 w 1004887"/>
                <a:gd name="connsiteY19" fmla="*/ 233363 h 250031"/>
                <a:gd name="connsiteX20" fmla="*/ 578643 w 1004887"/>
                <a:gd name="connsiteY20" fmla="*/ 235744 h 250031"/>
                <a:gd name="connsiteX21" fmla="*/ 650081 w 1004887"/>
                <a:gd name="connsiteY21" fmla="*/ 250031 h 250031"/>
                <a:gd name="connsiteX22" fmla="*/ 676275 w 1004887"/>
                <a:gd name="connsiteY22" fmla="*/ 250031 h 250031"/>
                <a:gd name="connsiteX23" fmla="*/ 723900 w 1004887"/>
                <a:gd name="connsiteY23" fmla="*/ 250031 h 250031"/>
                <a:gd name="connsiteX24" fmla="*/ 797718 w 1004887"/>
                <a:gd name="connsiteY24" fmla="*/ 240506 h 250031"/>
                <a:gd name="connsiteX25" fmla="*/ 835818 w 1004887"/>
                <a:gd name="connsiteY25" fmla="*/ 228600 h 250031"/>
                <a:gd name="connsiteX26" fmla="*/ 864393 w 1004887"/>
                <a:gd name="connsiteY26" fmla="*/ 223838 h 250031"/>
                <a:gd name="connsiteX27" fmla="*/ 909637 w 1004887"/>
                <a:gd name="connsiteY27" fmla="*/ 204788 h 250031"/>
                <a:gd name="connsiteX28" fmla="*/ 942975 w 1004887"/>
                <a:gd name="connsiteY28" fmla="*/ 180975 h 250031"/>
                <a:gd name="connsiteX29" fmla="*/ 976312 w 1004887"/>
                <a:gd name="connsiteY29" fmla="*/ 157163 h 250031"/>
                <a:gd name="connsiteX30" fmla="*/ 1002506 w 1004887"/>
                <a:gd name="connsiteY30" fmla="*/ 123825 h 250031"/>
                <a:gd name="connsiteX31" fmla="*/ 1004887 w 1004887"/>
                <a:gd name="connsiteY31" fmla="*/ 92869 h 250031"/>
                <a:gd name="connsiteX32" fmla="*/ 971550 w 1004887"/>
                <a:gd name="connsiteY32" fmla="*/ 71438 h 250031"/>
                <a:gd name="connsiteX33" fmla="*/ 947737 w 1004887"/>
                <a:gd name="connsiteY33" fmla="*/ 54769 h 250031"/>
                <a:gd name="connsiteX34" fmla="*/ 885825 w 1004887"/>
                <a:gd name="connsiteY34" fmla="*/ 50006 h 250031"/>
                <a:gd name="connsiteX35" fmla="*/ 823912 w 1004887"/>
                <a:gd name="connsiteY35" fmla="*/ 52388 h 250031"/>
                <a:gd name="connsiteX36" fmla="*/ 800100 w 1004887"/>
                <a:gd name="connsiteY36" fmla="*/ 52388 h 250031"/>
                <a:gd name="connsiteX37" fmla="*/ 735806 w 1004887"/>
                <a:gd name="connsiteY37" fmla="*/ 47625 h 250031"/>
                <a:gd name="connsiteX38" fmla="*/ 664368 w 1004887"/>
                <a:gd name="connsiteY38" fmla="*/ 42863 h 250031"/>
                <a:gd name="connsiteX39" fmla="*/ 654843 w 1004887"/>
                <a:gd name="connsiteY39" fmla="*/ 35719 h 250031"/>
                <a:gd name="connsiteX40" fmla="*/ 445293 w 1004887"/>
                <a:gd name="connsiteY40" fmla="*/ 0 h 250031"/>
                <a:gd name="connsiteX41" fmla="*/ 302418 w 1004887"/>
                <a:gd name="connsiteY41" fmla="*/ 33338 h 250031"/>
                <a:gd name="connsiteX42" fmla="*/ 0 w 1004887"/>
                <a:gd name="connsiteY42" fmla="*/ 4048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4887" h="250031">
                  <a:moveTo>
                    <a:pt x="0" y="40481"/>
                  </a:moveTo>
                  <a:lnTo>
                    <a:pt x="4762" y="54769"/>
                  </a:lnTo>
                  <a:lnTo>
                    <a:pt x="33337" y="85725"/>
                  </a:lnTo>
                  <a:lnTo>
                    <a:pt x="54768" y="123825"/>
                  </a:lnTo>
                  <a:lnTo>
                    <a:pt x="78581" y="169069"/>
                  </a:lnTo>
                  <a:lnTo>
                    <a:pt x="97631" y="188119"/>
                  </a:lnTo>
                  <a:lnTo>
                    <a:pt x="150018" y="209550"/>
                  </a:lnTo>
                  <a:lnTo>
                    <a:pt x="185737" y="209550"/>
                  </a:lnTo>
                  <a:lnTo>
                    <a:pt x="211931" y="209550"/>
                  </a:lnTo>
                  <a:cubicBezTo>
                    <a:pt x="219075" y="211931"/>
                    <a:pt x="226032" y="214969"/>
                    <a:pt x="233362" y="216694"/>
                  </a:cubicBezTo>
                  <a:cubicBezTo>
                    <a:pt x="239591" y="218160"/>
                    <a:pt x="252412" y="219075"/>
                    <a:pt x="252412" y="219075"/>
                  </a:cubicBezTo>
                  <a:lnTo>
                    <a:pt x="276225" y="221456"/>
                  </a:lnTo>
                  <a:lnTo>
                    <a:pt x="304800" y="221456"/>
                  </a:lnTo>
                  <a:lnTo>
                    <a:pt x="304800" y="221456"/>
                  </a:lnTo>
                  <a:lnTo>
                    <a:pt x="328612" y="207169"/>
                  </a:lnTo>
                  <a:cubicBezTo>
                    <a:pt x="329406" y="188913"/>
                    <a:pt x="330199" y="170656"/>
                    <a:pt x="330993" y="152400"/>
                  </a:cubicBezTo>
                  <a:lnTo>
                    <a:pt x="366712" y="164306"/>
                  </a:lnTo>
                  <a:lnTo>
                    <a:pt x="454818" y="197644"/>
                  </a:lnTo>
                  <a:lnTo>
                    <a:pt x="495300" y="211931"/>
                  </a:lnTo>
                  <a:lnTo>
                    <a:pt x="557212" y="233363"/>
                  </a:lnTo>
                  <a:lnTo>
                    <a:pt x="578643" y="235744"/>
                  </a:lnTo>
                  <a:lnTo>
                    <a:pt x="650081" y="250031"/>
                  </a:lnTo>
                  <a:lnTo>
                    <a:pt x="676275" y="250031"/>
                  </a:lnTo>
                  <a:lnTo>
                    <a:pt x="723900" y="250031"/>
                  </a:lnTo>
                  <a:lnTo>
                    <a:pt x="797718" y="240506"/>
                  </a:lnTo>
                  <a:lnTo>
                    <a:pt x="835818" y="228600"/>
                  </a:lnTo>
                  <a:cubicBezTo>
                    <a:pt x="861188" y="223527"/>
                    <a:pt x="851536" y="223838"/>
                    <a:pt x="864393" y="223838"/>
                  </a:cubicBezTo>
                  <a:lnTo>
                    <a:pt x="909637" y="204788"/>
                  </a:lnTo>
                  <a:lnTo>
                    <a:pt x="942975" y="180975"/>
                  </a:lnTo>
                  <a:lnTo>
                    <a:pt x="976312" y="157163"/>
                  </a:lnTo>
                  <a:lnTo>
                    <a:pt x="1002506" y="123825"/>
                  </a:lnTo>
                  <a:lnTo>
                    <a:pt x="1004887" y="92869"/>
                  </a:lnTo>
                  <a:lnTo>
                    <a:pt x="971550" y="71438"/>
                  </a:lnTo>
                  <a:lnTo>
                    <a:pt x="947737" y="54769"/>
                  </a:lnTo>
                  <a:lnTo>
                    <a:pt x="885825" y="50006"/>
                  </a:lnTo>
                  <a:lnTo>
                    <a:pt x="823912" y="52388"/>
                  </a:lnTo>
                  <a:lnTo>
                    <a:pt x="800100" y="52388"/>
                  </a:lnTo>
                  <a:lnTo>
                    <a:pt x="735806" y="47625"/>
                  </a:lnTo>
                  <a:lnTo>
                    <a:pt x="664368" y="42863"/>
                  </a:lnTo>
                  <a:lnTo>
                    <a:pt x="654843" y="35719"/>
                  </a:lnTo>
                  <a:lnTo>
                    <a:pt x="445293" y="0"/>
                  </a:lnTo>
                  <a:lnTo>
                    <a:pt x="302418" y="33338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512216" y="6579347"/>
              <a:ext cx="561807" cy="206679"/>
            </a:xfrm>
            <a:custGeom>
              <a:avLst/>
              <a:gdLst>
                <a:gd name="connsiteX0" fmla="*/ 557212 w 695325"/>
                <a:gd name="connsiteY0" fmla="*/ 0 h 252413"/>
                <a:gd name="connsiteX1" fmla="*/ 631031 w 695325"/>
                <a:gd name="connsiteY1" fmla="*/ 121444 h 252413"/>
                <a:gd name="connsiteX2" fmla="*/ 642937 w 695325"/>
                <a:gd name="connsiteY2" fmla="*/ 138113 h 252413"/>
                <a:gd name="connsiteX3" fmla="*/ 645318 w 695325"/>
                <a:gd name="connsiteY3" fmla="*/ 161925 h 252413"/>
                <a:gd name="connsiteX4" fmla="*/ 669131 w 695325"/>
                <a:gd name="connsiteY4" fmla="*/ 180975 h 252413"/>
                <a:gd name="connsiteX5" fmla="*/ 695325 w 695325"/>
                <a:gd name="connsiteY5" fmla="*/ 202407 h 252413"/>
                <a:gd name="connsiteX6" fmla="*/ 638175 w 695325"/>
                <a:gd name="connsiteY6" fmla="*/ 183357 h 252413"/>
                <a:gd name="connsiteX7" fmla="*/ 588168 w 695325"/>
                <a:gd name="connsiteY7" fmla="*/ 140494 h 252413"/>
                <a:gd name="connsiteX8" fmla="*/ 564356 w 695325"/>
                <a:gd name="connsiteY8" fmla="*/ 140494 h 252413"/>
                <a:gd name="connsiteX9" fmla="*/ 564356 w 695325"/>
                <a:gd name="connsiteY9" fmla="*/ 140494 h 252413"/>
                <a:gd name="connsiteX10" fmla="*/ 576262 w 695325"/>
                <a:gd name="connsiteY10" fmla="*/ 185738 h 252413"/>
                <a:gd name="connsiteX11" fmla="*/ 607218 w 695325"/>
                <a:gd name="connsiteY11" fmla="*/ 228600 h 252413"/>
                <a:gd name="connsiteX12" fmla="*/ 597693 w 695325"/>
                <a:gd name="connsiteY12" fmla="*/ 233363 h 252413"/>
                <a:gd name="connsiteX13" fmla="*/ 569118 w 695325"/>
                <a:gd name="connsiteY13" fmla="*/ 228600 h 252413"/>
                <a:gd name="connsiteX14" fmla="*/ 564356 w 695325"/>
                <a:gd name="connsiteY14" fmla="*/ 252413 h 252413"/>
                <a:gd name="connsiteX15" fmla="*/ 519112 w 695325"/>
                <a:gd name="connsiteY15" fmla="*/ 221457 h 252413"/>
                <a:gd name="connsiteX16" fmla="*/ 481012 w 695325"/>
                <a:gd name="connsiteY16" fmla="*/ 183357 h 252413"/>
                <a:gd name="connsiteX17" fmla="*/ 426243 w 695325"/>
                <a:gd name="connsiteY17" fmla="*/ 152400 h 252413"/>
                <a:gd name="connsiteX18" fmla="*/ 395287 w 695325"/>
                <a:gd name="connsiteY18" fmla="*/ 150019 h 252413"/>
                <a:gd name="connsiteX19" fmla="*/ 378618 w 695325"/>
                <a:gd name="connsiteY19" fmla="*/ 152400 h 252413"/>
                <a:gd name="connsiteX20" fmla="*/ 400050 w 695325"/>
                <a:gd name="connsiteY20" fmla="*/ 200025 h 252413"/>
                <a:gd name="connsiteX21" fmla="*/ 400050 w 695325"/>
                <a:gd name="connsiteY21" fmla="*/ 200025 h 252413"/>
                <a:gd name="connsiteX22" fmla="*/ 357187 w 695325"/>
                <a:gd name="connsiteY22" fmla="*/ 188119 h 252413"/>
                <a:gd name="connsiteX23" fmla="*/ 304800 w 695325"/>
                <a:gd name="connsiteY23" fmla="*/ 188119 h 252413"/>
                <a:gd name="connsiteX24" fmla="*/ 238125 w 695325"/>
                <a:gd name="connsiteY24" fmla="*/ 190500 h 252413"/>
                <a:gd name="connsiteX25" fmla="*/ 216693 w 695325"/>
                <a:gd name="connsiteY25" fmla="*/ 190500 h 252413"/>
                <a:gd name="connsiteX26" fmla="*/ 154781 w 695325"/>
                <a:gd name="connsiteY26" fmla="*/ 188119 h 252413"/>
                <a:gd name="connsiteX27" fmla="*/ 69056 w 695325"/>
                <a:gd name="connsiteY27" fmla="*/ 169069 h 252413"/>
                <a:gd name="connsiteX28" fmla="*/ 40481 w 695325"/>
                <a:gd name="connsiteY28" fmla="*/ 166688 h 252413"/>
                <a:gd name="connsiteX29" fmla="*/ 14287 w 695325"/>
                <a:gd name="connsiteY29" fmla="*/ 150019 h 252413"/>
                <a:gd name="connsiteX30" fmla="*/ 0 w 695325"/>
                <a:gd name="connsiteY30" fmla="*/ 142875 h 252413"/>
                <a:gd name="connsiteX31" fmla="*/ 4762 w 695325"/>
                <a:gd name="connsiteY31" fmla="*/ 111919 h 252413"/>
                <a:gd name="connsiteX32" fmla="*/ 71437 w 695325"/>
                <a:gd name="connsiteY32" fmla="*/ 104775 h 252413"/>
                <a:gd name="connsiteX33" fmla="*/ 130968 w 695325"/>
                <a:gd name="connsiteY33" fmla="*/ 111919 h 252413"/>
                <a:gd name="connsiteX34" fmla="*/ 183356 w 695325"/>
                <a:gd name="connsiteY34" fmla="*/ 116682 h 252413"/>
                <a:gd name="connsiteX35" fmla="*/ 235743 w 695325"/>
                <a:gd name="connsiteY35" fmla="*/ 116682 h 252413"/>
                <a:gd name="connsiteX36" fmla="*/ 254793 w 695325"/>
                <a:gd name="connsiteY36" fmla="*/ 119063 h 252413"/>
                <a:gd name="connsiteX37" fmla="*/ 290512 w 695325"/>
                <a:gd name="connsiteY37" fmla="*/ 92869 h 252413"/>
                <a:gd name="connsiteX38" fmla="*/ 333375 w 695325"/>
                <a:gd name="connsiteY38" fmla="*/ 54769 h 252413"/>
                <a:gd name="connsiteX39" fmla="*/ 397668 w 695325"/>
                <a:gd name="connsiteY39" fmla="*/ 30957 h 252413"/>
                <a:gd name="connsiteX40" fmla="*/ 435768 w 695325"/>
                <a:gd name="connsiteY40" fmla="*/ 21432 h 252413"/>
                <a:gd name="connsiteX41" fmla="*/ 471487 w 695325"/>
                <a:gd name="connsiteY41" fmla="*/ 11907 h 252413"/>
                <a:gd name="connsiteX42" fmla="*/ 557212 w 695325"/>
                <a:gd name="connsiteY42" fmla="*/ 0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95325" h="252413">
                  <a:moveTo>
                    <a:pt x="557212" y="0"/>
                  </a:moveTo>
                  <a:lnTo>
                    <a:pt x="631031" y="121444"/>
                  </a:lnTo>
                  <a:lnTo>
                    <a:pt x="642937" y="138113"/>
                  </a:lnTo>
                  <a:lnTo>
                    <a:pt x="645318" y="161925"/>
                  </a:lnTo>
                  <a:lnTo>
                    <a:pt x="669131" y="180975"/>
                  </a:lnTo>
                  <a:lnTo>
                    <a:pt x="695325" y="202407"/>
                  </a:lnTo>
                  <a:lnTo>
                    <a:pt x="638175" y="183357"/>
                  </a:lnTo>
                  <a:lnTo>
                    <a:pt x="588168" y="140494"/>
                  </a:lnTo>
                  <a:lnTo>
                    <a:pt x="564356" y="140494"/>
                  </a:lnTo>
                  <a:lnTo>
                    <a:pt x="564356" y="140494"/>
                  </a:lnTo>
                  <a:lnTo>
                    <a:pt x="576262" y="185738"/>
                  </a:lnTo>
                  <a:lnTo>
                    <a:pt x="607218" y="228600"/>
                  </a:lnTo>
                  <a:lnTo>
                    <a:pt x="597693" y="233363"/>
                  </a:lnTo>
                  <a:lnTo>
                    <a:pt x="569118" y="228600"/>
                  </a:lnTo>
                  <a:lnTo>
                    <a:pt x="564356" y="252413"/>
                  </a:lnTo>
                  <a:lnTo>
                    <a:pt x="519112" y="221457"/>
                  </a:lnTo>
                  <a:lnTo>
                    <a:pt x="481012" y="183357"/>
                  </a:lnTo>
                  <a:lnTo>
                    <a:pt x="426243" y="152400"/>
                  </a:lnTo>
                  <a:lnTo>
                    <a:pt x="395287" y="150019"/>
                  </a:lnTo>
                  <a:lnTo>
                    <a:pt x="378618" y="152400"/>
                  </a:lnTo>
                  <a:lnTo>
                    <a:pt x="400050" y="200025"/>
                  </a:lnTo>
                  <a:lnTo>
                    <a:pt x="400050" y="200025"/>
                  </a:lnTo>
                  <a:lnTo>
                    <a:pt x="357187" y="188119"/>
                  </a:lnTo>
                  <a:lnTo>
                    <a:pt x="304800" y="188119"/>
                  </a:lnTo>
                  <a:lnTo>
                    <a:pt x="238125" y="190500"/>
                  </a:lnTo>
                  <a:lnTo>
                    <a:pt x="216693" y="190500"/>
                  </a:lnTo>
                  <a:lnTo>
                    <a:pt x="154781" y="188119"/>
                  </a:lnTo>
                  <a:lnTo>
                    <a:pt x="69056" y="169069"/>
                  </a:lnTo>
                  <a:lnTo>
                    <a:pt x="40481" y="166688"/>
                  </a:lnTo>
                  <a:lnTo>
                    <a:pt x="14287" y="150019"/>
                  </a:lnTo>
                  <a:lnTo>
                    <a:pt x="0" y="142875"/>
                  </a:lnTo>
                  <a:lnTo>
                    <a:pt x="4762" y="111919"/>
                  </a:lnTo>
                  <a:lnTo>
                    <a:pt x="71437" y="104775"/>
                  </a:lnTo>
                  <a:lnTo>
                    <a:pt x="130968" y="111919"/>
                  </a:lnTo>
                  <a:lnTo>
                    <a:pt x="183356" y="116682"/>
                  </a:lnTo>
                  <a:lnTo>
                    <a:pt x="235743" y="116682"/>
                  </a:lnTo>
                  <a:lnTo>
                    <a:pt x="254793" y="119063"/>
                  </a:lnTo>
                  <a:lnTo>
                    <a:pt x="290512" y="92869"/>
                  </a:lnTo>
                  <a:lnTo>
                    <a:pt x="333375" y="54769"/>
                  </a:lnTo>
                  <a:lnTo>
                    <a:pt x="397668" y="30957"/>
                  </a:lnTo>
                  <a:lnTo>
                    <a:pt x="435768" y="21432"/>
                  </a:lnTo>
                  <a:lnTo>
                    <a:pt x="471487" y="11907"/>
                  </a:lnTo>
                  <a:lnTo>
                    <a:pt x="55721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845068" y="6738256"/>
              <a:ext cx="457912" cy="95540"/>
            </a:xfrm>
            <a:custGeom>
              <a:avLst/>
              <a:gdLst>
                <a:gd name="connsiteX0" fmla="*/ 0 w 566738"/>
                <a:gd name="connsiteY0" fmla="*/ 7144 h 116681"/>
                <a:gd name="connsiteX1" fmla="*/ 73819 w 566738"/>
                <a:gd name="connsiteY1" fmla="*/ 73819 h 116681"/>
                <a:gd name="connsiteX2" fmla="*/ 154781 w 566738"/>
                <a:gd name="connsiteY2" fmla="*/ 107156 h 116681"/>
                <a:gd name="connsiteX3" fmla="*/ 271463 w 566738"/>
                <a:gd name="connsiteY3" fmla="*/ 111919 h 116681"/>
                <a:gd name="connsiteX4" fmla="*/ 347663 w 566738"/>
                <a:gd name="connsiteY4" fmla="*/ 116681 h 116681"/>
                <a:gd name="connsiteX5" fmla="*/ 371475 w 566738"/>
                <a:gd name="connsiteY5" fmla="*/ 116681 h 116681"/>
                <a:gd name="connsiteX6" fmla="*/ 481013 w 566738"/>
                <a:gd name="connsiteY6" fmla="*/ 100012 h 116681"/>
                <a:gd name="connsiteX7" fmla="*/ 554831 w 566738"/>
                <a:gd name="connsiteY7" fmla="*/ 54769 h 116681"/>
                <a:gd name="connsiteX8" fmla="*/ 566738 w 566738"/>
                <a:gd name="connsiteY8" fmla="*/ 0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738" h="116681">
                  <a:moveTo>
                    <a:pt x="0" y="7144"/>
                  </a:moveTo>
                  <a:lnTo>
                    <a:pt x="73819" y="73819"/>
                  </a:lnTo>
                  <a:lnTo>
                    <a:pt x="154781" y="107156"/>
                  </a:lnTo>
                  <a:lnTo>
                    <a:pt x="271463" y="111919"/>
                  </a:lnTo>
                  <a:lnTo>
                    <a:pt x="347663" y="116681"/>
                  </a:lnTo>
                  <a:lnTo>
                    <a:pt x="371475" y="116681"/>
                  </a:lnTo>
                  <a:lnTo>
                    <a:pt x="481013" y="100012"/>
                  </a:lnTo>
                  <a:lnTo>
                    <a:pt x="554831" y="54769"/>
                  </a:lnTo>
                  <a:lnTo>
                    <a:pt x="566738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735400" y="6588122"/>
              <a:ext cx="303991" cy="138435"/>
            </a:xfrm>
            <a:custGeom>
              <a:avLst/>
              <a:gdLst>
                <a:gd name="connsiteX0" fmla="*/ 21431 w 376237"/>
                <a:gd name="connsiteY0" fmla="*/ 104775 h 169068"/>
                <a:gd name="connsiteX1" fmla="*/ 0 w 376237"/>
                <a:gd name="connsiteY1" fmla="*/ 159543 h 169068"/>
                <a:gd name="connsiteX2" fmla="*/ 73819 w 376237"/>
                <a:gd name="connsiteY2" fmla="*/ 169068 h 169068"/>
                <a:gd name="connsiteX3" fmla="*/ 138112 w 376237"/>
                <a:gd name="connsiteY3" fmla="*/ 140493 h 169068"/>
                <a:gd name="connsiteX4" fmla="*/ 183356 w 376237"/>
                <a:gd name="connsiteY4" fmla="*/ 123825 h 169068"/>
                <a:gd name="connsiteX5" fmla="*/ 250031 w 376237"/>
                <a:gd name="connsiteY5" fmla="*/ 109537 h 169068"/>
                <a:gd name="connsiteX6" fmla="*/ 316706 w 376237"/>
                <a:gd name="connsiteY6" fmla="*/ 123825 h 169068"/>
                <a:gd name="connsiteX7" fmla="*/ 338137 w 376237"/>
                <a:gd name="connsiteY7" fmla="*/ 130968 h 169068"/>
                <a:gd name="connsiteX8" fmla="*/ 366712 w 376237"/>
                <a:gd name="connsiteY8" fmla="*/ 130968 h 169068"/>
                <a:gd name="connsiteX9" fmla="*/ 376237 w 376237"/>
                <a:gd name="connsiteY9" fmla="*/ 130968 h 169068"/>
                <a:gd name="connsiteX10" fmla="*/ 290512 w 376237"/>
                <a:gd name="connsiteY10" fmla="*/ 0 h 169068"/>
                <a:gd name="connsiteX11" fmla="*/ 288131 w 376237"/>
                <a:gd name="connsiteY11" fmla="*/ 2381 h 1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237" h="169068">
                  <a:moveTo>
                    <a:pt x="21431" y="104775"/>
                  </a:moveTo>
                  <a:lnTo>
                    <a:pt x="0" y="159543"/>
                  </a:lnTo>
                  <a:lnTo>
                    <a:pt x="73819" y="169068"/>
                  </a:lnTo>
                  <a:lnTo>
                    <a:pt x="138112" y="140493"/>
                  </a:lnTo>
                  <a:lnTo>
                    <a:pt x="183356" y="123825"/>
                  </a:lnTo>
                  <a:lnTo>
                    <a:pt x="250031" y="109537"/>
                  </a:lnTo>
                  <a:lnTo>
                    <a:pt x="316706" y="123825"/>
                  </a:lnTo>
                  <a:lnTo>
                    <a:pt x="338137" y="130968"/>
                  </a:lnTo>
                  <a:lnTo>
                    <a:pt x="366712" y="130968"/>
                  </a:lnTo>
                  <a:lnTo>
                    <a:pt x="376237" y="130968"/>
                  </a:lnTo>
                  <a:lnTo>
                    <a:pt x="290512" y="0"/>
                  </a:lnTo>
                  <a:lnTo>
                    <a:pt x="288131" y="2381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Callout 2"/>
          <p:cNvGrpSpPr/>
          <p:nvPr/>
        </p:nvGrpSpPr>
        <p:grpSpPr>
          <a:xfrm>
            <a:off x="-50592" y="350489"/>
            <a:ext cx="5862181" cy="4589132"/>
            <a:chOff x="-50592" y="350489"/>
            <a:chExt cx="5862181" cy="4589132"/>
          </a:xfrm>
        </p:grpSpPr>
        <p:sp>
          <p:nvSpPr>
            <p:cNvPr id="20" name="Explosion 2 19"/>
            <p:cNvSpPr/>
            <p:nvPr/>
          </p:nvSpPr>
          <p:spPr>
            <a:xfrm>
              <a:off x="-50592" y="350489"/>
              <a:ext cx="5862181" cy="4589132"/>
            </a:xfrm>
            <a:prstGeom prst="irregularSeal2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20724715">
              <a:off x="1306269" y="1851710"/>
              <a:ext cx="2945038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0"/>
                  <a:solidFill>
                    <a:srgbClr val="FD178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1500" b="1" cap="none" spc="0" dirty="0">
                <a:ln w="0"/>
                <a:solidFill>
                  <a:srgbClr val="FD178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27" name="Callout 1"/>
          <p:cNvGrpSpPr/>
          <p:nvPr/>
        </p:nvGrpSpPr>
        <p:grpSpPr>
          <a:xfrm>
            <a:off x="2930325" y="887086"/>
            <a:ext cx="9504386" cy="5485730"/>
            <a:chOff x="2930325" y="887086"/>
            <a:chExt cx="9504386" cy="5485730"/>
          </a:xfrm>
        </p:grpSpPr>
        <p:sp>
          <p:nvSpPr>
            <p:cNvPr id="24" name="Explosion 2 23"/>
            <p:cNvSpPr/>
            <p:nvPr/>
          </p:nvSpPr>
          <p:spPr>
            <a:xfrm>
              <a:off x="2930325" y="887086"/>
              <a:ext cx="9504386" cy="5485730"/>
            </a:xfrm>
            <a:custGeom>
              <a:avLst/>
              <a:gdLst>
                <a:gd name="connsiteX0" fmla="*/ 11462 w 21600"/>
                <a:gd name="connsiteY0" fmla="*/ 4342 h 21600"/>
                <a:gd name="connsiteX1" fmla="*/ 14790 w 21600"/>
                <a:gd name="connsiteY1" fmla="*/ 0 h 21600"/>
                <a:gd name="connsiteX2" fmla="*/ 14525 w 21600"/>
                <a:gd name="connsiteY2" fmla="*/ 5777 h 21600"/>
                <a:gd name="connsiteX3" fmla="*/ 18007 w 21600"/>
                <a:gd name="connsiteY3" fmla="*/ 3172 h 21600"/>
                <a:gd name="connsiteX4" fmla="*/ 16380 w 21600"/>
                <a:gd name="connsiteY4" fmla="*/ 6532 h 21600"/>
                <a:gd name="connsiteX5" fmla="*/ 21600 w 21600"/>
                <a:gd name="connsiteY5" fmla="*/ 6645 h 21600"/>
                <a:gd name="connsiteX6" fmla="*/ 16985 w 21600"/>
                <a:gd name="connsiteY6" fmla="*/ 9402 h 21600"/>
                <a:gd name="connsiteX7" fmla="*/ 18270 w 21600"/>
                <a:gd name="connsiteY7" fmla="*/ 11290 h 21600"/>
                <a:gd name="connsiteX8" fmla="*/ 16380 w 21600"/>
                <a:gd name="connsiteY8" fmla="*/ 12310 h 21600"/>
                <a:gd name="connsiteX9" fmla="*/ 18877 w 21600"/>
                <a:gd name="connsiteY9" fmla="*/ 15632 h 21600"/>
                <a:gd name="connsiteX10" fmla="*/ 14640 w 21600"/>
                <a:gd name="connsiteY10" fmla="*/ 14350 h 21600"/>
                <a:gd name="connsiteX11" fmla="*/ 14942 w 21600"/>
                <a:gd name="connsiteY11" fmla="*/ 17370 h 21600"/>
                <a:gd name="connsiteX12" fmla="*/ 12180 w 21600"/>
                <a:gd name="connsiteY12" fmla="*/ 15935 h 21600"/>
                <a:gd name="connsiteX13" fmla="*/ 11612 w 21600"/>
                <a:gd name="connsiteY13" fmla="*/ 18842 h 21600"/>
                <a:gd name="connsiteX14" fmla="*/ 9872 w 21600"/>
                <a:gd name="connsiteY14" fmla="*/ 17370 h 21600"/>
                <a:gd name="connsiteX15" fmla="*/ 8700 w 21600"/>
                <a:gd name="connsiteY15" fmla="*/ 19712 h 21600"/>
                <a:gd name="connsiteX16" fmla="*/ 7527 w 21600"/>
                <a:gd name="connsiteY16" fmla="*/ 18125 h 21600"/>
                <a:gd name="connsiteX17" fmla="*/ 4917 w 21600"/>
                <a:gd name="connsiteY17" fmla="*/ 21600 h 21600"/>
                <a:gd name="connsiteX18" fmla="*/ 4805 w 21600"/>
                <a:gd name="connsiteY18" fmla="*/ 18240 h 21600"/>
                <a:gd name="connsiteX19" fmla="*/ 1285 w 21600"/>
                <a:gd name="connsiteY19" fmla="*/ 17825 h 21600"/>
                <a:gd name="connsiteX20" fmla="*/ 3330 w 21600"/>
                <a:gd name="connsiteY20" fmla="*/ 15370 h 21600"/>
                <a:gd name="connsiteX21" fmla="*/ 0 w 21600"/>
                <a:gd name="connsiteY21" fmla="*/ 12877 h 21600"/>
                <a:gd name="connsiteX22" fmla="*/ 3935 w 21600"/>
                <a:gd name="connsiteY22" fmla="*/ 11592 h 21600"/>
                <a:gd name="connsiteX23" fmla="*/ 1172 w 21600"/>
                <a:gd name="connsiteY23" fmla="*/ 8270 h 21600"/>
                <a:gd name="connsiteX24" fmla="*/ 5372 w 21600"/>
                <a:gd name="connsiteY24" fmla="*/ 7817 h 21600"/>
                <a:gd name="connsiteX25" fmla="*/ 4502 w 21600"/>
                <a:gd name="connsiteY25" fmla="*/ 3625 h 21600"/>
                <a:gd name="connsiteX26" fmla="*/ 8550 w 21600"/>
                <a:gd name="connsiteY26" fmla="*/ 6382 h 21600"/>
                <a:gd name="connsiteX27" fmla="*/ 9722 w 21600"/>
                <a:gd name="connsiteY27" fmla="*/ 1887 h 21600"/>
                <a:gd name="connsiteX28" fmla="*/ 11462 w 21600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18877 w 21861"/>
                <a:gd name="connsiteY9" fmla="*/ 15632 h 21600"/>
                <a:gd name="connsiteX10" fmla="*/ 14640 w 21861"/>
                <a:gd name="connsiteY10" fmla="*/ 14350 h 21600"/>
                <a:gd name="connsiteX11" fmla="*/ 14942 w 21861"/>
                <a:gd name="connsiteY11" fmla="*/ 17370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20173 w 21861"/>
                <a:gd name="connsiteY9" fmla="*/ 17260 h 21600"/>
                <a:gd name="connsiteX10" fmla="*/ 14640 w 21861"/>
                <a:gd name="connsiteY10" fmla="*/ 14350 h 21600"/>
                <a:gd name="connsiteX11" fmla="*/ 14942 w 21861"/>
                <a:gd name="connsiteY11" fmla="*/ 17370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20173 w 21861"/>
                <a:gd name="connsiteY9" fmla="*/ 17260 h 21600"/>
                <a:gd name="connsiteX10" fmla="*/ 14640 w 21861"/>
                <a:gd name="connsiteY10" fmla="*/ 14350 h 21600"/>
                <a:gd name="connsiteX11" fmla="*/ 14905 w 21861"/>
                <a:gd name="connsiteY11" fmla="*/ 17567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7692 w 28091"/>
                <a:gd name="connsiteY0" fmla="*/ 4342 h 21600"/>
                <a:gd name="connsiteX1" fmla="*/ 21020 w 28091"/>
                <a:gd name="connsiteY1" fmla="*/ 0 h 21600"/>
                <a:gd name="connsiteX2" fmla="*/ 20755 w 28091"/>
                <a:gd name="connsiteY2" fmla="*/ 5777 h 21600"/>
                <a:gd name="connsiteX3" fmla="*/ 24237 w 28091"/>
                <a:gd name="connsiteY3" fmla="*/ 3172 h 21600"/>
                <a:gd name="connsiteX4" fmla="*/ 22610 w 28091"/>
                <a:gd name="connsiteY4" fmla="*/ 6532 h 21600"/>
                <a:gd name="connsiteX5" fmla="*/ 27830 w 28091"/>
                <a:gd name="connsiteY5" fmla="*/ 6645 h 21600"/>
                <a:gd name="connsiteX6" fmla="*/ 23215 w 28091"/>
                <a:gd name="connsiteY6" fmla="*/ 9402 h 21600"/>
                <a:gd name="connsiteX7" fmla="*/ 28091 w 28091"/>
                <a:gd name="connsiteY7" fmla="*/ 12671 h 21600"/>
                <a:gd name="connsiteX8" fmla="*/ 22610 w 28091"/>
                <a:gd name="connsiteY8" fmla="*/ 12310 h 21600"/>
                <a:gd name="connsiteX9" fmla="*/ 26403 w 28091"/>
                <a:gd name="connsiteY9" fmla="*/ 17260 h 21600"/>
                <a:gd name="connsiteX10" fmla="*/ 20870 w 28091"/>
                <a:gd name="connsiteY10" fmla="*/ 14350 h 21600"/>
                <a:gd name="connsiteX11" fmla="*/ 21135 w 28091"/>
                <a:gd name="connsiteY11" fmla="*/ 17567 h 21600"/>
                <a:gd name="connsiteX12" fmla="*/ 18410 w 28091"/>
                <a:gd name="connsiteY12" fmla="*/ 15935 h 21600"/>
                <a:gd name="connsiteX13" fmla="*/ 17842 w 28091"/>
                <a:gd name="connsiteY13" fmla="*/ 18842 h 21600"/>
                <a:gd name="connsiteX14" fmla="*/ 16102 w 28091"/>
                <a:gd name="connsiteY14" fmla="*/ 17370 h 21600"/>
                <a:gd name="connsiteX15" fmla="*/ 14930 w 28091"/>
                <a:gd name="connsiteY15" fmla="*/ 19712 h 21600"/>
                <a:gd name="connsiteX16" fmla="*/ 13757 w 28091"/>
                <a:gd name="connsiteY16" fmla="*/ 18125 h 21600"/>
                <a:gd name="connsiteX17" fmla="*/ 11147 w 28091"/>
                <a:gd name="connsiteY17" fmla="*/ 21600 h 21600"/>
                <a:gd name="connsiteX18" fmla="*/ 11035 w 28091"/>
                <a:gd name="connsiteY18" fmla="*/ 18240 h 21600"/>
                <a:gd name="connsiteX19" fmla="*/ 0 w 28091"/>
                <a:gd name="connsiteY19" fmla="*/ 20340 h 21600"/>
                <a:gd name="connsiteX20" fmla="*/ 9560 w 28091"/>
                <a:gd name="connsiteY20" fmla="*/ 15370 h 21600"/>
                <a:gd name="connsiteX21" fmla="*/ 6230 w 28091"/>
                <a:gd name="connsiteY21" fmla="*/ 12877 h 21600"/>
                <a:gd name="connsiteX22" fmla="*/ 10165 w 28091"/>
                <a:gd name="connsiteY22" fmla="*/ 11592 h 21600"/>
                <a:gd name="connsiteX23" fmla="*/ 7402 w 28091"/>
                <a:gd name="connsiteY23" fmla="*/ 8270 h 21600"/>
                <a:gd name="connsiteX24" fmla="*/ 11602 w 28091"/>
                <a:gd name="connsiteY24" fmla="*/ 7817 h 21600"/>
                <a:gd name="connsiteX25" fmla="*/ 10732 w 28091"/>
                <a:gd name="connsiteY25" fmla="*/ 3625 h 21600"/>
                <a:gd name="connsiteX26" fmla="*/ 14780 w 28091"/>
                <a:gd name="connsiteY26" fmla="*/ 6382 h 21600"/>
                <a:gd name="connsiteX27" fmla="*/ 15952 w 28091"/>
                <a:gd name="connsiteY27" fmla="*/ 1887 h 21600"/>
                <a:gd name="connsiteX28" fmla="*/ 17692 w 28091"/>
                <a:gd name="connsiteY28" fmla="*/ 4342 h 21600"/>
                <a:gd name="connsiteX0" fmla="*/ 17692 w 28091"/>
                <a:gd name="connsiteY0" fmla="*/ 4342 h 21600"/>
                <a:gd name="connsiteX1" fmla="*/ 21020 w 28091"/>
                <a:gd name="connsiteY1" fmla="*/ 0 h 21600"/>
                <a:gd name="connsiteX2" fmla="*/ 20755 w 28091"/>
                <a:gd name="connsiteY2" fmla="*/ 5777 h 21600"/>
                <a:gd name="connsiteX3" fmla="*/ 24237 w 28091"/>
                <a:gd name="connsiteY3" fmla="*/ 3172 h 21600"/>
                <a:gd name="connsiteX4" fmla="*/ 22610 w 28091"/>
                <a:gd name="connsiteY4" fmla="*/ 6532 h 21600"/>
                <a:gd name="connsiteX5" fmla="*/ 27830 w 28091"/>
                <a:gd name="connsiteY5" fmla="*/ 6645 h 21600"/>
                <a:gd name="connsiteX6" fmla="*/ 23215 w 28091"/>
                <a:gd name="connsiteY6" fmla="*/ 9402 h 21600"/>
                <a:gd name="connsiteX7" fmla="*/ 28091 w 28091"/>
                <a:gd name="connsiteY7" fmla="*/ 12671 h 21600"/>
                <a:gd name="connsiteX8" fmla="*/ 22610 w 28091"/>
                <a:gd name="connsiteY8" fmla="*/ 12310 h 21600"/>
                <a:gd name="connsiteX9" fmla="*/ 26403 w 28091"/>
                <a:gd name="connsiteY9" fmla="*/ 17260 h 21600"/>
                <a:gd name="connsiteX10" fmla="*/ 20870 w 28091"/>
                <a:gd name="connsiteY10" fmla="*/ 14350 h 21600"/>
                <a:gd name="connsiteX11" fmla="*/ 21135 w 28091"/>
                <a:gd name="connsiteY11" fmla="*/ 17567 h 21600"/>
                <a:gd name="connsiteX12" fmla="*/ 18410 w 28091"/>
                <a:gd name="connsiteY12" fmla="*/ 15935 h 21600"/>
                <a:gd name="connsiteX13" fmla="*/ 17842 w 28091"/>
                <a:gd name="connsiteY13" fmla="*/ 18842 h 21600"/>
                <a:gd name="connsiteX14" fmla="*/ 16102 w 28091"/>
                <a:gd name="connsiteY14" fmla="*/ 17370 h 21600"/>
                <a:gd name="connsiteX15" fmla="*/ 14930 w 28091"/>
                <a:gd name="connsiteY15" fmla="*/ 19712 h 21600"/>
                <a:gd name="connsiteX16" fmla="*/ 13757 w 28091"/>
                <a:gd name="connsiteY16" fmla="*/ 18125 h 21600"/>
                <a:gd name="connsiteX17" fmla="*/ 11147 w 28091"/>
                <a:gd name="connsiteY17" fmla="*/ 21600 h 21600"/>
                <a:gd name="connsiteX18" fmla="*/ 11035 w 28091"/>
                <a:gd name="connsiteY18" fmla="*/ 18240 h 21600"/>
                <a:gd name="connsiteX19" fmla="*/ 0 w 28091"/>
                <a:gd name="connsiteY19" fmla="*/ 20340 h 21600"/>
                <a:gd name="connsiteX20" fmla="*/ 9560 w 28091"/>
                <a:gd name="connsiteY20" fmla="*/ 15370 h 21600"/>
                <a:gd name="connsiteX21" fmla="*/ 2158 w 28091"/>
                <a:gd name="connsiteY21" fmla="*/ 15195 h 21600"/>
                <a:gd name="connsiteX22" fmla="*/ 10165 w 28091"/>
                <a:gd name="connsiteY22" fmla="*/ 11592 h 21600"/>
                <a:gd name="connsiteX23" fmla="*/ 7402 w 28091"/>
                <a:gd name="connsiteY23" fmla="*/ 8270 h 21600"/>
                <a:gd name="connsiteX24" fmla="*/ 11602 w 28091"/>
                <a:gd name="connsiteY24" fmla="*/ 7817 h 21600"/>
                <a:gd name="connsiteX25" fmla="*/ 10732 w 28091"/>
                <a:gd name="connsiteY25" fmla="*/ 3625 h 21600"/>
                <a:gd name="connsiteX26" fmla="*/ 14780 w 28091"/>
                <a:gd name="connsiteY26" fmla="*/ 6382 h 21600"/>
                <a:gd name="connsiteX27" fmla="*/ 15952 w 28091"/>
                <a:gd name="connsiteY27" fmla="*/ 1887 h 21600"/>
                <a:gd name="connsiteX28" fmla="*/ 17692 w 28091"/>
                <a:gd name="connsiteY28" fmla="*/ 4342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8091" h="21600">
                  <a:moveTo>
                    <a:pt x="17692" y="4342"/>
                  </a:moveTo>
                  <a:lnTo>
                    <a:pt x="21020" y="0"/>
                  </a:lnTo>
                  <a:cubicBezTo>
                    <a:pt x="20932" y="1926"/>
                    <a:pt x="20843" y="3851"/>
                    <a:pt x="20755" y="5777"/>
                  </a:cubicBezTo>
                  <a:lnTo>
                    <a:pt x="24237" y="3172"/>
                  </a:lnTo>
                  <a:lnTo>
                    <a:pt x="22610" y="6532"/>
                  </a:lnTo>
                  <a:lnTo>
                    <a:pt x="27830" y="6645"/>
                  </a:lnTo>
                  <a:lnTo>
                    <a:pt x="23215" y="9402"/>
                  </a:lnTo>
                  <a:lnTo>
                    <a:pt x="28091" y="12671"/>
                  </a:lnTo>
                  <a:lnTo>
                    <a:pt x="22610" y="12310"/>
                  </a:lnTo>
                  <a:lnTo>
                    <a:pt x="26403" y="17260"/>
                  </a:lnTo>
                  <a:lnTo>
                    <a:pt x="20870" y="14350"/>
                  </a:lnTo>
                  <a:cubicBezTo>
                    <a:pt x="20971" y="15357"/>
                    <a:pt x="21034" y="16560"/>
                    <a:pt x="21135" y="17567"/>
                  </a:cubicBezTo>
                  <a:lnTo>
                    <a:pt x="18410" y="15935"/>
                  </a:lnTo>
                  <a:lnTo>
                    <a:pt x="17842" y="18842"/>
                  </a:lnTo>
                  <a:lnTo>
                    <a:pt x="16102" y="17370"/>
                  </a:lnTo>
                  <a:lnTo>
                    <a:pt x="14930" y="19712"/>
                  </a:lnTo>
                  <a:lnTo>
                    <a:pt x="13757" y="18125"/>
                  </a:lnTo>
                  <a:lnTo>
                    <a:pt x="11147" y="21600"/>
                  </a:lnTo>
                  <a:cubicBezTo>
                    <a:pt x="11110" y="20480"/>
                    <a:pt x="11072" y="19360"/>
                    <a:pt x="11035" y="18240"/>
                  </a:cubicBezTo>
                  <a:lnTo>
                    <a:pt x="0" y="20340"/>
                  </a:lnTo>
                  <a:lnTo>
                    <a:pt x="9560" y="15370"/>
                  </a:lnTo>
                  <a:lnTo>
                    <a:pt x="2158" y="15195"/>
                  </a:lnTo>
                  <a:lnTo>
                    <a:pt x="10165" y="11592"/>
                  </a:lnTo>
                  <a:lnTo>
                    <a:pt x="7402" y="8270"/>
                  </a:lnTo>
                  <a:lnTo>
                    <a:pt x="11602" y="7817"/>
                  </a:lnTo>
                  <a:lnTo>
                    <a:pt x="10732" y="3625"/>
                  </a:lnTo>
                  <a:lnTo>
                    <a:pt x="14780" y="6382"/>
                  </a:lnTo>
                  <a:lnTo>
                    <a:pt x="15952" y="1887"/>
                  </a:lnTo>
                  <a:lnTo>
                    <a:pt x="17692" y="43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rot="20312475">
              <a:off x="6410576" y="2525985"/>
              <a:ext cx="4168129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600" b="0" cap="none" spc="0" dirty="0">
                  <a:ln w="0"/>
                  <a:solidFill>
                    <a:srgbClr val="FD178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hiller" panose="04020404031007020602" pitchFamily="82" charset="0"/>
                </a:rPr>
                <a:t>BANG</a:t>
              </a:r>
            </a:p>
          </p:txBody>
        </p:sp>
      </p:grpSp>
      <p:pic>
        <p:nvPicPr>
          <p:cNvPr id="28" name="Audi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7800" end="162861.0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62251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3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-0.45 2.22222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500000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3.7037E-6 L 0.6556 -3.7037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7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1500000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60</Words>
  <Application>Microsoft Office PowerPoint</Application>
  <PresentationFormat>Widescreen</PresentationFormat>
  <Paragraphs>10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Chiller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229</cp:revision>
  <dcterms:created xsi:type="dcterms:W3CDTF">2015-12-06T14:26:51Z</dcterms:created>
  <dcterms:modified xsi:type="dcterms:W3CDTF">2023-07-18T04:40:08Z</dcterms:modified>
</cp:coreProperties>
</file>