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40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7064" autoAdjust="0"/>
  </p:normalViewPr>
  <p:slideViewPr>
    <p:cSldViewPr snapToGrid="0">
      <p:cViewPr varScale="1">
        <p:scale>
          <a:sx n="67" d="100"/>
          <a:sy n="67" d="100"/>
        </p:scale>
        <p:origin x="14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450D6-87D8-49C1-94F3-15AAD80A306F}" type="datetimeFigureOut">
              <a:rPr lang="en-IN" smtClean="0"/>
              <a:t>18-07-2023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91197-79B0-4D10-86D8-F2357AC04C0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4173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</a:t>
            </a:r>
            <a:r>
              <a: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/TheTeacher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391197-79B0-4D10-86D8-F2357AC04C0B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760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11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76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7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6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9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3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5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8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5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215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06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7D404-AFDA-4488-B927-D84B292D8415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2F4B7-BB37-4863-A1F3-7D57461986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25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"/>
          <p:cNvSpPr/>
          <p:nvPr/>
        </p:nvSpPr>
        <p:spPr>
          <a:xfrm>
            <a:off x="3033895" y="1020704"/>
            <a:ext cx="512005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>
                <a:ln w="0"/>
                <a:solidFill>
                  <a:srgbClr val="F040A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K Jambo" panose="02000000000000000000" pitchFamily="50" charset="0"/>
              </a:rPr>
              <a:t>HE SHOT</a:t>
            </a:r>
          </a:p>
          <a:p>
            <a:pPr algn="ctr"/>
            <a:r>
              <a:rPr lang="en-US" sz="9600" b="0" cap="none" spc="0" dirty="0">
                <a:ln w="0"/>
                <a:solidFill>
                  <a:srgbClr val="F040A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K Jambo" panose="02000000000000000000" pitchFamily="50" charset="0"/>
              </a:rPr>
              <a:t>ME DOWN</a:t>
            </a:r>
          </a:p>
        </p:txBody>
      </p:sp>
      <p:grpSp>
        <p:nvGrpSpPr>
          <p:cNvPr id="45" name="Callout 2"/>
          <p:cNvGrpSpPr/>
          <p:nvPr/>
        </p:nvGrpSpPr>
        <p:grpSpPr>
          <a:xfrm>
            <a:off x="5755440" y="1544198"/>
            <a:ext cx="6303607" cy="3847273"/>
            <a:chOff x="5755440" y="1544198"/>
            <a:chExt cx="6303607" cy="3847273"/>
          </a:xfrm>
        </p:grpSpPr>
        <p:sp>
          <p:nvSpPr>
            <p:cNvPr id="41" name="Freeform 40"/>
            <p:cNvSpPr/>
            <p:nvPr/>
          </p:nvSpPr>
          <p:spPr>
            <a:xfrm>
              <a:off x="5755440" y="1544198"/>
              <a:ext cx="6303607" cy="3847273"/>
            </a:xfrm>
            <a:custGeom>
              <a:avLst/>
              <a:gdLst>
                <a:gd name="connsiteX0" fmla="*/ 3126658 w 8937522"/>
                <a:gd name="connsiteY0" fmla="*/ 58994 h 5486400"/>
                <a:gd name="connsiteX1" fmla="*/ 2949677 w 8937522"/>
                <a:gd name="connsiteY1" fmla="*/ 442452 h 5486400"/>
                <a:gd name="connsiteX2" fmla="*/ 1681316 w 8937522"/>
                <a:gd name="connsiteY2" fmla="*/ 678426 h 5486400"/>
                <a:gd name="connsiteX3" fmla="*/ 855406 w 8937522"/>
                <a:gd name="connsiteY3" fmla="*/ 1179871 h 5486400"/>
                <a:gd name="connsiteX4" fmla="*/ 324464 w 8937522"/>
                <a:gd name="connsiteY4" fmla="*/ 1622323 h 5486400"/>
                <a:gd name="connsiteX5" fmla="*/ 0 w 8937522"/>
                <a:gd name="connsiteY5" fmla="*/ 2418736 h 5486400"/>
                <a:gd name="connsiteX6" fmla="*/ 117987 w 8937522"/>
                <a:gd name="connsiteY6" fmla="*/ 3038168 h 5486400"/>
                <a:gd name="connsiteX7" fmla="*/ 117987 w 8937522"/>
                <a:gd name="connsiteY7" fmla="*/ 3244646 h 5486400"/>
                <a:gd name="connsiteX8" fmla="*/ 471948 w 8937522"/>
                <a:gd name="connsiteY8" fmla="*/ 3392129 h 5486400"/>
                <a:gd name="connsiteX9" fmla="*/ 176980 w 8937522"/>
                <a:gd name="connsiteY9" fmla="*/ 4041058 h 5486400"/>
                <a:gd name="connsiteX10" fmla="*/ 943897 w 8937522"/>
                <a:gd name="connsiteY10" fmla="*/ 4218039 h 5486400"/>
                <a:gd name="connsiteX11" fmla="*/ 1120877 w 8937522"/>
                <a:gd name="connsiteY11" fmla="*/ 4395020 h 5486400"/>
                <a:gd name="connsiteX12" fmla="*/ 825909 w 8937522"/>
                <a:gd name="connsiteY12" fmla="*/ 5161936 h 5486400"/>
                <a:gd name="connsiteX13" fmla="*/ 1356851 w 8937522"/>
                <a:gd name="connsiteY13" fmla="*/ 4630994 h 5486400"/>
                <a:gd name="connsiteX14" fmla="*/ 1828800 w 8937522"/>
                <a:gd name="connsiteY14" fmla="*/ 4572000 h 5486400"/>
                <a:gd name="connsiteX15" fmla="*/ 2153264 w 8937522"/>
                <a:gd name="connsiteY15" fmla="*/ 4807975 h 5486400"/>
                <a:gd name="connsiteX16" fmla="*/ 2182761 w 8937522"/>
                <a:gd name="connsiteY16" fmla="*/ 4542504 h 5486400"/>
                <a:gd name="connsiteX17" fmla="*/ 3421626 w 8937522"/>
                <a:gd name="connsiteY17" fmla="*/ 4630994 h 5486400"/>
                <a:gd name="connsiteX18" fmla="*/ 5250426 w 8937522"/>
                <a:gd name="connsiteY18" fmla="*/ 3923071 h 5486400"/>
                <a:gd name="connsiteX19" fmla="*/ 5958348 w 8937522"/>
                <a:gd name="connsiteY19" fmla="*/ 4188542 h 5486400"/>
                <a:gd name="connsiteX20" fmla="*/ 6253316 w 8937522"/>
                <a:gd name="connsiteY20" fmla="*/ 4542504 h 5486400"/>
                <a:gd name="connsiteX21" fmla="*/ 6371303 w 8937522"/>
                <a:gd name="connsiteY21" fmla="*/ 5309420 h 5486400"/>
                <a:gd name="connsiteX22" fmla="*/ 8082116 w 8937522"/>
                <a:gd name="connsiteY22" fmla="*/ 4630994 h 5486400"/>
                <a:gd name="connsiteX23" fmla="*/ 8937522 w 8937522"/>
                <a:gd name="connsiteY23" fmla="*/ 5486400 h 5486400"/>
                <a:gd name="connsiteX24" fmla="*/ 8524568 w 8937522"/>
                <a:gd name="connsiteY24" fmla="*/ 4601497 h 5486400"/>
                <a:gd name="connsiteX25" fmla="*/ 7846142 w 8937522"/>
                <a:gd name="connsiteY25" fmla="*/ 4395020 h 5486400"/>
                <a:gd name="connsiteX26" fmla="*/ 6636774 w 8937522"/>
                <a:gd name="connsiteY26" fmla="*/ 4925962 h 5486400"/>
                <a:gd name="connsiteX27" fmla="*/ 6076335 w 8937522"/>
                <a:gd name="connsiteY27" fmla="*/ 3805084 h 5486400"/>
                <a:gd name="connsiteX28" fmla="*/ 4601497 w 8937522"/>
                <a:gd name="connsiteY28" fmla="*/ 3569110 h 5486400"/>
                <a:gd name="connsiteX29" fmla="*/ 5397909 w 8937522"/>
                <a:gd name="connsiteY29" fmla="*/ 2802194 h 5486400"/>
                <a:gd name="connsiteX30" fmla="*/ 5722374 w 8937522"/>
                <a:gd name="connsiteY30" fmla="*/ 2035278 h 5486400"/>
                <a:gd name="connsiteX31" fmla="*/ 5279922 w 8937522"/>
                <a:gd name="connsiteY31" fmla="*/ 1061884 h 5486400"/>
                <a:gd name="connsiteX32" fmla="*/ 3864077 w 8937522"/>
                <a:gd name="connsiteY32" fmla="*/ 442452 h 5486400"/>
                <a:gd name="connsiteX33" fmla="*/ 4159045 w 8937522"/>
                <a:gd name="connsiteY33" fmla="*/ 206478 h 5486400"/>
                <a:gd name="connsiteX34" fmla="*/ 3451122 w 8937522"/>
                <a:gd name="connsiteY34" fmla="*/ 412955 h 5486400"/>
                <a:gd name="connsiteX35" fmla="*/ 3657600 w 8937522"/>
                <a:gd name="connsiteY35" fmla="*/ 0 h 5486400"/>
                <a:gd name="connsiteX36" fmla="*/ 3156155 w 8937522"/>
                <a:gd name="connsiteY36" fmla="*/ 501446 h 5486400"/>
                <a:gd name="connsiteX37" fmla="*/ 3126658 w 8937522"/>
                <a:gd name="connsiteY37" fmla="*/ 58994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937522" h="5486400">
                  <a:moveTo>
                    <a:pt x="3126658" y="58994"/>
                  </a:moveTo>
                  <a:lnTo>
                    <a:pt x="2949677" y="442452"/>
                  </a:lnTo>
                  <a:lnTo>
                    <a:pt x="1681316" y="678426"/>
                  </a:lnTo>
                  <a:lnTo>
                    <a:pt x="855406" y="1179871"/>
                  </a:lnTo>
                  <a:lnTo>
                    <a:pt x="324464" y="1622323"/>
                  </a:lnTo>
                  <a:lnTo>
                    <a:pt x="0" y="2418736"/>
                  </a:lnTo>
                  <a:lnTo>
                    <a:pt x="117987" y="3038168"/>
                  </a:lnTo>
                  <a:lnTo>
                    <a:pt x="117987" y="3244646"/>
                  </a:lnTo>
                  <a:lnTo>
                    <a:pt x="471948" y="3392129"/>
                  </a:lnTo>
                  <a:lnTo>
                    <a:pt x="176980" y="4041058"/>
                  </a:lnTo>
                  <a:lnTo>
                    <a:pt x="943897" y="4218039"/>
                  </a:lnTo>
                  <a:lnTo>
                    <a:pt x="1120877" y="4395020"/>
                  </a:lnTo>
                  <a:lnTo>
                    <a:pt x="825909" y="5161936"/>
                  </a:lnTo>
                  <a:lnTo>
                    <a:pt x="1356851" y="4630994"/>
                  </a:lnTo>
                  <a:lnTo>
                    <a:pt x="1828800" y="4572000"/>
                  </a:lnTo>
                  <a:lnTo>
                    <a:pt x="2153264" y="4807975"/>
                  </a:lnTo>
                  <a:lnTo>
                    <a:pt x="2182761" y="4542504"/>
                  </a:lnTo>
                  <a:lnTo>
                    <a:pt x="3421626" y="4630994"/>
                  </a:lnTo>
                  <a:lnTo>
                    <a:pt x="5250426" y="3923071"/>
                  </a:lnTo>
                  <a:lnTo>
                    <a:pt x="5958348" y="4188542"/>
                  </a:lnTo>
                  <a:lnTo>
                    <a:pt x="6253316" y="4542504"/>
                  </a:lnTo>
                  <a:lnTo>
                    <a:pt x="6371303" y="5309420"/>
                  </a:lnTo>
                  <a:lnTo>
                    <a:pt x="8082116" y="4630994"/>
                  </a:lnTo>
                  <a:lnTo>
                    <a:pt x="8937522" y="5486400"/>
                  </a:lnTo>
                  <a:lnTo>
                    <a:pt x="8524568" y="4601497"/>
                  </a:lnTo>
                  <a:lnTo>
                    <a:pt x="7846142" y="4395020"/>
                  </a:lnTo>
                  <a:lnTo>
                    <a:pt x="6636774" y="4925962"/>
                  </a:lnTo>
                  <a:lnTo>
                    <a:pt x="6076335" y="3805084"/>
                  </a:lnTo>
                  <a:lnTo>
                    <a:pt x="4601497" y="3569110"/>
                  </a:lnTo>
                  <a:lnTo>
                    <a:pt x="5397909" y="2802194"/>
                  </a:lnTo>
                  <a:lnTo>
                    <a:pt x="5722374" y="2035278"/>
                  </a:lnTo>
                  <a:lnTo>
                    <a:pt x="5279922" y="1061884"/>
                  </a:lnTo>
                  <a:lnTo>
                    <a:pt x="3864077" y="442452"/>
                  </a:lnTo>
                  <a:lnTo>
                    <a:pt x="4159045" y="206478"/>
                  </a:lnTo>
                  <a:lnTo>
                    <a:pt x="3451122" y="412955"/>
                  </a:lnTo>
                  <a:lnTo>
                    <a:pt x="3657600" y="0"/>
                  </a:lnTo>
                  <a:lnTo>
                    <a:pt x="3156155" y="501446"/>
                  </a:lnTo>
                  <a:lnTo>
                    <a:pt x="3126658" y="5899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658315" y="2338630"/>
              <a:ext cx="2685351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hiller" panose="04020404031007020602" pitchFamily="82" charset="0"/>
                </a:rPr>
                <a:t>bANG</a:t>
              </a:r>
              <a:endParaRPr lang="en-US" sz="115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endParaRPr>
            </a:p>
          </p:txBody>
        </p:sp>
      </p:grpSp>
      <p:grpSp>
        <p:nvGrpSpPr>
          <p:cNvPr id="46" name="Callout 1"/>
          <p:cNvGrpSpPr/>
          <p:nvPr/>
        </p:nvGrpSpPr>
        <p:grpSpPr>
          <a:xfrm>
            <a:off x="-501444" y="1947088"/>
            <a:ext cx="7256206" cy="4737617"/>
            <a:chOff x="-501444" y="1947088"/>
            <a:chExt cx="7256206" cy="4737617"/>
          </a:xfrm>
        </p:grpSpPr>
        <p:sp>
          <p:nvSpPr>
            <p:cNvPr id="42" name="Freeform 41"/>
            <p:cNvSpPr/>
            <p:nvPr/>
          </p:nvSpPr>
          <p:spPr>
            <a:xfrm>
              <a:off x="-501444" y="1947088"/>
              <a:ext cx="7256206" cy="4737617"/>
            </a:xfrm>
            <a:custGeom>
              <a:avLst/>
              <a:gdLst>
                <a:gd name="connsiteX0" fmla="*/ 0 w 8967019"/>
                <a:gd name="connsiteY0" fmla="*/ 0 h 6282813"/>
                <a:gd name="connsiteX1" fmla="*/ 1209368 w 8967019"/>
                <a:gd name="connsiteY1" fmla="*/ 766916 h 6282813"/>
                <a:gd name="connsiteX2" fmla="*/ 1533832 w 8967019"/>
                <a:gd name="connsiteY2" fmla="*/ 914400 h 6282813"/>
                <a:gd name="connsiteX3" fmla="*/ 2359742 w 8967019"/>
                <a:gd name="connsiteY3" fmla="*/ 707922 h 6282813"/>
                <a:gd name="connsiteX4" fmla="*/ 2536723 w 8967019"/>
                <a:gd name="connsiteY4" fmla="*/ 766916 h 6282813"/>
                <a:gd name="connsiteX5" fmla="*/ 2477729 w 8967019"/>
                <a:gd name="connsiteY5" fmla="*/ 1356851 h 6282813"/>
                <a:gd name="connsiteX6" fmla="*/ 4011561 w 8967019"/>
                <a:gd name="connsiteY6" fmla="*/ 1710813 h 6282813"/>
                <a:gd name="connsiteX7" fmla="*/ 4925961 w 8967019"/>
                <a:gd name="connsiteY7" fmla="*/ 1327355 h 6282813"/>
                <a:gd name="connsiteX8" fmla="*/ 5663381 w 8967019"/>
                <a:gd name="connsiteY8" fmla="*/ 1091380 h 6282813"/>
                <a:gd name="connsiteX9" fmla="*/ 6223819 w 8967019"/>
                <a:gd name="connsiteY9" fmla="*/ 1091380 h 6282813"/>
                <a:gd name="connsiteX10" fmla="*/ 7403690 w 8967019"/>
                <a:gd name="connsiteY10" fmla="*/ 1268361 h 6282813"/>
                <a:gd name="connsiteX11" fmla="*/ 8642555 w 8967019"/>
                <a:gd name="connsiteY11" fmla="*/ 2212258 h 6282813"/>
                <a:gd name="connsiteX12" fmla="*/ 8967019 w 8967019"/>
                <a:gd name="connsiteY12" fmla="*/ 3038168 h 6282813"/>
                <a:gd name="connsiteX13" fmla="*/ 8967019 w 8967019"/>
                <a:gd name="connsiteY13" fmla="*/ 3952568 h 6282813"/>
                <a:gd name="connsiteX14" fmla="*/ 8790039 w 8967019"/>
                <a:gd name="connsiteY14" fmla="*/ 4807974 h 6282813"/>
                <a:gd name="connsiteX15" fmla="*/ 8524568 w 8967019"/>
                <a:gd name="connsiteY15" fmla="*/ 5722374 h 6282813"/>
                <a:gd name="connsiteX16" fmla="*/ 6990736 w 8967019"/>
                <a:gd name="connsiteY16" fmla="*/ 6282813 h 6282813"/>
                <a:gd name="connsiteX17" fmla="*/ 5899355 w 8967019"/>
                <a:gd name="connsiteY17" fmla="*/ 6223819 h 6282813"/>
                <a:gd name="connsiteX18" fmla="*/ 4896465 w 8967019"/>
                <a:gd name="connsiteY18" fmla="*/ 5987845 h 6282813"/>
                <a:gd name="connsiteX19" fmla="*/ 4011561 w 8967019"/>
                <a:gd name="connsiteY19" fmla="*/ 5574890 h 6282813"/>
                <a:gd name="connsiteX20" fmla="*/ 2890684 w 8967019"/>
                <a:gd name="connsiteY20" fmla="*/ 5161935 h 6282813"/>
                <a:gd name="connsiteX21" fmla="*/ 2418736 w 8967019"/>
                <a:gd name="connsiteY21" fmla="*/ 4866968 h 6282813"/>
                <a:gd name="connsiteX22" fmla="*/ 2064774 w 8967019"/>
                <a:gd name="connsiteY22" fmla="*/ 3598606 h 6282813"/>
                <a:gd name="connsiteX23" fmla="*/ 2625213 w 8967019"/>
                <a:gd name="connsiteY23" fmla="*/ 2595716 h 6282813"/>
                <a:gd name="connsiteX24" fmla="*/ 3480619 w 8967019"/>
                <a:gd name="connsiteY24" fmla="*/ 2064774 h 6282813"/>
                <a:gd name="connsiteX25" fmla="*/ 1769807 w 8967019"/>
                <a:gd name="connsiteY25" fmla="*/ 1504335 h 6282813"/>
                <a:gd name="connsiteX26" fmla="*/ 2212258 w 8967019"/>
                <a:gd name="connsiteY26" fmla="*/ 1238864 h 6282813"/>
                <a:gd name="connsiteX27" fmla="*/ 2271252 w 8967019"/>
                <a:gd name="connsiteY27" fmla="*/ 1061884 h 6282813"/>
                <a:gd name="connsiteX28" fmla="*/ 1474839 w 8967019"/>
                <a:gd name="connsiteY28" fmla="*/ 1238864 h 6282813"/>
                <a:gd name="connsiteX29" fmla="*/ 0 w 8967019"/>
                <a:gd name="connsiteY29" fmla="*/ 0 h 6282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967019" h="6282813">
                  <a:moveTo>
                    <a:pt x="0" y="0"/>
                  </a:moveTo>
                  <a:lnTo>
                    <a:pt x="1209368" y="766916"/>
                  </a:lnTo>
                  <a:lnTo>
                    <a:pt x="1533832" y="914400"/>
                  </a:lnTo>
                  <a:lnTo>
                    <a:pt x="2359742" y="707922"/>
                  </a:lnTo>
                  <a:lnTo>
                    <a:pt x="2536723" y="766916"/>
                  </a:lnTo>
                  <a:lnTo>
                    <a:pt x="2477729" y="1356851"/>
                  </a:lnTo>
                  <a:lnTo>
                    <a:pt x="4011561" y="1710813"/>
                  </a:lnTo>
                  <a:lnTo>
                    <a:pt x="4925961" y="1327355"/>
                  </a:lnTo>
                  <a:lnTo>
                    <a:pt x="5663381" y="1091380"/>
                  </a:lnTo>
                  <a:lnTo>
                    <a:pt x="6223819" y="1091380"/>
                  </a:lnTo>
                  <a:lnTo>
                    <a:pt x="7403690" y="1268361"/>
                  </a:lnTo>
                  <a:lnTo>
                    <a:pt x="8642555" y="2212258"/>
                  </a:lnTo>
                  <a:lnTo>
                    <a:pt x="8967019" y="3038168"/>
                  </a:lnTo>
                  <a:lnTo>
                    <a:pt x="8967019" y="3952568"/>
                  </a:lnTo>
                  <a:lnTo>
                    <a:pt x="8790039" y="4807974"/>
                  </a:lnTo>
                  <a:lnTo>
                    <a:pt x="8524568" y="5722374"/>
                  </a:lnTo>
                  <a:lnTo>
                    <a:pt x="6990736" y="6282813"/>
                  </a:lnTo>
                  <a:lnTo>
                    <a:pt x="5899355" y="6223819"/>
                  </a:lnTo>
                  <a:lnTo>
                    <a:pt x="4896465" y="5987845"/>
                  </a:lnTo>
                  <a:lnTo>
                    <a:pt x="4011561" y="5574890"/>
                  </a:lnTo>
                  <a:lnTo>
                    <a:pt x="2890684" y="5161935"/>
                  </a:lnTo>
                  <a:lnTo>
                    <a:pt x="2418736" y="4866968"/>
                  </a:lnTo>
                  <a:lnTo>
                    <a:pt x="2064774" y="3598606"/>
                  </a:lnTo>
                  <a:lnTo>
                    <a:pt x="2625213" y="2595716"/>
                  </a:lnTo>
                  <a:lnTo>
                    <a:pt x="3480619" y="2064774"/>
                  </a:lnTo>
                  <a:lnTo>
                    <a:pt x="1769807" y="1504335"/>
                  </a:lnTo>
                  <a:lnTo>
                    <a:pt x="2212258" y="1238864"/>
                  </a:lnTo>
                  <a:lnTo>
                    <a:pt x="2271252" y="1061884"/>
                  </a:lnTo>
                  <a:lnTo>
                    <a:pt x="1474839" y="123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967951" y="3263872"/>
              <a:ext cx="4511171" cy="31547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990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hiller" panose="04020404031007020602" pitchFamily="82" charset="0"/>
                </a:rPr>
                <a:t>bANG</a:t>
              </a:r>
              <a:endParaRPr lang="en-US" sz="199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endParaRPr>
            </a:p>
          </p:txBody>
        </p:sp>
      </p:grpSp>
      <p:grpSp>
        <p:nvGrpSpPr>
          <p:cNvPr id="34" name="Girl"/>
          <p:cNvGrpSpPr/>
          <p:nvPr/>
        </p:nvGrpSpPr>
        <p:grpSpPr>
          <a:xfrm>
            <a:off x="423330" y="-514469"/>
            <a:ext cx="7315652" cy="8953501"/>
            <a:chOff x="706323" y="-798375"/>
            <a:chExt cx="7315652" cy="8953501"/>
          </a:xfrm>
        </p:grpSpPr>
        <p:sp>
          <p:nvSpPr>
            <p:cNvPr id="6" name="Freeform 5"/>
            <p:cNvSpPr/>
            <p:nvPr/>
          </p:nvSpPr>
          <p:spPr>
            <a:xfrm>
              <a:off x="3433386" y="-798375"/>
              <a:ext cx="3177540" cy="2447131"/>
            </a:xfrm>
            <a:custGeom>
              <a:avLst/>
              <a:gdLst>
                <a:gd name="connsiteX0" fmla="*/ 0 w 3479800"/>
                <a:gd name="connsiteY0" fmla="*/ 1028700 h 2286000"/>
                <a:gd name="connsiteX1" fmla="*/ 38100 w 3479800"/>
                <a:gd name="connsiteY1" fmla="*/ 889000 h 2286000"/>
                <a:gd name="connsiteX2" fmla="*/ 114300 w 3479800"/>
                <a:gd name="connsiteY2" fmla="*/ 723900 h 2286000"/>
                <a:gd name="connsiteX3" fmla="*/ 203200 w 3479800"/>
                <a:gd name="connsiteY3" fmla="*/ 635000 h 2286000"/>
                <a:gd name="connsiteX4" fmla="*/ 317500 w 3479800"/>
                <a:gd name="connsiteY4" fmla="*/ 520700 h 2286000"/>
                <a:gd name="connsiteX5" fmla="*/ 355600 w 3479800"/>
                <a:gd name="connsiteY5" fmla="*/ 419100 h 2286000"/>
                <a:gd name="connsiteX6" fmla="*/ 546100 w 3479800"/>
                <a:gd name="connsiteY6" fmla="*/ 330200 h 2286000"/>
                <a:gd name="connsiteX7" fmla="*/ 914400 w 3479800"/>
                <a:gd name="connsiteY7" fmla="*/ 292100 h 2286000"/>
                <a:gd name="connsiteX8" fmla="*/ 1295400 w 3479800"/>
                <a:gd name="connsiteY8" fmla="*/ 177800 h 2286000"/>
                <a:gd name="connsiteX9" fmla="*/ 1574800 w 3479800"/>
                <a:gd name="connsiteY9" fmla="*/ 139700 h 2286000"/>
                <a:gd name="connsiteX10" fmla="*/ 1854200 w 3479800"/>
                <a:gd name="connsiteY10" fmla="*/ 25400 h 2286000"/>
                <a:gd name="connsiteX11" fmla="*/ 2247900 w 3479800"/>
                <a:gd name="connsiteY11" fmla="*/ 12700 h 2286000"/>
                <a:gd name="connsiteX12" fmla="*/ 2590800 w 3479800"/>
                <a:gd name="connsiteY12" fmla="*/ 0 h 2286000"/>
                <a:gd name="connsiteX13" fmla="*/ 2946400 w 3479800"/>
                <a:gd name="connsiteY13" fmla="*/ 101600 h 2286000"/>
                <a:gd name="connsiteX14" fmla="*/ 3213100 w 3479800"/>
                <a:gd name="connsiteY14" fmla="*/ 254000 h 2286000"/>
                <a:gd name="connsiteX15" fmla="*/ 3365500 w 3479800"/>
                <a:gd name="connsiteY15" fmla="*/ 393700 h 2286000"/>
                <a:gd name="connsiteX16" fmla="*/ 3403600 w 3479800"/>
                <a:gd name="connsiteY16" fmla="*/ 482600 h 2286000"/>
                <a:gd name="connsiteX17" fmla="*/ 3479800 w 3479800"/>
                <a:gd name="connsiteY17" fmla="*/ 660400 h 2286000"/>
                <a:gd name="connsiteX18" fmla="*/ 3441700 w 3479800"/>
                <a:gd name="connsiteY18" fmla="*/ 1143000 h 2286000"/>
                <a:gd name="connsiteX19" fmla="*/ 3441700 w 3479800"/>
                <a:gd name="connsiteY19" fmla="*/ 1308100 h 2286000"/>
                <a:gd name="connsiteX20" fmla="*/ 3441700 w 3479800"/>
                <a:gd name="connsiteY20" fmla="*/ 1435100 h 2286000"/>
                <a:gd name="connsiteX21" fmla="*/ 3390900 w 3479800"/>
                <a:gd name="connsiteY21" fmla="*/ 1663700 h 2286000"/>
                <a:gd name="connsiteX22" fmla="*/ 3365500 w 3479800"/>
                <a:gd name="connsiteY22" fmla="*/ 1803400 h 2286000"/>
                <a:gd name="connsiteX23" fmla="*/ 3365500 w 3479800"/>
                <a:gd name="connsiteY23" fmla="*/ 1981200 h 2286000"/>
                <a:gd name="connsiteX24" fmla="*/ 3416300 w 3479800"/>
                <a:gd name="connsiteY24" fmla="*/ 2171700 h 2286000"/>
                <a:gd name="connsiteX25" fmla="*/ 3416300 w 3479800"/>
                <a:gd name="connsiteY25" fmla="*/ 2286000 h 2286000"/>
                <a:gd name="connsiteX26" fmla="*/ 3302000 w 3479800"/>
                <a:gd name="connsiteY26" fmla="*/ 2260600 h 2286000"/>
                <a:gd name="connsiteX27" fmla="*/ 2387600 w 3479800"/>
                <a:gd name="connsiteY27" fmla="*/ 1663700 h 2286000"/>
                <a:gd name="connsiteX28" fmla="*/ 1917700 w 3479800"/>
                <a:gd name="connsiteY28" fmla="*/ 1460500 h 2286000"/>
                <a:gd name="connsiteX29" fmla="*/ 1168400 w 3479800"/>
                <a:gd name="connsiteY29" fmla="*/ 1320800 h 2286000"/>
                <a:gd name="connsiteX30" fmla="*/ 838200 w 3479800"/>
                <a:gd name="connsiteY30" fmla="*/ 1193800 h 2286000"/>
                <a:gd name="connsiteX31" fmla="*/ 736600 w 3479800"/>
                <a:gd name="connsiteY31" fmla="*/ 1155700 h 2286000"/>
                <a:gd name="connsiteX32" fmla="*/ 635000 w 3479800"/>
                <a:gd name="connsiteY32" fmla="*/ 1104900 h 2286000"/>
                <a:gd name="connsiteX33" fmla="*/ 609600 w 3479800"/>
                <a:gd name="connsiteY33" fmla="*/ 1143000 h 2286000"/>
                <a:gd name="connsiteX34" fmla="*/ 508000 w 3479800"/>
                <a:gd name="connsiteY34" fmla="*/ 1130300 h 2286000"/>
                <a:gd name="connsiteX35" fmla="*/ 317500 w 3479800"/>
                <a:gd name="connsiteY35" fmla="*/ 1066800 h 2286000"/>
                <a:gd name="connsiteX36" fmla="*/ 0 w 3479800"/>
                <a:gd name="connsiteY36" fmla="*/ 1028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79800" h="2286000">
                  <a:moveTo>
                    <a:pt x="0" y="1028700"/>
                  </a:moveTo>
                  <a:lnTo>
                    <a:pt x="38100" y="889000"/>
                  </a:lnTo>
                  <a:lnTo>
                    <a:pt x="114300" y="723900"/>
                  </a:lnTo>
                  <a:lnTo>
                    <a:pt x="203200" y="635000"/>
                  </a:lnTo>
                  <a:lnTo>
                    <a:pt x="317500" y="520700"/>
                  </a:lnTo>
                  <a:lnTo>
                    <a:pt x="355600" y="419100"/>
                  </a:lnTo>
                  <a:lnTo>
                    <a:pt x="546100" y="330200"/>
                  </a:lnTo>
                  <a:lnTo>
                    <a:pt x="914400" y="292100"/>
                  </a:lnTo>
                  <a:lnTo>
                    <a:pt x="1295400" y="177800"/>
                  </a:lnTo>
                  <a:lnTo>
                    <a:pt x="1574800" y="139700"/>
                  </a:lnTo>
                  <a:lnTo>
                    <a:pt x="1854200" y="25400"/>
                  </a:lnTo>
                  <a:lnTo>
                    <a:pt x="2247900" y="12700"/>
                  </a:lnTo>
                  <a:lnTo>
                    <a:pt x="2590800" y="0"/>
                  </a:lnTo>
                  <a:lnTo>
                    <a:pt x="2946400" y="101600"/>
                  </a:lnTo>
                  <a:lnTo>
                    <a:pt x="3213100" y="254000"/>
                  </a:lnTo>
                  <a:lnTo>
                    <a:pt x="3365500" y="393700"/>
                  </a:lnTo>
                  <a:lnTo>
                    <a:pt x="3403600" y="482600"/>
                  </a:lnTo>
                  <a:lnTo>
                    <a:pt x="3479800" y="660400"/>
                  </a:lnTo>
                  <a:lnTo>
                    <a:pt x="3441700" y="1143000"/>
                  </a:lnTo>
                  <a:lnTo>
                    <a:pt x="3441700" y="1308100"/>
                  </a:lnTo>
                  <a:lnTo>
                    <a:pt x="3441700" y="1435100"/>
                  </a:lnTo>
                  <a:lnTo>
                    <a:pt x="3390900" y="1663700"/>
                  </a:lnTo>
                  <a:lnTo>
                    <a:pt x="3365500" y="1803400"/>
                  </a:lnTo>
                  <a:lnTo>
                    <a:pt x="3365500" y="1981200"/>
                  </a:lnTo>
                  <a:lnTo>
                    <a:pt x="3416300" y="2171700"/>
                  </a:lnTo>
                  <a:lnTo>
                    <a:pt x="3416300" y="2286000"/>
                  </a:lnTo>
                  <a:lnTo>
                    <a:pt x="3302000" y="2260600"/>
                  </a:lnTo>
                  <a:lnTo>
                    <a:pt x="2387600" y="1663700"/>
                  </a:lnTo>
                  <a:lnTo>
                    <a:pt x="1917700" y="1460500"/>
                  </a:lnTo>
                  <a:lnTo>
                    <a:pt x="1168400" y="1320800"/>
                  </a:lnTo>
                  <a:lnTo>
                    <a:pt x="838200" y="1193800"/>
                  </a:lnTo>
                  <a:lnTo>
                    <a:pt x="736600" y="1155700"/>
                  </a:lnTo>
                  <a:lnTo>
                    <a:pt x="635000" y="1104900"/>
                  </a:lnTo>
                  <a:lnTo>
                    <a:pt x="609600" y="1143000"/>
                  </a:lnTo>
                  <a:lnTo>
                    <a:pt x="508000" y="1130300"/>
                  </a:lnTo>
                  <a:lnTo>
                    <a:pt x="317500" y="1066800"/>
                  </a:lnTo>
                  <a:lnTo>
                    <a:pt x="0" y="1028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3075246" y="256602"/>
              <a:ext cx="3515973" cy="1744717"/>
            </a:xfrm>
            <a:custGeom>
              <a:avLst/>
              <a:gdLst>
                <a:gd name="connsiteX0" fmla="*/ 0 w 3878317"/>
                <a:gd name="connsiteY0" fmla="*/ 735724 h 1744717"/>
                <a:gd name="connsiteX1" fmla="*/ 105103 w 3878317"/>
                <a:gd name="connsiteY1" fmla="*/ 420414 h 1744717"/>
                <a:gd name="connsiteX2" fmla="*/ 199696 w 3878317"/>
                <a:gd name="connsiteY2" fmla="*/ 325821 h 1744717"/>
                <a:gd name="connsiteX3" fmla="*/ 273269 w 3878317"/>
                <a:gd name="connsiteY3" fmla="*/ 157655 h 1744717"/>
                <a:gd name="connsiteX4" fmla="*/ 399393 w 3878317"/>
                <a:gd name="connsiteY4" fmla="*/ 21021 h 1744717"/>
                <a:gd name="connsiteX5" fmla="*/ 599090 w 3878317"/>
                <a:gd name="connsiteY5" fmla="*/ 0 h 1744717"/>
                <a:gd name="connsiteX6" fmla="*/ 893379 w 3878317"/>
                <a:gd name="connsiteY6" fmla="*/ 73572 h 1744717"/>
                <a:gd name="connsiteX7" fmla="*/ 1145627 w 3878317"/>
                <a:gd name="connsiteY7" fmla="*/ 94593 h 1744717"/>
                <a:gd name="connsiteX8" fmla="*/ 1408386 w 3878317"/>
                <a:gd name="connsiteY8" fmla="*/ 189186 h 1744717"/>
                <a:gd name="connsiteX9" fmla="*/ 1692165 w 3878317"/>
                <a:gd name="connsiteY9" fmla="*/ 262758 h 1744717"/>
                <a:gd name="connsiteX10" fmla="*/ 1954924 w 3878317"/>
                <a:gd name="connsiteY10" fmla="*/ 325821 h 1744717"/>
                <a:gd name="connsiteX11" fmla="*/ 2364827 w 3878317"/>
                <a:gd name="connsiteY11" fmla="*/ 420414 h 1744717"/>
                <a:gd name="connsiteX12" fmla="*/ 2764221 w 3878317"/>
                <a:gd name="connsiteY12" fmla="*/ 567558 h 1744717"/>
                <a:gd name="connsiteX13" fmla="*/ 2963917 w 3878317"/>
                <a:gd name="connsiteY13" fmla="*/ 693683 h 1744717"/>
                <a:gd name="connsiteX14" fmla="*/ 3331779 w 3878317"/>
                <a:gd name="connsiteY14" fmla="*/ 935421 h 1744717"/>
                <a:gd name="connsiteX15" fmla="*/ 3520965 w 3878317"/>
                <a:gd name="connsiteY15" fmla="*/ 1040524 h 1744717"/>
                <a:gd name="connsiteX16" fmla="*/ 3783724 w 3878317"/>
                <a:gd name="connsiteY16" fmla="*/ 1250731 h 1744717"/>
                <a:gd name="connsiteX17" fmla="*/ 3867807 w 3878317"/>
                <a:gd name="connsiteY17" fmla="*/ 1292772 h 1744717"/>
                <a:gd name="connsiteX18" fmla="*/ 3878317 w 3878317"/>
                <a:gd name="connsiteY18" fmla="*/ 1439917 h 1744717"/>
                <a:gd name="connsiteX19" fmla="*/ 3857296 w 3878317"/>
                <a:gd name="connsiteY19" fmla="*/ 1597572 h 1744717"/>
                <a:gd name="connsiteX20" fmla="*/ 3773214 w 3878317"/>
                <a:gd name="connsiteY20" fmla="*/ 1744717 h 1744717"/>
                <a:gd name="connsiteX21" fmla="*/ 2963917 w 3878317"/>
                <a:gd name="connsiteY21" fmla="*/ 1187669 h 1744717"/>
                <a:gd name="connsiteX22" fmla="*/ 2469931 w 3878317"/>
                <a:gd name="connsiteY22" fmla="*/ 1051034 h 1744717"/>
                <a:gd name="connsiteX23" fmla="*/ 1639614 w 3878317"/>
                <a:gd name="connsiteY23" fmla="*/ 924910 h 1744717"/>
                <a:gd name="connsiteX24" fmla="*/ 1103586 w 3878317"/>
                <a:gd name="connsiteY24" fmla="*/ 819807 h 1744717"/>
                <a:gd name="connsiteX25" fmla="*/ 777765 w 3878317"/>
                <a:gd name="connsiteY25" fmla="*/ 767255 h 1744717"/>
                <a:gd name="connsiteX26" fmla="*/ 0 w 3878317"/>
                <a:gd name="connsiteY26" fmla="*/ 735724 h 1744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78317" h="1744717">
                  <a:moveTo>
                    <a:pt x="0" y="735724"/>
                  </a:moveTo>
                  <a:lnTo>
                    <a:pt x="105103" y="420414"/>
                  </a:lnTo>
                  <a:lnTo>
                    <a:pt x="199696" y="325821"/>
                  </a:lnTo>
                  <a:lnTo>
                    <a:pt x="273269" y="157655"/>
                  </a:lnTo>
                  <a:lnTo>
                    <a:pt x="399393" y="21021"/>
                  </a:lnTo>
                  <a:lnTo>
                    <a:pt x="599090" y="0"/>
                  </a:lnTo>
                  <a:lnTo>
                    <a:pt x="893379" y="73572"/>
                  </a:lnTo>
                  <a:lnTo>
                    <a:pt x="1145627" y="94593"/>
                  </a:lnTo>
                  <a:lnTo>
                    <a:pt x="1408386" y="189186"/>
                  </a:lnTo>
                  <a:lnTo>
                    <a:pt x="1692165" y="262758"/>
                  </a:lnTo>
                  <a:lnTo>
                    <a:pt x="1954924" y="325821"/>
                  </a:lnTo>
                  <a:lnTo>
                    <a:pt x="2364827" y="420414"/>
                  </a:lnTo>
                  <a:lnTo>
                    <a:pt x="2764221" y="567558"/>
                  </a:lnTo>
                  <a:lnTo>
                    <a:pt x="2963917" y="693683"/>
                  </a:lnTo>
                  <a:lnTo>
                    <a:pt x="3331779" y="935421"/>
                  </a:lnTo>
                  <a:lnTo>
                    <a:pt x="3520965" y="1040524"/>
                  </a:lnTo>
                  <a:lnTo>
                    <a:pt x="3783724" y="1250731"/>
                  </a:lnTo>
                  <a:lnTo>
                    <a:pt x="3867807" y="1292772"/>
                  </a:lnTo>
                  <a:lnTo>
                    <a:pt x="3878317" y="1439917"/>
                  </a:lnTo>
                  <a:lnTo>
                    <a:pt x="3857296" y="1597572"/>
                  </a:lnTo>
                  <a:lnTo>
                    <a:pt x="3773214" y="1744717"/>
                  </a:lnTo>
                  <a:lnTo>
                    <a:pt x="2963917" y="1187669"/>
                  </a:lnTo>
                  <a:lnTo>
                    <a:pt x="2469931" y="1051034"/>
                  </a:lnTo>
                  <a:lnTo>
                    <a:pt x="1639614" y="924910"/>
                  </a:lnTo>
                  <a:lnTo>
                    <a:pt x="1103586" y="819807"/>
                  </a:lnTo>
                  <a:lnTo>
                    <a:pt x="777765" y="767255"/>
                  </a:lnTo>
                  <a:lnTo>
                    <a:pt x="0" y="735724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1027777" y="916126"/>
              <a:ext cx="6994198" cy="6389914"/>
            </a:xfrm>
            <a:custGeom>
              <a:avLst/>
              <a:gdLst>
                <a:gd name="connsiteX0" fmla="*/ 2423885 w 4688114"/>
                <a:gd name="connsiteY0" fmla="*/ 5588000 h 6313714"/>
                <a:gd name="connsiteX1" fmla="*/ 2409371 w 4688114"/>
                <a:gd name="connsiteY1" fmla="*/ 5878286 h 6313714"/>
                <a:gd name="connsiteX2" fmla="*/ 2278743 w 4688114"/>
                <a:gd name="connsiteY2" fmla="*/ 5849257 h 6313714"/>
                <a:gd name="connsiteX3" fmla="*/ 2220685 w 4688114"/>
                <a:gd name="connsiteY3" fmla="*/ 5762171 h 6313714"/>
                <a:gd name="connsiteX4" fmla="*/ 2307771 w 4688114"/>
                <a:gd name="connsiteY4" fmla="*/ 5950857 h 6313714"/>
                <a:gd name="connsiteX5" fmla="*/ 2322285 w 4688114"/>
                <a:gd name="connsiteY5" fmla="*/ 6139543 h 6313714"/>
                <a:gd name="connsiteX6" fmla="*/ 2264228 w 4688114"/>
                <a:gd name="connsiteY6" fmla="*/ 6313714 h 6313714"/>
                <a:gd name="connsiteX7" fmla="*/ 2104571 w 4688114"/>
                <a:gd name="connsiteY7" fmla="*/ 5994400 h 6313714"/>
                <a:gd name="connsiteX8" fmla="*/ 2002971 w 4688114"/>
                <a:gd name="connsiteY8" fmla="*/ 5907314 h 6313714"/>
                <a:gd name="connsiteX9" fmla="*/ 2002971 w 4688114"/>
                <a:gd name="connsiteY9" fmla="*/ 6052457 h 6313714"/>
                <a:gd name="connsiteX10" fmla="*/ 2002971 w 4688114"/>
                <a:gd name="connsiteY10" fmla="*/ 6197600 h 6313714"/>
                <a:gd name="connsiteX11" fmla="*/ 1857828 w 4688114"/>
                <a:gd name="connsiteY11" fmla="*/ 5921829 h 6313714"/>
                <a:gd name="connsiteX12" fmla="*/ 1567543 w 4688114"/>
                <a:gd name="connsiteY12" fmla="*/ 5747657 h 6313714"/>
                <a:gd name="connsiteX13" fmla="*/ 1669143 w 4688114"/>
                <a:gd name="connsiteY13" fmla="*/ 5631543 h 6313714"/>
                <a:gd name="connsiteX14" fmla="*/ 1567543 w 4688114"/>
                <a:gd name="connsiteY14" fmla="*/ 5370286 h 6313714"/>
                <a:gd name="connsiteX15" fmla="*/ 1465943 w 4688114"/>
                <a:gd name="connsiteY15" fmla="*/ 5268686 h 6313714"/>
                <a:gd name="connsiteX16" fmla="*/ 1422400 w 4688114"/>
                <a:gd name="connsiteY16" fmla="*/ 5239657 h 6313714"/>
                <a:gd name="connsiteX17" fmla="*/ 1465943 w 4688114"/>
                <a:gd name="connsiteY17" fmla="*/ 5152571 h 6313714"/>
                <a:gd name="connsiteX18" fmla="*/ 1407885 w 4688114"/>
                <a:gd name="connsiteY18" fmla="*/ 5065486 h 6313714"/>
                <a:gd name="connsiteX19" fmla="*/ 1494971 w 4688114"/>
                <a:gd name="connsiteY19" fmla="*/ 5065486 h 6313714"/>
                <a:gd name="connsiteX20" fmla="*/ 1320800 w 4688114"/>
                <a:gd name="connsiteY20" fmla="*/ 4572000 h 6313714"/>
                <a:gd name="connsiteX21" fmla="*/ 1190171 w 4688114"/>
                <a:gd name="connsiteY21" fmla="*/ 4194629 h 6313714"/>
                <a:gd name="connsiteX22" fmla="*/ 986971 w 4688114"/>
                <a:gd name="connsiteY22" fmla="*/ 3860800 h 6313714"/>
                <a:gd name="connsiteX23" fmla="*/ 609600 w 4688114"/>
                <a:gd name="connsiteY23" fmla="*/ 3570514 h 6313714"/>
                <a:gd name="connsiteX24" fmla="*/ 333828 w 4688114"/>
                <a:gd name="connsiteY24" fmla="*/ 3454400 h 6313714"/>
                <a:gd name="connsiteX25" fmla="*/ 188685 w 4688114"/>
                <a:gd name="connsiteY25" fmla="*/ 3439886 h 6313714"/>
                <a:gd name="connsiteX26" fmla="*/ 116114 w 4688114"/>
                <a:gd name="connsiteY26" fmla="*/ 3352800 h 6313714"/>
                <a:gd name="connsiteX27" fmla="*/ 0 w 4688114"/>
                <a:gd name="connsiteY27" fmla="*/ 29029 h 6313714"/>
                <a:gd name="connsiteX28" fmla="*/ 217714 w 4688114"/>
                <a:gd name="connsiteY28" fmla="*/ 0 h 6313714"/>
                <a:gd name="connsiteX29" fmla="*/ 566057 w 4688114"/>
                <a:gd name="connsiteY29" fmla="*/ 0 h 6313714"/>
                <a:gd name="connsiteX30" fmla="*/ 1248228 w 4688114"/>
                <a:gd name="connsiteY30" fmla="*/ 14514 h 6313714"/>
                <a:gd name="connsiteX31" fmla="*/ 1625600 w 4688114"/>
                <a:gd name="connsiteY31" fmla="*/ 101600 h 6313714"/>
                <a:gd name="connsiteX32" fmla="*/ 1973943 w 4688114"/>
                <a:gd name="connsiteY32" fmla="*/ 174171 h 6313714"/>
                <a:gd name="connsiteX33" fmla="*/ 2191657 w 4688114"/>
                <a:gd name="connsiteY33" fmla="*/ 174171 h 6313714"/>
                <a:gd name="connsiteX34" fmla="*/ 2598057 w 4688114"/>
                <a:gd name="connsiteY34" fmla="*/ 261257 h 6313714"/>
                <a:gd name="connsiteX35" fmla="*/ 3323771 w 4688114"/>
                <a:gd name="connsiteY35" fmla="*/ 420914 h 6313714"/>
                <a:gd name="connsiteX36" fmla="*/ 3657600 w 4688114"/>
                <a:gd name="connsiteY36" fmla="*/ 653143 h 6313714"/>
                <a:gd name="connsiteX37" fmla="*/ 4034971 w 4688114"/>
                <a:gd name="connsiteY37" fmla="*/ 899886 h 6313714"/>
                <a:gd name="connsiteX38" fmla="*/ 4223657 w 4688114"/>
                <a:gd name="connsiteY38" fmla="*/ 1030514 h 6313714"/>
                <a:gd name="connsiteX39" fmla="*/ 4441371 w 4688114"/>
                <a:gd name="connsiteY39" fmla="*/ 1132114 h 6313714"/>
                <a:gd name="connsiteX40" fmla="*/ 4557485 w 4688114"/>
                <a:gd name="connsiteY40" fmla="*/ 1219200 h 6313714"/>
                <a:gd name="connsiteX41" fmla="*/ 4630057 w 4688114"/>
                <a:gd name="connsiteY41" fmla="*/ 1320800 h 6313714"/>
                <a:gd name="connsiteX42" fmla="*/ 4688114 w 4688114"/>
                <a:gd name="connsiteY42" fmla="*/ 2322286 h 6313714"/>
                <a:gd name="connsiteX43" fmla="*/ 4194628 w 4688114"/>
                <a:gd name="connsiteY43" fmla="*/ 2206171 h 6313714"/>
                <a:gd name="connsiteX44" fmla="*/ 4093028 w 4688114"/>
                <a:gd name="connsiteY44" fmla="*/ 2177143 h 6313714"/>
                <a:gd name="connsiteX45" fmla="*/ 3962400 w 4688114"/>
                <a:gd name="connsiteY45" fmla="*/ 2148114 h 6313714"/>
                <a:gd name="connsiteX46" fmla="*/ 3831771 w 4688114"/>
                <a:gd name="connsiteY46" fmla="*/ 2119086 h 6313714"/>
                <a:gd name="connsiteX47" fmla="*/ 2061028 w 4688114"/>
                <a:gd name="connsiteY47" fmla="*/ 3323771 h 6313714"/>
                <a:gd name="connsiteX48" fmla="*/ 1944914 w 4688114"/>
                <a:gd name="connsiteY48" fmla="*/ 3526971 h 6313714"/>
                <a:gd name="connsiteX49" fmla="*/ 1872343 w 4688114"/>
                <a:gd name="connsiteY49" fmla="*/ 3643086 h 6313714"/>
                <a:gd name="connsiteX50" fmla="*/ 1857828 w 4688114"/>
                <a:gd name="connsiteY50" fmla="*/ 3788229 h 6313714"/>
                <a:gd name="connsiteX51" fmla="*/ 1843314 w 4688114"/>
                <a:gd name="connsiteY51" fmla="*/ 3962400 h 6313714"/>
                <a:gd name="connsiteX52" fmla="*/ 1886857 w 4688114"/>
                <a:gd name="connsiteY52" fmla="*/ 4165600 h 6313714"/>
                <a:gd name="connsiteX53" fmla="*/ 1973943 w 4688114"/>
                <a:gd name="connsiteY53" fmla="*/ 4368800 h 6313714"/>
                <a:gd name="connsiteX54" fmla="*/ 2104571 w 4688114"/>
                <a:gd name="connsiteY54" fmla="*/ 4717143 h 6313714"/>
                <a:gd name="connsiteX55" fmla="*/ 2220685 w 4688114"/>
                <a:gd name="connsiteY55" fmla="*/ 4876800 h 6313714"/>
                <a:gd name="connsiteX56" fmla="*/ 2293257 w 4688114"/>
                <a:gd name="connsiteY56" fmla="*/ 5021943 h 6313714"/>
                <a:gd name="connsiteX57" fmla="*/ 2423885 w 4688114"/>
                <a:gd name="connsiteY57" fmla="*/ 5283200 h 6313714"/>
                <a:gd name="connsiteX58" fmla="*/ 2423885 w 4688114"/>
                <a:gd name="connsiteY58" fmla="*/ 5588000 h 6313714"/>
                <a:gd name="connsiteX0" fmla="*/ 2423885 w 5695374"/>
                <a:gd name="connsiteY0" fmla="*/ 5588000 h 6313714"/>
                <a:gd name="connsiteX1" fmla="*/ 2409371 w 5695374"/>
                <a:gd name="connsiteY1" fmla="*/ 5878286 h 6313714"/>
                <a:gd name="connsiteX2" fmla="*/ 2278743 w 5695374"/>
                <a:gd name="connsiteY2" fmla="*/ 5849257 h 6313714"/>
                <a:gd name="connsiteX3" fmla="*/ 2220685 w 5695374"/>
                <a:gd name="connsiteY3" fmla="*/ 5762171 h 6313714"/>
                <a:gd name="connsiteX4" fmla="*/ 2307771 w 5695374"/>
                <a:gd name="connsiteY4" fmla="*/ 5950857 h 6313714"/>
                <a:gd name="connsiteX5" fmla="*/ 2322285 w 5695374"/>
                <a:gd name="connsiteY5" fmla="*/ 6139543 h 6313714"/>
                <a:gd name="connsiteX6" fmla="*/ 2264228 w 5695374"/>
                <a:gd name="connsiteY6" fmla="*/ 6313714 h 6313714"/>
                <a:gd name="connsiteX7" fmla="*/ 2104571 w 5695374"/>
                <a:gd name="connsiteY7" fmla="*/ 5994400 h 6313714"/>
                <a:gd name="connsiteX8" fmla="*/ 2002971 w 5695374"/>
                <a:gd name="connsiteY8" fmla="*/ 5907314 h 6313714"/>
                <a:gd name="connsiteX9" fmla="*/ 2002971 w 5695374"/>
                <a:gd name="connsiteY9" fmla="*/ 6052457 h 6313714"/>
                <a:gd name="connsiteX10" fmla="*/ 2002971 w 5695374"/>
                <a:gd name="connsiteY10" fmla="*/ 6197600 h 6313714"/>
                <a:gd name="connsiteX11" fmla="*/ 1857828 w 5695374"/>
                <a:gd name="connsiteY11" fmla="*/ 5921829 h 6313714"/>
                <a:gd name="connsiteX12" fmla="*/ 1567543 w 5695374"/>
                <a:gd name="connsiteY12" fmla="*/ 5747657 h 6313714"/>
                <a:gd name="connsiteX13" fmla="*/ 1669143 w 5695374"/>
                <a:gd name="connsiteY13" fmla="*/ 5631543 h 6313714"/>
                <a:gd name="connsiteX14" fmla="*/ 1567543 w 5695374"/>
                <a:gd name="connsiteY14" fmla="*/ 5370286 h 6313714"/>
                <a:gd name="connsiteX15" fmla="*/ 1465943 w 5695374"/>
                <a:gd name="connsiteY15" fmla="*/ 5268686 h 6313714"/>
                <a:gd name="connsiteX16" fmla="*/ 1422400 w 5695374"/>
                <a:gd name="connsiteY16" fmla="*/ 5239657 h 6313714"/>
                <a:gd name="connsiteX17" fmla="*/ 1465943 w 5695374"/>
                <a:gd name="connsiteY17" fmla="*/ 5152571 h 6313714"/>
                <a:gd name="connsiteX18" fmla="*/ 1407885 w 5695374"/>
                <a:gd name="connsiteY18" fmla="*/ 5065486 h 6313714"/>
                <a:gd name="connsiteX19" fmla="*/ 1494971 w 5695374"/>
                <a:gd name="connsiteY19" fmla="*/ 5065486 h 6313714"/>
                <a:gd name="connsiteX20" fmla="*/ 1320800 w 5695374"/>
                <a:gd name="connsiteY20" fmla="*/ 4572000 h 6313714"/>
                <a:gd name="connsiteX21" fmla="*/ 1190171 w 5695374"/>
                <a:gd name="connsiteY21" fmla="*/ 4194629 h 6313714"/>
                <a:gd name="connsiteX22" fmla="*/ 986971 w 5695374"/>
                <a:gd name="connsiteY22" fmla="*/ 3860800 h 6313714"/>
                <a:gd name="connsiteX23" fmla="*/ 609600 w 5695374"/>
                <a:gd name="connsiteY23" fmla="*/ 3570514 h 6313714"/>
                <a:gd name="connsiteX24" fmla="*/ 333828 w 5695374"/>
                <a:gd name="connsiteY24" fmla="*/ 3454400 h 6313714"/>
                <a:gd name="connsiteX25" fmla="*/ 188685 w 5695374"/>
                <a:gd name="connsiteY25" fmla="*/ 3439886 h 6313714"/>
                <a:gd name="connsiteX26" fmla="*/ 116114 w 5695374"/>
                <a:gd name="connsiteY26" fmla="*/ 3352800 h 6313714"/>
                <a:gd name="connsiteX27" fmla="*/ 0 w 5695374"/>
                <a:gd name="connsiteY27" fmla="*/ 29029 h 6313714"/>
                <a:gd name="connsiteX28" fmla="*/ 217714 w 5695374"/>
                <a:gd name="connsiteY28" fmla="*/ 0 h 6313714"/>
                <a:gd name="connsiteX29" fmla="*/ 566057 w 5695374"/>
                <a:gd name="connsiteY29" fmla="*/ 0 h 6313714"/>
                <a:gd name="connsiteX30" fmla="*/ 1248228 w 5695374"/>
                <a:gd name="connsiteY30" fmla="*/ 14514 h 6313714"/>
                <a:gd name="connsiteX31" fmla="*/ 1625600 w 5695374"/>
                <a:gd name="connsiteY31" fmla="*/ 101600 h 6313714"/>
                <a:gd name="connsiteX32" fmla="*/ 1973943 w 5695374"/>
                <a:gd name="connsiteY32" fmla="*/ 174171 h 6313714"/>
                <a:gd name="connsiteX33" fmla="*/ 2191657 w 5695374"/>
                <a:gd name="connsiteY33" fmla="*/ 174171 h 6313714"/>
                <a:gd name="connsiteX34" fmla="*/ 2598057 w 5695374"/>
                <a:gd name="connsiteY34" fmla="*/ 261257 h 6313714"/>
                <a:gd name="connsiteX35" fmla="*/ 3323771 w 5695374"/>
                <a:gd name="connsiteY35" fmla="*/ 420914 h 6313714"/>
                <a:gd name="connsiteX36" fmla="*/ 3657600 w 5695374"/>
                <a:gd name="connsiteY36" fmla="*/ 653143 h 6313714"/>
                <a:gd name="connsiteX37" fmla="*/ 4034971 w 5695374"/>
                <a:gd name="connsiteY37" fmla="*/ 899886 h 6313714"/>
                <a:gd name="connsiteX38" fmla="*/ 4223657 w 5695374"/>
                <a:gd name="connsiteY38" fmla="*/ 1030514 h 6313714"/>
                <a:gd name="connsiteX39" fmla="*/ 4441371 w 5695374"/>
                <a:gd name="connsiteY39" fmla="*/ 1132114 h 6313714"/>
                <a:gd name="connsiteX40" fmla="*/ 4557485 w 5695374"/>
                <a:gd name="connsiteY40" fmla="*/ 1219200 h 6313714"/>
                <a:gd name="connsiteX41" fmla="*/ 4630057 w 5695374"/>
                <a:gd name="connsiteY41" fmla="*/ 1320800 h 6313714"/>
                <a:gd name="connsiteX42" fmla="*/ 5695374 w 5695374"/>
                <a:gd name="connsiteY42" fmla="*/ 1833969 h 6313714"/>
                <a:gd name="connsiteX43" fmla="*/ 4688114 w 5695374"/>
                <a:gd name="connsiteY43" fmla="*/ 2322286 h 6313714"/>
                <a:gd name="connsiteX44" fmla="*/ 4194628 w 5695374"/>
                <a:gd name="connsiteY44" fmla="*/ 2206171 h 6313714"/>
                <a:gd name="connsiteX45" fmla="*/ 4093028 w 5695374"/>
                <a:gd name="connsiteY45" fmla="*/ 2177143 h 6313714"/>
                <a:gd name="connsiteX46" fmla="*/ 3962400 w 5695374"/>
                <a:gd name="connsiteY46" fmla="*/ 2148114 h 6313714"/>
                <a:gd name="connsiteX47" fmla="*/ 3831771 w 5695374"/>
                <a:gd name="connsiteY47" fmla="*/ 2119086 h 6313714"/>
                <a:gd name="connsiteX48" fmla="*/ 2061028 w 5695374"/>
                <a:gd name="connsiteY48" fmla="*/ 3323771 h 6313714"/>
                <a:gd name="connsiteX49" fmla="*/ 1944914 w 5695374"/>
                <a:gd name="connsiteY49" fmla="*/ 3526971 h 6313714"/>
                <a:gd name="connsiteX50" fmla="*/ 1872343 w 5695374"/>
                <a:gd name="connsiteY50" fmla="*/ 3643086 h 6313714"/>
                <a:gd name="connsiteX51" fmla="*/ 1857828 w 5695374"/>
                <a:gd name="connsiteY51" fmla="*/ 3788229 h 6313714"/>
                <a:gd name="connsiteX52" fmla="*/ 1843314 w 5695374"/>
                <a:gd name="connsiteY52" fmla="*/ 3962400 h 6313714"/>
                <a:gd name="connsiteX53" fmla="*/ 1886857 w 5695374"/>
                <a:gd name="connsiteY53" fmla="*/ 4165600 h 6313714"/>
                <a:gd name="connsiteX54" fmla="*/ 1973943 w 5695374"/>
                <a:gd name="connsiteY54" fmla="*/ 4368800 h 6313714"/>
                <a:gd name="connsiteX55" fmla="*/ 2104571 w 5695374"/>
                <a:gd name="connsiteY55" fmla="*/ 4717143 h 6313714"/>
                <a:gd name="connsiteX56" fmla="*/ 2220685 w 5695374"/>
                <a:gd name="connsiteY56" fmla="*/ 4876800 h 6313714"/>
                <a:gd name="connsiteX57" fmla="*/ 2293257 w 5695374"/>
                <a:gd name="connsiteY57" fmla="*/ 5021943 h 6313714"/>
                <a:gd name="connsiteX58" fmla="*/ 2423885 w 5695374"/>
                <a:gd name="connsiteY58" fmla="*/ 5283200 h 6313714"/>
                <a:gd name="connsiteX59" fmla="*/ 2423885 w 5695374"/>
                <a:gd name="connsiteY59" fmla="*/ 5588000 h 6313714"/>
                <a:gd name="connsiteX0" fmla="*/ 2423885 w 5695374"/>
                <a:gd name="connsiteY0" fmla="*/ 5588000 h 6313714"/>
                <a:gd name="connsiteX1" fmla="*/ 2409371 w 5695374"/>
                <a:gd name="connsiteY1" fmla="*/ 5878286 h 6313714"/>
                <a:gd name="connsiteX2" fmla="*/ 2278743 w 5695374"/>
                <a:gd name="connsiteY2" fmla="*/ 5849257 h 6313714"/>
                <a:gd name="connsiteX3" fmla="*/ 2220685 w 5695374"/>
                <a:gd name="connsiteY3" fmla="*/ 5762171 h 6313714"/>
                <a:gd name="connsiteX4" fmla="*/ 2307771 w 5695374"/>
                <a:gd name="connsiteY4" fmla="*/ 5950857 h 6313714"/>
                <a:gd name="connsiteX5" fmla="*/ 2322285 w 5695374"/>
                <a:gd name="connsiteY5" fmla="*/ 6139543 h 6313714"/>
                <a:gd name="connsiteX6" fmla="*/ 2264228 w 5695374"/>
                <a:gd name="connsiteY6" fmla="*/ 6313714 h 6313714"/>
                <a:gd name="connsiteX7" fmla="*/ 2104571 w 5695374"/>
                <a:gd name="connsiteY7" fmla="*/ 5994400 h 6313714"/>
                <a:gd name="connsiteX8" fmla="*/ 2002971 w 5695374"/>
                <a:gd name="connsiteY8" fmla="*/ 5907314 h 6313714"/>
                <a:gd name="connsiteX9" fmla="*/ 2002971 w 5695374"/>
                <a:gd name="connsiteY9" fmla="*/ 6052457 h 6313714"/>
                <a:gd name="connsiteX10" fmla="*/ 2002971 w 5695374"/>
                <a:gd name="connsiteY10" fmla="*/ 6197600 h 6313714"/>
                <a:gd name="connsiteX11" fmla="*/ 1857828 w 5695374"/>
                <a:gd name="connsiteY11" fmla="*/ 5921829 h 6313714"/>
                <a:gd name="connsiteX12" fmla="*/ 1567543 w 5695374"/>
                <a:gd name="connsiteY12" fmla="*/ 5747657 h 6313714"/>
                <a:gd name="connsiteX13" fmla="*/ 1669143 w 5695374"/>
                <a:gd name="connsiteY13" fmla="*/ 5631543 h 6313714"/>
                <a:gd name="connsiteX14" fmla="*/ 1567543 w 5695374"/>
                <a:gd name="connsiteY14" fmla="*/ 5370286 h 6313714"/>
                <a:gd name="connsiteX15" fmla="*/ 1465943 w 5695374"/>
                <a:gd name="connsiteY15" fmla="*/ 5268686 h 6313714"/>
                <a:gd name="connsiteX16" fmla="*/ 1422400 w 5695374"/>
                <a:gd name="connsiteY16" fmla="*/ 5239657 h 6313714"/>
                <a:gd name="connsiteX17" fmla="*/ 1465943 w 5695374"/>
                <a:gd name="connsiteY17" fmla="*/ 5152571 h 6313714"/>
                <a:gd name="connsiteX18" fmla="*/ 1407885 w 5695374"/>
                <a:gd name="connsiteY18" fmla="*/ 5065486 h 6313714"/>
                <a:gd name="connsiteX19" fmla="*/ 1494971 w 5695374"/>
                <a:gd name="connsiteY19" fmla="*/ 5065486 h 6313714"/>
                <a:gd name="connsiteX20" fmla="*/ 1320800 w 5695374"/>
                <a:gd name="connsiteY20" fmla="*/ 4572000 h 6313714"/>
                <a:gd name="connsiteX21" fmla="*/ 1190171 w 5695374"/>
                <a:gd name="connsiteY21" fmla="*/ 4194629 h 6313714"/>
                <a:gd name="connsiteX22" fmla="*/ 986971 w 5695374"/>
                <a:gd name="connsiteY22" fmla="*/ 3860800 h 6313714"/>
                <a:gd name="connsiteX23" fmla="*/ 609600 w 5695374"/>
                <a:gd name="connsiteY23" fmla="*/ 3570514 h 6313714"/>
                <a:gd name="connsiteX24" fmla="*/ 333828 w 5695374"/>
                <a:gd name="connsiteY24" fmla="*/ 3454400 h 6313714"/>
                <a:gd name="connsiteX25" fmla="*/ 188685 w 5695374"/>
                <a:gd name="connsiteY25" fmla="*/ 3439886 h 6313714"/>
                <a:gd name="connsiteX26" fmla="*/ 116114 w 5695374"/>
                <a:gd name="connsiteY26" fmla="*/ 3352800 h 6313714"/>
                <a:gd name="connsiteX27" fmla="*/ 0 w 5695374"/>
                <a:gd name="connsiteY27" fmla="*/ 29029 h 6313714"/>
                <a:gd name="connsiteX28" fmla="*/ 217714 w 5695374"/>
                <a:gd name="connsiteY28" fmla="*/ 0 h 6313714"/>
                <a:gd name="connsiteX29" fmla="*/ 566057 w 5695374"/>
                <a:gd name="connsiteY29" fmla="*/ 0 h 6313714"/>
                <a:gd name="connsiteX30" fmla="*/ 1248228 w 5695374"/>
                <a:gd name="connsiteY30" fmla="*/ 14514 h 6313714"/>
                <a:gd name="connsiteX31" fmla="*/ 1625600 w 5695374"/>
                <a:gd name="connsiteY31" fmla="*/ 101600 h 6313714"/>
                <a:gd name="connsiteX32" fmla="*/ 1973943 w 5695374"/>
                <a:gd name="connsiteY32" fmla="*/ 174171 h 6313714"/>
                <a:gd name="connsiteX33" fmla="*/ 2191657 w 5695374"/>
                <a:gd name="connsiteY33" fmla="*/ 174171 h 6313714"/>
                <a:gd name="connsiteX34" fmla="*/ 2598057 w 5695374"/>
                <a:gd name="connsiteY34" fmla="*/ 261257 h 6313714"/>
                <a:gd name="connsiteX35" fmla="*/ 3323771 w 5695374"/>
                <a:gd name="connsiteY35" fmla="*/ 420914 h 6313714"/>
                <a:gd name="connsiteX36" fmla="*/ 3657600 w 5695374"/>
                <a:gd name="connsiteY36" fmla="*/ 653143 h 6313714"/>
                <a:gd name="connsiteX37" fmla="*/ 4034971 w 5695374"/>
                <a:gd name="connsiteY37" fmla="*/ 899886 h 6313714"/>
                <a:gd name="connsiteX38" fmla="*/ 4223657 w 5695374"/>
                <a:gd name="connsiteY38" fmla="*/ 1030514 h 6313714"/>
                <a:gd name="connsiteX39" fmla="*/ 4441371 w 5695374"/>
                <a:gd name="connsiteY39" fmla="*/ 1132114 h 6313714"/>
                <a:gd name="connsiteX40" fmla="*/ 4557485 w 5695374"/>
                <a:gd name="connsiteY40" fmla="*/ 1219200 h 6313714"/>
                <a:gd name="connsiteX41" fmla="*/ 4630057 w 5695374"/>
                <a:gd name="connsiteY41" fmla="*/ 1320800 h 6313714"/>
                <a:gd name="connsiteX42" fmla="*/ 5695374 w 5695374"/>
                <a:gd name="connsiteY42" fmla="*/ 1833969 h 6313714"/>
                <a:gd name="connsiteX43" fmla="*/ 5085774 w 5695374"/>
                <a:gd name="connsiteY43" fmla="*/ 2278545 h 6313714"/>
                <a:gd name="connsiteX44" fmla="*/ 4688114 w 5695374"/>
                <a:gd name="connsiteY44" fmla="*/ 2322286 h 6313714"/>
                <a:gd name="connsiteX45" fmla="*/ 4194628 w 5695374"/>
                <a:gd name="connsiteY45" fmla="*/ 2206171 h 6313714"/>
                <a:gd name="connsiteX46" fmla="*/ 4093028 w 5695374"/>
                <a:gd name="connsiteY46" fmla="*/ 2177143 h 6313714"/>
                <a:gd name="connsiteX47" fmla="*/ 3962400 w 5695374"/>
                <a:gd name="connsiteY47" fmla="*/ 2148114 h 6313714"/>
                <a:gd name="connsiteX48" fmla="*/ 3831771 w 5695374"/>
                <a:gd name="connsiteY48" fmla="*/ 2119086 h 6313714"/>
                <a:gd name="connsiteX49" fmla="*/ 2061028 w 5695374"/>
                <a:gd name="connsiteY49" fmla="*/ 3323771 h 6313714"/>
                <a:gd name="connsiteX50" fmla="*/ 1944914 w 5695374"/>
                <a:gd name="connsiteY50" fmla="*/ 3526971 h 6313714"/>
                <a:gd name="connsiteX51" fmla="*/ 1872343 w 5695374"/>
                <a:gd name="connsiteY51" fmla="*/ 3643086 h 6313714"/>
                <a:gd name="connsiteX52" fmla="*/ 1857828 w 5695374"/>
                <a:gd name="connsiteY52" fmla="*/ 3788229 h 6313714"/>
                <a:gd name="connsiteX53" fmla="*/ 1843314 w 5695374"/>
                <a:gd name="connsiteY53" fmla="*/ 3962400 h 6313714"/>
                <a:gd name="connsiteX54" fmla="*/ 1886857 w 5695374"/>
                <a:gd name="connsiteY54" fmla="*/ 4165600 h 6313714"/>
                <a:gd name="connsiteX55" fmla="*/ 1973943 w 5695374"/>
                <a:gd name="connsiteY55" fmla="*/ 4368800 h 6313714"/>
                <a:gd name="connsiteX56" fmla="*/ 2104571 w 5695374"/>
                <a:gd name="connsiteY56" fmla="*/ 4717143 h 6313714"/>
                <a:gd name="connsiteX57" fmla="*/ 2220685 w 5695374"/>
                <a:gd name="connsiteY57" fmla="*/ 4876800 h 6313714"/>
                <a:gd name="connsiteX58" fmla="*/ 2293257 w 5695374"/>
                <a:gd name="connsiteY58" fmla="*/ 5021943 h 6313714"/>
                <a:gd name="connsiteX59" fmla="*/ 2423885 w 5695374"/>
                <a:gd name="connsiteY59" fmla="*/ 5283200 h 6313714"/>
                <a:gd name="connsiteX60" fmla="*/ 2423885 w 5695374"/>
                <a:gd name="connsiteY60" fmla="*/ 5588000 h 6313714"/>
                <a:gd name="connsiteX0" fmla="*/ 2423885 w 5695374"/>
                <a:gd name="connsiteY0" fmla="*/ 5588000 h 6313714"/>
                <a:gd name="connsiteX1" fmla="*/ 2409371 w 5695374"/>
                <a:gd name="connsiteY1" fmla="*/ 5878286 h 6313714"/>
                <a:gd name="connsiteX2" fmla="*/ 2278743 w 5695374"/>
                <a:gd name="connsiteY2" fmla="*/ 5849257 h 6313714"/>
                <a:gd name="connsiteX3" fmla="*/ 2220685 w 5695374"/>
                <a:gd name="connsiteY3" fmla="*/ 5762171 h 6313714"/>
                <a:gd name="connsiteX4" fmla="*/ 2307771 w 5695374"/>
                <a:gd name="connsiteY4" fmla="*/ 5950857 h 6313714"/>
                <a:gd name="connsiteX5" fmla="*/ 2322285 w 5695374"/>
                <a:gd name="connsiteY5" fmla="*/ 6139543 h 6313714"/>
                <a:gd name="connsiteX6" fmla="*/ 2264228 w 5695374"/>
                <a:gd name="connsiteY6" fmla="*/ 6313714 h 6313714"/>
                <a:gd name="connsiteX7" fmla="*/ 2104571 w 5695374"/>
                <a:gd name="connsiteY7" fmla="*/ 5994400 h 6313714"/>
                <a:gd name="connsiteX8" fmla="*/ 2002971 w 5695374"/>
                <a:gd name="connsiteY8" fmla="*/ 5907314 h 6313714"/>
                <a:gd name="connsiteX9" fmla="*/ 2002971 w 5695374"/>
                <a:gd name="connsiteY9" fmla="*/ 6052457 h 6313714"/>
                <a:gd name="connsiteX10" fmla="*/ 2002971 w 5695374"/>
                <a:gd name="connsiteY10" fmla="*/ 6197600 h 6313714"/>
                <a:gd name="connsiteX11" fmla="*/ 1857828 w 5695374"/>
                <a:gd name="connsiteY11" fmla="*/ 5921829 h 6313714"/>
                <a:gd name="connsiteX12" fmla="*/ 1567543 w 5695374"/>
                <a:gd name="connsiteY12" fmla="*/ 5747657 h 6313714"/>
                <a:gd name="connsiteX13" fmla="*/ 1669143 w 5695374"/>
                <a:gd name="connsiteY13" fmla="*/ 5631543 h 6313714"/>
                <a:gd name="connsiteX14" fmla="*/ 1567543 w 5695374"/>
                <a:gd name="connsiteY14" fmla="*/ 5370286 h 6313714"/>
                <a:gd name="connsiteX15" fmla="*/ 1465943 w 5695374"/>
                <a:gd name="connsiteY15" fmla="*/ 5268686 h 6313714"/>
                <a:gd name="connsiteX16" fmla="*/ 1422400 w 5695374"/>
                <a:gd name="connsiteY16" fmla="*/ 5239657 h 6313714"/>
                <a:gd name="connsiteX17" fmla="*/ 1465943 w 5695374"/>
                <a:gd name="connsiteY17" fmla="*/ 5152571 h 6313714"/>
                <a:gd name="connsiteX18" fmla="*/ 1407885 w 5695374"/>
                <a:gd name="connsiteY18" fmla="*/ 5065486 h 6313714"/>
                <a:gd name="connsiteX19" fmla="*/ 1494971 w 5695374"/>
                <a:gd name="connsiteY19" fmla="*/ 5065486 h 6313714"/>
                <a:gd name="connsiteX20" fmla="*/ 1320800 w 5695374"/>
                <a:gd name="connsiteY20" fmla="*/ 4572000 h 6313714"/>
                <a:gd name="connsiteX21" fmla="*/ 1190171 w 5695374"/>
                <a:gd name="connsiteY21" fmla="*/ 4194629 h 6313714"/>
                <a:gd name="connsiteX22" fmla="*/ 986971 w 5695374"/>
                <a:gd name="connsiteY22" fmla="*/ 3860800 h 6313714"/>
                <a:gd name="connsiteX23" fmla="*/ 609600 w 5695374"/>
                <a:gd name="connsiteY23" fmla="*/ 3570514 h 6313714"/>
                <a:gd name="connsiteX24" fmla="*/ 333828 w 5695374"/>
                <a:gd name="connsiteY24" fmla="*/ 3454400 h 6313714"/>
                <a:gd name="connsiteX25" fmla="*/ 188685 w 5695374"/>
                <a:gd name="connsiteY25" fmla="*/ 3439886 h 6313714"/>
                <a:gd name="connsiteX26" fmla="*/ 116114 w 5695374"/>
                <a:gd name="connsiteY26" fmla="*/ 3352800 h 6313714"/>
                <a:gd name="connsiteX27" fmla="*/ 0 w 5695374"/>
                <a:gd name="connsiteY27" fmla="*/ 29029 h 6313714"/>
                <a:gd name="connsiteX28" fmla="*/ 217714 w 5695374"/>
                <a:gd name="connsiteY28" fmla="*/ 0 h 6313714"/>
                <a:gd name="connsiteX29" fmla="*/ 566057 w 5695374"/>
                <a:gd name="connsiteY29" fmla="*/ 0 h 6313714"/>
                <a:gd name="connsiteX30" fmla="*/ 1248228 w 5695374"/>
                <a:gd name="connsiteY30" fmla="*/ 14514 h 6313714"/>
                <a:gd name="connsiteX31" fmla="*/ 1625600 w 5695374"/>
                <a:gd name="connsiteY31" fmla="*/ 101600 h 6313714"/>
                <a:gd name="connsiteX32" fmla="*/ 1973943 w 5695374"/>
                <a:gd name="connsiteY32" fmla="*/ 174171 h 6313714"/>
                <a:gd name="connsiteX33" fmla="*/ 2191657 w 5695374"/>
                <a:gd name="connsiteY33" fmla="*/ 174171 h 6313714"/>
                <a:gd name="connsiteX34" fmla="*/ 2598057 w 5695374"/>
                <a:gd name="connsiteY34" fmla="*/ 261257 h 6313714"/>
                <a:gd name="connsiteX35" fmla="*/ 3323771 w 5695374"/>
                <a:gd name="connsiteY35" fmla="*/ 420914 h 6313714"/>
                <a:gd name="connsiteX36" fmla="*/ 3657600 w 5695374"/>
                <a:gd name="connsiteY36" fmla="*/ 653143 h 6313714"/>
                <a:gd name="connsiteX37" fmla="*/ 4034971 w 5695374"/>
                <a:gd name="connsiteY37" fmla="*/ 899886 h 6313714"/>
                <a:gd name="connsiteX38" fmla="*/ 4223657 w 5695374"/>
                <a:gd name="connsiteY38" fmla="*/ 1030514 h 6313714"/>
                <a:gd name="connsiteX39" fmla="*/ 4441371 w 5695374"/>
                <a:gd name="connsiteY39" fmla="*/ 1132114 h 6313714"/>
                <a:gd name="connsiteX40" fmla="*/ 4557485 w 5695374"/>
                <a:gd name="connsiteY40" fmla="*/ 1219200 h 6313714"/>
                <a:gd name="connsiteX41" fmla="*/ 4630057 w 5695374"/>
                <a:gd name="connsiteY41" fmla="*/ 1320800 h 6313714"/>
                <a:gd name="connsiteX42" fmla="*/ 5027717 w 5695374"/>
                <a:gd name="connsiteY42" fmla="*/ 1489780 h 6313714"/>
                <a:gd name="connsiteX43" fmla="*/ 5695374 w 5695374"/>
                <a:gd name="connsiteY43" fmla="*/ 1833969 h 6313714"/>
                <a:gd name="connsiteX44" fmla="*/ 5085774 w 5695374"/>
                <a:gd name="connsiteY44" fmla="*/ 2278545 h 6313714"/>
                <a:gd name="connsiteX45" fmla="*/ 4688114 w 5695374"/>
                <a:gd name="connsiteY45" fmla="*/ 2322286 h 6313714"/>
                <a:gd name="connsiteX46" fmla="*/ 4194628 w 5695374"/>
                <a:gd name="connsiteY46" fmla="*/ 2206171 h 6313714"/>
                <a:gd name="connsiteX47" fmla="*/ 4093028 w 5695374"/>
                <a:gd name="connsiteY47" fmla="*/ 2177143 h 6313714"/>
                <a:gd name="connsiteX48" fmla="*/ 3962400 w 5695374"/>
                <a:gd name="connsiteY48" fmla="*/ 2148114 h 6313714"/>
                <a:gd name="connsiteX49" fmla="*/ 3831771 w 5695374"/>
                <a:gd name="connsiteY49" fmla="*/ 2119086 h 6313714"/>
                <a:gd name="connsiteX50" fmla="*/ 2061028 w 5695374"/>
                <a:gd name="connsiteY50" fmla="*/ 3323771 h 6313714"/>
                <a:gd name="connsiteX51" fmla="*/ 1944914 w 5695374"/>
                <a:gd name="connsiteY51" fmla="*/ 3526971 h 6313714"/>
                <a:gd name="connsiteX52" fmla="*/ 1872343 w 5695374"/>
                <a:gd name="connsiteY52" fmla="*/ 3643086 h 6313714"/>
                <a:gd name="connsiteX53" fmla="*/ 1857828 w 5695374"/>
                <a:gd name="connsiteY53" fmla="*/ 3788229 h 6313714"/>
                <a:gd name="connsiteX54" fmla="*/ 1843314 w 5695374"/>
                <a:gd name="connsiteY54" fmla="*/ 3962400 h 6313714"/>
                <a:gd name="connsiteX55" fmla="*/ 1886857 w 5695374"/>
                <a:gd name="connsiteY55" fmla="*/ 4165600 h 6313714"/>
                <a:gd name="connsiteX56" fmla="*/ 1973943 w 5695374"/>
                <a:gd name="connsiteY56" fmla="*/ 4368800 h 6313714"/>
                <a:gd name="connsiteX57" fmla="*/ 2104571 w 5695374"/>
                <a:gd name="connsiteY57" fmla="*/ 4717143 h 6313714"/>
                <a:gd name="connsiteX58" fmla="*/ 2220685 w 5695374"/>
                <a:gd name="connsiteY58" fmla="*/ 4876800 h 6313714"/>
                <a:gd name="connsiteX59" fmla="*/ 2293257 w 5695374"/>
                <a:gd name="connsiteY59" fmla="*/ 5021943 h 6313714"/>
                <a:gd name="connsiteX60" fmla="*/ 2423885 w 5695374"/>
                <a:gd name="connsiteY60" fmla="*/ 5283200 h 6313714"/>
                <a:gd name="connsiteX61" fmla="*/ 2423885 w 5695374"/>
                <a:gd name="connsiteY61" fmla="*/ 5588000 h 6313714"/>
                <a:gd name="connsiteX0" fmla="*/ 2423885 w 5705464"/>
                <a:gd name="connsiteY0" fmla="*/ 5588000 h 6313714"/>
                <a:gd name="connsiteX1" fmla="*/ 2409371 w 5705464"/>
                <a:gd name="connsiteY1" fmla="*/ 5878286 h 6313714"/>
                <a:gd name="connsiteX2" fmla="*/ 2278743 w 5705464"/>
                <a:gd name="connsiteY2" fmla="*/ 5849257 h 6313714"/>
                <a:gd name="connsiteX3" fmla="*/ 2220685 w 5705464"/>
                <a:gd name="connsiteY3" fmla="*/ 5762171 h 6313714"/>
                <a:gd name="connsiteX4" fmla="*/ 2307771 w 5705464"/>
                <a:gd name="connsiteY4" fmla="*/ 5950857 h 6313714"/>
                <a:gd name="connsiteX5" fmla="*/ 2322285 w 5705464"/>
                <a:gd name="connsiteY5" fmla="*/ 6139543 h 6313714"/>
                <a:gd name="connsiteX6" fmla="*/ 2264228 w 5705464"/>
                <a:gd name="connsiteY6" fmla="*/ 6313714 h 6313714"/>
                <a:gd name="connsiteX7" fmla="*/ 2104571 w 5705464"/>
                <a:gd name="connsiteY7" fmla="*/ 5994400 h 6313714"/>
                <a:gd name="connsiteX8" fmla="*/ 2002971 w 5705464"/>
                <a:gd name="connsiteY8" fmla="*/ 5907314 h 6313714"/>
                <a:gd name="connsiteX9" fmla="*/ 2002971 w 5705464"/>
                <a:gd name="connsiteY9" fmla="*/ 6052457 h 6313714"/>
                <a:gd name="connsiteX10" fmla="*/ 2002971 w 5705464"/>
                <a:gd name="connsiteY10" fmla="*/ 6197600 h 6313714"/>
                <a:gd name="connsiteX11" fmla="*/ 1857828 w 5705464"/>
                <a:gd name="connsiteY11" fmla="*/ 5921829 h 6313714"/>
                <a:gd name="connsiteX12" fmla="*/ 1567543 w 5705464"/>
                <a:gd name="connsiteY12" fmla="*/ 5747657 h 6313714"/>
                <a:gd name="connsiteX13" fmla="*/ 1669143 w 5705464"/>
                <a:gd name="connsiteY13" fmla="*/ 5631543 h 6313714"/>
                <a:gd name="connsiteX14" fmla="*/ 1567543 w 5705464"/>
                <a:gd name="connsiteY14" fmla="*/ 5370286 h 6313714"/>
                <a:gd name="connsiteX15" fmla="*/ 1465943 w 5705464"/>
                <a:gd name="connsiteY15" fmla="*/ 5268686 h 6313714"/>
                <a:gd name="connsiteX16" fmla="*/ 1422400 w 5705464"/>
                <a:gd name="connsiteY16" fmla="*/ 5239657 h 6313714"/>
                <a:gd name="connsiteX17" fmla="*/ 1465943 w 5705464"/>
                <a:gd name="connsiteY17" fmla="*/ 5152571 h 6313714"/>
                <a:gd name="connsiteX18" fmla="*/ 1407885 w 5705464"/>
                <a:gd name="connsiteY18" fmla="*/ 5065486 h 6313714"/>
                <a:gd name="connsiteX19" fmla="*/ 1494971 w 5705464"/>
                <a:gd name="connsiteY19" fmla="*/ 5065486 h 6313714"/>
                <a:gd name="connsiteX20" fmla="*/ 1320800 w 5705464"/>
                <a:gd name="connsiteY20" fmla="*/ 4572000 h 6313714"/>
                <a:gd name="connsiteX21" fmla="*/ 1190171 w 5705464"/>
                <a:gd name="connsiteY21" fmla="*/ 4194629 h 6313714"/>
                <a:gd name="connsiteX22" fmla="*/ 986971 w 5705464"/>
                <a:gd name="connsiteY22" fmla="*/ 3860800 h 6313714"/>
                <a:gd name="connsiteX23" fmla="*/ 609600 w 5705464"/>
                <a:gd name="connsiteY23" fmla="*/ 3570514 h 6313714"/>
                <a:gd name="connsiteX24" fmla="*/ 333828 w 5705464"/>
                <a:gd name="connsiteY24" fmla="*/ 3454400 h 6313714"/>
                <a:gd name="connsiteX25" fmla="*/ 188685 w 5705464"/>
                <a:gd name="connsiteY25" fmla="*/ 3439886 h 6313714"/>
                <a:gd name="connsiteX26" fmla="*/ 116114 w 5705464"/>
                <a:gd name="connsiteY26" fmla="*/ 3352800 h 6313714"/>
                <a:gd name="connsiteX27" fmla="*/ 0 w 5705464"/>
                <a:gd name="connsiteY27" fmla="*/ 29029 h 6313714"/>
                <a:gd name="connsiteX28" fmla="*/ 217714 w 5705464"/>
                <a:gd name="connsiteY28" fmla="*/ 0 h 6313714"/>
                <a:gd name="connsiteX29" fmla="*/ 566057 w 5705464"/>
                <a:gd name="connsiteY29" fmla="*/ 0 h 6313714"/>
                <a:gd name="connsiteX30" fmla="*/ 1248228 w 5705464"/>
                <a:gd name="connsiteY30" fmla="*/ 14514 h 6313714"/>
                <a:gd name="connsiteX31" fmla="*/ 1625600 w 5705464"/>
                <a:gd name="connsiteY31" fmla="*/ 101600 h 6313714"/>
                <a:gd name="connsiteX32" fmla="*/ 1973943 w 5705464"/>
                <a:gd name="connsiteY32" fmla="*/ 174171 h 6313714"/>
                <a:gd name="connsiteX33" fmla="*/ 2191657 w 5705464"/>
                <a:gd name="connsiteY33" fmla="*/ 174171 h 6313714"/>
                <a:gd name="connsiteX34" fmla="*/ 2598057 w 5705464"/>
                <a:gd name="connsiteY34" fmla="*/ 261257 h 6313714"/>
                <a:gd name="connsiteX35" fmla="*/ 3323771 w 5705464"/>
                <a:gd name="connsiteY35" fmla="*/ 420914 h 6313714"/>
                <a:gd name="connsiteX36" fmla="*/ 3657600 w 5705464"/>
                <a:gd name="connsiteY36" fmla="*/ 653143 h 6313714"/>
                <a:gd name="connsiteX37" fmla="*/ 4034971 w 5705464"/>
                <a:gd name="connsiteY37" fmla="*/ 899886 h 6313714"/>
                <a:gd name="connsiteX38" fmla="*/ 4223657 w 5705464"/>
                <a:gd name="connsiteY38" fmla="*/ 1030514 h 6313714"/>
                <a:gd name="connsiteX39" fmla="*/ 4441371 w 5705464"/>
                <a:gd name="connsiteY39" fmla="*/ 1132114 h 6313714"/>
                <a:gd name="connsiteX40" fmla="*/ 4557485 w 5705464"/>
                <a:gd name="connsiteY40" fmla="*/ 1219200 h 6313714"/>
                <a:gd name="connsiteX41" fmla="*/ 4630057 w 5705464"/>
                <a:gd name="connsiteY41" fmla="*/ 1320800 h 6313714"/>
                <a:gd name="connsiteX42" fmla="*/ 5027717 w 5705464"/>
                <a:gd name="connsiteY42" fmla="*/ 1489780 h 6313714"/>
                <a:gd name="connsiteX43" fmla="*/ 5695374 w 5705464"/>
                <a:gd name="connsiteY43" fmla="*/ 1833969 h 6313714"/>
                <a:gd name="connsiteX44" fmla="*/ 5492174 w 5705464"/>
                <a:gd name="connsiteY44" fmla="*/ 2178157 h 6313714"/>
                <a:gd name="connsiteX45" fmla="*/ 5085774 w 5705464"/>
                <a:gd name="connsiteY45" fmla="*/ 2278545 h 6313714"/>
                <a:gd name="connsiteX46" fmla="*/ 4688114 w 5705464"/>
                <a:gd name="connsiteY46" fmla="*/ 2322286 h 6313714"/>
                <a:gd name="connsiteX47" fmla="*/ 4194628 w 5705464"/>
                <a:gd name="connsiteY47" fmla="*/ 2206171 h 6313714"/>
                <a:gd name="connsiteX48" fmla="*/ 4093028 w 5705464"/>
                <a:gd name="connsiteY48" fmla="*/ 2177143 h 6313714"/>
                <a:gd name="connsiteX49" fmla="*/ 3962400 w 5705464"/>
                <a:gd name="connsiteY49" fmla="*/ 2148114 h 6313714"/>
                <a:gd name="connsiteX50" fmla="*/ 3831771 w 5705464"/>
                <a:gd name="connsiteY50" fmla="*/ 2119086 h 6313714"/>
                <a:gd name="connsiteX51" fmla="*/ 2061028 w 5705464"/>
                <a:gd name="connsiteY51" fmla="*/ 3323771 h 6313714"/>
                <a:gd name="connsiteX52" fmla="*/ 1944914 w 5705464"/>
                <a:gd name="connsiteY52" fmla="*/ 3526971 h 6313714"/>
                <a:gd name="connsiteX53" fmla="*/ 1872343 w 5705464"/>
                <a:gd name="connsiteY53" fmla="*/ 3643086 h 6313714"/>
                <a:gd name="connsiteX54" fmla="*/ 1857828 w 5705464"/>
                <a:gd name="connsiteY54" fmla="*/ 3788229 h 6313714"/>
                <a:gd name="connsiteX55" fmla="*/ 1843314 w 5705464"/>
                <a:gd name="connsiteY55" fmla="*/ 3962400 h 6313714"/>
                <a:gd name="connsiteX56" fmla="*/ 1886857 w 5705464"/>
                <a:gd name="connsiteY56" fmla="*/ 4165600 h 6313714"/>
                <a:gd name="connsiteX57" fmla="*/ 1973943 w 5705464"/>
                <a:gd name="connsiteY57" fmla="*/ 4368800 h 6313714"/>
                <a:gd name="connsiteX58" fmla="*/ 2104571 w 5705464"/>
                <a:gd name="connsiteY58" fmla="*/ 4717143 h 6313714"/>
                <a:gd name="connsiteX59" fmla="*/ 2220685 w 5705464"/>
                <a:gd name="connsiteY59" fmla="*/ 4876800 h 6313714"/>
                <a:gd name="connsiteX60" fmla="*/ 2293257 w 5705464"/>
                <a:gd name="connsiteY60" fmla="*/ 5021943 h 6313714"/>
                <a:gd name="connsiteX61" fmla="*/ 2423885 w 5705464"/>
                <a:gd name="connsiteY61" fmla="*/ 5283200 h 6313714"/>
                <a:gd name="connsiteX62" fmla="*/ 2423885 w 5705464"/>
                <a:gd name="connsiteY62" fmla="*/ 5588000 h 6313714"/>
                <a:gd name="connsiteX0" fmla="*/ 3695368 w 6976947"/>
                <a:gd name="connsiteY0" fmla="*/ 5588000 h 6313714"/>
                <a:gd name="connsiteX1" fmla="*/ 3680854 w 6976947"/>
                <a:gd name="connsiteY1" fmla="*/ 5878286 h 6313714"/>
                <a:gd name="connsiteX2" fmla="*/ 3550226 w 6976947"/>
                <a:gd name="connsiteY2" fmla="*/ 5849257 h 6313714"/>
                <a:gd name="connsiteX3" fmla="*/ 3492168 w 6976947"/>
                <a:gd name="connsiteY3" fmla="*/ 5762171 h 6313714"/>
                <a:gd name="connsiteX4" fmla="*/ 3579254 w 6976947"/>
                <a:gd name="connsiteY4" fmla="*/ 5950857 h 6313714"/>
                <a:gd name="connsiteX5" fmla="*/ 3593768 w 6976947"/>
                <a:gd name="connsiteY5" fmla="*/ 6139543 h 6313714"/>
                <a:gd name="connsiteX6" fmla="*/ 3535711 w 6976947"/>
                <a:gd name="connsiteY6" fmla="*/ 6313714 h 6313714"/>
                <a:gd name="connsiteX7" fmla="*/ 3376054 w 6976947"/>
                <a:gd name="connsiteY7" fmla="*/ 5994400 h 6313714"/>
                <a:gd name="connsiteX8" fmla="*/ 3274454 w 6976947"/>
                <a:gd name="connsiteY8" fmla="*/ 5907314 h 6313714"/>
                <a:gd name="connsiteX9" fmla="*/ 3274454 w 6976947"/>
                <a:gd name="connsiteY9" fmla="*/ 6052457 h 6313714"/>
                <a:gd name="connsiteX10" fmla="*/ 3274454 w 6976947"/>
                <a:gd name="connsiteY10" fmla="*/ 6197600 h 6313714"/>
                <a:gd name="connsiteX11" fmla="*/ 3129311 w 6976947"/>
                <a:gd name="connsiteY11" fmla="*/ 5921829 h 6313714"/>
                <a:gd name="connsiteX12" fmla="*/ 2839026 w 6976947"/>
                <a:gd name="connsiteY12" fmla="*/ 5747657 h 6313714"/>
                <a:gd name="connsiteX13" fmla="*/ 2940626 w 6976947"/>
                <a:gd name="connsiteY13" fmla="*/ 5631543 h 6313714"/>
                <a:gd name="connsiteX14" fmla="*/ 2839026 w 6976947"/>
                <a:gd name="connsiteY14" fmla="*/ 5370286 h 6313714"/>
                <a:gd name="connsiteX15" fmla="*/ 2737426 w 6976947"/>
                <a:gd name="connsiteY15" fmla="*/ 5268686 h 6313714"/>
                <a:gd name="connsiteX16" fmla="*/ 2693883 w 6976947"/>
                <a:gd name="connsiteY16" fmla="*/ 5239657 h 6313714"/>
                <a:gd name="connsiteX17" fmla="*/ 2737426 w 6976947"/>
                <a:gd name="connsiteY17" fmla="*/ 5152571 h 6313714"/>
                <a:gd name="connsiteX18" fmla="*/ 2679368 w 6976947"/>
                <a:gd name="connsiteY18" fmla="*/ 5065486 h 6313714"/>
                <a:gd name="connsiteX19" fmla="*/ 2766454 w 6976947"/>
                <a:gd name="connsiteY19" fmla="*/ 5065486 h 6313714"/>
                <a:gd name="connsiteX20" fmla="*/ 2592283 w 6976947"/>
                <a:gd name="connsiteY20" fmla="*/ 4572000 h 6313714"/>
                <a:gd name="connsiteX21" fmla="*/ 2461654 w 6976947"/>
                <a:gd name="connsiteY21" fmla="*/ 4194629 h 6313714"/>
                <a:gd name="connsiteX22" fmla="*/ 2258454 w 6976947"/>
                <a:gd name="connsiteY22" fmla="*/ 3860800 h 6313714"/>
                <a:gd name="connsiteX23" fmla="*/ 1881083 w 6976947"/>
                <a:gd name="connsiteY23" fmla="*/ 3570514 h 6313714"/>
                <a:gd name="connsiteX24" fmla="*/ 1605311 w 6976947"/>
                <a:gd name="connsiteY24" fmla="*/ 3454400 h 6313714"/>
                <a:gd name="connsiteX25" fmla="*/ 1460168 w 6976947"/>
                <a:gd name="connsiteY25" fmla="*/ 3439886 h 6313714"/>
                <a:gd name="connsiteX26" fmla="*/ 1387597 w 6976947"/>
                <a:gd name="connsiteY26" fmla="*/ 3352800 h 6313714"/>
                <a:gd name="connsiteX27" fmla="*/ 0 w 6976947"/>
                <a:gd name="connsiteY27" fmla="*/ 213412 h 6313714"/>
                <a:gd name="connsiteX28" fmla="*/ 1271483 w 6976947"/>
                <a:gd name="connsiteY28" fmla="*/ 29029 h 6313714"/>
                <a:gd name="connsiteX29" fmla="*/ 1489197 w 6976947"/>
                <a:gd name="connsiteY29" fmla="*/ 0 h 6313714"/>
                <a:gd name="connsiteX30" fmla="*/ 1837540 w 6976947"/>
                <a:gd name="connsiteY30" fmla="*/ 0 h 6313714"/>
                <a:gd name="connsiteX31" fmla="*/ 2519711 w 6976947"/>
                <a:gd name="connsiteY31" fmla="*/ 14514 h 6313714"/>
                <a:gd name="connsiteX32" fmla="*/ 2897083 w 6976947"/>
                <a:gd name="connsiteY32" fmla="*/ 101600 h 6313714"/>
                <a:gd name="connsiteX33" fmla="*/ 3245426 w 6976947"/>
                <a:gd name="connsiteY33" fmla="*/ 174171 h 6313714"/>
                <a:gd name="connsiteX34" fmla="*/ 3463140 w 6976947"/>
                <a:gd name="connsiteY34" fmla="*/ 174171 h 6313714"/>
                <a:gd name="connsiteX35" fmla="*/ 3869540 w 6976947"/>
                <a:gd name="connsiteY35" fmla="*/ 261257 h 6313714"/>
                <a:gd name="connsiteX36" fmla="*/ 4595254 w 6976947"/>
                <a:gd name="connsiteY36" fmla="*/ 420914 h 6313714"/>
                <a:gd name="connsiteX37" fmla="*/ 4929083 w 6976947"/>
                <a:gd name="connsiteY37" fmla="*/ 653143 h 6313714"/>
                <a:gd name="connsiteX38" fmla="*/ 5306454 w 6976947"/>
                <a:gd name="connsiteY38" fmla="*/ 899886 h 6313714"/>
                <a:gd name="connsiteX39" fmla="*/ 5495140 w 6976947"/>
                <a:gd name="connsiteY39" fmla="*/ 1030514 h 6313714"/>
                <a:gd name="connsiteX40" fmla="*/ 5712854 w 6976947"/>
                <a:gd name="connsiteY40" fmla="*/ 1132114 h 6313714"/>
                <a:gd name="connsiteX41" fmla="*/ 5828968 w 6976947"/>
                <a:gd name="connsiteY41" fmla="*/ 1219200 h 6313714"/>
                <a:gd name="connsiteX42" fmla="*/ 5901540 w 6976947"/>
                <a:gd name="connsiteY42" fmla="*/ 1320800 h 6313714"/>
                <a:gd name="connsiteX43" fmla="*/ 6299200 w 6976947"/>
                <a:gd name="connsiteY43" fmla="*/ 1489780 h 6313714"/>
                <a:gd name="connsiteX44" fmla="*/ 6966857 w 6976947"/>
                <a:gd name="connsiteY44" fmla="*/ 1833969 h 6313714"/>
                <a:gd name="connsiteX45" fmla="*/ 6763657 w 6976947"/>
                <a:gd name="connsiteY45" fmla="*/ 2178157 h 6313714"/>
                <a:gd name="connsiteX46" fmla="*/ 6357257 w 6976947"/>
                <a:gd name="connsiteY46" fmla="*/ 2278545 h 6313714"/>
                <a:gd name="connsiteX47" fmla="*/ 5959597 w 6976947"/>
                <a:gd name="connsiteY47" fmla="*/ 2322286 h 6313714"/>
                <a:gd name="connsiteX48" fmla="*/ 5466111 w 6976947"/>
                <a:gd name="connsiteY48" fmla="*/ 2206171 h 6313714"/>
                <a:gd name="connsiteX49" fmla="*/ 5364511 w 6976947"/>
                <a:gd name="connsiteY49" fmla="*/ 2177143 h 6313714"/>
                <a:gd name="connsiteX50" fmla="*/ 5233883 w 6976947"/>
                <a:gd name="connsiteY50" fmla="*/ 2148114 h 6313714"/>
                <a:gd name="connsiteX51" fmla="*/ 5103254 w 6976947"/>
                <a:gd name="connsiteY51" fmla="*/ 2119086 h 6313714"/>
                <a:gd name="connsiteX52" fmla="*/ 3332511 w 6976947"/>
                <a:gd name="connsiteY52" fmla="*/ 3323771 h 6313714"/>
                <a:gd name="connsiteX53" fmla="*/ 3216397 w 6976947"/>
                <a:gd name="connsiteY53" fmla="*/ 3526971 h 6313714"/>
                <a:gd name="connsiteX54" fmla="*/ 3143826 w 6976947"/>
                <a:gd name="connsiteY54" fmla="*/ 3643086 h 6313714"/>
                <a:gd name="connsiteX55" fmla="*/ 3129311 w 6976947"/>
                <a:gd name="connsiteY55" fmla="*/ 3788229 h 6313714"/>
                <a:gd name="connsiteX56" fmla="*/ 3114797 w 6976947"/>
                <a:gd name="connsiteY56" fmla="*/ 3962400 h 6313714"/>
                <a:gd name="connsiteX57" fmla="*/ 3158340 w 6976947"/>
                <a:gd name="connsiteY57" fmla="*/ 4165600 h 6313714"/>
                <a:gd name="connsiteX58" fmla="*/ 3245426 w 6976947"/>
                <a:gd name="connsiteY58" fmla="*/ 4368800 h 6313714"/>
                <a:gd name="connsiteX59" fmla="*/ 3376054 w 6976947"/>
                <a:gd name="connsiteY59" fmla="*/ 4717143 h 6313714"/>
                <a:gd name="connsiteX60" fmla="*/ 3492168 w 6976947"/>
                <a:gd name="connsiteY60" fmla="*/ 4876800 h 6313714"/>
                <a:gd name="connsiteX61" fmla="*/ 3564740 w 6976947"/>
                <a:gd name="connsiteY61" fmla="*/ 5021943 h 6313714"/>
                <a:gd name="connsiteX62" fmla="*/ 3695368 w 6976947"/>
                <a:gd name="connsiteY62" fmla="*/ 5283200 h 6313714"/>
                <a:gd name="connsiteX63" fmla="*/ 3695368 w 6976947"/>
                <a:gd name="connsiteY63" fmla="*/ 5588000 h 6313714"/>
                <a:gd name="connsiteX0" fmla="*/ 3704303 w 6985882"/>
                <a:gd name="connsiteY0" fmla="*/ 5588000 h 6313714"/>
                <a:gd name="connsiteX1" fmla="*/ 3689789 w 6985882"/>
                <a:gd name="connsiteY1" fmla="*/ 5878286 h 6313714"/>
                <a:gd name="connsiteX2" fmla="*/ 3559161 w 6985882"/>
                <a:gd name="connsiteY2" fmla="*/ 5849257 h 6313714"/>
                <a:gd name="connsiteX3" fmla="*/ 3501103 w 6985882"/>
                <a:gd name="connsiteY3" fmla="*/ 5762171 h 6313714"/>
                <a:gd name="connsiteX4" fmla="*/ 3588189 w 6985882"/>
                <a:gd name="connsiteY4" fmla="*/ 5950857 h 6313714"/>
                <a:gd name="connsiteX5" fmla="*/ 3602703 w 6985882"/>
                <a:gd name="connsiteY5" fmla="*/ 6139543 h 6313714"/>
                <a:gd name="connsiteX6" fmla="*/ 3544646 w 6985882"/>
                <a:gd name="connsiteY6" fmla="*/ 6313714 h 6313714"/>
                <a:gd name="connsiteX7" fmla="*/ 3384989 w 6985882"/>
                <a:gd name="connsiteY7" fmla="*/ 5994400 h 6313714"/>
                <a:gd name="connsiteX8" fmla="*/ 3283389 w 6985882"/>
                <a:gd name="connsiteY8" fmla="*/ 5907314 h 6313714"/>
                <a:gd name="connsiteX9" fmla="*/ 3283389 w 6985882"/>
                <a:gd name="connsiteY9" fmla="*/ 6052457 h 6313714"/>
                <a:gd name="connsiteX10" fmla="*/ 3283389 w 6985882"/>
                <a:gd name="connsiteY10" fmla="*/ 6197600 h 6313714"/>
                <a:gd name="connsiteX11" fmla="*/ 3138246 w 6985882"/>
                <a:gd name="connsiteY11" fmla="*/ 5921829 h 6313714"/>
                <a:gd name="connsiteX12" fmla="*/ 2847961 w 6985882"/>
                <a:gd name="connsiteY12" fmla="*/ 5747657 h 6313714"/>
                <a:gd name="connsiteX13" fmla="*/ 2949561 w 6985882"/>
                <a:gd name="connsiteY13" fmla="*/ 5631543 h 6313714"/>
                <a:gd name="connsiteX14" fmla="*/ 2847961 w 6985882"/>
                <a:gd name="connsiteY14" fmla="*/ 5370286 h 6313714"/>
                <a:gd name="connsiteX15" fmla="*/ 2746361 w 6985882"/>
                <a:gd name="connsiteY15" fmla="*/ 5268686 h 6313714"/>
                <a:gd name="connsiteX16" fmla="*/ 2702818 w 6985882"/>
                <a:gd name="connsiteY16" fmla="*/ 5239657 h 6313714"/>
                <a:gd name="connsiteX17" fmla="*/ 2746361 w 6985882"/>
                <a:gd name="connsiteY17" fmla="*/ 5152571 h 6313714"/>
                <a:gd name="connsiteX18" fmla="*/ 2688303 w 6985882"/>
                <a:gd name="connsiteY18" fmla="*/ 5065486 h 6313714"/>
                <a:gd name="connsiteX19" fmla="*/ 2775389 w 6985882"/>
                <a:gd name="connsiteY19" fmla="*/ 5065486 h 6313714"/>
                <a:gd name="connsiteX20" fmla="*/ 2601218 w 6985882"/>
                <a:gd name="connsiteY20" fmla="*/ 4572000 h 6313714"/>
                <a:gd name="connsiteX21" fmla="*/ 2470589 w 6985882"/>
                <a:gd name="connsiteY21" fmla="*/ 4194629 h 6313714"/>
                <a:gd name="connsiteX22" fmla="*/ 2267389 w 6985882"/>
                <a:gd name="connsiteY22" fmla="*/ 3860800 h 6313714"/>
                <a:gd name="connsiteX23" fmla="*/ 1890018 w 6985882"/>
                <a:gd name="connsiteY23" fmla="*/ 3570514 h 6313714"/>
                <a:gd name="connsiteX24" fmla="*/ 1614246 w 6985882"/>
                <a:gd name="connsiteY24" fmla="*/ 3454400 h 6313714"/>
                <a:gd name="connsiteX25" fmla="*/ 1469103 w 6985882"/>
                <a:gd name="connsiteY25" fmla="*/ 3439886 h 6313714"/>
                <a:gd name="connsiteX26" fmla="*/ 1396532 w 6985882"/>
                <a:gd name="connsiteY26" fmla="*/ 3352800 h 6313714"/>
                <a:gd name="connsiteX27" fmla="*/ 1431336 w 6985882"/>
                <a:gd name="connsiteY27" fmla="*/ 1202956 h 6313714"/>
                <a:gd name="connsiteX28" fmla="*/ 8935 w 6985882"/>
                <a:gd name="connsiteY28" fmla="*/ 213412 h 6313714"/>
                <a:gd name="connsiteX29" fmla="*/ 1280418 w 6985882"/>
                <a:gd name="connsiteY29" fmla="*/ 29029 h 6313714"/>
                <a:gd name="connsiteX30" fmla="*/ 1498132 w 6985882"/>
                <a:gd name="connsiteY30" fmla="*/ 0 h 6313714"/>
                <a:gd name="connsiteX31" fmla="*/ 1846475 w 6985882"/>
                <a:gd name="connsiteY31" fmla="*/ 0 h 6313714"/>
                <a:gd name="connsiteX32" fmla="*/ 2528646 w 6985882"/>
                <a:gd name="connsiteY32" fmla="*/ 14514 h 6313714"/>
                <a:gd name="connsiteX33" fmla="*/ 2906018 w 6985882"/>
                <a:gd name="connsiteY33" fmla="*/ 101600 h 6313714"/>
                <a:gd name="connsiteX34" fmla="*/ 3254361 w 6985882"/>
                <a:gd name="connsiteY34" fmla="*/ 174171 h 6313714"/>
                <a:gd name="connsiteX35" fmla="*/ 3472075 w 6985882"/>
                <a:gd name="connsiteY35" fmla="*/ 174171 h 6313714"/>
                <a:gd name="connsiteX36" fmla="*/ 3878475 w 6985882"/>
                <a:gd name="connsiteY36" fmla="*/ 261257 h 6313714"/>
                <a:gd name="connsiteX37" fmla="*/ 4604189 w 6985882"/>
                <a:gd name="connsiteY37" fmla="*/ 420914 h 6313714"/>
                <a:gd name="connsiteX38" fmla="*/ 4938018 w 6985882"/>
                <a:gd name="connsiteY38" fmla="*/ 653143 h 6313714"/>
                <a:gd name="connsiteX39" fmla="*/ 5315389 w 6985882"/>
                <a:gd name="connsiteY39" fmla="*/ 899886 h 6313714"/>
                <a:gd name="connsiteX40" fmla="*/ 5504075 w 6985882"/>
                <a:gd name="connsiteY40" fmla="*/ 1030514 h 6313714"/>
                <a:gd name="connsiteX41" fmla="*/ 5721789 w 6985882"/>
                <a:gd name="connsiteY41" fmla="*/ 1132114 h 6313714"/>
                <a:gd name="connsiteX42" fmla="*/ 5837903 w 6985882"/>
                <a:gd name="connsiteY42" fmla="*/ 1219200 h 6313714"/>
                <a:gd name="connsiteX43" fmla="*/ 5910475 w 6985882"/>
                <a:gd name="connsiteY43" fmla="*/ 1320800 h 6313714"/>
                <a:gd name="connsiteX44" fmla="*/ 6308135 w 6985882"/>
                <a:gd name="connsiteY44" fmla="*/ 1489780 h 6313714"/>
                <a:gd name="connsiteX45" fmla="*/ 6975792 w 6985882"/>
                <a:gd name="connsiteY45" fmla="*/ 1833969 h 6313714"/>
                <a:gd name="connsiteX46" fmla="*/ 6772592 w 6985882"/>
                <a:gd name="connsiteY46" fmla="*/ 2178157 h 6313714"/>
                <a:gd name="connsiteX47" fmla="*/ 6366192 w 6985882"/>
                <a:gd name="connsiteY47" fmla="*/ 2278545 h 6313714"/>
                <a:gd name="connsiteX48" fmla="*/ 5968532 w 6985882"/>
                <a:gd name="connsiteY48" fmla="*/ 2322286 h 6313714"/>
                <a:gd name="connsiteX49" fmla="*/ 5475046 w 6985882"/>
                <a:gd name="connsiteY49" fmla="*/ 2206171 h 6313714"/>
                <a:gd name="connsiteX50" fmla="*/ 5373446 w 6985882"/>
                <a:gd name="connsiteY50" fmla="*/ 2177143 h 6313714"/>
                <a:gd name="connsiteX51" fmla="*/ 5242818 w 6985882"/>
                <a:gd name="connsiteY51" fmla="*/ 2148114 h 6313714"/>
                <a:gd name="connsiteX52" fmla="*/ 5112189 w 6985882"/>
                <a:gd name="connsiteY52" fmla="*/ 2119086 h 6313714"/>
                <a:gd name="connsiteX53" fmla="*/ 3341446 w 6985882"/>
                <a:gd name="connsiteY53" fmla="*/ 3323771 h 6313714"/>
                <a:gd name="connsiteX54" fmla="*/ 3225332 w 6985882"/>
                <a:gd name="connsiteY54" fmla="*/ 3526971 h 6313714"/>
                <a:gd name="connsiteX55" fmla="*/ 3152761 w 6985882"/>
                <a:gd name="connsiteY55" fmla="*/ 3643086 h 6313714"/>
                <a:gd name="connsiteX56" fmla="*/ 3138246 w 6985882"/>
                <a:gd name="connsiteY56" fmla="*/ 3788229 h 6313714"/>
                <a:gd name="connsiteX57" fmla="*/ 3123732 w 6985882"/>
                <a:gd name="connsiteY57" fmla="*/ 3962400 h 6313714"/>
                <a:gd name="connsiteX58" fmla="*/ 3167275 w 6985882"/>
                <a:gd name="connsiteY58" fmla="*/ 4165600 h 6313714"/>
                <a:gd name="connsiteX59" fmla="*/ 3254361 w 6985882"/>
                <a:gd name="connsiteY59" fmla="*/ 4368800 h 6313714"/>
                <a:gd name="connsiteX60" fmla="*/ 3384989 w 6985882"/>
                <a:gd name="connsiteY60" fmla="*/ 4717143 h 6313714"/>
                <a:gd name="connsiteX61" fmla="*/ 3501103 w 6985882"/>
                <a:gd name="connsiteY61" fmla="*/ 4876800 h 6313714"/>
                <a:gd name="connsiteX62" fmla="*/ 3573675 w 6985882"/>
                <a:gd name="connsiteY62" fmla="*/ 5021943 h 6313714"/>
                <a:gd name="connsiteX63" fmla="*/ 3704303 w 6985882"/>
                <a:gd name="connsiteY63" fmla="*/ 5283200 h 6313714"/>
                <a:gd name="connsiteX64" fmla="*/ 3704303 w 6985882"/>
                <a:gd name="connsiteY64" fmla="*/ 5588000 h 6313714"/>
                <a:gd name="connsiteX0" fmla="*/ 3713178 w 6994757"/>
                <a:gd name="connsiteY0" fmla="*/ 5588000 h 6313714"/>
                <a:gd name="connsiteX1" fmla="*/ 3698664 w 6994757"/>
                <a:gd name="connsiteY1" fmla="*/ 5878286 h 6313714"/>
                <a:gd name="connsiteX2" fmla="*/ 3568036 w 6994757"/>
                <a:gd name="connsiteY2" fmla="*/ 5849257 h 6313714"/>
                <a:gd name="connsiteX3" fmla="*/ 3509978 w 6994757"/>
                <a:gd name="connsiteY3" fmla="*/ 5762171 h 6313714"/>
                <a:gd name="connsiteX4" fmla="*/ 3597064 w 6994757"/>
                <a:gd name="connsiteY4" fmla="*/ 5950857 h 6313714"/>
                <a:gd name="connsiteX5" fmla="*/ 3611578 w 6994757"/>
                <a:gd name="connsiteY5" fmla="*/ 6139543 h 6313714"/>
                <a:gd name="connsiteX6" fmla="*/ 3553521 w 6994757"/>
                <a:gd name="connsiteY6" fmla="*/ 6313714 h 6313714"/>
                <a:gd name="connsiteX7" fmla="*/ 3393864 w 6994757"/>
                <a:gd name="connsiteY7" fmla="*/ 5994400 h 6313714"/>
                <a:gd name="connsiteX8" fmla="*/ 3292264 w 6994757"/>
                <a:gd name="connsiteY8" fmla="*/ 5907314 h 6313714"/>
                <a:gd name="connsiteX9" fmla="*/ 3292264 w 6994757"/>
                <a:gd name="connsiteY9" fmla="*/ 6052457 h 6313714"/>
                <a:gd name="connsiteX10" fmla="*/ 3292264 w 6994757"/>
                <a:gd name="connsiteY10" fmla="*/ 6197600 h 6313714"/>
                <a:gd name="connsiteX11" fmla="*/ 3147121 w 6994757"/>
                <a:gd name="connsiteY11" fmla="*/ 5921829 h 6313714"/>
                <a:gd name="connsiteX12" fmla="*/ 2856836 w 6994757"/>
                <a:gd name="connsiteY12" fmla="*/ 5747657 h 6313714"/>
                <a:gd name="connsiteX13" fmla="*/ 2958436 w 6994757"/>
                <a:gd name="connsiteY13" fmla="*/ 5631543 h 6313714"/>
                <a:gd name="connsiteX14" fmla="*/ 2856836 w 6994757"/>
                <a:gd name="connsiteY14" fmla="*/ 5370286 h 6313714"/>
                <a:gd name="connsiteX15" fmla="*/ 2755236 w 6994757"/>
                <a:gd name="connsiteY15" fmla="*/ 5268686 h 6313714"/>
                <a:gd name="connsiteX16" fmla="*/ 2711693 w 6994757"/>
                <a:gd name="connsiteY16" fmla="*/ 5239657 h 6313714"/>
                <a:gd name="connsiteX17" fmla="*/ 2755236 w 6994757"/>
                <a:gd name="connsiteY17" fmla="*/ 5152571 h 6313714"/>
                <a:gd name="connsiteX18" fmla="*/ 2697178 w 6994757"/>
                <a:gd name="connsiteY18" fmla="*/ 5065486 h 6313714"/>
                <a:gd name="connsiteX19" fmla="*/ 2784264 w 6994757"/>
                <a:gd name="connsiteY19" fmla="*/ 5065486 h 6313714"/>
                <a:gd name="connsiteX20" fmla="*/ 2610093 w 6994757"/>
                <a:gd name="connsiteY20" fmla="*/ 4572000 h 6313714"/>
                <a:gd name="connsiteX21" fmla="*/ 2479464 w 6994757"/>
                <a:gd name="connsiteY21" fmla="*/ 4194629 h 6313714"/>
                <a:gd name="connsiteX22" fmla="*/ 2276264 w 6994757"/>
                <a:gd name="connsiteY22" fmla="*/ 3860800 h 6313714"/>
                <a:gd name="connsiteX23" fmla="*/ 1898893 w 6994757"/>
                <a:gd name="connsiteY23" fmla="*/ 3570514 h 6313714"/>
                <a:gd name="connsiteX24" fmla="*/ 1623121 w 6994757"/>
                <a:gd name="connsiteY24" fmla="*/ 3454400 h 6313714"/>
                <a:gd name="connsiteX25" fmla="*/ 1477978 w 6994757"/>
                <a:gd name="connsiteY25" fmla="*/ 3439886 h 6313714"/>
                <a:gd name="connsiteX26" fmla="*/ 1405407 w 6994757"/>
                <a:gd name="connsiteY26" fmla="*/ 3352800 h 6313714"/>
                <a:gd name="connsiteX27" fmla="*/ 1440211 w 6994757"/>
                <a:gd name="connsiteY27" fmla="*/ 1202956 h 6313714"/>
                <a:gd name="connsiteX28" fmla="*/ 554839 w 6994757"/>
                <a:gd name="connsiteY28" fmla="*/ 844426 h 6313714"/>
                <a:gd name="connsiteX29" fmla="*/ 17810 w 6994757"/>
                <a:gd name="connsiteY29" fmla="*/ 213412 h 6313714"/>
                <a:gd name="connsiteX30" fmla="*/ 1289293 w 6994757"/>
                <a:gd name="connsiteY30" fmla="*/ 29029 h 6313714"/>
                <a:gd name="connsiteX31" fmla="*/ 1507007 w 6994757"/>
                <a:gd name="connsiteY31" fmla="*/ 0 h 6313714"/>
                <a:gd name="connsiteX32" fmla="*/ 1855350 w 6994757"/>
                <a:gd name="connsiteY32" fmla="*/ 0 h 6313714"/>
                <a:gd name="connsiteX33" fmla="*/ 2537521 w 6994757"/>
                <a:gd name="connsiteY33" fmla="*/ 14514 h 6313714"/>
                <a:gd name="connsiteX34" fmla="*/ 2914893 w 6994757"/>
                <a:gd name="connsiteY34" fmla="*/ 101600 h 6313714"/>
                <a:gd name="connsiteX35" fmla="*/ 3263236 w 6994757"/>
                <a:gd name="connsiteY35" fmla="*/ 174171 h 6313714"/>
                <a:gd name="connsiteX36" fmla="*/ 3480950 w 6994757"/>
                <a:gd name="connsiteY36" fmla="*/ 174171 h 6313714"/>
                <a:gd name="connsiteX37" fmla="*/ 3887350 w 6994757"/>
                <a:gd name="connsiteY37" fmla="*/ 261257 h 6313714"/>
                <a:gd name="connsiteX38" fmla="*/ 4613064 w 6994757"/>
                <a:gd name="connsiteY38" fmla="*/ 420914 h 6313714"/>
                <a:gd name="connsiteX39" fmla="*/ 4946893 w 6994757"/>
                <a:gd name="connsiteY39" fmla="*/ 653143 h 6313714"/>
                <a:gd name="connsiteX40" fmla="*/ 5324264 w 6994757"/>
                <a:gd name="connsiteY40" fmla="*/ 899886 h 6313714"/>
                <a:gd name="connsiteX41" fmla="*/ 5512950 w 6994757"/>
                <a:gd name="connsiteY41" fmla="*/ 1030514 h 6313714"/>
                <a:gd name="connsiteX42" fmla="*/ 5730664 w 6994757"/>
                <a:gd name="connsiteY42" fmla="*/ 1132114 h 6313714"/>
                <a:gd name="connsiteX43" fmla="*/ 5846778 w 6994757"/>
                <a:gd name="connsiteY43" fmla="*/ 1219200 h 6313714"/>
                <a:gd name="connsiteX44" fmla="*/ 5919350 w 6994757"/>
                <a:gd name="connsiteY44" fmla="*/ 1320800 h 6313714"/>
                <a:gd name="connsiteX45" fmla="*/ 6317010 w 6994757"/>
                <a:gd name="connsiteY45" fmla="*/ 1489780 h 6313714"/>
                <a:gd name="connsiteX46" fmla="*/ 6984667 w 6994757"/>
                <a:gd name="connsiteY46" fmla="*/ 1833969 h 6313714"/>
                <a:gd name="connsiteX47" fmla="*/ 6781467 w 6994757"/>
                <a:gd name="connsiteY47" fmla="*/ 2178157 h 6313714"/>
                <a:gd name="connsiteX48" fmla="*/ 6375067 w 6994757"/>
                <a:gd name="connsiteY48" fmla="*/ 2278545 h 6313714"/>
                <a:gd name="connsiteX49" fmla="*/ 5977407 w 6994757"/>
                <a:gd name="connsiteY49" fmla="*/ 2322286 h 6313714"/>
                <a:gd name="connsiteX50" fmla="*/ 5483921 w 6994757"/>
                <a:gd name="connsiteY50" fmla="*/ 2206171 h 6313714"/>
                <a:gd name="connsiteX51" fmla="*/ 5382321 w 6994757"/>
                <a:gd name="connsiteY51" fmla="*/ 2177143 h 6313714"/>
                <a:gd name="connsiteX52" fmla="*/ 5251693 w 6994757"/>
                <a:gd name="connsiteY52" fmla="*/ 2148114 h 6313714"/>
                <a:gd name="connsiteX53" fmla="*/ 5121064 w 6994757"/>
                <a:gd name="connsiteY53" fmla="*/ 2119086 h 6313714"/>
                <a:gd name="connsiteX54" fmla="*/ 3350321 w 6994757"/>
                <a:gd name="connsiteY54" fmla="*/ 3323771 h 6313714"/>
                <a:gd name="connsiteX55" fmla="*/ 3234207 w 6994757"/>
                <a:gd name="connsiteY55" fmla="*/ 3526971 h 6313714"/>
                <a:gd name="connsiteX56" fmla="*/ 3161636 w 6994757"/>
                <a:gd name="connsiteY56" fmla="*/ 3643086 h 6313714"/>
                <a:gd name="connsiteX57" fmla="*/ 3147121 w 6994757"/>
                <a:gd name="connsiteY57" fmla="*/ 3788229 h 6313714"/>
                <a:gd name="connsiteX58" fmla="*/ 3132607 w 6994757"/>
                <a:gd name="connsiteY58" fmla="*/ 3962400 h 6313714"/>
                <a:gd name="connsiteX59" fmla="*/ 3176150 w 6994757"/>
                <a:gd name="connsiteY59" fmla="*/ 4165600 h 6313714"/>
                <a:gd name="connsiteX60" fmla="*/ 3263236 w 6994757"/>
                <a:gd name="connsiteY60" fmla="*/ 4368800 h 6313714"/>
                <a:gd name="connsiteX61" fmla="*/ 3393864 w 6994757"/>
                <a:gd name="connsiteY61" fmla="*/ 4717143 h 6313714"/>
                <a:gd name="connsiteX62" fmla="*/ 3509978 w 6994757"/>
                <a:gd name="connsiteY62" fmla="*/ 4876800 h 6313714"/>
                <a:gd name="connsiteX63" fmla="*/ 3582550 w 6994757"/>
                <a:gd name="connsiteY63" fmla="*/ 5021943 h 6313714"/>
                <a:gd name="connsiteX64" fmla="*/ 3713178 w 6994757"/>
                <a:gd name="connsiteY64" fmla="*/ 5283200 h 6313714"/>
                <a:gd name="connsiteX65" fmla="*/ 3713178 w 6994757"/>
                <a:gd name="connsiteY65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439652 w 6994198"/>
                <a:gd name="connsiteY27" fmla="*/ 1202956 h 6313714"/>
                <a:gd name="connsiteX28" fmla="*/ 1570281 w 6994198"/>
                <a:gd name="connsiteY28" fmla="*/ 916131 h 6313714"/>
                <a:gd name="connsiteX29" fmla="*/ 554280 w 6994198"/>
                <a:gd name="connsiteY29" fmla="*/ 844426 h 6313714"/>
                <a:gd name="connsiteX30" fmla="*/ 17251 w 6994198"/>
                <a:gd name="connsiteY30" fmla="*/ 213412 h 6313714"/>
                <a:gd name="connsiteX31" fmla="*/ 1288734 w 6994198"/>
                <a:gd name="connsiteY31" fmla="*/ 29029 h 6313714"/>
                <a:gd name="connsiteX32" fmla="*/ 1506448 w 6994198"/>
                <a:gd name="connsiteY32" fmla="*/ 0 h 6313714"/>
                <a:gd name="connsiteX33" fmla="*/ 1854791 w 6994198"/>
                <a:gd name="connsiteY33" fmla="*/ 0 h 6313714"/>
                <a:gd name="connsiteX34" fmla="*/ 2536962 w 6994198"/>
                <a:gd name="connsiteY34" fmla="*/ 14514 h 6313714"/>
                <a:gd name="connsiteX35" fmla="*/ 2914334 w 6994198"/>
                <a:gd name="connsiteY35" fmla="*/ 101600 h 6313714"/>
                <a:gd name="connsiteX36" fmla="*/ 3262677 w 6994198"/>
                <a:gd name="connsiteY36" fmla="*/ 174171 h 6313714"/>
                <a:gd name="connsiteX37" fmla="*/ 3480391 w 6994198"/>
                <a:gd name="connsiteY37" fmla="*/ 174171 h 6313714"/>
                <a:gd name="connsiteX38" fmla="*/ 3886791 w 6994198"/>
                <a:gd name="connsiteY38" fmla="*/ 261257 h 6313714"/>
                <a:gd name="connsiteX39" fmla="*/ 4612505 w 6994198"/>
                <a:gd name="connsiteY39" fmla="*/ 420914 h 6313714"/>
                <a:gd name="connsiteX40" fmla="*/ 4946334 w 6994198"/>
                <a:gd name="connsiteY40" fmla="*/ 653143 h 6313714"/>
                <a:gd name="connsiteX41" fmla="*/ 5323705 w 6994198"/>
                <a:gd name="connsiteY41" fmla="*/ 899886 h 6313714"/>
                <a:gd name="connsiteX42" fmla="*/ 5512391 w 6994198"/>
                <a:gd name="connsiteY42" fmla="*/ 1030514 h 6313714"/>
                <a:gd name="connsiteX43" fmla="*/ 5730105 w 6994198"/>
                <a:gd name="connsiteY43" fmla="*/ 1132114 h 6313714"/>
                <a:gd name="connsiteX44" fmla="*/ 5846219 w 6994198"/>
                <a:gd name="connsiteY44" fmla="*/ 1219200 h 6313714"/>
                <a:gd name="connsiteX45" fmla="*/ 5918791 w 6994198"/>
                <a:gd name="connsiteY45" fmla="*/ 1320800 h 6313714"/>
                <a:gd name="connsiteX46" fmla="*/ 6316451 w 6994198"/>
                <a:gd name="connsiteY46" fmla="*/ 1489780 h 6313714"/>
                <a:gd name="connsiteX47" fmla="*/ 6984108 w 6994198"/>
                <a:gd name="connsiteY47" fmla="*/ 1833969 h 6313714"/>
                <a:gd name="connsiteX48" fmla="*/ 6780908 w 6994198"/>
                <a:gd name="connsiteY48" fmla="*/ 2178157 h 6313714"/>
                <a:gd name="connsiteX49" fmla="*/ 6374508 w 6994198"/>
                <a:gd name="connsiteY49" fmla="*/ 2278545 h 6313714"/>
                <a:gd name="connsiteX50" fmla="*/ 5976848 w 6994198"/>
                <a:gd name="connsiteY50" fmla="*/ 2322286 h 6313714"/>
                <a:gd name="connsiteX51" fmla="*/ 5483362 w 6994198"/>
                <a:gd name="connsiteY51" fmla="*/ 2206171 h 6313714"/>
                <a:gd name="connsiteX52" fmla="*/ 5381762 w 6994198"/>
                <a:gd name="connsiteY52" fmla="*/ 2177143 h 6313714"/>
                <a:gd name="connsiteX53" fmla="*/ 5251134 w 6994198"/>
                <a:gd name="connsiteY53" fmla="*/ 2148114 h 6313714"/>
                <a:gd name="connsiteX54" fmla="*/ 5120505 w 6994198"/>
                <a:gd name="connsiteY54" fmla="*/ 2119086 h 6313714"/>
                <a:gd name="connsiteX55" fmla="*/ 3349762 w 6994198"/>
                <a:gd name="connsiteY55" fmla="*/ 3323771 h 6313714"/>
                <a:gd name="connsiteX56" fmla="*/ 3233648 w 6994198"/>
                <a:gd name="connsiteY56" fmla="*/ 3526971 h 6313714"/>
                <a:gd name="connsiteX57" fmla="*/ 3161077 w 6994198"/>
                <a:gd name="connsiteY57" fmla="*/ 3643086 h 6313714"/>
                <a:gd name="connsiteX58" fmla="*/ 3146562 w 6994198"/>
                <a:gd name="connsiteY58" fmla="*/ 3788229 h 6313714"/>
                <a:gd name="connsiteX59" fmla="*/ 3132048 w 6994198"/>
                <a:gd name="connsiteY59" fmla="*/ 3962400 h 6313714"/>
                <a:gd name="connsiteX60" fmla="*/ 3175591 w 6994198"/>
                <a:gd name="connsiteY60" fmla="*/ 4165600 h 6313714"/>
                <a:gd name="connsiteX61" fmla="*/ 3262677 w 6994198"/>
                <a:gd name="connsiteY61" fmla="*/ 4368800 h 6313714"/>
                <a:gd name="connsiteX62" fmla="*/ 3393305 w 6994198"/>
                <a:gd name="connsiteY62" fmla="*/ 4717143 h 6313714"/>
                <a:gd name="connsiteX63" fmla="*/ 3509419 w 6994198"/>
                <a:gd name="connsiteY63" fmla="*/ 4876800 h 6313714"/>
                <a:gd name="connsiteX64" fmla="*/ 3581991 w 6994198"/>
                <a:gd name="connsiteY64" fmla="*/ 5021943 h 6313714"/>
                <a:gd name="connsiteX65" fmla="*/ 3712619 w 6994198"/>
                <a:gd name="connsiteY65" fmla="*/ 5283200 h 6313714"/>
                <a:gd name="connsiteX66" fmla="*/ 3712619 w 6994198"/>
                <a:gd name="connsiteY66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352566 w 6994198"/>
                <a:gd name="connsiteY27" fmla="*/ 2063428 h 6313714"/>
                <a:gd name="connsiteX28" fmla="*/ 1439652 w 6994198"/>
                <a:gd name="connsiteY28" fmla="*/ 1202956 h 6313714"/>
                <a:gd name="connsiteX29" fmla="*/ 1570281 w 6994198"/>
                <a:gd name="connsiteY29" fmla="*/ 916131 h 6313714"/>
                <a:gd name="connsiteX30" fmla="*/ 554280 w 6994198"/>
                <a:gd name="connsiteY30" fmla="*/ 844426 h 6313714"/>
                <a:gd name="connsiteX31" fmla="*/ 17251 w 6994198"/>
                <a:gd name="connsiteY31" fmla="*/ 213412 h 6313714"/>
                <a:gd name="connsiteX32" fmla="*/ 1288734 w 6994198"/>
                <a:gd name="connsiteY32" fmla="*/ 29029 h 6313714"/>
                <a:gd name="connsiteX33" fmla="*/ 1506448 w 6994198"/>
                <a:gd name="connsiteY33" fmla="*/ 0 h 6313714"/>
                <a:gd name="connsiteX34" fmla="*/ 1854791 w 6994198"/>
                <a:gd name="connsiteY34" fmla="*/ 0 h 6313714"/>
                <a:gd name="connsiteX35" fmla="*/ 2536962 w 6994198"/>
                <a:gd name="connsiteY35" fmla="*/ 14514 h 6313714"/>
                <a:gd name="connsiteX36" fmla="*/ 2914334 w 6994198"/>
                <a:gd name="connsiteY36" fmla="*/ 101600 h 6313714"/>
                <a:gd name="connsiteX37" fmla="*/ 3262677 w 6994198"/>
                <a:gd name="connsiteY37" fmla="*/ 174171 h 6313714"/>
                <a:gd name="connsiteX38" fmla="*/ 3480391 w 6994198"/>
                <a:gd name="connsiteY38" fmla="*/ 174171 h 6313714"/>
                <a:gd name="connsiteX39" fmla="*/ 3886791 w 6994198"/>
                <a:gd name="connsiteY39" fmla="*/ 261257 h 6313714"/>
                <a:gd name="connsiteX40" fmla="*/ 4612505 w 6994198"/>
                <a:gd name="connsiteY40" fmla="*/ 420914 h 6313714"/>
                <a:gd name="connsiteX41" fmla="*/ 4946334 w 6994198"/>
                <a:gd name="connsiteY41" fmla="*/ 653143 h 6313714"/>
                <a:gd name="connsiteX42" fmla="*/ 5323705 w 6994198"/>
                <a:gd name="connsiteY42" fmla="*/ 899886 h 6313714"/>
                <a:gd name="connsiteX43" fmla="*/ 5512391 w 6994198"/>
                <a:gd name="connsiteY43" fmla="*/ 1030514 h 6313714"/>
                <a:gd name="connsiteX44" fmla="*/ 5730105 w 6994198"/>
                <a:gd name="connsiteY44" fmla="*/ 1132114 h 6313714"/>
                <a:gd name="connsiteX45" fmla="*/ 5846219 w 6994198"/>
                <a:gd name="connsiteY45" fmla="*/ 1219200 h 6313714"/>
                <a:gd name="connsiteX46" fmla="*/ 5918791 w 6994198"/>
                <a:gd name="connsiteY46" fmla="*/ 1320800 h 6313714"/>
                <a:gd name="connsiteX47" fmla="*/ 6316451 w 6994198"/>
                <a:gd name="connsiteY47" fmla="*/ 1489780 h 6313714"/>
                <a:gd name="connsiteX48" fmla="*/ 6984108 w 6994198"/>
                <a:gd name="connsiteY48" fmla="*/ 1833969 h 6313714"/>
                <a:gd name="connsiteX49" fmla="*/ 6780908 w 6994198"/>
                <a:gd name="connsiteY49" fmla="*/ 2178157 h 6313714"/>
                <a:gd name="connsiteX50" fmla="*/ 6374508 w 6994198"/>
                <a:gd name="connsiteY50" fmla="*/ 2278545 h 6313714"/>
                <a:gd name="connsiteX51" fmla="*/ 5976848 w 6994198"/>
                <a:gd name="connsiteY51" fmla="*/ 2322286 h 6313714"/>
                <a:gd name="connsiteX52" fmla="*/ 5483362 w 6994198"/>
                <a:gd name="connsiteY52" fmla="*/ 2206171 h 6313714"/>
                <a:gd name="connsiteX53" fmla="*/ 5381762 w 6994198"/>
                <a:gd name="connsiteY53" fmla="*/ 2177143 h 6313714"/>
                <a:gd name="connsiteX54" fmla="*/ 5251134 w 6994198"/>
                <a:gd name="connsiteY54" fmla="*/ 2148114 h 6313714"/>
                <a:gd name="connsiteX55" fmla="*/ 5120505 w 6994198"/>
                <a:gd name="connsiteY55" fmla="*/ 2119086 h 6313714"/>
                <a:gd name="connsiteX56" fmla="*/ 3349762 w 6994198"/>
                <a:gd name="connsiteY56" fmla="*/ 3323771 h 6313714"/>
                <a:gd name="connsiteX57" fmla="*/ 3233648 w 6994198"/>
                <a:gd name="connsiteY57" fmla="*/ 3526971 h 6313714"/>
                <a:gd name="connsiteX58" fmla="*/ 3161077 w 6994198"/>
                <a:gd name="connsiteY58" fmla="*/ 3643086 h 6313714"/>
                <a:gd name="connsiteX59" fmla="*/ 3146562 w 6994198"/>
                <a:gd name="connsiteY59" fmla="*/ 3788229 h 6313714"/>
                <a:gd name="connsiteX60" fmla="*/ 3132048 w 6994198"/>
                <a:gd name="connsiteY60" fmla="*/ 3962400 h 6313714"/>
                <a:gd name="connsiteX61" fmla="*/ 3175591 w 6994198"/>
                <a:gd name="connsiteY61" fmla="*/ 4165600 h 6313714"/>
                <a:gd name="connsiteX62" fmla="*/ 3262677 w 6994198"/>
                <a:gd name="connsiteY62" fmla="*/ 4368800 h 6313714"/>
                <a:gd name="connsiteX63" fmla="*/ 3393305 w 6994198"/>
                <a:gd name="connsiteY63" fmla="*/ 4717143 h 6313714"/>
                <a:gd name="connsiteX64" fmla="*/ 3509419 w 6994198"/>
                <a:gd name="connsiteY64" fmla="*/ 4876800 h 6313714"/>
                <a:gd name="connsiteX65" fmla="*/ 3581991 w 6994198"/>
                <a:gd name="connsiteY65" fmla="*/ 5021943 h 6313714"/>
                <a:gd name="connsiteX66" fmla="*/ 3712619 w 6994198"/>
                <a:gd name="connsiteY66" fmla="*/ 5283200 h 6313714"/>
                <a:gd name="connsiteX67" fmla="*/ 3712619 w 6994198"/>
                <a:gd name="connsiteY67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352566 w 6994198"/>
                <a:gd name="connsiteY27" fmla="*/ 2063428 h 6313714"/>
                <a:gd name="connsiteX28" fmla="*/ 1526737 w 6994198"/>
                <a:gd name="connsiteY28" fmla="*/ 1647533 h 6313714"/>
                <a:gd name="connsiteX29" fmla="*/ 1439652 w 6994198"/>
                <a:gd name="connsiteY29" fmla="*/ 1202956 h 6313714"/>
                <a:gd name="connsiteX30" fmla="*/ 1570281 w 6994198"/>
                <a:gd name="connsiteY30" fmla="*/ 916131 h 6313714"/>
                <a:gd name="connsiteX31" fmla="*/ 554280 w 6994198"/>
                <a:gd name="connsiteY31" fmla="*/ 844426 h 6313714"/>
                <a:gd name="connsiteX32" fmla="*/ 17251 w 6994198"/>
                <a:gd name="connsiteY32" fmla="*/ 213412 h 6313714"/>
                <a:gd name="connsiteX33" fmla="*/ 1288734 w 6994198"/>
                <a:gd name="connsiteY33" fmla="*/ 29029 h 6313714"/>
                <a:gd name="connsiteX34" fmla="*/ 1506448 w 6994198"/>
                <a:gd name="connsiteY34" fmla="*/ 0 h 6313714"/>
                <a:gd name="connsiteX35" fmla="*/ 1854791 w 6994198"/>
                <a:gd name="connsiteY35" fmla="*/ 0 h 6313714"/>
                <a:gd name="connsiteX36" fmla="*/ 2536962 w 6994198"/>
                <a:gd name="connsiteY36" fmla="*/ 14514 h 6313714"/>
                <a:gd name="connsiteX37" fmla="*/ 2914334 w 6994198"/>
                <a:gd name="connsiteY37" fmla="*/ 101600 h 6313714"/>
                <a:gd name="connsiteX38" fmla="*/ 3262677 w 6994198"/>
                <a:gd name="connsiteY38" fmla="*/ 174171 h 6313714"/>
                <a:gd name="connsiteX39" fmla="*/ 3480391 w 6994198"/>
                <a:gd name="connsiteY39" fmla="*/ 174171 h 6313714"/>
                <a:gd name="connsiteX40" fmla="*/ 3886791 w 6994198"/>
                <a:gd name="connsiteY40" fmla="*/ 261257 h 6313714"/>
                <a:gd name="connsiteX41" fmla="*/ 4612505 w 6994198"/>
                <a:gd name="connsiteY41" fmla="*/ 420914 h 6313714"/>
                <a:gd name="connsiteX42" fmla="*/ 4946334 w 6994198"/>
                <a:gd name="connsiteY42" fmla="*/ 653143 h 6313714"/>
                <a:gd name="connsiteX43" fmla="*/ 5323705 w 6994198"/>
                <a:gd name="connsiteY43" fmla="*/ 899886 h 6313714"/>
                <a:gd name="connsiteX44" fmla="*/ 5512391 w 6994198"/>
                <a:gd name="connsiteY44" fmla="*/ 1030514 h 6313714"/>
                <a:gd name="connsiteX45" fmla="*/ 5730105 w 6994198"/>
                <a:gd name="connsiteY45" fmla="*/ 1132114 h 6313714"/>
                <a:gd name="connsiteX46" fmla="*/ 5846219 w 6994198"/>
                <a:gd name="connsiteY46" fmla="*/ 1219200 h 6313714"/>
                <a:gd name="connsiteX47" fmla="*/ 5918791 w 6994198"/>
                <a:gd name="connsiteY47" fmla="*/ 1320800 h 6313714"/>
                <a:gd name="connsiteX48" fmla="*/ 6316451 w 6994198"/>
                <a:gd name="connsiteY48" fmla="*/ 1489780 h 6313714"/>
                <a:gd name="connsiteX49" fmla="*/ 6984108 w 6994198"/>
                <a:gd name="connsiteY49" fmla="*/ 1833969 h 6313714"/>
                <a:gd name="connsiteX50" fmla="*/ 6780908 w 6994198"/>
                <a:gd name="connsiteY50" fmla="*/ 2178157 h 6313714"/>
                <a:gd name="connsiteX51" fmla="*/ 6374508 w 6994198"/>
                <a:gd name="connsiteY51" fmla="*/ 2278545 h 6313714"/>
                <a:gd name="connsiteX52" fmla="*/ 5976848 w 6994198"/>
                <a:gd name="connsiteY52" fmla="*/ 2322286 h 6313714"/>
                <a:gd name="connsiteX53" fmla="*/ 5483362 w 6994198"/>
                <a:gd name="connsiteY53" fmla="*/ 2206171 h 6313714"/>
                <a:gd name="connsiteX54" fmla="*/ 5381762 w 6994198"/>
                <a:gd name="connsiteY54" fmla="*/ 2177143 h 6313714"/>
                <a:gd name="connsiteX55" fmla="*/ 5251134 w 6994198"/>
                <a:gd name="connsiteY55" fmla="*/ 2148114 h 6313714"/>
                <a:gd name="connsiteX56" fmla="*/ 5120505 w 6994198"/>
                <a:gd name="connsiteY56" fmla="*/ 2119086 h 6313714"/>
                <a:gd name="connsiteX57" fmla="*/ 3349762 w 6994198"/>
                <a:gd name="connsiteY57" fmla="*/ 3323771 h 6313714"/>
                <a:gd name="connsiteX58" fmla="*/ 3233648 w 6994198"/>
                <a:gd name="connsiteY58" fmla="*/ 3526971 h 6313714"/>
                <a:gd name="connsiteX59" fmla="*/ 3161077 w 6994198"/>
                <a:gd name="connsiteY59" fmla="*/ 3643086 h 6313714"/>
                <a:gd name="connsiteX60" fmla="*/ 3146562 w 6994198"/>
                <a:gd name="connsiteY60" fmla="*/ 3788229 h 6313714"/>
                <a:gd name="connsiteX61" fmla="*/ 3132048 w 6994198"/>
                <a:gd name="connsiteY61" fmla="*/ 3962400 h 6313714"/>
                <a:gd name="connsiteX62" fmla="*/ 3175591 w 6994198"/>
                <a:gd name="connsiteY62" fmla="*/ 4165600 h 6313714"/>
                <a:gd name="connsiteX63" fmla="*/ 3262677 w 6994198"/>
                <a:gd name="connsiteY63" fmla="*/ 4368800 h 6313714"/>
                <a:gd name="connsiteX64" fmla="*/ 3393305 w 6994198"/>
                <a:gd name="connsiteY64" fmla="*/ 4717143 h 6313714"/>
                <a:gd name="connsiteX65" fmla="*/ 3509419 w 6994198"/>
                <a:gd name="connsiteY65" fmla="*/ 4876800 h 6313714"/>
                <a:gd name="connsiteX66" fmla="*/ 3581991 w 6994198"/>
                <a:gd name="connsiteY66" fmla="*/ 5021943 h 6313714"/>
                <a:gd name="connsiteX67" fmla="*/ 3712619 w 6994198"/>
                <a:gd name="connsiteY67" fmla="*/ 5283200 h 6313714"/>
                <a:gd name="connsiteX68" fmla="*/ 3712619 w 6994198"/>
                <a:gd name="connsiteY68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192909 w 6994198"/>
                <a:gd name="connsiteY27" fmla="*/ 2895218 h 6313714"/>
                <a:gd name="connsiteX28" fmla="*/ 1352566 w 6994198"/>
                <a:gd name="connsiteY28" fmla="*/ 2063428 h 6313714"/>
                <a:gd name="connsiteX29" fmla="*/ 1526737 w 6994198"/>
                <a:gd name="connsiteY29" fmla="*/ 1647533 h 6313714"/>
                <a:gd name="connsiteX30" fmla="*/ 1439652 w 6994198"/>
                <a:gd name="connsiteY30" fmla="*/ 1202956 h 6313714"/>
                <a:gd name="connsiteX31" fmla="*/ 1570281 w 6994198"/>
                <a:gd name="connsiteY31" fmla="*/ 916131 h 6313714"/>
                <a:gd name="connsiteX32" fmla="*/ 554280 w 6994198"/>
                <a:gd name="connsiteY32" fmla="*/ 844426 h 6313714"/>
                <a:gd name="connsiteX33" fmla="*/ 17251 w 6994198"/>
                <a:gd name="connsiteY33" fmla="*/ 213412 h 6313714"/>
                <a:gd name="connsiteX34" fmla="*/ 1288734 w 6994198"/>
                <a:gd name="connsiteY34" fmla="*/ 29029 h 6313714"/>
                <a:gd name="connsiteX35" fmla="*/ 1506448 w 6994198"/>
                <a:gd name="connsiteY35" fmla="*/ 0 h 6313714"/>
                <a:gd name="connsiteX36" fmla="*/ 1854791 w 6994198"/>
                <a:gd name="connsiteY36" fmla="*/ 0 h 6313714"/>
                <a:gd name="connsiteX37" fmla="*/ 2536962 w 6994198"/>
                <a:gd name="connsiteY37" fmla="*/ 14514 h 6313714"/>
                <a:gd name="connsiteX38" fmla="*/ 2914334 w 6994198"/>
                <a:gd name="connsiteY38" fmla="*/ 101600 h 6313714"/>
                <a:gd name="connsiteX39" fmla="*/ 3262677 w 6994198"/>
                <a:gd name="connsiteY39" fmla="*/ 174171 h 6313714"/>
                <a:gd name="connsiteX40" fmla="*/ 3480391 w 6994198"/>
                <a:gd name="connsiteY40" fmla="*/ 174171 h 6313714"/>
                <a:gd name="connsiteX41" fmla="*/ 3886791 w 6994198"/>
                <a:gd name="connsiteY41" fmla="*/ 261257 h 6313714"/>
                <a:gd name="connsiteX42" fmla="*/ 4612505 w 6994198"/>
                <a:gd name="connsiteY42" fmla="*/ 420914 h 6313714"/>
                <a:gd name="connsiteX43" fmla="*/ 4946334 w 6994198"/>
                <a:gd name="connsiteY43" fmla="*/ 653143 h 6313714"/>
                <a:gd name="connsiteX44" fmla="*/ 5323705 w 6994198"/>
                <a:gd name="connsiteY44" fmla="*/ 899886 h 6313714"/>
                <a:gd name="connsiteX45" fmla="*/ 5512391 w 6994198"/>
                <a:gd name="connsiteY45" fmla="*/ 1030514 h 6313714"/>
                <a:gd name="connsiteX46" fmla="*/ 5730105 w 6994198"/>
                <a:gd name="connsiteY46" fmla="*/ 1132114 h 6313714"/>
                <a:gd name="connsiteX47" fmla="*/ 5846219 w 6994198"/>
                <a:gd name="connsiteY47" fmla="*/ 1219200 h 6313714"/>
                <a:gd name="connsiteX48" fmla="*/ 5918791 w 6994198"/>
                <a:gd name="connsiteY48" fmla="*/ 1320800 h 6313714"/>
                <a:gd name="connsiteX49" fmla="*/ 6316451 w 6994198"/>
                <a:gd name="connsiteY49" fmla="*/ 1489780 h 6313714"/>
                <a:gd name="connsiteX50" fmla="*/ 6984108 w 6994198"/>
                <a:gd name="connsiteY50" fmla="*/ 1833969 h 6313714"/>
                <a:gd name="connsiteX51" fmla="*/ 6780908 w 6994198"/>
                <a:gd name="connsiteY51" fmla="*/ 2178157 h 6313714"/>
                <a:gd name="connsiteX52" fmla="*/ 6374508 w 6994198"/>
                <a:gd name="connsiteY52" fmla="*/ 2278545 h 6313714"/>
                <a:gd name="connsiteX53" fmla="*/ 5976848 w 6994198"/>
                <a:gd name="connsiteY53" fmla="*/ 2322286 h 6313714"/>
                <a:gd name="connsiteX54" fmla="*/ 5483362 w 6994198"/>
                <a:gd name="connsiteY54" fmla="*/ 2206171 h 6313714"/>
                <a:gd name="connsiteX55" fmla="*/ 5381762 w 6994198"/>
                <a:gd name="connsiteY55" fmla="*/ 2177143 h 6313714"/>
                <a:gd name="connsiteX56" fmla="*/ 5251134 w 6994198"/>
                <a:gd name="connsiteY56" fmla="*/ 2148114 h 6313714"/>
                <a:gd name="connsiteX57" fmla="*/ 5120505 w 6994198"/>
                <a:gd name="connsiteY57" fmla="*/ 2119086 h 6313714"/>
                <a:gd name="connsiteX58" fmla="*/ 3349762 w 6994198"/>
                <a:gd name="connsiteY58" fmla="*/ 3323771 h 6313714"/>
                <a:gd name="connsiteX59" fmla="*/ 3233648 w 6994198"/>
                <a:gd name="connsiteY59" fmla="*/ 3526971 h 6313714"/>
                <a:gd name="connsiteX60" fmla="*/ 3161077 w 6994198"/>
                <a:gd name="connsiteY60" fmla="*/ 3643086 h 6313714"/>
                <a:gd name="connsiteX61" fmla="*/ 3146562 w 6994198"/>
                <a:gd name="connsiteY61" fmla="*/ 3788229 h 6313714"/>
                <a:gd name="connsiteX62" fmla="*/ 3132048 w 6994198"/>
                <a:gd name="connsiteY62" fmla="*/ 3962400 h 6313714"/>
                <a:gd name="connsiteX63" fmla="*/ 3175591 w 6994198"/>
                <a:gd name="connsiteY63" fmla="*/ 4165600 h 6313714"/>
                <a:gd name="connsiteX64" fmla="*/ 3262677 w 6994198"/>
                <a:gd name="connsiteY64" fmla="*/ 4368800 h 6313714"/>
                <a:gd name="connsiteX65" fmla="*/ 3393305 w 6994198"/>
                <a:gd name="connsiteY65" fmla="*/ 4717143 h 6313714"/>
                <a:gd name="connsiteX66" fmla="*/ 3509419 w 6994198"/>
                <a:gd name="connsiteY66" fmla="*/ 4876800 h 6313714"/>
                <a:gd name="connsiteX67" fmla="*/ 3581991 w 6994198"/>
                <a:gd name="connsiteY67" fmla="*/ 5021943 h 6313714"/>
                <a:gd name="connsiteX68" fmla="*/ 3712619 w 6994198"/>
                <a:gd name="connsiteY68" fmla="*/ 5283200 h 6313714"/>
                <a:gd name="connsiteX69" fmla="*/ 3712619 w 6994198"/>
                <a:gd name="connsiteY69" fmla="*/ 5588000 h 63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994198" h="6313714">
                  <a:moveTo>
                    <a:pt x="3712619" y="5588000"/>
                  </a:moveTo>
                  <a:lnTo>
                    <a:pt x="3698105" y="5878286"/>
                  </a:lnTo>
                  <a:lnTo>
                    <a:pt x="3567477" y="5849257"/>
                  </a:lnTo>
                  <a:lnTo>
                    <a:pt x="3509419" y="5762171"/>
                  </a:lnTo>
                  <a:lnTo>
                    <a:pt x="3596505" y="5950857"/>
                  </a:lnTo>
                  <a:lnTo>
                    <a:pt x="3611019" y="6139543"/>
                  </a:lnTo>
                  <a:lnTo>
                    <a:pt x="3552962" y="6313714"/>
                  </a:lnTo>
                  <a:lnTo>
                    <a:pt x="3393305" y="5994400"/>
                  </a:lnTo>
                  <a:lnTo>
                    <a:pt x="3291705" y="5907314"/>
                  </a:lnTo>
                  <a:lnTo>
                    <a:pt x="3291705" y="6052457"/>
                  </a:lnTo>
                  <a:lnTo>
                    <a:pt x="3291705" y="6197600"/>
                  </a:lnTo>
                  <a:lnTo>
                    <a:pt x="3146562" y="5921829"/>
                  </a:lnTo>
                  <a:lnTo>
                    <a:pt x="2856277" y="5747657"/>
                  </a:lnTo>
                  <a:lnTo>
                    <a:pt x="2957877" y="5631543"/>
                  </a:lnTo>
                  <a:lnTo>
                    <a:pt x="2856277" y="5370286"/>
                  </a:lnTo>
                  <a:lnTo>
                    <a:pt x="2754677" y="5268686"/>
                  </a:lnTo>
                  <a:lnTo>
                    <a:pt x="2711134" y="5239657"/>
                  </a:lnTo>
                  <a:lnTo>
                    <a:pt x="2754677" y="5152571"/>
                  </a:lnTo>
                  <a:lnTo>
                    <a:pt x="2696619" y="5065486"/>
                  </a:lnTo>
                  <a:lnTo>
                    <a:pt x="2783705" y="5065486"/>
                  </a:lnTo>
                  <a:lnTo>
                    <a:pt x="2609534" y="4572000"/>
                  </a:lnTo>
                  <a:lnTo>
                    <a:pt x="2478905" y="4194629"/>
                  </a:lnTo>
                  <a:lnTo>
                    <a:pt x="2275705" y="3860800"/>
                  </a:lnTo>
                  <a:lnTo>
                    <a:pt x="1898334" y="3570514"/>
                  </a:lnTo>
                  <a:lnTo>
                    <a:pt x="1622562" y="3454400"/>
                  </a:lnTo>
                  <a:lnTo>
                    <a:pt x="1477419" y="3439886"/>
                  </a:lnTo>
                  <a:lnTo>
                    <a:pt x="1404848" y="3352800"/>
                  </a:lnTo>
                  <a:cubicBezTo>
                    <a:pt x="1384039" y="3250071"/>
                    <a:pt x="1201623" y="3110113"/>
                    <a:pt x="1192909" y="2895218"/>
                  </a:cubicBezTo>
                  <a:cubicBezTo>
                    <a:pt x="1184195" y="2680323"/>
                    <a:pt x="1323538" y="2259424"/>
                    <a:pt x="1352566" y="2063428"/>
                  </a:cubicBezTo>
                  <a:cubicBezTo>
                    <a:pt x="1343852" y="1769656"/>
                    <a:pt x="1512223" y="1790945"/>
                    <a:pt x="1526737" y="1647533"/>
                  </a:cubicBezTo>
                  <a:cubicBezTo>
                    <a:pt x="1541251" y="1504121"/>
                    <a:pt x="1403366" y="1315295"/>
                    <a:pt x="1439652" y="1202956"/>
                  </a:cubicBezTo>
                  <a:cubicBezTo>
                    <a:pt x="1428520" y="818356"/>
                    <a:pt x="1717843" y="975886"/>
                    <a:pt x="1570281" y="916131"/>
                  </a:cubicBezTo>
                  <a:cubicBezTo>
                    <a:pt x="1422719" y="856376"/>
                    <a:pt x="774414" y="983058"/>
                    <a:pt x="554280" y="844426"/>
                  </a:cubicBezTo>
                  <a:cubicBezTo>
                    <a:pt x="334146" y="705794"/>
                    <a:pt x="-90644" y="315849"/>
                    <a:pt x="17251" y="213412"/>
                  </a:cubicBezTo>
                  <a:lnTo>
                    <a:pt x="1288734" y="29029"/>
                  </a:lnTo>
                  <a:lnTo>
                    <a:pt x="1506448" y="0"/>
                  </a:lnTo>
                  <a:lnTo>
                    <a:pt x="1854791" y="0"/>
                  </a:lnTo>
                  <a:lnTo>
                    <a:pt x="2536962" y="14514"/>
                  </a:lnTo>
                  <a:lnTo>
                    <a:pt x="2914334" y="101600"/>
                  </a:lnTo>
                  <a:lnTo>
                    <a:pt x="3262677" y="174171"/>
                  </a:lnTo>
                  <a:lnTo>
                    <a:pt x="3480391" y="174171"/>
                  </a:lnTo>
                  <a:lnTo>
                    <a:pt x="3886791" y="261257"/>
                  </a:lnTo>
                  <a:lnTo>
                    <a:pt x="4612505" y="420914"/>
                  </a:lnTo>
                  <a:lnTo>
                    <a:pt x="4946334" y="653143"/>
                  </a:lnTo>
                  <a:lnTo>
                    <a:pt x="5323705" y="899886"/>
                  </a:lnTo>
                  <a:lnTo>
                    <a:pt x="5512391" y="1030514"/>
                  </a:lnTo>
                  <a:lnTo>
                    <a:pt x="5730105" y="1132114"/>
                  </a:lnTo>
                  <a:lnTo>
                    <a:pt x="5846219" y="1219200"/>
                  </a:lnTo>
                  <a:lnTo>
                    <a:pt x="5918791" y="1320800"/>
                  </a:lnTo>
                  <a:cubicBezTo>
                    <a:pt x="5985068" y="1365897"/>
                    <a:pt x="6138898" y="1404252"/>
                    <a:pt x="6316451" y="1489780"/>
                  </a:cubicBezTo>
                  <a:cubicBezTo>
                    <a:pt x="6494004" y="1575308"/>
                    <a:pt x="6933308" y="1731191"/>
                    <a:pt x="6984108" y="1833969"/>
                  </a:cubicBezTo>
                  <a:cubicBezTo>
                    <a:pt x="7034908" y="1936748"/>
                    <a:pt x="6882508" y="2104061"/>
                    <a:pt x="6780908" y="2178157"/>
                  </a:cubicBezTo>
                  <a:cubicBezTo>
                    <a:pt x="6679308" y="2252253"/>
                    <a:pt x="6481908" y="2242573"/>
                    <a:pt x="6374508" y="2278545"/>
                  </a:cubicBezTo>
                  <a:lnTo>
                    <a:pt x="5976848" y="2322286"/>
                  </a:lnTo>
                  <a:lnTo>
                    <a:pt x="5483362" y="2206171"/>
                  </a:lnTo>
                  <a:lnTo>
                    <a:pt x="5381762" y="2177143"/>
                  </a:lnTo>
                  <a:lnTo>
                    <a:pt x="5251134" y="2148114"/>
                  </a:lnTo>
                  <a:lnTo>
                    <a:pt x="5120505" y="2119086"/>
                  </a:lnTo>
                  <a:lnTo>
                    <a:pt x="3349762" y="3323771"/>
                  </a:lnTo>
                  <a:lnTo>
                    <a:pt x="3233648" y="3526971"/>
                  </a:lnTo>
                  <a:lnTo>
                    <a:pt x="3161077" y="3643086"/>
                  </a:lnTo>
                  <a:lnTo>
                    <a:pt x="3146562" y="3788229"/>
                  </a:lnTo>
                  <a:lnTo>
                    <a:pt x="3132048" y="3962400"/>
                  </a:lnTo>
                  <a:lnTo>
                    <a:pt x="3175591" y="4165600"/>
                  </a:lnTo>
                  <a:lnTo>
                    <a:pt x="3262677" y="4368800"/>
                  </a:lnTo>
                  <a:lnTo>
                    <a:pt x="3393305" y="4717143"/>
                  </a:lnTo>
                  <a:lnTo>
                    <a:pt x="3509419" y="4876800"/>
                  </a:lnTo>
                  <a:lnTo>
                    <a:pt x="3581991" y="5021943"/>
                  </a:lnTo>
                  <a:lnTo>
                    <a:pt x="3712619" y="5283200"/>
                  </a:lnTo>
                  <a:lnTo>
                    <a:pt x="3712619" y="5588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4286826" y="5401919"/>
              <a:ext cx="527050" cy="199226"/>
            </a:xfrm>
            <a:custGeom>
              <a:avLst/>
              <a:gdLst>
                <a:gd name="connsiteX0" fmla="*/ 0 w 527050"/>
                <a:gd name="connsiteY0" fmla="*/ 0 h 196850"/>
                <a:gd name="connsiteX1" fmla="*/ 139700 w 527050"/>
                <a:gd name="connsiteY1" fmla="*/ 82550 h 196850"/>
                <a:gd name="connsiteX2" fmla="*/ 260350 w 527050"/>
                <a:gd name="connsiteY2" fmla="*/ 152400 h 196850"/>
                <a:gd name="connsiteX3" fmla="*/ 304800 w 527050"/>
                <a:gd name="connsiteY3" fmla="*/ 184150 h 196850"/>
                <a:gd name="connsiteX4" fmla="*/ 393700 w 527050"/>
                <a:gd name="connsiteY4" fmla="*/ 196850 h 196850"/>
                <a:gd name="connsiteX5" fmla="*/ 463550 w 527050"/>
                <a:gd name="connsiteY5" fmla="*/ 158750 h 196850"/>
                <a:gd name="connsiteX6" fmla="*/ 520700 w 527050"/>
                <a:gd name="connsiteY6" fmla="*/ 101600 h 196850"/>
                <a:gd name="connsiteX7" fmla="*/ 527050 w 527050"/>
                <a:gd name="connsiteY7" fmla="*/ 50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050" h="196850">
                  <a:moveTo>
                    <a:pt x="0" y="0"/>
                  </a:moveTo>
                  <a:lnTo>
                    <a:pt x="139700" y="82550"/>
                  </a:lnTo>
                  <a:lnTo>
                    <a:pt x="260350" y="152400"/>
                  </a:lnTo>
                  <a:lnTo>
                    <a:pt x="304800" y="184150"/>
                  </a:lnTo>
                  <a:lnTo>
                    <a:pt x="393700" y="196850"/>
                  </a:lnTo>
                  <a:lnTo>
                    <a:pt x="463550" y="158750"/>
                  </a:lnTo>
                  <a:lnTo>
                    <a:pt x="520700" y="101600"/>
                  </a:lnTo>
                  <a:lnTo>
                    <a:pt x="527050" y="508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293176" y="5504745"/>
              <a:ext cx="679450" cy="340612"/>
            </a:xfrm>
            <a:custGeom>
              <a:avLst/>
              <a:gdLst>
                <a:gd name="connsiteX0" fmla="*/ 679450 w 679450"/>
                <a:gd name="connsiteY0" fmla="*/ 304800 h 336550"/>
                <a:gd name="connsiteX1" fmla="*/ 457200 w 679450"/>
                <a:gd name="connsiteY1" fmla="*/ 298450 h 336550"/>
                <a:gd name="connsiteX2" fmla="*/ 361950 w 679450"/>
                <a:gd name="connsiteY2" fmla="*/ 273050 h 336550"/>
                <a:gd name="connsiteX3" fmla="*/ 279400 w 679450"/>
                <a:gd name="connsiteY3" fmla="*/ 222250 h 336550"/>
                <a:gd name="connsiteX4" fmla="*/ 196850 w 679450"/>
                <a:gd name="connsiteY4" fmla="*/ 120650 h 336550"/>
                <a:gd name="connsiteX5" fmla="*/ 95250 w 679450"/>
                <a:gd name="connsiteY5" fmla="*/ 44450 h 336550"/>
                <a:gd name="connsiteX6" fmla="*/ 31750 w 679450"/>
                <a:gd name="connsiteY6" fmla="*/ 0 h 336550"/>
                <a:gd name="connsiteX7" fmla="*/ 0 w 679450"/>
                <a:gd name="connsiteY7" fmla="*/ 31750 h 336550"/>
                <a:gd name="connsiteX8" fmla="*/ 50800 w 679450"/>
                <a:gd name="connsiteY8" fmla="*/ 101600 h 336550"/>
                <a:gd name="connsiteX9" fmla="*/ 152400 w 679450"/>
                <a:gd name="connsiteY9" fmla="*/ 165100 h 336550"/>
                <a:gd name="connsiteX10" fmla="*/ 215900 w 679450"/>
                <a:gd name="connsiteY10" fmla="*/ 228600 h 336550"/>
                <a:gd name="connsiteX11" fmla="*/ 254000 w 679450"/>
                <a:gd name="connsiteY11" fmla="*/ 266700 h 336550"/>
                <a:gd name="connsiteX12" fmla="*/ 311150 w 679450"/>
                <a:gd name="connsiteY12" fmla="*/ 311150 h 336550"/>
                <a:gd name="connsiteX13" fmla="*/ 361950 w 679450"/>
                <a:gd name="connsiteY13" fmla="*/ 323850 h 336550"/>
                <a:gd name="connsiteX14" fmla="*/ 425450 w 679450"/>
                <a:gd name="connsiteY14" fmla="*/ 330200 h 336550"/>
                <a:gd name="connsiteX15" fmla="*/ 539750 w 679450"/>
                <a:gd name="connsiteY15" fmla="*/ 336550 h 336550"/>
                <a:gd name="connsiteX16" fmla="*/ 679450 w 679450"/>
                <a:gd name="connsiteY16" fmla="*/ 30480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9450" h="336550">
                  <a:moveTo>
                    <a:pt x="679450" y="304800"/>
                  </a:moveTo>
                  <a:lnTo>
                    <a:pt x="457200" y="298450"/>
                  </a:lnTo>
                  <a:lnTo>
                    <a:pt x="361950" y="273050"/>
                  </a:lnTo>
                  <a:lnTo>
                    <a:pt x="279400" y="222250"/>
                  </a:lnTo>
                  <a:lnTo>
                    <a:pt x="196850" y="120650"/>
                  </a:lnTo>
                  <a:lnTo>
                    <a:pt x="95250" y="44450"/>
                  </a:lnTo>
                  <a:lnTo>
                    <a:pt x="31750" y="0"/>
                  </a:lnTo>
                  <a:lnTo>
                    <a:pt x="0" y="31750"/>
                  </a:lnTo>
                  <a:lnTo>
                    <a:pt x="50800" y="101600"/>
                  </a:lnTo>
                  <a:lnTo>
                    <a:pt x="152400" y="165100"/>
                  </a:lnTo>
                  <a:lnTo>
                    <a:pt x="215900" y="228600"/>
                  </a:lnTo>
                  <a:lnTo>
                    <a:pt x="254000" y="266700"/>
                  </a:lnTo>
                  <a:lnTo>
                    <a:pt x="311150" y="311150"/>
                  </a:lnTo>
                  <a:lnTo>
                    <a:pt x="361950" y="323850"/>
                  </a:lnTo>
                  <a:lnTo>
                    <a:pt x="425450" y="330200"/>
                  </a:lnTo>
                  <a:lnTo>
                    <a:pt x="539750" y="336550"/>
                  </a:lnTo>
                  <a:lnTo>
                    <a:pt x="679450" y="30480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114106" y="2066746"/>
              <a:ext cx="2207260" cy="2773680"/>
            </a:xfrm>
            <a:custGeom>
              <a:avLst/>
              <a:gdLst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16764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7239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733550 w 2167890"/>
                <a:gd name="connsiteY0" fmla="*/ 0 h 2773680"/>
                <a:gd name="connsiteX1" fmla="*/ 1977390 w 2167890"/>
                <a:gd name="connsiteY1" fmla="*/ 91440 h 2773680"/>
                <a:gd name="connsiteX2" fmla="*/ 2129790 w 2167890"/>
                <a:gd name="connsiteY2" fmla="*/ 213360 h 2773680"/>
                <a:gd name="connsiteX3" fmla="*/ 2167890 w 2167890"/>
                <a:gd name="connsiteY3" fmla="*/ 297180 h 2773680"/>
                <a:gd name="connsiteX4" fmla="*/ 2167890 w 2167890"/>
                <a:gd name="connsiteY4" fmla="*/ 434340 h 2773680"/>
                <a:gd name="connsiteX5" fmla="*/ 2106930 w 2167890"/>
                <a:gd name="connsiteY5" fmla="*/ 533400 h 2773680"/>
                <a:gd name="connsiteX6" fmla="*/ 2106930 w 2167890"/>
                <a:gd name="connsiteY6" fmla="*/ 533400 h 2773680"/>
                <a:gd name="connsiteX7" fmla="*/ 2061210 w 2167890"/>
                <a:gd name="connsiteY7" fmla="*/ 640080 h 2773680"/>
                <a:gd name="connsiteX8" fmla="*/ 2007870 w 2167890"/>
                <a:gd name="connsiteY8" fmla="*/ 701040 h 2773680"/>
                <a:gd name="connsiteX9" fmla="*/ 1969770 w 2167890"/>
                <a:gd name="connsiteY9" fmla="*/ 800100 h 2773680"/>
                <a:gd name="connsiteX10" fmla="*/ 1962150 w 2167890"/>
                <a:gd name="connsiteY10" fmla="*/ 883920 h 2773680"/>
                <a:gd name="connsiteX11" fmla="*/ 1962150 w 2167890"/>
                <a:gd name="connsiteY11" fmla="*/ 975360 h 2773680"/>
                <a:gd name="connsiteX12" fmla="*/ 2000250 w 2167890"/>
                <a:gd name="connsiteY12" fmla="*/ 1150620 h 2773680"/>
                <a:gd name="connsiteX13" fmla="*/ 2061210 w 2167890"/>
                <a:gd name="connsiteY13" fmla="*/ 1295400 h 2773680"/>
                <a:gd name="connsiteX14" fmla="*/ 2106930 w 2167890"/>
                <a:gd name="connsiteY14" fmla="*/ 1463040 h 2773680"/>
                <a:gd name="connsiteX15" fmla="*/ 2106930 w 2167890"/>
                <a:gd name="connsiteY15" fmla="*/ 1524000 h 2773680"/>
                <a:gd name="connsiteX16" fmla="*/ 2099310 w 2167890"/>
                <a:gd name="connsiteY16" fmla="*/ 1584960 h 2773680"/>
                <a:gd name="connsiteX17" fmla="*/ 2099310 w 2167890"/>
                <a:gd name="connsiteY17" fmla="*/ 1584960 h 2773680"/>
                <a:gd name="connsiteX18" fmla="*/ 1969770 w 2167890"/>
                <a:gd name="connsiteY18" fmla="*/ 1668780 h 2773680"/>
                <a:gd name="connsiteX19" fmla="*/ 1916430 w 2167890"/>
                <a:gd name="connsiteY19" fmla="*/ 1684020 h 2773680"/>
                <a:gd name="connsiteX20" fmla="*/ 1802130 w 2167890"/>
                <a:gd name="connsiteY20" fmla="*/ 1729740 h 2773680"/>
                <a:gd name="connsiteX21" fmla="*/ 1786890 w 2167890"/>
                <a:gd name="connsiteY21" fmla="*/ 1767840 h 2773680"/>
                <a:gd name="connsiteX22" fmla="*/ 1764030 w 2167890"/>
                <a:gd name="connsiteY22" fmla="*/ 1889760 h 2773680"/>
                <a:gd name="connsiteX23" fmla="*/ 1779270 w 2167890"/>
                <a:gd name="connsiteY23" fmla="*/ 1958340 h 2773680"/>
                <a:gd name="connsiteX24" fmla="*/ 1779270 w 2167890"/>
                <a:gd name="connsiteY24" fmla="*/ 2026920 h 2773680"/>
                <a:gd name="connsiteX25" fmla="*/ 1748790 w 2167890"/>
                <a:gd name="connsiteY25" fmla="*/ 2072640 h 2773680"/>
                <a:gd name="connsiteX26" fmla="*/ 1703070 w 2167890"/>
                <a:gd name="connsiteY26" fmla="*/ 2103120 h 2773680"/>
                <a:gd name="connsiteX27" fmla="*/ 1672590 w 2167890"/>
                <a:gd name="connsiteY27" fmla="*/ 2125980 h 2773680"/>
                <a:gd name="connsiteX28" fmla="*/ 1657350 w 2167890"/>
                <a:gd name="connsiteY28" fmla="*/ 2133600 h 2773680"/>
                <a:gd name="connsiteX29" fmla="*/ 1680210 w 2167890"/>
                <a:gd name="connsiteY29" fmla="*/ 2186940 h 2773680"/>
                <a:gd name="connsiteX30" fmla="*/ 1687830 w 2167890"/>
                <a:gd name="connsiteY30" fmla="*/ 2255520 h 2773680"/>
                <a:gd name="connsiteX31" fmla="*/ 1687830 w 2167890"/>
                <a:gd name="connsiteY31" fmla="*/ 2293620 h 2773680"/>
                <a:gd name="connsiteX32" fmla="*/ 1672590 w 2167890"/>
                <a:gd name="connsiteY32" fmla="*/ 2324100 h 2773680"/>
                <a:gd name="connsiteX33" fmla="*/ 1596390 w 2167890"/>
                <a:gd name="connsiteY33" fmla="*/ 2346960 h 2773680"/>
                <a:gd name="connsiteX34" fmla="*/ 1527810 w 2167890"/>
                <a:gd name="connsiteY34" fmla="*/ 2362200 h 2773680"/>
                <a:gd name="connsiteX35" fmla="*/ 1474470 w 2167890"/>
                <a:gd name="connsiteY35" fmla="*/ 2407920 h 2773680"/>
                <a:gd name="connsiteX36" fmla="*/ 1436370 w 2167890"/>
                <a:gd name="connsiteY36" fmla="*/ 2438400 h 2773680"/>
                <a:gd name="connsiteX37" fmla="*/ 1421130 w 2167890"/>
                <a:gd name="connsiteY37" fmla="*/ 2476500 h 2773680"/>
                <a:gd name="connsiteX38" fmla="*/ 1421130 w 2167890"/>
                <a:gd name="connsiteY38" fmla="*/ 2476500 h 2773680"/>
                <a:gd name="connsiteX39" fmla="*/ 1390650 w 2167890"/>
                <a:gd name="connsiteY39" fmla="*/ 2628900 h 2773680"/>
                <a:gd name="connsiteX40" fmla="*/ 1360170 w 2167890"/>
                <a:gd name="connsiteY40" fmla="*/ 2712720 h 2773680"/>
                <a:gd name="connsiteX41" fmla="*/ 1223010 w 2167890"/>
                <a:gd name="connsiteY41" fmla="*/ 2773680 h 2773680"/>
                <a:gd name="connsiteX42" fmla="*/ 1146810 w 2167890"/>
                <a:gd name="connsiteY42" fmla="*/ 2773680 h 2773680"/>
                <a:gd name="connsiteX43" fmla="*/ 1047750 w 2167890"/>
                <a:gd name="connsiteY43" fmla="*/ 2750820 h 2773680"/>
                <a:gd name="connsiteX44" fmla="*/ 910590 w 2167890"/>
                <a:gd name="connsiteY44" fmla="*/ 2682240 h 2773680"/>
                <a:gd name="connsiteX45" fmla="*/ 781050 w 2167890"/>
                <a:gd name="connsiteY45" fmla="*/ 2636520 h 2773680"/>
                <a:gd name="connsiteX46" fmla="*/ 674370 w 2167890"/>
                <a:gd name="connsiteY46" fmla="*/ 2560320 h 2773680"/>
                <a:gd name="connsiteX47" fmla="*/ 560070 w 2167890"/>
                <a:gd name="connsiteY47" fmla="*/ 2484120 h 2773680"/>
                <a:gd name="connsiteX48" fmla="*/ 529590 w 2167890"/>
                <a:gd name="connsiteY48" fmla="*/ 2430780 h 2773680"/>
                <a:gd name="connsiteX49" fmla="*/ 483870 w 2167890"/>
                <a:gd name="connsiteY49" fmla="*/ 2415540 h 2773680"/>
                <a:gd name="connsiteX50" fmla="*/ 438150 w 2167890"/>
                <a:gd name="connsiteY50" fmla="*/ 2407920 h 2773680"/>
                <a:gd name="connsiteX51" fmla="*/ 361950 w 2167890"/>
                <a:gd name="connsiteY51" fmla="*/ 2392680 h 2773680"/>
                <a:gd name="connsiteX52" fmla="*/ 255270 w 2167890"/>
                <a:gd name="connsiteY52" fmla="*/ 2407920 h 2773680"/>
                <a:gd name="connsiteX53" fmla="*/ 194310 w 2167890"/>
                <a:gd name="connsiteY53" fmla="*/ 2468880 h 2773680"/>
                <a:gd name="connsiteX54" fmla="*/ 125730 w 2167890"/>
                <a:gd name="connsiteY54" fmla="*/ 2537460 h 2773680"/>
                <a:gd name="connsiteX55" fmla="*/ 80010 w 2167890"/>
                <a:gd name="connsiteY55" fmla="*/ 2606040 h 2773680"/>
                <a:gd name="connsiteX56" fmla="*/ 41910 w 2167890"/>
                <a:gd name="connsiteY56" fmla="*/ 2674620 h 2773680"/>
                <a:gd name="connsiteX57" fmla="*/ 49530 w 2167890"/>
                <a:gd name="connsiteY57" fmla="*/ 2598420 h 2773680"/>
                <a:gd name="connsiteX58" fmla="*/ 87630 w 2167890"/>
                <a:gd name="connsiteY58" fmla="*/ 2529840 h 2773680"/>
                <a:gd name="connsiteX59" fmla="*/ 0 w 2167890"/>
                <a:gd name="connsiteY59" fmla="*/ 2446020 h 2773680"/>
                <a:gd name="connsiteX60" fmla="*/ 114300 w 2167890"/>
                <a:gd name="connsiteY60" fmla="*/ 2308860 h 2773680"/>
                <a:gd name="connsiteX61" fmla="*/ 247650 w 2167890"/>
                <a:gd name="connsiteY61" fmla="*/ 2179320 h 2773680"/>
                <a:gd name="connsiteX62" fmla="*/ 285750 w 2167890"/>
                <a:gd name="connsiteY62" fmla="*/ 1958340 h 2773680"/>
                <a:gd name="connsiteX63" fmla="*/ 323850 w 2167890"/>
                <a:gd name="connsiteY63" fmla="*/ 1836420 h 2773680"/>
                <a:gd name="connsiteX64" fmla="*/ 346710 w 2167890"/>
                <a:gd name="connsiteY64" fmla="*/ 1714500 h 2773680"/>
                <a:gd name="connsiteX65" fmla="*/ 384810 w 2167890"/>
                <a:gd name="connsiteY65" fmla="*/ 1546860 h 2773680"/>
                <a:gd name="connsiteX66" fmla="*/ 400050 w 2167890"/>
                <a:gd name="connsiteY66" fmla="*/ 1363980 h 2773680"/>
                <a:gd name="connsiteX67" fmla="*/ 438150 w 2167890"/>
                <a:gd name="connsiteY67" fmla="*/ 1135380 h 2773680"/>
                <a:gd name="connsiteX68" fmla="*/ 438150 w 2167890"/>
                <a:gd name="connsiteY68" fmla="*/ 853440 h 2773680"/>
                <a:gd name="connsiteX69" fmla="*/ 499110 w 2167890"/>
                <a:gd name="connsiteY69" fmla="*/ 723900 h 2773680"/>
                <a:gd name="connsiteX70" fmla="*/ 605790 w 2167890"/>
                <a:gd name="connsiteY70" fmla="*/ 556260 h 2773680"/>
                <a:gd name="connsiteX71" fmla="*/ 735330 w 2167890"/>
                <a:gd name="connsiteY71" fmla="*/ 449580 h 2773680"/>
                <a:gd name="connsiteX72" fmla="*/ 895350 w 2167890"/>
                <a:gd name="connsiteY72" fmla="*/ 342900 h 2773680"/>
                <a:gd name="connsiteX73" fmla="*/ 1040130 w 2167890"/>
                <a:gd name="connsiteY73" fmla="*/ 289560 h 2773680"/>
                <a:gd name="connsiteX74" fmla="*/ 1238250 w 2167890"/>
                <a:gd name="connsiteY74" fmla="*/ 220980 h 2773680"/>
                <a:gd name="connsiteX75" fmla="*/ 1474470 w 2167890"/>
                <a:gd name="connsiteY75" fmla="*/ 137160 h 2773680"/>
                <a:gd name="connsiteX76" fmla="*/ 1581150 w 2167890"/>
                <a:gd name="connsiteY76" fmla="*/ 99060 h 2773680"/>
                <a:gd name="connsiteX77" fmla="*/ 1695450 w 2167890"/>
                <a:gd name="connsiteY77" fmla="*/ 38100 h 2773680"/>
                <a:gd name="connsiteX78" fmla="*/ 1733550 w 216789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81280 w 2207260"/>
                <a:gd name="connsiteY56" fmla="*/ 26746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2235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727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2207260" h="2773680">
                  <a:moveTo>
                    <a:pt x="1772920" y="0"/>
                  </a:moveTo>
                  <a:lnTo>
                    <a:pt x="2016760" y="91440"/>
                  </a:lnTo>
                  <a:lnTo>
                    <a:pt x="2169160" y="213360"/>
                  </a:lnTo>
                  <a:lnTo>
                    <a:pt x="2207260" y="297180"/>
                  </a:lnTo>
                  <a:lnTo>
                    <a:pt x="2207260" y="434340"/>
                  </a:lnTo>
                  <a:lnTo>
                    <a:pt x="2146300" y="533400"/>
                  </a:lnTo>
                  <a:lnTo>
                    <a:pt x="2146300" y="533400"/>
                  </a:lnTo>
                  <a:lnTo>
                    <a:pt x="2100580" y="640080"/>
                  </a:lnTo>
                  <a:lnTo>
                    <a:pt x="2047240" y="701040"/>
                  </a:lnTo>
                  <a:lnTo>
                    <a:pt x="2009140" y="800100"/>
                  </a:lnTo>
                  <a:lnTo>
                    <a:pt x="2001520" y="883920"/>
                  </a:lnTo>
                  <a:lnTo>
                    <a:pt x="2001520" y="975360"/>
                  </a:lnTo>
                  <a:lnTo>
                    <a:pt x="2039620" y="1150620"/>
                  </a:lnTo>
                  <a:lnTo>
                    <a:pt x="2100580" y="1295400"/>
                  </a:lnTo>
                  <a:lnTo>
                    <a:pt x="2146300" y="1463040"/>
                  </a:lnTo>
                  <a:lnTo>
                    <a:pt x="2146300" y="1524000"/>
                  </a:lnTo>
                  <a:lnTo>
                    <a:pt x="2138680" y="1584960"/>
                  </a:lnTo>
                  <a:lnTo>
                    <a:pt x="2138680" y="1584960"/>
                  </a:lnTo>
                  <a:lnTo>
                    <a:pt x="2009140" y="1668780"/>
                  </a:lnTo>
                  <a:lnTo>
                    <a:pt x="1955800" y="1684020"/>
                  </a:lnTo>
                  <a:lnTo>
                    <a:pt x="1841500" y="1729740"/>
                  </a:lnTo>
                  <a:lnTo>
                    <a:pt x="1826260" y="1767840"/>
                  </a:lnTo>
                  <a:lnTo>
                    <a:pt x="1803400" y="1889760"/>
                  </a:lnTo>
                  <a:lnTo>
                    <a:pt x="1818640" y="1958340"/>
                  </a:lnTo>
                  <a:lnTo>
                    <a:pt x="1818640" y="2026920"/>
                  </a:lnTo>
                  <a:lnTo>
                    <a:pt x="1788160" y="2072640"/>
                  </a:lnTo>
                  <a:lnTo>
                    <a:pt x="1742440" y="2103120"/>
                  </a:lnTo>
                  <a:lnTo>
                    <a:pt x="1711960" y="2125980"/>
                  </a:lnTo>
                  <a:lnTo>
                    <a:pt x="1696720" y="2133600"/>
                  </a:lnTo>
                  <a:lnTo>
                    <a:pt x="1719580" y="2186940"/>
                  </a:lnTo>
                  <a:lnTo>
                    <a:pt x="1727200" y="2255520"/>
                  </a:lnTo>
                  <a:lnTo>
                    <a:pt x="1727200" y="2293620"/>
                  </a:lnTo>
                  <a:lnTo>
                    <a:pt x="1711960" y="2324100"/>
                  </a:lnTo>
                  <a:lnTo>
                    <a:pt x="1635760" y="2346960"/>
                  </a:lnTo>
                  <a:lnTo>
                    <a:pt x="1567180" y="2362200"/>
                  </a:lnTo>
                  <a:lnTo>
                    <a:pt x="1513840" y="2407920"/>
                  </a:lnTo>
                  <a:lnTo>
                    <a:pt x="1475740" y="2438400"/>
                  </a:lnTo>
                  <a:lnTo>
                    <a:pt x="1460500" y="2476500"/>
                  </a:lnTo>
                  <a:lnTo>
                    <a:pt x="1460500" y="2476500"/>
                  </a:lnTo>
                  <a:lnTo>
                    <a:pt x="1430020" y="2628900"/>
                  </a:lnTo>
                  <a:lnTo>
                    <a:pt x="1399540" y="2712720"/>
                  </a:lnTo>
                  <a:lnTo>
                    <a:pt x="1262380" y="2773680"/>
                  </a:lnTo>
                  <a:lnTo>
                    <a:pt x="1186180" y="2773680"/>
                  </a:lnTo>
                  <a:lnTo>
                    <a:pt x="1087120" y="2750820"/>
                  </a:lnTo>
                  <a:lnTo>
                    <a:pt x="949960" y="2682240"/>
                  </a:lnTo>
                  <a:lnTo>
                    <a:pt x="820420" y="2636520"/>
                  </a:lnTo>
                  <a:lnTo>
                    <a:pt x="713740" y="2560320"/>
                  </a:lnTo>
                  <a:lnTo>
                    <a:pt x="599440" y="2484120"/>
                  </a:lnTo>
                  <a:lnTo>
                    <a:pt x="568960" y="2430780"/>
                  </a:lnTo>
                  <a:lnTo>
                    <a:pt x="523240" y="2415540"/>
                  </a:lnTo>
                  <a:lnTo>
                    <a:pt x="477520" y="2407920"/>
                  </a:lnTo>
                  <a:lnTo>
                    <a:pt x="401320" y="2392680"/>
                  </a:lnTo>
                  <a:lnTo>
                    <a:pt x="294640" y="2407920"/>
                  </a:lnTo>
                  <a:lnTo>
                    <a:pt x="233680" y="2468880"/>
                  </a:lnTo>
                  <a:lnTo>
                    <a:pt x="165100" y="2537460"/>
                  </a:lnTo>
                  <a:lnTo>
                    <a:pt x="119380" y="2606040"/>
                  </a:lnTo>
                  <a:lnTo>
                    <a:pt x="30480" y="2763520"/>
                  </a:lnTo>
                  <a:lnTo>
                    <a:pt x="19050" y="2642870"/>
                  </a:lnTo>
                  <a:lnTo>
                    <a:pt x="0" y="2586990"/>
                  </a:lnTo>
                  <a:lnTo>
                    <a:pt x="83820" y="2465070"/>
                  </a:lnTo>
                  <a:cubicBezTo>
                    <a:pt x="151553" y="2425700"/>
                    <a:pt x="149437" y="2392680"/>
                    <a:pt x="172720" y="2340610"/>
                  </a:cubicBezTo>
                  <a:lnTo>
                    <a:pt x="287020" y="2179320"/>
                  </a:lnTo>
                  <a:lnTo>
                    <a:pt x="325120" y="1958340"/>
                  </a:lnTo>
                  <a:lnTo>
                    <a:pt x="363220" y="1836420"/>
                  </a:lnTo>
                  <a:lnTo>
                    <a:pt x="386080" y="1714500"/>
                  </a:lnTo>
                  <a:lnTo>
                    <a:pt x="424180" y="1546860"/>
                  </a:lnTo>
                  <a:lnTo>
                    <a:pt x="439420" y="1363980"/>
                  </a:lnTo>
                  <a:lnTo>
                    <a:pt x="477520" y="1135380"/>
                  </a:lnTo>
                  <a:lnTo>
                    <a:pt x="477520" y="853440"/>
                  </a:lnTo>
                  <a:lnTo>
                    <a:pt x="538480" y="723900"/>
                  </a:lnTo>
                  <a:lnTo>
                    <a:pt x="645160" y="556260"/>
                  </a:lnTo>
                  <a:lnTo>
                    <a:pt x="774700" y="449580"/>
                  </a:lnTo>
                  <a:lnTo>
                    <a:pt x="934720" y="342900"/>
                  </a:lnTo>
                  <a:lnTo>
                    <a:pt x="1079500" y="289560"/>
                  </a:lnTo>
                  <a:lnTo>
                    <a:pt x="1277620" y="220980"/>
                  </a:lnTo>
                  <a:lnTo>
                    <a:pt x="1513840" y="137160"/>
                  </a:lnTo>
                  <a:lnTo>
                    <a:pt x="1620520" y="99060"/>
                  </a:lnTo>
                  <a:lnTo>
                    <a:pt x="1734820" y="38100"/>
                  </a:lnTo>
                  <a:lnTo>
                    <a:pt x="177292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803682" y="3556932"/>
              <a:ext cx="92869" cy="180975"/>
            </a:xfrm>
            <a:custGeom>
              <a:avLst/>
              <a:gdLst>
                <a:gd name="connsiteX0" fmla="*/ 92869 w 92869"/>
                <a:gd name="connsiteY0" fmla="*/ 180975 h 180975"/>
                <a:gd name="connsiteX1" fmla="*/ 59532 w 92869"/>
                <a:gd name="connsiteY1" fmla="*/ 157163 h 180975"/>
                <a:gd name="connsiteX2" fmla="*/ 45244 w 92869"/>
                <a:gd name="connsiteY2" fmla="*/ 116682 h 180975"/>
                <a:gd name="connsiteX3" fmla="*/ 45244 w 92869"/>
                <a:gd name="connsiteY3" fmla="*/ 78582 h 180975"/>
                <a:gd name="connsiteX4" fmla="*/ 59532 w 92869"/>
                <a:gd name="connsiteY4" fmla="*/ 47625 h 180975"/>
                <a:gd name="connsiteX5" fmla="*/ 54769 w 92869"/>
                <a:gd name="connsiteY5" fmla="*/ 9525 h 180975"/>
                <a:gd name="connsiteX6" fmla="*/ 35719 w 92869"/>
                <a:gd name="connsiteY6" fmla="*/ 0 h 180975"/>
                <a:gd name="connsiteX7" fmla="*/ 21432 w 92869"/>
                <a:gd name="connsiteY7" fmla="*/ 19050 h 180975"/>
                <a:gd name="connsiteX8" fmla="*/ 7144 w 92869"/>
                <a:gd name="connsiteY8" fmla="*/ 30957 h 180975"/>
                <a:gd name="connsiteX9" fmla="*/ 0 w 92869"/>
                <a:gd name="connsiteY9" fmla="*/ 61913 h 180975"/>
                <a:gd name="connsiteX10" fmla="*/ 9525 w 92869"/>
                <a:gd name="connsiteY10" fmla="*/ 107157 h 180975"/>
                <a:gd name="connsiteX11" fmla="*/ 16669 w 92869"/>
                <a:gd name="connsiteY11" fmla="*/ 135732 h 180975"/>
                <a:gd name="connsiteX12" fmla="*/ 28575 w 92869"/>
                <a:gd name="connsiteY12" fmla="*/ 164307 h 180975"/>
                <a:gd name="connsiteX13" fmla="*/ 92869 w 92869"/>
                <a:gd name="connsiteY13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2869" h="180975">
                  <a:moveTo>
                    <a:pt x="92869" y="180975"/>
                  </a:moveTo>
                  <a:lnTo>
                    <a:pt x="59532" y="157163"/>
                  </a:lnTo>
                  <a:lnTo>
                    <a:pt x="45244" y="116682"/>
                  </a:lnTo>
                  <a:lnTo>
                    <a:pt x="45244" y="78582"/>
                  </a:lnTo>
                  <a:lnTo>
                    <a:pt x="59532" y="47625"/>
                  </a:lnTo>
                  <a:lnTo>
                    <a:pt x="54769" y="9525"/>
                  </a:lnTo>
                  <a:lnTo>
                    <a:pt x="35719" y="0"/>
                  </a:lnTo>
                  <a:lnTo>
                    <a:pt x="21432" y="19050"/>
                  </a:lnTo>
                  <a:lnTo>
                    <a:pt x="7144" y="30957"/>
                  </a:lnTo>
                  <a:lnTo>
                    <a:pt x="0" y="61913"/>
                  </a:lnTo>
                  <a:lnTo>
                    <a:pt x="9525" y="107157"/>
                  </a:lnTo>
                  <a:lnTo>
                    <a:pt x="16669" y="135732"/>
                  </a:lnTo>
                  <a:lnTo>
                    <a:pt x="28575" y="164307"/>
                  </a:lnTo>
                  <a:lnTo>
                    <a:pt x="92869" y="1809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925126" y="3666470"/>
              <a:ext cx="152400" cy="52387"/>
            </a:xfrm>
            <a:custGeom>
              <a:avLst/>
              <a:gdLst>
                <a:gd name="connsiteX0" fmla="*/ 0 w 152400"/>
                <a:gd name="connsiteY0" fmla="*/ 33337 h 52387"/>
                <a:gd name="connsiteX1" fmla="*/ 66675 w 152400"/>
                <a:gd name="connsiteY1" fmla="*/ 2381 h 52387"/>
                <a:gd name="connsiteX2" fmla="*/ 109538 w 152400"/>
                <a:gd name="connsiteY2" fmla="*/ 0 h 52387"/>
                <a:gd name="connsiteX3" fmla="*/ 147638 w 152400"/>
                <a:gd name="connsiteY3" fmla="*/ 9525 h 52387"/>
                <a:gd name="connsiteX4" fmla="*/ 152400 w 152400"/>
                <a:gd name="connsiteY4" fmla="*/ 23812 h 52387"/>
                <a:gd name="connsiteX5" fmla="*/ 150019 w 152400"/>
                <a:gd name="connsiteY5" fmla="*/ 40481 h 52387"/>
                <a:gd name="connsiteX6" fmla="*/ 138113 w 152400"/>
                <a:gd name="connsiteY6" fmla="*/ 50006 h 52387"/>
                <a:gd name="connsiteX7" fmla="*/ 138113 w 152400"/>
                <a:gd name="connsiteY7" fmla="*/ 50006 h 52387"/>
                <a:gd name="connsiteX8" fmla="*/ 111919 w 152400"/>
                <a:gd name="connsiteY8" fmla="*/ 52387 h 52387"/>
                <a:gd name="connsiteX9" fmla="*/ 97631 w 152400"/>
                <a:gd name="connsiteY9" fmla="*/ 45244 h 52387"/>
                <a:gd name="connsiteX10" fmla="*/ 97631 w 152400"/>
                <a:gd name="connsiteY10" fmla="*/ 45244 h 52387"/>
                <a:gd name="connsiteX11" fmla="*/ 69056 w 152400"/>
                <a:gd name="connsiteY11" fmla="*/ 30956 h 52387"/>
                <a:gd name="connsiteX12" fmla="*/ 0 w 152400"/>
                <a:gd name="connsiteY12" fmla="*/ 3333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52387">
                  <a:moveTo>
                    <a:pt x="0" y="33337"/>
                  </a:moveTo>
                  <a:lnTo>
                    <a:pt x="66675" y="2381"/>
                  </a:lnTo>
                  <a:lnTo>
                    <a:pt x="109538" y="0"/>
                  </a:lnTo>
                  <a:lnTo>
                    <a:pt x="147638" y="9525"/>
                  </a:lnTo>
                  <a:lnTo>
                    <a:pt x="152400" y="23812"/>
                  </a:lnTo>
                  <a:lnTo>
                    <a:pt x="150019" y="40481"/>
                  </a:lnTo>
                  <a:lnTo>
                    <a:pt x="138113" y="50006"/>
                  </a:lnTo>
                  <a:lnTo>
                    <a:pt x="138113" y="50006"/>
                  </a:lnTo>
                  <a:lnTo>
                    <a:pt x="111919" y="52387"/>
                  </a:lnTo>
                  <a:lnTo>
                    <a:pt x="97631" y="45244"/>
                  </a:lnTo>
                  <a:lnTo>
                    <a:pt x="97631" y="45244"/>
                  </a:lnTo>
                  <a:lnTo>
                    <a:pt x="69056" y="30956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5579843" y="4001750"/>
              <a:ext cx="350044" cy="200026"/>
            </a:xfrm>
            <a:custGeom>
              <a:avLst/>
              <a:gdLst>
                <a:gd name="connsiteX0" fmla="*/ 0 w 333375"/>
                <a:gd name="connsiteY0" fmla="*/ 83344 h 183357"/>
                <a:gd name="connsiteX1" fmla="*/ 47625 w 333375"/>
                <a:gd name="connsiteY1" fmla="*/ 76200 h 183357"/>
                <a:gd name="connsiteX2" fmla="*/ 104775 w 333375"/>
                <a:gd name="connsiteY2" fmla="*/ 47625 h 183357"/>
                <a:gd name="connsiteX3" fmla="*/ 142875 w 333375"/>
                <a:gd name="connsiteY3" fmla="*/ 33338 h 183357"/>
                <a:gd name="connsiteX4" fmla="*/ 142875 w 333375"/>
                <a:gd name="connsiteY4" fmla="*/ 33338 h 183357"/>
                <a:gd name="connsiteX5" fmla="*/ 204788 w 333375"/>
                <a:gd name="connsiteY5" fmla="*/ 16669 h 183357"/>
                <a:gd name="connsiteX6" fmla="*/ 242888 w 333375"/>
                <a:gd name="connsiteY6" fmla="*/ 2382 h 183357"/>
                <a:gd name="connsiteX7" fmla="*/ 290513 w 333375"/>
                <a:gd name="connsiteY7" fmla="*/ 0 h 183357"/>
                <a:gd name="connsiteX8" fmla="*/ 321469 w 333375"/>
                <a:gd name="connsiteY8" fmla="*/ 11907 h 183357"/>
                <a:gd name="connsiteX9" fmla="*/ 333375 w 333375"/>
                <a:gd name="connsiteY9" fmla="*/ 42863 h 183357"/>
                <a:gd name="connsiteX10" fmla="*/ 328613 w 333375"/>
                <a:gd name="connsiteY10" fmla="*/ 73819 h 183357"/>
                <a:gd name="connsiteX11" fmla="*/ 323850 w 333375"/>
                <a:gd name="connsiteY11" fmla="*/ 100013 h 183357"/>
                <a:gd name="connsiteX12" fmla="*/ 302419 w 333375"/>
                <a:gd name="connsiteY12" fmla="*/ 114300 h 183357"/>
                <a:gd name="connsiteX13" fmla="*/ 261938 w 333375"/>
                <a:gd name="connsiteY13" fmla="*/ 147638 h 183357"/>
                <a:gd name="connsiteX14" fmla="*/ 226219 w 333375"/>
                <a:gd name="connsiteY14" fmla="*/ 166688 h 183357"/>
                <a:gd name="connsiteX15" fmla="*/ 202407 w 333375"/>
                <a:gd name="connsiteY15" fmla="*/ 183357 h 183357"/>
                <a:gd name="connsiteX16" fmla="*/ 171450 w 333375"/>
                <a:gd name="connsiteY16" fmla="*/ 164307 h 183357"/>
                <a:gd name="connsiteX17" fmla="*/ 140494 w 333375"/>
                <a:gd name="connsiteY17" fmla="*/ 140494 h 183357"/>
                <a:gd name="connsiteX18" fmla="*/ 85725 w 333375"/>
                <a:gd name="connsiteY18" fmla="*/ 130969 h 183357"/>
                <a:gd name="connsiteX19" fmla="*/ 100013 w 333375"/>
                <a:gd name="connsiteY19" fmla="*/ 166688 h 183357"/>
                <a:gd name="connsiteX20" fmla="*/ 76200 w 333375"/>
                <a:gd name="connsiteY20" fmla="*/ 133350 h 183357"/>
                <a:gd name="connsiteX21" fmla="*/ 57150 w 333375"/>
                <a:gd name="connsiteY21" fmla="*/ 123825 h 183357"/>
                <a:gd name="connsiteX22" fmla="*/ 0 w 333375"/>
                <a:gd name="connsiteY22" fmla="*/ 83344 h 183357"/>
                <a:gd name="connsiteX0" fmla="*/ 0 w 350044"/>
                <a:gd name="connsiteY0" fmla="*/ 109538 h 183357"/>
                <a:gd name="connsiteX1" fmla="*/ 64294 w 350044"/>
                <a:gd name="connsiteY1" fmla="*/ 76200 h 183357"/>
                <a:gd name="connsiteX2" fmla="*/ 121444 w 350044"/>
                <a:gd name="connsiteY2" fmla="*/ 47625 h 183357"/>
                <a:gd name="connsiteX3" fmla="*/ 159544 w 350044"/>
                <a:gd name="connsiteY3" fmla="*/ 33338 h 183357"/>
                <a:gd name="connsiteX4" fmla="*/ 159544 w 350044"/>
                <a:gd name="connsiteY4" fmla="*/ 33338 h 183357"/>
                <a:gd name="connsiteX5" fmla="*/ 221457 w 350044"/>
                <a:gd name="connsiteY5" fmla="*/ 16669 h 183357"/>
                <a:gd name="connsiteX6" fmla="*/ 259557 w 350044"/>
                <a:gd name="connsiteY6" fmla="*/ 2382 h 183357"/>
                <a:gd name="connsiteX7" fmla="*/ 307182 w 350044"/>
                <a:gd name="connsiteY7" fmla="*/ 0 h 183357"/>
                <a:gd name="connsiteX8" fmla="*/ 338138 w 350044"/>
                <a:gd name="connsiteY8" fmla="*/ 11907 h 183357"/>
                <a:gd name="connsiteX9" fmla="*/ 350044 w 350044"/>
                <a:gd name="connsiteY9" fmla="*/ 42863 h 183357"/>
                <a:gd name="connsiteX10" fmla="*/ 345282 w 350044"/>
                <a:gd name="connsiteY10" fmla="*/ 73819 h 183357"/>
                <a:gd name="connsiteX11" fmla="*/ 340519 w 350044"/>
                <a:gd name="connsiteY11" fmla="*/ 100013 h 183357"/>
                <a:gd name="connsiteX12" fmla="*/ 319088 w 350044"/>
                <a:gd name="connsiteY12" fmla="*/ 114300 h 183357"/>
                <a:gd name="connsiteX13" fmla="*/ 278607 w 350044"/>
                <a:gd name="connsiteY13" fmla="*/ 147638 h 183357"/>
                <a:gd name="connsiteX14" fmla="*/ 242888 w 350044"/>
                <a:gd name="connsiteY14" fmla="*/ 166688 h 183357"/>
                <a:gd name="connsiteX15" fmla="*/ 219076 w 350044"/>
                <a:gd name="connsiteY15" fmla="*/ 183357 h 183357"/>
                <a:gd name="connsiteX16" fmla="*/ 188119 w 350044"/>
                <a:gd name="connsiteY16" fmla="*/ 164307 h 183357"/>
                <a:gd name="connsiteX17" fmla="*/ 157163 w 350044"/>
                <a:gd name="connsiteY17" fmla="*/ 140494 h 183357"/>
                <a:gd name="connsiteX18" fmla="*/ 102394 w 350044"/>
                <a:gd name="connsiteY18" fmla="*/ 130969 h 183357"/>
                <a:gd name="connsiteX19" fmla="*/ 116682 w 350044"/>
                <a:gd name="connsiteY19" fmla="*/ 166688 h 183357"/>
                <a:gd name="connsiteX20" fmla="*/ 92869 w 350044"/>
                <a:gd name="connsiteY20" fmla="*/ 133350 h 183357"/>
                <a:gd name="connsiteX21" fmla="*/ 73819 w 350044"/>
                <a:gd name="connsiteY21" fmla="*/ 123825 h 183357"/>
                <a:gd name="connsiteX22" fmla="*/ 0 w 350044"/>
                <a:gd name="connsiteY22" fmla="*/ 109538 h 183357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42888 w 350044"/>
                <a:gd name="connsiteY14" fmla="*/ 166688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30994 w 350044"/>
                <a:gd name="connsiteY12" fmla="*/ 119063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0044" h="200026">
                  <a:moveTo>
                    <a:pt x="0" y="109538"/>
                  </a:moveTo>
                  <a:lnTo>
                    <a:pt x="64294" y="76200"/>
                  </a:lnTo>
                  <a:lnTo>
                    <a:pt x="121444" y="47625"/>
                  </a:lnTo>
                  <a:lnTo>
                    <a:pt x="159544" y="33338"/>
                  </a:lnTo>
                  <a:lnTo>
                    <a:pt x="159544" y="33338"/>
                  </a:lnTo>
                  <a:lnTo>
                    <a:pt x="221457" y="16669"/>
                  </a:lnTo>
                  <a:lnTo>
                    <a:pt x="259557" y="2382"/>
                  </a:lnTo>
                  <a:lnTo>
                    <a:pt x="307182" y="0"/>
                  </a:lnTo>
                  <a:lnTo>
                    <a:pt x="338138" y="11907"/>
                  </a:lnTo>
                  <a:lnTo>
                    <a:pt x="350044" y="42863"/>
                  </a:lnTo>
                  <a:lnTo>
                    <a:pt x="345282" y="73819"/>
                  </a:lnTo>
                  <a:lnTo>
                    <a:pt x="340519" y="100013"/>
                  </a:lnTo>
                  <a:lnTo>
                    <a:pt x="330994" y="119063"/>
                  </a:lnTo>
                  <a:lnTo>
                    <a:pt x="297657" y="157163"/>
                  </a:lnTo>
                  <a:lnTo>
                    <a:pt x="259557" y="178594"/>
                  </a:lnTo>
                  <a:lnTo>
                    <a:pt x="226220" y="200026"/>
                  </a:lnTo>
                  <a:lnTo>
                    <a:pt x="188119" y="164307"/>
                  </a:lnTo>
                  <a:lnTo>
                    <a:pt x="157163" y="140494"/>
                  </a:lnTo>
                  <a:lnTo>
                    <a:pt x="102394" y="130969"/>
                  </a:lnTo>
                  <a:lnTo>
                    <a:pt x="116682" y="166688"/>
                  </a:lnTo>
                  <a:lnTo>
                    <a:pt x="92869" y="133350"/>
                  </a:lnTo>
                  <a:lnTo>
                    <a:pt x="73819" y="123825"/>
                  </a:lnTo>
                  <a:lnTo>
                    <a:pt x="0" y="109538"/>
                  </a:lnTo>
                  <a:close/>
                </a:path>
              </a:pathLst>
            </a:custGeom>
            <a:solidFill>
              <a:srgbClr val="FD1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5601276" y="2770326"/>
              <a:ext cx="441325" cy="266700"/>
            </a:xfrm>
            <a:custGeom>
              <a:avLst/>
              <a:gdLst>
                <a:gd name="connsiteX0" fmla="*/ 0 w 441325"/>
                <a:gd name="connsiteY0" fmla="*/ 0 h 266700"/>
                <a:gd name="connsiteX1" fmla="*/ 41275 w 441325"/>
                <a:gd name="connsiteY1" fmla="*/ 57150 h 266700"/>
                <a:gd name="connsiteX2" fmla="*/ 57150 w 441325"/>
                <a:gd name="connsiteY2" fmla="*/ 88900 h 266700"/>
                <a:gd name="connsiteX3" fmla="*/ 63500 w 441325"/>
                <a:gd name="connsiteY3" fmla="*/ 114300 h 266700"/>
                <a:gd name="connsiteX4" fmla="*/ 82550 w 441325"/>
                <a:gd name="connsiteY4" fmla="*/ 133350 h 266700"/>
                <a:gd name="connsiteX5" fmla="*/ 95250 w 441325"/>
                <a:gd name="connsiteY5" fmla="*/ 155575 h 266700"/>
                <a:gd name="connsiteX6" fmla="*/ 114300 w 441325"/>
                <a:gd name="connsiteY6" fmla="*/ 180975 h 266700"/>
                <a:gd name="connsiteX7" fmla="*/ 133350 w 441325"/>
                <a:gd name="connsiteY7" fmla="*/ 203200 h 266700"/>
                <a:gd name="connsiteX8" fmla="*/ 158750 w 441325"/>
                <a:gd name="connsiteY8" fmla="*/ 234950 h 266700"/>
                <a:gd name="connsiteX9" fmla="*/ 171450 w 441325"/>
                <a:gd name="connsiteY9" fmla="*/ 257175 h 266700"/>
                <a:gd name="connsiteX10" fmla="*/ 187325 w 441325"/>
                <a:gd name="connsiteY10" fmla="*/ 266700 h 266700"/>
                <a:gd name="connsiteX11" fmla="*/ 203200 w 441325"/>
                <a:gd name="connsiteY11" fmla="*/ 266700 h 266700"/>
                <a:gd name="connsiteX12" fmla="*/ 209550 w 441325"/>
                <a:gd name="connsiteY12" fmla="*/ 250825 h 266700"/>
                <a:gd name="connsiteX13" fmla="*/ 209550 w 441325"/>
                <a:gd name="connsiteY13" fmla="*/ 250825 h 266700"/>
                <a:gd name="connsiteX14" fmla="*/ 193675 w 441325"/>
                <a:gd name="connsiteY14" fmla="*/ 212725 h 266700"/>
                <a:gd name="connsiteX15" fmla="*/ 184150 w 441325"/>
                <a:gd name="connsiteY15" fmla="*/ 187325 h 266700"/>
                <a:gd name="connsiteX16" fmla="*/ 200025 w 441325"/>
                <a:gd name="connsiteY16" fmla="*/ 187325 h 266700"/>
                <a:gd name="connsiteX17" fmla="*/ 200025 w 441325"/>
                <a:gd name="connsiteY17" fmla="*/ 187325 h 266700"/>
                <a:gd name="connsiteX18" fmla="*/ 228600 w 441325"/>
                <a:gd name="connsiteY18" fmla="*/ 168275 h 266700"/>
                <a:gd name="connsiteX19" fmla="*/ 234950 w 441325"/>
                <a:gd name="connsiteY19" fmla="*/ 155575 h 266700"/>
                <a:gd name="connsiteX20" fmla="*/ 254000 w 441325"/>
                <a:gd name="connsiteY20" fmla="*/ 168275 h 266700"/>
                <a:gd name="connsiteX21" fmla="*/ 276225 w 441325"/>
                <a:gd name="connsiteY21" fmla="*/ 184150 h 266700"/>
                <a:gd name="connsiteX22" fmla="*/ 285750 w 441325"/>
                <a:gd name="connsiteY22" fmla="*/ 190500 h 266700"/>
                <a:gd name="connsiteX23" fmla="*/ 298450 w 441325"/>
                <a:gd name="connsiteY23" fmla="*/ 196850 h 266700"/>
                <a:gd name="connsiteX24" fmla="*/ 323850 w 441325"/>
                <a:gd name="connsiteY24" fmla="*/ 193675 h 266700"/>
                <a:gd name="connsiteX25" fmla="*/ 323850 w 441325"/>
                <a:gd name="connsiteY25" fmla="*/ 193675 h 266700"/>
                <a:gd name="connsiteX26" fmla="*/ 358775 w 441325"/>
                <a:gd name="connsiteY26" fmla="*/ 219075 h 266700"/>
                <a:gd name="connsiteX27" fmla="*/ 374650 w 441325"/>
                <a:gd name="connsiteY27" fmla="*/ 222250 h 266700"/>
                <a:gd name="connsiteX28" fmla="*/ 374650 w 441325"/>
                <a:gd name="connsiteY28" fmla="*/ 222250 h 266700"/>
                <a:gd name="connsiteX29" fmla="*/ 412750 w 441325"/>
                <a:gd name="connsiteY29" fmla="*/ 209550 h 266700"/>
                <a:gd name="connsiteX30" fmla="*/ 412750 w 441325"/>
                <a:gd name="connsiteY30" fmla="*/ 209550 h 266700"/>
                <a:gd name="connsiteX31" fmla="*/ 441325 w 441325"/>
                <a:gd name="connsiteY31" fmla="*/ 158750 h 266700"/>
                <a:gd name="connsiteX32" fmla="*/ 441325 w 441325"/>
                <a:gd name="connsiteY32" fmla="*/ 158750 h 266700"/>
                <a:gd name="connsiteX33" fmla="*/ 431800 w 441325"/>
                <a:gd name="connsiteY33" fmla="*/ 111125 h 266700"/>
                <a:gd name="connsiteX34" fmla="*/ 431800 w 441325"/>
                <a:gd name="connsiteY34" fmla="*/ 111125 h 266700"/>
                <a:gd name="connsiteX35" fmla="*/ 412750 w 441325"/>
                <a:gd name="connsiteY35" fmla="*/ 158750 h 266700"/>
                <a:gd name="connsiteX36" fmla="*/ 396875 w 441325"/>
                <a:gd name="connsiteY36" fmla="*/ 165100 h 266700"/>
                <a:gd name="connsiteX37" fmla="*/ 384175 w 441325"/>
                <a:gd name="connsiteY37" fmla="*/ 168275 h 266700"/>
                <a:gd name="connsiteX38" fmla="*/ 377825 w 441325"/>
                <a:gd name="connsiteY38" fmla="*/ 165100 h 266700"/>
                <a:gd name="connsiteX39" fmla="*/ 393700 w 441325"/>
                <a:gd name="connsiteY39" fmla="*/ 142875 h 266700"/>
                <a:gd name="connsiteX40" fmla="*/ 403225 w 441325"/>
                <a:gd name="connsiteY40" fmla="*/ 117475 h 266700"/>
                <a:gd name="connsiteX41" fmla="*/ 412750 w 441325"/>
                <a:gd name="connsiteY41" fmla="*/ 101600 h 266700"/>
                <a:gd name="connsiteX42" fmla="*/ 412750 w 441325"/>
                <a:gd name="connsiteY42" fmla="*/ 92075 h 266700"/>
                <a:gd name="connsiteX43" fmla="*/ 396875 w 441325"/>
                <a:gd name="connsiteY43" fmla="*/ 88900 h 266700"/>
                <a:gd name="connsiteX44" fmla="*/ 384175 w 441325"/>
                <a:gd name="connsiteY44" fmla="*/ 98425 h 266700"/>
                <a:gd name="connsiteX45" fmla="*/ 365125 w 441325"/>
                <a:gd name="connsiteY45" fmla="*/ 111125 h 266700"/>
                <a:gd name="connsiteX46" fmla="*/ 342900 w 441325"/>
                <a:gd name="connsiteY46" fmla="*/ 123825 h 266700"/>
                <a:gd name="connsiteX47" fmla="*/ 323850 w 441325"/>
                <a:gd name="connsiteY47" fmla="*/ 133350 h 266700"/>
                <a:gd name="connsiteX48" fmla="*/ 295275 w 441325"/>
                <a:gd name="connsiteY48" fmla="*/ 142875 h 266700"/>
                <a:gd name="connsiteX49" fmla="*/ 279400 w 441325"/>
                <a:gd name="connsiteY49" fmla="*/ 136525 h 266700"/>
                <a:gd name="connsiteX50" fmla="*/ 298450 w 441325"/>
                <a:gd name="connsiteY50" fmla="*/ 123825 h 266700"/>
                <a:gd name="connsiteX51" fmla="*/ 320675 w 441325"/>
                <a:gd name="connsiteY51" fmla="*/ 117475 h 266700"/>
                <a:gd name="connsiteX52" fmla="*/ 346075 w 441325"/>
                <a:gd name="connsiteY52" fmla="*/ 92075 h 266700"/>
                <a:gd name="connsiteX53" fmla="*/ 342900 w 441325"/>
                <a:gd name="connsiteY53" fmla="*/ 73025 h 266700"/>
                <a:gd name="connsiteX54" fmla="*/ 327025 w 441325"/>
                <a:gd name="connsiteY54" fmla="*/ 66675 h 266700"/>
                <a:gd name="connsiteX55" fmla="*/ 295275 w 441325"/>
                <a:gd name="connsiteY55" fmla="*/ 73025 h 266700"/>
                <a:gd name="connsiteX56" fmla="*/ 282575 w 441325"/>
                <a:gd name="connsiteY56" fmla="*/ 85725 h 266700"/>
                <a:gd name="connsiteX57" fmla="*/ 273050 w 441325"/>
                <a:gd name="connsiteY57" fmla="*/ 88900 h 266700"/>
                <a:gd name="connsiteX58" fmla="*/ 244475 w 441325"/>
                <a:gd name="connsiteY58" fmla="*/ 104775 h 266700"/>
                <a:gd name="connsiteX59" fmla="*/ 219075 w 441325"/>
                <a:gd name="connsiteY59" fmla="*/ 85725 h 266700"/>
                <a:gd name="connsiteX60" fmla="*/ 193675 w 441325"/>
                <a:gd name="connsiteY60" fmla="*/ 73025 h 266700"/>
                <a:gd name="connsiteX61" fmla="*/ 177800 w 441325"/>
                <a:gd name="connsiteY61" fmla="*/ 66675 h 266700"/>
                <a:gd name="connsiteX62" fmla="*/ 155575 w 441325"/>
                <a:gd name="connsiteY62" fmla="*/ 60325 h 266700"/>
                <a:gd name="connsiteX63" fmla="*/ 127000 w 441325"/>
                <a:gd name="connsiteY63" fmla="*/ 47625 h 266700"/>
                <a:gd name="connsiteX64" fmla="*/ 127000 w 441325"/>
                <a:gd name="connsiteY64" fmla="*/ 47625 h 266700"/>
                <a:gd name="connsiteX65" fmla="*/ 69850 w 441325"/>
                <a:gd name="connsiteY65" fmla="*/ 22225 h 266700"/>
                <a:gd name="connsiteX66" fmla="*/ 0 w 441325"/>
                <a:gd name="connsiteY6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441325" h="266700">
                  <a:moveTo>
                    <a:pt x="0" y="0"/>
                  </a:moveTo>
                  <a:lnTo>
                    <a:pt x="41275" y="57150"/>
                  </a:lnTo>
                  <a:lnTo>
                    <a:pt x="57150" y="88900"/>
                  </a:lnTo>
                  <a:lnTo>
                    <a:pt x="63500" y="114300"/>
                  </a:lnTo>
                  <a:lnTo>
                    <a:pt x="82550" y="133350"/>
                  </a:lnTo>
                  <a:lnTo>
                    <a:pt x="95250" y="155575"/>
                  </a:lnTo>
                  <a:lnTo>
                    <a:pt x="114300" y="180975"/>
                  </a:lnTo>
                  <a:lnTo>
                    <a:pt x="133350" y="203200"/>
                  </a:lnTo>
                  <a:lnTo>
                    <a:pt x="158750" y="234950"/>
                  </a:lnTo>
                  <a:lnTo>
                    <a:pt x="171450" y="257175"/>
                  </a:lnTo>
                  <a:lnTo>
                    <a:pt x="187325" y="266700"/>
                  </a:lnTo>
                  <a:lnTo>
                    <a:pt x="203200" y="266700"/>
                  </a:lnTo>
                  <a:lnTo>
                    <a:pt x="209550" y="250825"/>
                  </a:lnTo>
                  <a:lnTo>
                    <a:pt x="209550" y="250825"/>
                  </a:lnTo>
                  <a:lnTo>
                    <a:pt x="193675" y="212725"/>
                  </a:lnTo>
                  <a:lnTo>
                    <a:pt x="184150" y="187325"/>
                  </a:lnTo>
                  <a:lnTo>
                    <a:pt x="200025" y="187325"/>
                  </a:lnTo>
                  <a:lnTo>
                    <a:pt x="200025" y="187325"/>
                  </a:lnTo>
                  <a:lnTo>
                    <a:pt x="228600" y="168275"/>
                  </a:lnTo>
                  <a:lnTo>
                    <a:pt x="234950" y="155575"/>
                  </a:lnTo>
                  <a:lnTo>
                    <a:pt x="254000" y="168275"/>
                  </a:lnTo>
                  <a:lnTo>
                    <a:pt x="276225" y="184150"/>
                  </a:lnTo>
                  <a:lnTo>
                    <a:pt x="285750" y="190500"/>
                  </a:lnTo>
                  <a:lnTo>
                    <a:pt x="298450" y="196850"/>
                  </a:lnTo>
                  <a:lnTo>
                    <a:pt x="323850" y="193675"/>
                  </a:lnTo>
                  <a:lnTo>
                    <a:pt x="323850" y="193675"/>
                  </a:lnTo>
                  <a:lnTo>
                    <a:pt x="358775" y="219075"/>
                  </a:lnTo>
                  <a:lnTo>
                    <a:pt x="374650" y="222250"/>
                  </a:lnTo>
                  <a:lnTo>
                    <a:pt x="374650" y="222250"/>
                  </a:lnTo>
                  <a:lnTo>
                    <a:pt x="412750" y="209550"/>
                  </a:lnTo>
                  <a:lnTo>
                    <a:pt x="412750" y="209550"/>
                  </a:lnTo>
                  <a:lnTo>
                    <a:pt x="441325" y="158750"/>
                  </a:lnTo>
                  <a:lnTo>
                    <a:pt x="441325" y="158750"/>
                  </a:lnTo>
                  <a:lnTo>
                    <a:pt x="431800" y="111125"/>
                  </a:lnTo>
                  <a:lnTo>
                    <a:pt x="431800" y="111125"/>
                  </a:lnTo>
                  <a:lnTo>
                    <a:pt x="412750" y="158750"/>
                  </a:lnTo>
                  <a:lnTo>
                    <a:pt x="396875" y="165100"/>
                  </a:lnTo>
                  <a:lnTo>
                    <a:pt x="384175" y="168275"/>
                  </a:lnTo>
                  <a:lnTo>
                    <a:pt x="377825" y="165100"/>
                  </a:lnTo>
                  <a:lnTo>
                    <a:pt x="393700" y="142875"/>
                  </a:lnTo>
                  <a:lnTo>
                    <a:pt x="403225" y="117475"/>
                  </a:lnTo>
                  <a:lnTo>
                    <a:pt x="412750" y="101600"/>
                  </a:lnTo>
                  <a:lnTo>
                    <a:pt x="412750" y="92075"/>
                  </a:lnTo>
                  <a:lnTo>
                    <a:pt x="396875" y="88900"/>
                  </a:lnTo>
                  <a:lnTo>
                    <a:pt x="384175" y="98425"/>
                  </a:lnTo>
                  <a:lnTo>
                    <a:pt x="365125" y="111125"/>
                  </a:lnTo>
                  <a:lnTo>
                    <a:pt x="342900" y="123825"/>
                  </a:lnTo>
                  <a:lnTo>
                    <a:pt x="323850" y="133350"/>
                  </a:lnTo>
                  <a:lnTo>
                    <a:pt x="295275" y="142875"/>
                  </a:lnTo>
                  <a:lnTo>
                    <a:pt x="279400" y="136525"/>
                  </a:lnTo>
                  <a:lnTo>
                    <a:pt x="298450" y="123825"/>
                  </a:lnTo>
                  <a:lnTo>
                    <a:pt x="320675" y="117475"/>
                  </a:lnTo>
                  <a:lnTo>
                    <a:pt x="346075" y="92075"/>
                  </a:lnTo>
                  <a:lnTo>
                    <a:pt x="342900" y="73025"/>
                  </a:lnTo>
                  <a:lnTo>
                    <a:pt x="327025" y="66675"/>
                  </a:lnTo>
                  <a:lnTo>
                    <a:pt x="295275" y="73025"/>
                  </a:lnTo>
                  <a:lnTo>
                    <a:pt x="282575" y="85725"/>
                  </a:lnTo>
                  <a:lnTo>
                    <a:pt x="273050" y="88900"/>
                  </a:lnTo>
                  <a:lnTo>
                    <a:pt x="244475" y="104775"/>
                  </a:lnTo>
                  <a:lnTo>
                    <a:pt x="219075" y="85725"/>
                  </a:lnTo>
                  <a:lnTo>
                    <a:pt x="193675" y="73025"/>
                  </a:lnTo>
                  <a:lnTo>
                    <a:pt x="177800" y="66675"/>
                  </a:lnTo>
                  <a:lnTo>
                    <a:pt x="155575" y="60325"/>
                  </a:lnTo>
                  <a:lnTo>
                    <a:pt x="127000" y="47625"/>
                  </a:lnTo>
                  <a:lnTo>
                    <a:pt x="127000" y="47625"/>
                  </a:lnTo>
                  <a:lnTo>
                    <a:pt x="69850" y="22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4391601" y="2252166"/>
              <a:ext cx="1214438" cy="2403493"/>
            </a:xfrm>
            <a:custGeom>
              <a:avLst/>
              <a:gdLst>
                <a:gd name="connsiteX0" fmla="*/ 0 w 1366838"/>
                <a:gd name="connsiteY0" fmla="*/ 2328862 h 2600325"/>
                <a:gd name="connsiteX1" fmla="*/ 100013 w 1366838"/>
                <a:gd name="connsiteY1" fmla="*/ 2181225 h 2600325"/>
                <a:gd name="connsiteX2" fmla="*/ 138113 w 1366838"/>
                <a:gd name="connsiteY2" fmla="*/ 2124075 h 2600325"/>
                <a:gd name="connsiteX3" fmla="*/ 190500 w 1366838"/>
                <a:gd name="connsiteY3" fmla="*/ 1971675 h 2600325"/>
                <a:gd name="connsiteX4" fmla="*/ 185738 w 1366838"/>
                <a:gd name="connsiteY4" fmla="*/ 1857375 h 2600325"/>
                <a:gd name="connsiteX5" fmla="*/ 238125 w 1366838"/>
                <a:gd name="connsiteY5" fmla="*/ 1633537 h 2600325"/>
                <a:gd name="connsiteX6" fmla="*/ 223838 w 1366838"/>
                <a:gd name="connsiteY6" fmla="*/ 1438275 h 2600325"/>
                <a:gd name="connsiteX7" fmla="*/ 276225 w 1366838"/>
                <a:gd name="connsiteY7" fmla="*/ 966787 h 2600325"/>
                <a:gd name="connsiteX8" fmla="*/ 342900 w 1366838"/>
                <a:gd name="connsiteY8" fmla="*/ 533400 h 2600325"/>
                <a:gd name="connsiteX9" fmla="*/ 576263 w 1366838"/>
                <a:gd name="connsiteY9" fmla="*/ 300037 h 2600325"/>
                <a:gd name="connsiteX10" fmla="*/ 814388 w 1366838"/>
                <a:gd name="connsiteY10" fmla="*/ 176212 h 2600325"/>
                <a:gd name="connsiteX11" fmla="*/ 1071563 w 1366838"/>
                <a:gd name="connsiteY11" fmla="*/ 61912 h 2600325"/>
                <a:gd name="connsiteX12" fmla="*/ 1366838 w 1366838"/>
                <a:gd name="connsiteY12" fmla="*/ 0 h 2600325"/>
                <a:gd name="connsiteX13" fmla="*/ 1352550 w 1366838"/>
                <a:gd name="connsiteY13" fmla="*/ 95250 h 2600325"/>
                <a:gd name="connsiteX14" fmla="*/ 1243013 w 1366838"/>
                <a:gd name="connsiteY14" fmla="*/ 128587 h 2600325"/>
                <a:gd name="connsiteX15" fmla="*/ 1057275 w 1366838"/>
                <a:gd name="connsiteY15" fmla="*/ 247650 h 2600325"/>
                <a:gd name="connsiteX16" fmla="*/ 971550 w 1366838"/>
                <a:gd name="connsiteY16" fmla="*/ 366712 h 2600325"/>
                <a:gd name="connsiteX17" fmla="*/ 776288 w 1366838"/>
                <a:gd name="connsiteY17" fmla="*/ 657225 h 2600325"/>
                <a:gd name="connsiteX18" fmla="*/ 714375 w 1366838"/>
                <a:gd name="connsiteY18" fmla="*/ 852487 h 2600325"/>
                <a:gd name="connsiteX19" fmla="*/ 647700 w 1366838"/>
                <a:gd name="connsiteY19" fmla="*/ 1181100 h 2600325"/>
                <a:gd name="connsiteX20" fmla="*/ 628650 w 1366838"/>
                <a:gd name="connsiteY20" fmla="*/ 1371600 h 2600325"/>
                <a:gd name="connsiteX21" fmla="*/ 647700 w 1366838"/>
                <a:gd name="connsiteY21" fmla="*/ 1528762 h 2600325"/>
                <a:gd name="connsiteX22" fmla="*/ 695325 w 1366838"/>
                <a:gd name="connsiteY22" fmla="*/ 1914525 h 2600325"/>
                <a:gd name="connsiteX23" fmla="*/ 790575 w 1366838"/>
                <a:gd name="connsiteY23" fmla="*/ 2224087 h 2600325"/>
                <a:gd name="connsiteX24" fmla="*/ 900113 w 1366838"/>
                <a:gd name="connsiteY24" fmla="*/ 2600325 h 2600325"/>
                <a:gd name="connsiteX25" fmla="*/ 590550 w 1366838"/>
                <a:gd name="connsiteY25" fmla="*/ 2409825 h 2600325"/>
                <a:gd name="connsiteX26" fmla="*/ 528638 w 1366838"/>
                <a:gd name="connsiteY26" fmla="*/ 2328862 h 2600325"/>
                <a:gd name="connsiteX27" fmla="*/ 423863 w 1366838"/>
                <a:gd name="connsiteY27" fmla="*/ 2252662 h 2600325"/>
                <a:gd name="connsiteX28" fmla="*/ 271463 w 1366838"/>
                <a:gd name="connsiteY28" fmla="*/ 2233612 h 2600325"/>
                <a:gd name="connsiteX29" fmla="*/ 138113 w 1366838"/>
                <a:gd name="connsiteY29" fmla="*/ 2243137 h 2600325"/>
                <a:gd name="connsiteX30" fmla="*/ 0 w 1366838"/>
                <a:gd name="connsiteY30" fmla="*/ 2328862 h 2600325"/>
                <a:gd name="connsiteX0" fmla="*/ 0 w 1366838"/>
                <a:gd name="connsiteY0" fmla="*/ 2328862 h 2557462"/>
                <a:gd name="connsiteX1" fmla="*/ 100013 w 1366838"/>
                <a:gd name="connsiteY1" fmla="*/ 2181225 h 2557462"/>
                <a:gd name="connsiteX2" fmla="*/ 138113 w 1366838"/>
                <a:gd name="connsiteY2" fmla="*/ 2124075 h 2557462"/>
                <a:gd name="connsiteX3" fmla="*/ 190500 w 1366838"/>
                <a:gd name="connsiteY3" fmla="*/ 1971675 h 2557462"/>
                <a:gd name="connsiteX4" fmla="*/ 185738 w 1366838"/>
                <a:gd name="connsiteY4" fmla="*/ 1857375 h 2557462"/>
                <a:gd name="connsiteX5" fmla="*/ 238125 w 1366838"/>
                <a:gd name="connsiteY5" fmla="*/ 1633537 h 2557462"/>
                <a:gd name="connsiteX6" fmla="*/ 223838 w 1366838"/>
                <a:gd name="connsiteY6" fmla="*/ 1438275 h 2557462"/>
                <a:gd name="connsiteX7" fmla="*/ 276225 w 1366838"/>
                <a:gd name="connsiteY7" fmla="*/ 966787 h 2557462"/>
                <a:gd name="connsiteX8" fmla="*/ 342900 w 1366838"/>
                <a:gd name="connsiteY8" fmla="*/ 533400 h 2557462"/>
                <a:gd name="connsiteX9" fmla="*/ 576263 w 1366838"/>
                <a:gd name="connsiteY9" fmla="*/ 300037 h 2557462"/>
                <a:gd name="connsiteX10" fmla="*/ 814388 w 1366838"/>
                <a:gd name="connsiteY10" fmla="*/ 176212 h 2557462"/>
                <a:gd name="connsiteX11" fmla="*/ 1071563 w 1366838"/>
                <a:gd name="connsiteY11" fmla="*/ 61912 h 2557462"/>
                <a:gd name="connsiteX12" fmla="*/ 1366838 w 1366838"/>
                <a:gd name="connsiteY12" fmla="*/ 0 h 2557462"/>
                <a:gd name="connsiteX13" fmla="*/ 1352550 w 1366838"/>
                <a:gd name="connsiteY13" fmla="*/ 95250 h 2557462"/>
                <a:gd name="connsiteX14" fmla="*/ 1243013 w 1366838"/>
                <a:gd name="connsiteY14" fmla="*/ 128587 h 2557462"/>
                <a:gd name="connsiteX15" fmla="*/ 1057275 w 1366838"/>
                <a:gd name="connsiteY15" fmla="*/ 247650 h 2557462"/>
                <a:gd name="connsiteX16" fmla="*/ 971550 w 1366838"/>
                <a:gd name="connsiteY16" fmla="*/ 366712 h 2557462"/>
                <a:gd name="connsiteX17" fmla="*/ 776288 w 1366838"/>
                <a:gd name="connsiteY17" fmla="*/ 657225 h 2557462"/>
                <a:gd name="connsiteX18" fmla="*/ 714375 w 1366838"/>
                <a:gd name="connsiteY18" fmla="*/ 852487 h 2557462"/>
                <a:gd name="connsiteX19" fmla="*/ 647700 w 1366838"/>
                <a:gd name="connsiteY19" fmla="*/ 1181100 h 2557462"/>
                <a:gd name="connsiteX20" fmla="*/ 628650 w 1366838"/>
                <a:gd name="connsiteY20" fmla="*/ 1371600 h 2557462"/>
                <a:gd name="connsiteX21" fmla="*/ 647700 w 1366838"/>
                <a:gd name="connsiteY21" fmla="*/ 1528762 h 2557462"/>
                <a:gd name="connsiteX22" fmla="*/ 695325 w 1366838"/>
                <a:gd name="connsiteY22" fmla="*/ 1914525 h 2557462"/>
                <a:gd name="connsiteX23" fmla="*/ 790575 w 1366838"/>
                <a:gd name="connsiteY23" fmla="*/ 2224087 h 2557462"/>
                <a:gd name="connsiteX24" fmla="*/ 895351 w 1366838"/>
                <a:gd name="connsiteY24" fmla="*/ 2557462 h 2557462"/>
                <a:gd name="connsiteX25" fmla="*/ 590550 w 1366838"/>
                <a:gd name="connsiteY25" fmla="*/ 2409825 h 2557462"/>
                <a:gd name="connsiteX26" fmla="*/ 528638 w 1366838"/>
                <a:gd name="connsiteY26" fmla="*/ 2328862 h 2557462"/>
                <a:gd name="connsiteX27" fmla="*/ 423863 w 1366838"/>
                <a:gd name="connsiteY27" fmla="*/ 2252662 h 2557462"/>
                <a:gd name="connsiteX28" fmla="*/ 271463 w 1366838"/>
                <a:gd name="connsiteY28" fmla="*/ 2233612 h 2557462"/>
                <a:gd name="connsiteX29" fmla="*/ 138113 w 1366838"/>
                <a:gd name="connsiteY29" fmla="*/ 2243137 h 2557462"/>
                <a:gd name="connsiteX30" fmla="*/ 0 w 1366838"/>
                <a:gd name="connsiteY30" fmla="*/ 2328862 h 25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66838" h="2557462">
                  <a:moveTo>
                    <a:pt x="0" y="2328862"/>
                  </a:moveTo>
                  <a:lnTo>
                    <a:pt x="100013" y="2181225"/>
                  </a:lnTo>
                  <a:lnTo>
                    <a:pt x="138113" y="2124075"/>
                  </a:lnTo>
                  <a:lnTo>
                    <a:pt x="190500" y="1971675"/>
                  </a:lnTo>
                  <a:lnTo>
                    <a:pt x="185738" y="1857375"/>
                  </a:lnTo>
                  <a:lnTo>
                    <a:pt x="238125" y="1633537"/>
                  </a:lnTo>
                  <a:lnTo>
                    <a:pt x="223838" y="1438275"/>
                  </a:lnTo>
                  <a:lnTo>
                    <a:pt x="276225" y="966787"/>
                  </a:lnTo>
                  <a:lnTo>
                    <a:pt x="342900" y="533400"/>
                  </a:lnTo>
                  <a:lnTo>
                    <a:pt x="576263" y="300037"/>
                  </a:lnTo>
                  <a:lnTo>
                    <a:pt x="814388" y="176212"/>
                  </a:lnTo>
                  <a:lnTo>
                    <a:pt x="1071563" y="61912"/>
                  </a:lnTo>
                  <a:lnTo>
                    <a:pt x="1366838" y="0"/>
                  </a:lnTo>
                  <a:lnTo>
                    <a:pt x="1352550" y="95250"/>
                  </a:lnTo>
                  <a:lnTo>
                    <a:pt x="1243013" y="128587"/>
                  </a:lnTo>
                  <a:lnTo>
                    <a:pt x="1057275" y="247650"/>
                  </a:lnTo>
                  <a:lnTo>
                    <a:pt x="971550" y="366712"/>
                  </a:lnTo>
                  <a:lnTo>
                    <a:pt x="776288" y="657225"/>
                  </a:lnTo>
                  <a:lnTo>
                    <a:pt x="714375" y="852487"/>
                  </a:lnTo>
                  <a:lnTo>
                    <a:pt x="647700" y="1181100"/>
                  </a:lnTo>
                  <a:lnTo>
                    <a:pt x="628650" y="1371600"/>
                  </a:lnTo>
                  <a:lnTo>
                    <a:pt x="647700" y="1528762"/>
                  </a:lnTo>
                  <a:lnTo>
                    <a:pt x="695325" y="1914525"/>
                  </a:lnTo>
                  <a:lnTo>
                    <a:pt x="790575" y="2224087"/>
                  </a:lnTo>
                  <a:lnTo>
                    <a:pt x="895351" y="2557462"/>
                  </a:lnTo>
                  <a:lnTo>
                    <a:pt x="590550" y="2409825"/>
                  </a:lnTo>
                  <a:lnTo>
                    <a:pt x="528638" y="2328862"/>
                  </a:lnTo>
                  <a:lnTo>
                    <a:pt x="423863" y="2252662"/>
                  </a:lnTo>
                  <a:lnTo>
                    <a:pt x="271463" y="2233612"/>
                  </a:lnTo>
                  <a:lnTo>
                    <a:pt x="138113" y="2243137"/>
                  </a:lnTo>
                  <a:lnTo>
                    <a:pt x="0" y="2328862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734311" y="2895424"/>
              <a:ext cx="55083" cy="45719"/>
            </a:xfrm>
            <a:custGeom>
              <a:avLst/>
              <a:gdLst>
                <a:gd name="connsiteX0" fmla="*/ 0 w 101600"/>
                <a:gd name="connsiteY0" fmla="*/ 41275 h 60325"/>
                <a:gd name="connsiteX1" fmla="*/ 41275 w 101600"/>
                <a:gd name="connsiteY1" fmla="*/ 22225 h 60325"/>
                <a:gd name="connsiteX2" fmla="*/ 79375 w 101600"/>
                <a:gd name="connsiteY2" fmla="*/ 0 h 60325"/>
                <a:gd name="connsiteX3" fmla="*/ 98425 w 101600"/>
                <a:gd name="connsiteY3" fmla="*/ 15875 h 60325"/>
                <a:gd name="connsiteX4" fmla="*/ 101600 w 101600"/>
                <a:gd name="connsiteY4" fmla="*/ 28575 h 60325"/>
                <a:gd name="connsiteX5" fmla="*/ 101600 w 101600"/>
                <a:gd name="connsiteY5" fmla="*/ 53975 h 60325"/>
                <a:gd name="connsiteX6" fmla="*/ 101600 w 101600"/>
                <a:gd name="connsiteY6" fmla="*/ 53975 h 60325"/>
                <a:gd name="connsiteX7" fmla="*/ 60325 w 101600"/>
                <a:gd name="connsiteY7" fmla="*/ 60325 h 60325"/>
                <a:gd name="connsiteX8" fmla="*/ 0 w 101600"/>
                <a:gd name="connsiteY8" fmla="*/ 41275 h 60325"/>
                <a:gd name="connsiteX0" fmla="*/ 225 w 101825"/>
                <a:gd name="connsiteY0" fmla="*/ 41275 h 60325"/>
                <a:gd name="connsiteX1" fmla="*/ 41500 w 101825"/>
                <a:gd name="connsiteY1" fmla="*/ 22225 h 60325"/>
                <a:gd name="connsiteX2" fmla="*/ 79600 w 101825"/>
                <a:gd name="connsiteY2" fmla="*/ 0 h 60325"/>
                <a:gd name="connsiteX3" fmla="*/ 98650 w 101825"/>
                <a:gd name="connsiteY3" fmla="*/ 15875 h 60325"/>
                <a:gd name="connsiteX4" fmla="*/ 101825 w 101825"/>
                <a:gd name="connsiteY4" fmla="*/ 28575 h 60325"/>
                <a:gd name="connsiteX5" fmla="*/ 101825 w 101825"/>
                <a:gd name="connsiteY5" fmla="*/ 53975 h 60325"/>
                <a:gd name="connsiteX6" fmla="*/ 101825 w 101825"/>
                <a:gd name="connsiteY6" fmla="*/ 53975 h 60325"/>
                <a:gd name="connsiteX7" fmla="*/ 60550 w 101825"/>
                <a:gd name="connsiteY7" fmla="*/ 60325 h 60325"/>
                <a:gd name="connsiteX8" fmla="*/ 225 w 101825"/>
                <a:gd name="connsiteY8" fmla="*/ 41275 h 60325"/>
                <a:gd name="connsiteX0" fmla="*/ 314 w 92389"/>
                <a:gd name="connsiteY0" fmla="*/ 41275 h 60325"/>
                <a:gd name="connsiteX1" fmla="*/ 32064 w 92389"/>
                <a:gd name="connsiteY1" fmla="*/ 22225 h 60325"/>
                <a:gd name="connsiteX2" fmla="*/ 70164 w 92389"/>
                <a:gd name="connsiteY2" fmla="*/ 0 h 60325"/>
                <a:gd name="connsiteX3" fmla="*/ 89214 w 92389"/>
                <a:gd name="connsiteY3" fmla="*/ 15875 h 60325"/>
                <a:gd name="connsiteX4" fmla="*/ 92389 w 92389"/>
                <a:gd name="connsiteY4" fmla="*/ 28575 h 60325"/>
                <a:gd name="connsiteX5" fmla="*/ 92389 w 92389"/>
                <a:gd name="connsiteY5" fmla="*/ 53975 h 60325"/>
                <a:gd name="connsiteX6" fmla="*/ 92389 w 92389"/>
                <a:gd name="connsiteY6" fmla="*/ 53975 h 60325"/>
                <a:gd name="connsiteX7" fmla="*/ 51114 w 92389"/>
                <a:gd name="connsiteY7" fmla="*/ 60325 h 60325"/>
                <a:gd name="connsiteX8" fmla="*/ 314 w 92389"/>
                <a:gd name="connsiteY8" fmla="*/ 41275 h 60325"/>
                <a:gd name="connsiteX0" fmla="*/ 314 w 92389"/>
                <a:gd name="connsiteY0" fmla="*/ 41275 h 60703"/>
                <a:gd name="connsiteX1" fmla="*/ 32064 w 92389"/>
                <a:gd name="connsiteY1" fmla="*/ 22225 h 60703"/>
                <a:gd name="connsiteX2" fmla="*/ 70164 w 92389"/>
                <a:gd name="connsiteY2" fmla="*/ 0 h 60703"/>
                <a:gd name="connsiteX3" fmla="*/ 89214 w 92389"/>
                <a:gd name="connsiteY3" fmla="*/ 15875 h 60703"/>
                <a:gd name="connsiteX4" fmla="*/ 92389 w 92389"/>
                <a:gd name="connsiteY4" fmla="*/ 28575 h 60703"/>
                <a:gd name="connsiteX5" fmla="*/ 92389 w 92389"/>
                <a:gd name="connsiteY5" fmla="*/ 53975 h 60703"/>
                <a:gd name="connsiteX6" fmla="*/ 92389 w 92389"/>
                <a:gd name="connsiteY6" fmla="*/ 53975 h 60703"/>
                <a:gd name="connsiteX7" fmla="*/ 51114 w 92389"/>
                <a:gd name="connsiteY7" fmla="*/ 60325 h 60703"/>
                <a:gd name="connsiteX8" fmla="*/ 314 w 92389"/>
                <a:gd name="connsiteY8" fmla="*/ 41275 h 6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89" h="60703">
                  <a:moveTo>
                    <a:pt x="314" y="41275"/>
                  </a:moveTo>
                  <a:cubicBezTo>
                    <a:pt x="-2861" y="34925"/>
                    <a:pt x="18835" y="29104"/>
                    <a:pt x="32064" y="22225"/>
                  </a:cubicBezTo>
                  <a:lnTo>
                    <a:pt x="70164" y="0"/>
                  </a:lnTo>
                  <a:lnTo>
                    <a:pt x="89214" y="15875"/>
                  </a:lnTo>
                  <a:lnTo>
                    <a:pt x="92389" y="28575"/>
                  </a:lnTo>
                  <a:lnTo>
                    <a:pt x="92389" y="53975"/>
                  </a:lnTo>
                  <a:lnTo>
                    <a:pt x="92389" y="53975"/>
                  </a:lnTo>
                  <a:cubicBezTo>
                    <a:pt x="85510" y="55033"/>
                    <a:pt x="66460" y="62442"/>
                    <a:pt x="51114" y="60325"/>
                  </a:cubicBezTo>
                  <a:cubicBezTo>
                    <a:pt x="34181" y="58208"/>
                    <a:pt x="3489" y="47625"/>
                    <a:pt x="314" y="412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656044" y="2825890"/>
              <a:ext cx="115017" cy="63582"/>
            </a:xfrm>
            <a:custGeom>
              <a:avLst/>
              <a:gdLst>
                <a:gd name="connsiteX0" fmla="*/ 0 w 139700"/>
                <a:gd name="connsiteY0" fmla="*/ 0 h 60325"/>
                <a:gd name="connsiteX1" fmla="*/ 44450 w 139700"/>
                <a:gd name="connsiteY1" fmla="*/ 9525 h 60325"/>
                <a:gd name="connsiteX2" fmla="*/ 82550 w 139700"/>
                <a:gd name="connsiteY2" fmla="*/ 12700 h 60325"/>
                <a:gd name="connsiteX3" fmla="*/ 111125 w 139700"/>
                <a:gd name="connsiteY3" fmla="*/ 31750 h 60325"/>
                <a:gd name="connsiteX4" fmla="*/ 139700 w 139700"/>
                <a:gd name="connsiteY4" fmla="*/ 50800 h 60325"/>
                <a:gd name="connsiteX5" fmla="*/ 117475 w 139700"/>
                <a:gd name="connsiteY5" fmla="*/ 60325 h 60325"/>
                <a:gd name="connsiteX6" fmla="*/ 117475 w 139700"/>
                <a:gd name="connsiteY6" fmla="*/ 60325 h 60325"/>
                <a:gd name="connsiteX7" fmla="*/ 73025 w 139700"/>
                <a:gd name="connsiteY7" fmla="*/ 41275 h 60325"/>
                <a:gd name="connsiteX8" fmla="*/ 47625 w 139700"/>
                <a:gd name="connsiteY8" fmla="*/ 31750 h 60325"/>
                <a:gd name="connsiteX9" fmla="*/ 0 w 139700"/>
                <a:gd name="connsiteY9" fmla="*/ 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700" h="60325">
                  <a:moveTo>
                    <a:pt x="0" y="0"/>
                  </a:moveTo>
                  <a:lnTo>
                    <a:pt x="44450" y="9525"/>
                  </a:lnTo>
                  <a:lnTo>
                    <a:pt x="82550" y="12700"/>
                  </a:lnTo>
                  <a:lnTo>
                    <a:pt x="111125" y="31750"/>
                  </a:lnTo>
                  <a:lnTo>
                    <a:pt x="139700" y="50800"/>
                  </a:lnTo>
                  <a:lnTo>
                    <a:pt x="117475" y="60325"/>
                  </a:lnTo>
                  <a:lnTo>
                    <a:pt x="117475" y="60325"/>
                  </a:lnTo>
                  <a:lnTo>
                    <a:pt x="73025" y="41275"/>
                  </a:lnTo>
                  <a:lnTo>
                    <a:pt x="4762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06323" y="3724507"/>
              <a:ext cx="2204145" cy="3245005"/>
            </a:xfrm>
            <a:custGeom>
              <a:avLst/>
              <a:gdLst>
                <a:gd name="connsiteX0" fmla="*/ 0 w 2129883"/>
                <a:gd name="connsiteY0" fmla="*/ 3245005 h 3245005"/>
                <a:gd name="connsiteX1" fmla="*/ 568713 w 2129883"/>
                <a:gd name="connsiteY1" fmla="*/ 2910469 h 3245005"/>
                <a:gd name="connsiteX2" fmla="*/ 747132 w 2129883"/>
                <a:gd name="connsiteY2" fmla="*/ 2520176 h 3245005"/>
                <a:gd name="connsiteX3" fmla="*/ 680225 w 2129883"/>
                <a:gd name="connsiteY3" fmla="*/ 2297152 h 3245005"/>
                <a:gd name="connsiteX4" fmla="*/ 836342 w 2129883"/>
                <a:gd name="connsiteY4" fmla="*/ 1884556 h 3245005"/>
                <a:gd name="connsiteX5" fmla="*/ 825191 w 2129883"/>
                <a:gd name="connsiteY5" fmla="*/ 1427356 h 3245005"/>
                <a:gd name="connsiteX6" fmla="*/ 959005 w 2129883"/>
                <a:gd name="connsiteY6" fmla="*/ 925552 h 3245005"/>
                <a:gd name="connsiteX7" fmla="*/ 1538869 w 2129883"/>
                <a:gd name="connsiteY7" fmla="*/ 0 h 3245005"/>
                <a:gd name="connsiteX8" fmla="*/ 2129883 w 2129883"/>
                <a:gd name="connsiteY8" fmla="*/ 167269 h 3245005"/>
                <a:gd name="connsiteX9" fmla="*/ 1806498 w 2129883"/>
                <a:gd name="connsiteY9" fmla="*/ 3200400 h 3245005"/>
                <a:gd name="connsiteX10" fmla="*/ 0 w 2129883"/>
                <a:gd name="connsiteY10" fmla="*/ 3245005 h 324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29883" h="3245005">
                  <a:moveTo>
                    <a:pt x="0" y="3245005"/>
                  </a:moveTo>
                  <a:lnTo>
                    <a:pt x="568713" y="2910469"/>
                  </a:lnTo>
                  <a:lnTo>
                    <a:pt x="747132" y="2520176"/>
                  </a:lnTo>
                  <a:lnTo>
                    <a:pt x="680225" y="2297152"/>
                  </a:lnTo>
                  <a:lnTo>
                    <a:pt x="836342" y="1884556"/>
                  </a:lnTo>
                  <a:lnTo>
                    <a:pt x="825191" y="1427356"/>
                  </a:lnTo>
                  <a:lnTo>
                    <a:pt x="959005" y="925552"/>
                  </a:lnTo>
                  <a:lnTo>
                    <a:pt x="1538869" y="0"/>
                  </a:lnTo>
                  <a:lnTo>
                    <a:pt x="2129883" y="167269"/>
                  </a:lnTo>
                  <a:lnTo>
                    <a:pt x="1806498" y="3200400"/>
                  </a:lnTo>
                  <a:lnTo>
                    <a:pt x="0" y="32450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382076" y="7024826"/>
              <a:ext cx="1022350" cy="1111250"/>
            </a:xfrm>
            <a:custGeom>
              <a:avLst/>
              <a:gdLst>
                <a:gd name="connsiteX0" fmla="*/ 25400 w 1022350"/>
                <a:gd name="connsiteY0" fmla="*/ 0 h 1111250"/>
                <a:gd name="connsiteX1" fmla="*/ 0 w 1022350"/>
                <a:gd name="connsiteY1" fmla="*/ 247650 h 1111250"/>
                <a:gd name="connsiteX2" fmla="*/ 69850 w 1022350"/>
                <a:gd name="connsiteY2" fmla="*/ 304800 h 1111250"/>
                <a:gd name="connsiteX3" fmla="*/ 241300 w 1022350"/>
                <a:gd name="connsiteY3" fmla="*/ 438150 h 1111250"/>
                <a:gd name="connsiteX4" fmla="*/ 234950 w 1022350"/>
                <a:gd name="connsiteY4" fmla="*/ 495300 h 1111250"/>
                <a:gd name="connsiteX5" fmla="*/ 330200 w 1022350"/>
                <a:gd name="connsiteY5" fmla="*/ 609600 h 1111250"/>
                <a:gd name="connsiteX6" fmla="*/ 431800 w 1022350"/>
                <a:gd name="connsiteY6" fmla="*/ 666750 h 1111250"/>
                <a:gd name="connsiteX7" fmla="*/ 450850 w 1022350"/>
                <a:gd name="connsiteY7" fmla="*/ 717550 h 1111250"/>
                <a:gd name="connsiteX8" fmla="*/ 469900 w 1022350"/>
                <a:gd name="connsiteY8" fmla="*/ 787400 h 1111250"/>
                <a:gd name="connsiteX9" fmla="*/ 488950 w 1022350"/>
                <a:gd name="connsiteY9" fmla="*/ 825500 h 1111250"/>
                <a:gd name="connsiteX10" fmla="*/ 533400 w 1022350"/>
                <a:gd name="connsiteY10" fmla="*/ 889000 h 1111250"/>
                <a:gd name="connsiteX11" fmla="*/ 584200 w 1022350"/>
                <a:gd name="connsiteY11" fmla="*/ 971550 h 1111250"/>
                <a:gd name="connsiteX12" fmla="*/ 685800 w 1022350"/>
                <a:gd name="connsiteY12" fmla="*/ 1111250 h 1111250"/>
                <a:gd name="connsiteX13" fmla="*/ 1022350 w 1022350"/>
                <a:gd name="connsiteY13" fmla="*/ 1098550 h 1111250"/>
                <a:gd name="connsiteX14" fmla="*/ 844550 w 1022350"/>
                <a:gd name="connsiteY14" fmla="*/ 692150 h 1111250"/>
                <a:gd name="connsiteX15" fmla="*/ 501650 w 1022350"/>
                <a:gd name="connsiteY15" fmla="*/ 514350 h 1111250"/>
                <a:gd name="connsiteX16" fmla="*/ 412750 w 1022350"/>
                <a:gd name="connsiteY16" fmla="*/ 317500 h 1111250"/>
                <a:gd name="connsiteX17" fmla="*/ 260350 w 1022350"/>
                <a:gd name="connsiteY17" fmla="*/ 139700 h 1111250"/>
                <a:gd name="connsiteX18" fmla="*/ 25400 w 1022350"/>
                <a:gd name="connsiteY18" fmla="*/ 0 h 11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2350" h="1111250">
                  <a:moveTo>
                    <a:pt x="25400" y="0"/>
                  </a:moveTo>
                  <a:lnTo>
                    <a:pt x="0" y="247650"/>
                  </a:lnTo>
                  <a:lnTo>
                    <a:pt x="69850" y="304800"/>
                  </a:lnTo>
                  <a:lnTo>
                    <a:pt x="241300" y="438150"/>
                  </a:lnTo>
                  <a:lnTo>
                    <a:pt x="234950" y="495300"/>
                  </a:lnTo>
                  <a:lnTo>
                    <a:pt x="330200" y="609600"/>
                  </a:lnTo>
                  <a:lnTo>
                    <a:pt x="431800" y="666750"/>
                  </a:lnTo>
                  <a:cubicBezTo>
                    <a:pt x="438150" y="683683"/>
                    <a:pt x="445532" y="700265"/>
                    <a:pt x="450850" y="717550"/>
                  </a:cubicBezTo>
                  <a:cubicBezTo>
                    <a:pt x="461998" y="753782"/>
                    <a:pt x="451092" y="749783"/>
                    <a:pt x="469900" y="787400"/>
                  </a:cubicBezTo>
                  <a:lnTo>
                    <a:pt x="488950" y="825500"/>
                  </a:lnTo>
                  <a:lnTo>
                    <a:pt x="533400" y="889000"/>
                  </a:lnTo>
                  <a:lnTo>
                    <a:pt x="584200" y="971550"/>
                  </a:lnTo>
                  <a:lnTo>
                    <a:pt x="685800" y="1111250"/>
                  </a:lnTo>
                  <a:lnTo>
                    <a:pt x="1022350" y="1098550"/>
                  </a:lnTo>
                  <a:lnTo>
                    <a:pt x="844550" y="692150"/>
                  </a:lnTo>
                  <a:lnTo>
                    <a:pt x="501650" y="514350"/>
                  </a:lnTo>
                  <a:lnTo>
                    <a:pt x="412750" y="317500"/>
                  </a:lnTo>
                  <a:lnTo>
                    <a:pt x="260350" y="139700"/>
                  </a:lnTo>
                  <a:lnTo>
                    <a:pt x="25400" y="0"/>
                  </a:lnTo>
                  <a:close/>
                </a:path>
              </a:pathLst>
            </a:custGeom>
            <a:pattFill prst="sphere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5575876" y="2094051"/>
              <a:ext cx="730250" cy="476250"/>
            </a:xfrm>
            <a:custGeom>
              <a:avLst/>
              <a:gdLst>
                <a:gd name="connsiteX0" fmla="*/ 0 w 730250"/>
                <a:gd name="connsiteY0" fmla="*/ 146050 h 476250"/>
                <a:gd name="connsiteX1" fmla="*/ 63500 w 730250"/>
                <a:gd name="connsiteY1" fmla="*/ 254000 h 476250"/>
                <a:gd name="connsiteX2" fmla="*/ 82550 w 730250"/>
                <a:gd name="connsiteY2" fmla="*/ 314325 h 476250"/>
                <a:gd name="connsiteX3" fmla="*/ 139700 w 730250"/>
                <a:gd name="connsiteY3" fmla="*/ 374650 h 476250"/>
                <a:gd name="connsiteX4" fmla="*/ 215900 w 730250"/>
                <a:gd name="connsiteY4" fmla="*/ 361950 h 476250"/>
                <a:gd name="connsiteX5" fmla="*/ 244475 w 730250"/>
                <a:gd name="connsiteY5" fmla="*/ 361950 h 476250"/>
                <a:gd name="connsiteX6" fmla="*/ 323850 w 730250"/>
                <a:gd name="connsiteY6" fmla="*/ 374650 h 476250"/>
                <a:gd name="connsiteX7" fmla="*/ 460375 w 730250"/>
                <a:gd name="connsiteY7" fmla="*/ 466725 h 476250"/>
                <a:gd name="connsiteX8" fmla="*/ 609600 w 730250"/>
                <a:gd name="connsiteY8" fmla="*/ 476250 h 476250"/>
                <a:gd name="connsiteX9" fmla="*/ 711200 w 730250"/>
                <a:gd name="connsiteY9" fmla="*/ 419100 h 476250"/>
                <a:gd name="connsiteX10" fmla="*/ 730250 w 730250"/>
                <a:gd name="connsiteY10" fmla="*/ 314325 h 476250"/>
                <a:gd name="connsiteX11" fmla="*/ 676275 w 730250"/>
                <a:gd name="connsiteY11" fmla="*/ 190500 h 476250"/>
                <a:gd name="connsiteX12" fmla="*/ 558800 w 730250"/>
                <a:gd name="connsiteY12" fmla="*/ 98425 h 476250"/>
                <a:gd name="connsiteX13" fmla="*/ 422275 w 730250"/>
                <a:gd name="connsiteY13" fmla="*/ 47625 h 476250"/>
                <a:gd name="connsiteX14" fmla="*/ 323850 w 730250"/>
                <a:gd name="connsiteY14" fmla="*/ 0 h 476250"/>
                <a:gd name="connsiteX15" fmla="*/ 247650 w 730250"/>
                <a:gd name="connsiteY15" fmla="*/ 50800 h 476250"/>
                <a:gd name="connsiteX16" fmla="*/ 161925 w 730250"/>
                <a:gd name="connsiteY16" fmla="*/ 88900 h 476250"/>
                <a:gd name="connsiteX17" fmla="*/ 0 w 730250"/>
                <a:gd name="connsiteY17" fmla="*/ 1460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0250" h="476250">
                  <a:moveTo>
                    <a:pt x="0" y="146050"/>
                  </a:moveTo>
                  <a:lnTo>
                    <a:pt x="63500" y="254000"/>
                  </a:lnTo>
                  <a:lnTo>
                    <a:pt x="82550" y="314325"/>
                  </a:lnTo>
                  <a:lnTo>
                    <a:pt x="139700" y="374650"/>
                  </a:lnTo>
                  <a:lnTo>
                    <a:pt x="215900" y="361950"/>
                  </a:lnTo>
                  <a:lnTo>
                    <a:pt x="244475" y="361950"/>
                  </a:lnTo>
                  <a:lnTo>
                    <a:pt x="323850" y="374650"/>
                  </a:lnTo>
                  <a:lnTo>
                    <a:pt x="460375" y="466725"/>
                  </a:lnTo>
                  <a:lnTo>
                    <a:pt x="609600" y="476250"/>
                  </a:lnTo>
                  <a:lnTo>
                    <a:pt x="711200" y="419100"/>
                  </a:lnTo>
                  <a:lnTo>
                    <a:pt x="730250" y="314325"/>
                  </a:lnTo>
                  <a:lnTo>
                    <a:pt x="676275" y="190500"/>
                  </a:lnTo>
                  <a:lnTo>
                    <a:pt x="558800" y="98425"/>
                  </a:lnTo>
                  <a:lnTo>
                    <a:pt x="422275" y="47625"/>
                  </a:lnTo>
                  <a:lnTo>
                    <a:pt x="323850" y="0"/>
                  </a:lnTo>
                  <a:lnTo>
                    <a:pt x="247650" y="50800"/>
                  </a:lnTo>
                  <a:lnTo>
                    <a:pt x="161925" y="88900"/>
                  </a:lnTo>
                  <a:lnTo>
                    <a:pt x="0" y="146050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4584006" y="2074366"/>
              <a:ext cx="1371600" cy="1524000"/>
            </a:xfrm>
            <a:custGeom>
              <a:avLst/>
              <a:gdLst>
                <a:gd name="connsiteX0" fmla="*/ 1371600 w 1371600"/>
                <a:gd name="connsiteY0" fmla="*/ 0 h 1524000"/>
                <a:gd name="connsiteX1" fmla="*/ 1264920 w 1371600"/>
                <a:gd name="connsiteY1" fmla="*/ 106680 h 1524000"/>
                <a:gd name="connsiteX2" fmla="*/ 1013460 w 1371600"/>
                <a:gd name="connsiteY2" fmla="*/ 220980 h 1524000"/>
                <a:gd name="connsiteX3" fmla="*/ 556260 w 1371600"/>
                <a:gd name="connsiteY3" fmla="*/ 365760 h 1524000"/>
                <a:gd name="connsiteX4" fmla="*/ 312420 w 1371600"/>
                <a:gd name="connsiteY4" fmla="*/ 617220 h 1524000"/>
                <a:gd name="connsiteX5" fmla="*/ 144780 w 1371600"/>
                <a:gd name="connsiteY5" fmla="*/ 739140 h 1524000"/>
                <a:gd name="connsiteX6" fmla="*/ 45720 w 1371600"/>
                <a:gd name="connsiteY6" fmla="*/ 853440 h 1524000"/>
                <a:gd name="connsiteX7" fmla="*/ 22860 w 1371600"/>
                <a:gd name="connsiteY7" fmla="*/ 975360 h 1524000"/>
                <a:gd name="connsiteX8" fmla="*/ 0 w 1371600"/>
                <a:gd name="connsiteY8" fmla="*/ 1143000 h 1524000"/>
                <a:gd name="connsiteX9" fmla="*/ 22860 w 1371600"/>
                <a:gd name="connsiteY9" fmla="*/ 1272540 h 1524000"/>
                <a:gd name="connsiteX10" fmla="*/ 83820 w 1371600"/>
                <a:gd name="connsiteY10" fmla="*/ 1402080 h 1524000"/>
                <a:gd name="connsiteX11" fmla="*/ 198120 w 1371600"/>
                <a:gd name="connsiteY11" fmla="*/ 1493520 h 1524000"/>
                <a:gd name="connsiteX12" fmla="*/ 251460 w 1371600"/>
                <a:gd name="connsiteY12" fmla="*/ 1508760 h 1524000"/>
                <a:gd name="connsiteX13" fmla="*/ 297180 w 1371600"/>
                <a:gd name="connsiteY13" fmla="*/ 1524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1600" h="1524000">
                  <a:moveTo>
                    <a:pt x="1371600" y="0"/>
                  </a:moveTo>
                  <a:lnTo>
                    <a:pt x="1264920" y="106680"/>
                  </a:lnTo>
                  <a:lnTo>
                    <a:pt x="1013460" y="220980"/>
                  </a:lnTo>
                  <a:lnTo>
                    <a:pt x="556260" y="365760"/>
                  </a:lnTo>
                  <a:lnTo>
                    <a:pt x="312420" y="617220"/>
                  </a:lnTo>
                  <a:lnTo>
                    <a:pt x="144780" y="739140"/>
                  </a:lnTo>
                  <a:lnTo>
                    <a:pt x="45720" y="853440"/>
                  </a:lnTo>
                  <a:lnTo>
                    <a:pt x="22860" y="975360"/>
                  </a:lnTo>
                  <a:lnTo>
                    <a:pt x="0" y="1143000"/>
                  </a:lnTo>
                  <a:lnTo>
                    <a:pt x="22860" y="1272540"/>
                  </a:lnTo>
                  <a:lnTo>
                    <a:pt x="83820" y="1402080"/>
                  </a:lnTo>
                  <a:lnTo>
                    <a:pt x="198120" y="1493520"/>
                  </a:lnTo>
                  <a:lnTo>
                    <a:pt x="251460" y="1508760"/>
                  </a:lnTo>
                  <a:lnTo>
                    <a:pt x="297180" y="15240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5683826" y="2379801"/>
              <a:ext cx="479425" cy="260350"/>
            </a:xfrm>
            <a:custGeom>
              <a:avLst/>
              <a:gdLst>
                <a:gd name="connsiteX0" fmla="*/ 0 w 479425"/>
                <a:gd name="connsiteY0" fmla="*/ 57150 h 260350"/>
                <a:gd name="connsiteX1" fmla="*/ 41275 w 479425"/>
                <a:gd name="connsiteY1" fmla="*/ 28575 h 260350"/>
                <a:gd name="connsiteX2" fmla="*/ 98425 w 479425"/>
                <a:gd name="connsiteY2" fmla="*/ 19050 h 260350"/>
                <a:gd name="connsiteX3" fmla="*/ 146050 w 479425"/>
                <a:gd name="connsiteY3" fmla="*/ 3175 h 260350"/>
                <a:gd name="connsiteX4" fmla="*/ 212725 w 479425"/>
                <a:gd name="connsiteY4" fmla="*/ 3175 h 260350"/>
                <a:gd name="connsiteX5" fmla="*/ 269875 w 479425"/>
                <a:gd name="connsiteY5" fmla="*/ 0 h 260350"/>
                <a:gd name="connsiteX6" fmla="*/ 314325 w 479425"/>
                <a:gd name="connsiteY6" fmla="*/ 0 h 260350"/>
                <a:gd name="connsiteX7" fmla="*/ 387350 w 479425"/>
                <a:gd name="connsiteY7" fmla="*/ 25400 h 260350"/>
                <a:gd name="connsiteX8" fmla="*/ 454025 w 479425"/>
                <a:gd name="connsiteY8" fmla="*/ 73025 h 260350"/>
                <a:gd name="connsiteX9" fmla="*/ 476250 w 479425"/>
                <a:gd name="connsiteY9" fmla="*/ 130175 h 260350"/>
                <a:gd name="connsiteX10" fmla="*/ 479425 w 479425"/>
                <a:gd name="connsiteY10" fmla="*/ 168275 h 260350"/>
                <a:gd name="connsiteX11" fmla="*/ 479425 w 479425"/>
                <a:gd name="connsiteY11" fmla="*/ 203200 h 260350"/>
                <a:gd name="connsiteX12" fmla="*/ 466725 w 479425"/>
                <a:gd name="connsiteY12" fmla="*/ 231775 h 260350"/>
                <a:gd name="connsiteX13" fmla="*/ 450850 w 479425"/>
                <a:gd name="connsiteY13" fmla="*/ 250825 h 260350"/>
                <a:gd name="connsiteX14" fmla="*/ 434975 w 479425"/>
                <a:gd name="connsiteY14" fmla="*/ 260350 h 260350"/>
                <a:gd name="connsiteX15" fmla="*/ 434975 w 479425"/>
                <a:gd name="connsiteY15" fmla="*/ 260350 h 260350"/>
                <a:gd name="connsiteX16" fmla="*/ 396875 w 479425"/>
                <a:gd name="connsiteY16" fmla="*/ 222250 h 260350"/>
                <a:gd name="connsiteX17" fmla="*/ 377825 w 479425"/>
                <a:gd name="connsiteY17" fmla="*/ 184150 h 260350"/>
                <a:gd name="connsiteX18" fmla="*/ 371475 w 479425"/>
                <a:gd name="connsiteY18" fmla="*/ 158750 h 260350"/>
                <a:gd name="connsiteX19" fmla="*/ 358775 w 479425"/>
                <a:gd name="connsiteY19" fmla="*/ 130175 h 260350"/>
                <a:gd name="connsiteX20" fmla="*/ 323850 w 479425"/>
                <a:gd name="connsiteY20" fmla="*/ 95250 h 260350"/>
                <a:gd name="connsiteX21" fmla="*/ 304800 w 479425"/>
                <a:gd name="connsiteY21" fmla="*/ 73025 h 260350"/>
                <a:gd name="connsiteX22" fmla="*/ 288925 w 479425"/>
                <a:gd name="connsiteY22" fmla="*/ 60325 h 260350"/>
                <a:gd name="connsiteX23" fmla="*/ 266700 w 479425"/>
                <a:gd name="connsiteY23" fmla="*/ 50800 h 260350"/>
                <a:gd name="connsiteX24" fmla="*/ 222250 w 479425"/>
                <a:gd name="connsiteY24" fmla="*/ 47625 h 260350"/>
                <a:gd name="connsiteX25" fmla="*/ 177800 w 479425"/>
                <a:gd name="connsiteY25" fmla="*/ 47625 h 260350"/>
                <a:gd name="connsiteX26" fmla="*/ 136525 w 479425"/>
                <a:gd name="connsiteY26" fmla="*/ 47625 h 260350"/>
                <a:gd name="connsiteX27" fmla="*/ 53975 w 479425"/>
                <a:gd name="connsiteY27" fmla="*/ 53975 h 260350"/>
                <a:gd name="connsiteX28" fmla="*/ 0 w 479425"/>
                <a:gd name="connsiteY28" fmla="*/ 571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9425" h="260350">
                  <a:moveTo>
                    <a:pt x="0" y="57150"/>
                  </a:moveTo>
                  <a:lnTo>
                    <a:pt x="41275" y="28575"/>
                  </a:lnTo>
                  <a:lnTo>
                    <a:pt x="98425" y="19050"/>
                  </a:lnTo>
                  <a:lnTo>
                    <a:pt x="146050" y="3175"/>
                  </a:lnTo>
                  <a:lnTo>
                    <a:pt x="212725" y="3175"/>
                  </a:lnTo>
                  <a:lnTo>
                    <a:pt x="269875" y="0"/>
                  </a:lnTo>
                  <a:lnTo>
                    <a:pt x="314325" y="0"/>
                  </a:lnTo>
                  <a:lnTo>
                    <a:pt x="387350" y="25400"/>
                  </a:lnTo>
                  <a:lnTo>
                    <a:pt x="454025" y="73025"/>
                  </a:lnTo>
                  <a:lnTo>
                    <a:pt x="476250" y="130175"/>
                  </a:lnTo>
                  <a:lnTo>
                    <a:pt x="479425" y="168275"/>
                  </a:lnTo>
                  <a:lnTo>
                    <a:pt x="479425" y="203200"/>
                  </a:lnTo>
                  <a:lnTo>
                    <a:pt x="466725" y="231775"/>
                  </a:lnTo>
                  <a:lnTo>
                    <a:pt x="450850" y="250825"/>
                  </a:lnTo>
                  <a:lnTo>
                    <a:pt x="434975" y="260350"/>
                  </a:lnTo>
                  <a:lnTo>
                    <a:pt x="434975" y="260350"/>
                  </a:lnTo>
                  <a:lnTo>
                    <a:pt x="396875" y="222250"/>
                  </a:lnTo>
                  <a:lnTo>
                    <a:pt x="377825" y="184150"/>
                  </a:lnTo>
                  <a:lnTo>
                    <a:pt x="371475" y="158750"/>
                  </a:lnTo>
                  <a:lnTo>
                    <a:pt x="358775" y="130175"/>
                  </a:lnTo>
                  <a:lnTo>
                    <a:pt x="323850" y="95250"/>
                  </a:lnTo>
                  <a:lnTo>
                    <a:pt x="304800" y="73025"/>
                  </a:lnTo>
                  <a:lnTo>
                    <a:pt x="288925" y="60325"/>
                  </a:lnTo>
                  <a:lnTo>
                    <a:pt x="266700" y="50800"/>
                  </a:lnTo>
                  <a:lnTo>
                    <a:pt x="222250" y="47625"/>
                  </a:lnTo>
                  <a:lnTo>
                    <a:pt x="177800" y="47625"/>
                  </a:lnTo>
                  <a:lnTo>
                    <a:pt x="136525" y="47625"/>
                  </a:lnTo>
                  <a:lnTo>
                    <a:pt x="53975" y="53975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3867150" y="4429125"/>
              <a:ext cx="2066925" cy="2419350"/>
            </a:xfrm>
            <a:custGeom>
              <a:avLst/>
              <a:gdLst>
                <a:gd name="connsiteX0" fmla="*/ 257175 w 2066925"/>
                <a:gd name="connsiteY0" fmla="*/ 0 h 2419350"/>
                <a:gd name="connsiteX1" fmla="*/ 771525 w 2066925"/>
                <a:gd name="connsiteY1" fmla="*/ 657225 h 2419350"/>
                <a:gd name="connsiteX2" fmla="*/ 1066800 w 2066925"/>
                <a:gd name="connsiteY2" fmla="*/ 857250 h 2419350"/>
                <a:gd name="connsiteX3" fmla="*/ 1695450 w 2066925"/>
                <a:gd name="connsiteY3" fmla="*/ 1085850 h 2419350"/>
                <a:gd name="connsiteX4" fmla="*/ 2066925 w 2066925"/>
                <a:gd name="connsiteY4" fmla="*/ 1647825 h 2419350"/>
                <a:gd name="connsiteX5" fmla="*/ 1933575 w 2066925"/>
                <a:gd name="connsiteY5" fmla="*/ 1876425 h 2419350"/>
                <a:gd name="connsiteX6" fmla="*/ 1752600 w 2066925"/>
                <a:gd name="connsiteY6" fmla="*/ 1781175 h 2419350"/>
                <a:gd name="connsiteX7" fmla="*/ 1781175 w 2066925"/>
                <a:gd name="connsiteY7" fmla="*/ 2162175 h 2419350"/>
                <a:gd name="connsiteX8" fmla="*/ 1743075 w 2066925"/>
                <a:gd name="connsiteY8" fmla="*/ 2419350 h 2419350"/>
                <a:gd name="connsiteX9" fmla="*/ 1009650 w 2066925"/>
                <a:gd name="connsiteY9" fmla="*/ 1781175 h 2419350"/>
                <a:gd name="connsiteX10" fmla="*/ 0 w 2066925"/>
                <a:gd name="connsiteY10" fmla="*/ 676275 h 2419350"/>
                <a:gd name="connsiteX11" fmla="*/ 47625 w 2066925"/>
                <a:gd name="connsiteY11" fmla="*/ 66675 h 2419350"/>
                <a:gd name="connsiteX12" fmla="*/ 257175 w 2066925"/>
                <a:gd name="connsiteY12" fmla="*/ 0 h 241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6925" h="2419350">
                  <a:moveTo>
                    <a:pt x="257175" y="0"/>
                  </a:moveTo>
                  <a:lnTo>
                    <a:pt x="771525" y="657225"/>
                  </a:lnTo>
                  <a:lnTo>
                    <a:pt x="1066800" y="857250"/>
                  </a:lnTo>
                  <a:lnTo>
                    <a:pt x="1695450" y="1085850"/>
                  </a:lnTo>
                  <a:lnTo>
                    <a:pt x="2066925" y="1647825"/>
                  </a:lnTo>
                  <a:lnTo>
                    <a:pt x="1933575" y="1876425"/>
                  </a:lnTo>
                  <a:lnTo>
                    <a:pt x="1752600" y="1781175"/>
                  </a:lnTo>
                  <a:lnTo>
                    <a:pt x="1781175" y="2162175"/>
                  </a:lnTo>
                  <a:lnTo>
                    <a:pt x="1743075" y="2419350"/>
                  </a:lnTo>
                  <a:lnTo>
                    <a:pt x="1009650" y="1781175"/>
                  </a:lnTo>
                  <a:lnTo>
                    <a:pt x="0" y="676275"/>
                  </a:lnTo>
                  <a:lnTo>
                    <a:pt x="47625" y="66675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497011" y="3379926"/>
              <a:ext cx="1138555" cy="1818640"/>
            </a:xfrm>
            <a:custGeom>
              <a:avLst/>
              <a:gdLst>
                <a:gd name="connsiteX0" fmla="*/ 0 w 1074420"/>
                <a:gd name="connsiteY0" fmla="*/ 0 h 1013460"/>
                <a:gd name="connsiteX1" fmla="*/ 68580 w 1074420"/>
                <a:gd name="connsiteY1" fmla="*/ 0 h 1013460"/>
                <a:gd name="connsiteX2" fmla="*/ 30480 w 1074420"/>
                <a:gd name="connsiteY2" fmla="*/ 160020 h 1013460"/>
                <a:gd name="connsiteX3" fmla="*/ 99060 w 1074420"/>
                <a:gd name="connsiteY3" fmla="*/ 350520 h 1013460"/>
                <a:gd name="connsiteX4" fmla="*/ 137160 w 1074420"/>
                <a:gd name="connsiteY4" fmla="*/ 472440 h 1013460"/>
                <a:gd name="connsiteX5" fmla="*/ 213360 w 1074420"/>
                <a:gd name="connsiteY5" fmla="*/ 609600 h 1013460"/>
                <a:gd name="connsiteX6" fmla="*/ 304800 w 1074420"/>
                <a:gd name="connsiteY6" fmla="*/ 708660 h 1013460"/>
                <a:gd name="connsiteX7" fmla="*/ 472440 w 1074420"/>
                <a:gd name="connsiteY7" fmla="*/ 838200 h 1013460"/>
                <a:gd name="connsiteX8" fmla="*/ 609600 w 1074420"/>
                <a:gd name="connsiteY8" fmla="*/ 929640 h 1013460"/>
                <a:gd name="connsiteX9" fmla="*/ 746760 w 1074420"/>
                <a:gd name="connsiteY9" fmla="*/ 982980 h 1013460"/>
                <a:gd name="connsiteX10" fmla="*/ 975360 w 1074420"/>
                <a:gd name="connsiteY10" fmla="*/ 1013460 h 1013460"/>
                <a:gd name="connsiteX11" fmla="*/ 1051560 w 1074420"/>
                <a:gd name="connsiteY11" fmla="*/ 982980 h 1013460"/>
                <a:gd name="connsiteX12" fmla="*/ 1074420 w 1074420"/>
                <a:gd name="connsiteY12" fmla="*/ 944880 h 1013460"/>
                <a:gd name="connsiteX13" fmla="*/ 1074420 w 1074420"/>
                <a:gd name="connsiteY13" fmla="*/ 944880 h 101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4420" h="1013460">
                  <a:moveTo>
                    <a:pt x="0" y="0"/>
                  </a:moveTo>
                  <a:lnTo>
                    <a:pt x="68580" y="0"/>
                  </a:lnTo>
                  <a:lnTo>
                    <a:pt x="30480" y="160020"/>
                  </a:lnTo>
                  <a:lnTo>
                    <a:pt x="99060" y="350520"/>
                  </a:lnTo>
                  <a:lnTo>
                    <a:pt x="137160" y="472440"/>
                  </a:lnTo>
                  <a:lnTo>
                    <a:pt x="213360" y="609600"/>
                  </a:lnTo>
                  <a:lnTo>
                    <a:pt x="304800" y="708660"/>
                  </a:lnTo>
                  <a:lnTo>
                    <a:pt x="472440" y="838200"/>
                  </a:lnTo>
                  <a:lnTo>
                    <a:pt x="609600" y="929640"/>
                  </a:lnTo>
                  <a:lnTo>
                    <a:pt x="746760" y="982980"/>
                  </a:lnTo>
                  <a:lnTo>
                    <a:pt x="975360" y="1013460"/>
                  </a:lnTo>
                  <a:lnTo>
                    <a:pt x="1051560" y="982980"/>
                  </a:lnTo>
                  <a:lnTo>
                    <a:pt x="1074420" y="944880"/>
                  </a:lnTo>
                  <a:lnTo>
                    <a:pt x="1074420" y="94488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 rot="970617">
              <a:off x="2981937" y="4941145"/>
              <a:ext cx="2748950" cy="3016707"/>
            </a:xfrm>
            <a:custGeom>
              <a:avLst/>
              <a:gdLst>
                <a:gd name="connsiteX0" fmla="*/ 0 w 2216150"/>
                <a:gd name="connsiteY0" fmla="*/ 0 h 3213100"/>
                <a:gd name="connsiteX1" fmla="*/ 838200 w 2216150"/>
                <a:gd name="connsiteY1" fmla="*/ 114300 h 3213100"/>
                <a:gd name="connsiteX2" fmla="*/ 1047750 w 2216150"/>
                <a:gd name="connsiteY2" fmla="*/ 146050 h 3213100"/>
                <a:gd name="connsiteX3" fmla="*/ 1270000 w 2216150"/>
                <a:gd name="connsiteY3" fmla="*/ 190500 h 3213100"/>
                <a:gd name="connsiteX4" fmla="*/ 1384300 w 2216150"/>
                <a:gd name="connsiteY4" fmla="*/ 228600 h 3213100"/>
                <a:gd name="connsiteX5" fmla="*/ 1612900 w 2216150"/>
                <a:gd name="connsiteY5" fmla="*/ 266700 h 3213100"/>
                <a:gd name="connsiteX6" fmla="*/ 1847850 w 2216150"/>
                <a:gd name="connsiteY6" fmla="*/ 330200 h 3213100"/>
                <a:gd name="connsiteX7" fmla="*/ 1924050 w 2216150"/>
                <a:gd name="connsiteY7" fmla="*/ 419100 h 3213100"/>
                <a:gd name="connsiteX8" fmla="*/ 1949450 w 2216150"/>
                <a:gd name="connsiteY8" fmla="*/ 482600 h 3213100"/>
                <a:gd name="connsiteX9" fmla="*/ 1962150 w 2216150"/>
                <a:gd name="connsiteY9" fmla="*/ 565150 h 3213100"/>
                <a:gd name="connsiteX10" fmla="*/ 1962150 w 2216150"/>
                <a:gd name="connsiteY10" fmla="*/ 635000 h 3213100"/>
                <a:gd name="connsiteX11" fmla="*/ 1924050 w 2216150"/>
                <a:gd name="connsiteY11" fmla="*/ 723900 h 3213100"/>
                <a:gd name="connsiteX12" fmla="*/ 1898650 w 2216150"/>
                <a:gd name="connsiteY12" fmla="*/ 825500 h 3213100"/>
                <a:gd name="connsiteX13" fmla="*/ 1879600 w 2216150"/>
                <a:gd name="connsiteY13" fmla="*/ 971550 h 3213100"/>
                <a:gd name="connsiteX14" fmla="*/ 1847850 w 2216150"/>
                <a:gd name="connsiteY14" fmla="*/ 1123950 h 3213100"/>
                <a:gd name="connsiteX15" fmla="*/ 1917700 w 2216150"/>
                <a:gd name="connsiteY15" fmla="*/ 1428750 h 3213100"/>
                <a:gd name="connsiteX16" fmla="*/ 1974850 w 2216150"/>
                <a:gd name="connsiteY16" fmla="*/ 1562100 h 3213100"/>
                <a:gd name="connsiteX17" fmla="*/ 1981200 w 2216150"/>
                <a:gd name="connsiteY17" fmla="*/ 1676400 h 3213100"/>
                <a:gd name="connsiteX18" fmla="*/ 1930400 w 2216150"/>
                <a:gd name="connsiteY18" fmla="*/ 1847850 h 3213100"/>
                <a:gd name="connsiteX19" fmla="*/ 2019300 w 2216150"/>
                <a:gd name="connsiteY19" fmla="*/ 2247900 h 3213100"/>
                <a:gd name="connsiteX20" fmla="*/ 2114550 w 2216150"/>
                <a:gd name="connsiteY20" fmla="*/ 2609850 h 3213100"/>
                <a:gd name="connsiteX21" fmla="*/ 2089150 w 2216150"/>
                <a:gd name="connsiteY21" fmla="*/ 2724150 h 3213100"/>
                <a:gd name="connsiteX22" fmla="*/ 2171700 w 2216150"/>
                <a:gd name="connsiteY22" fmla="*/ 2876550 h 3213100"/>
                <a:gd name="connsiteX23" fmla="*/ 2216150 w 2216150"/>
                <a:gd name="connsiteY23" fmla="*/ 3168650 h 3213100"/>
                <a:gd name="connsiteX24" fmla="*/ 266700 w 2216150"/>
                <a:gd name="connsiteY24" fmla="*/ 3213100 h 3213100"/>
                <a:gd name="connsiteX25" fmla="*/ 0 w 2216150"/>
                <a:gd name="connsiteY25" fmla="*/ 0 h 3213100"/>
                <a:gd name="connsiteX0" fmla="*/ 0 w 2216150"/>
                <a:gd name="connsiteY0" fmla="*/ 212886 h 3425986"/>
                <a:gd name="connsiteX1" fmla="*/ 422706 w 2216150"/>
                <a:gd name="connsiteY1" fmla="*/ 990 h 3425986"/>
                <a:gd name="connsiteX2" fmla="*/ 838200 w 2216150"/>
                <a:gd name="connsiteY2" fmla="*/ 327186 h 3425986"/>
                <a:gd name="connsiteX3" fmla="*/ 1047750 w 2216150"/>
                <a:gd name="connsiteY3" fmla="*/ 358936 h 3425986"/>
                <a:gd name="connsiteX4" fmla="*/ 1270000 w 2216150"/>
                <a:gd name="connsiteY4" fmla="*/ 403386 h 3425986"/>
                <a:gd name="connsiteX5" fmla="*/ 1384300 w 2216150"/>
                <a:gd name="connsiteY5" fmla="*/ 441486 h 3425986"/>
                <a:gd name="connsiteX6" fmla="*/ 1612900 w 2216150"/>
                <a:gd name="connsiteY6" fmla="*/ 479586 h 3425986"/>
                <a:gd name="connsiteX7" fmla="*/ 1847850 w 2216150"/>
                <a:gd name="connsiteY7" fmla="*/ 543086 h 3425986"/>
                <a:gd name="connsiteX8" fmla="*/ 1924050 w 2216150"/>
                <a:gd name="connsiteY8" fmla="*/ 631986 h 3425986"/>
                <a:gd name="connsiteX9" fmla="*/ 1949450 w 2216150"/>
                <a:gd name="connsiteY9" fmla="*/ 695486 h 3425986"/>
                <a:gd name="connsiteX10" fmla="*/ 1962150 w 2216150"/>
                <a:gd name="connsiteY10" fmla="*/ 778036 h 3425986"/>
                <a:gd name="connsiteX11" fmla="*/ 1962150 w 2216150"/>
                <a:gd name="connsiteY11" fmla="*/ 847886 h 3425986"/>
                <a:gd name="connsiteX12" fmla="*/ 1924050 w 2216150"/>
                <a:gd name="connsiteY12" fmla="*/ 936786 h 3425986"/>
                <a:gd name="connsiteX13" fmla="*/ 1898650 w 2216150"/>
                <a:gd name="connsiteY13" fmla="*/ 1038386 h 3425986"/>
                <a:gd name="connsiteX14" fmla="*/ 1879600 w 2216150"/>
                <a:gd name="connsiteY14" fmla="*/ 1184436 h 3425986"/>
                <a:gd name="connsiteX15" fmla="*/ 1847850 w 2216150"/>
                <a:gd name="connsiteY15" fmla="*/ 1336836 h 3425986"/>
                <a:gd name="connsiteX16" fmla="*/ 1917700 w 2216150"/>
                <a:gd name="connsiteY16" fmla="*/ 1641636 h 3425986"/>
                <a:gd name="connsiteX17" fmla="*/ 1974850 w 2216150"/>
                <a:gd name="connsiteY17" fmla="*/ 1774986 h 3425986"/>
                <a:gd name="connsiteX18" fmla="*/ 1981200 w 2216150"/>
                <a:gd name="connsiteY18" fmla="*/ 1889286 h 3425986"/>
                <a:gd name="connsiteX19" fmla="*/ 1930400 w 2216150"/>
                <a:gd name="connsiteY19" fmla="*/ 2060736 h 3425986"/>
                <a:gd name="connsiteX20" fmla="*/ 2019300 w 2216150"/>
                <a:gd name="connsiteY20" fmla="*/ 2460786 h 3425986"/>
                <a:gd name="connsiteX21" fmla="*/ 2114550 w 2216150"/>
                <a:gd name="connsiteY21" fmla="*/ 2822736 h 3425986"/>
                <a:gd name="connsiteX22" fmla="*/ 2089150 w 2216150"/>
                <a:gd name="connsiteY22" fmla="*/ 2937036 h 3425986"/>
                <a:gd name="connsiteX23" fmla="*/ 2171700 w 2216150"/>
                <a:gd name="connsiteY23" fmla="*/ 3089436 h 3425986"/>
                <a:gd name="connsiteX24" fmla="*/ 2216150 w 2216150"/>
                <a:gd name="connsiteY24" fmla="*/ 3381536 h 3425986"/>
                <a:gd name="connsiteX25" fmla="*/ 266700 w 2216150"/>
                <a:gd name="connsiteY25" fmla="*/ 3425986 h 3425986"/>
                <a:gd name="connsiteX26" fmla="*/ 0 w 2216150"/>
                <a:gd name="connsiteY26" fmla="*/ 212886 h 342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16150" h="3425986">
                  <a:moveTo>
                    <a:pt x="0" y="212886"/>
                  </a:moveTo>
                  <a:cubicBezTo>
                    <a:pt x="133468" y="231464"/>
                    <a:pt x="289238" y="-17588"/>
                    <a:pt x="422706" y="990"/>
                  </a:cubicBezTo>
                  <a:lnTo>
                    <a:pt x="838200" y="327186"/>
                  </a:lnTo>
                  <a:lnTo>
                    <a:pt x="1047750" y="358936"/>
                  </a:lnTo>
                  <a:lnTo>
                    <a:pt x="1270000" y="403386"/>
                  </a:lnTo>
                  <a:lnTo>
                    <a:pt x="1384300" y="441486"/>
                  </a:lnTo>
                  <a:lnTo>
                    <a:pt x="1612900" y="479586"/>
                  </a:lnTo>
                  <a:lnTo>
                    <a:pt x="1847850" y="543086"/>
                  </a:lnTo>
                  <a:lnTo>
                    <a:pt x="1924050" y="631986"/>
                  </a:lnTo>
                  <a:lnTo>
                    <a:pt x="1949450" y="695486"/>
                  </a:lnTo>
                  <a:lnTo>
                    <a:pt x="1962150" y="778036"/>
                  </a:lnTo>
                  <a:lnTo>
                    <a:pt x="1962150" y="847886"/>
                  </a:lnTo>
                  <a:lnTo>
                    <a:pt x="1924050" y="936786"/>
                  </a:lnTo>
                  <a:lnTo>
                    <a:pt x="1898650" y="1038386"/>
                  </a:lnTo>
                  <a:lnTo>
                    <a:pt x="1879600" y="1184436"/>
                  </a:lnTo>
                  <a:lnTo>
                    <a:pt x="1847850" y="1336836"/>
                  </a:lnTo>
                  <a:lnTo>
                    <a:pt x="1917700" y="1641636"/>
                  </a:lnTo>
                  <a:lnTo>
                    <a:pt x="1974850" y="1774986"/>
                  </a:lnTo>
                  <a:lnTo>
                    <a:pt x="1981200" y="1889286"/>
                  </a:lnTo>
                  <a:lnTo>
                    <a:pt x="1930400" y="2060736"/>
                  </a:lnTo>
                  <a:lnTo>
                    <a:pt x="2019300" y="2460786"/>
                  </a:lnTo>
                  <a:lnTo>
                    <a:pt x="2114550" y="2822736"/>
                  </a:lnTo>
                  <a:lnTo>
                    <a:pt x="2089150" y="2937036"/>
                  </a:lnTo>
                  <a:lnTo>
                    <a:pt x="2171700" y="3089436"/>
                  </a:lnTo>
                  <a:lnTo>
                    <a:pt x="2216150" y="3381536"/>
                  </a:lnTo>
                  <a:lnTo>
                    <a:pt x="266700" y="3425986"/>
                  </a:lnTo>
                  <a:lnTo>
                    <a:pt x="0" y="212886"/>
                  </a:lnTo>
                  <a:close/>
                </a:path>
              </a:pathLst>
            </a:custGeom>
            <a:solidFill>
              <a:srgbClr val="FD178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990240" y="4201776"/>
              <a:ext cx="3414185" cy="3953350"/>
            </a:xfrm>
            <a:custGeom>
              <a:avLst/>
              <a:gdLst>
                <a:gd name="connsiteX0" fmla="*/ 0 w 2743200"/>
                <a:gd name="connsiteY0" fmla="*/ 0 h 3810000"/>
                <a:gd name="connsiteX1" fmla="*/ 19050 w 2743200"/>
                <a:gd name="connsiteY1" fmla="*/ 3810000 h 3810000"/>
                <a:gd name="connsiteX2" fmla="*/ 2743200 w 2743200"/>
                <a:gd name="connsiteY2" fmla="*/ 3790950 h 3810000"/>
                <a:gd name="connsiteX3" fmla="*/ 2686050 w 2743200"/>
                <a:gd name="connsiteY3" fmla="*/ 3676650 h 3810000"/>
                <a:gd name="connsiteX4" fmla="*/ 2628900 w 2743200"/>
                <a:gd name="connsiteY4" fmla="*/ 3505200 h 3810000"/>
                <a:gd name="connsiteX5" fmla="*/ 2571750 w 2743200"/>
                <a:gd name="connsiteY5" fmla="*/ 3371850 h 3810000"/>
                <a:gd name="connsiteX6" fmla="*/ 2266950 w 2743200"/>
                <a:gd name="connsiteY6" fmla="*/ 3200400 h 3810000"/>
                <a:gd name="connsiteX7" fmla="*/ 2190750 w 2743200"/>
                <a:gd name="connsiteY7" fmla="*/ 3048000 h 3810000"/>
                <a:gd name="connsiteX8" fmla="*/ 2076450 w 2743200"/>
                <a:gd name="connsiteY8" fmla="*/ 2895600 h 3810000"/>
                <a:gd name="connsiteX9" fmla="*/ 1981200 w 2743200"/>
                <a:gd name="connsiteY9" fmla="*/ 2800350 h 3810000"/>
                <a:gd name="connsiteX10" fmla="*/ 1828800 w 2743200"/>
                <a:gd name="connsiteY10" fmla="*/ 2724150 h 3810000"/>
                <a:gd name="connsiteX11" fmla="*/ 1657350 w 2743200"/>
                <a:gd name="connsiteY11" fmla="*/ 2628900 h 3810000"/>
                <a:gd name="connsiteX12" fmla="*/ 1562100 w 2743200"/>
                <a:gd name="connsiteY12" fmla="*/ 2171700 h 3810000"/>
                <a:gd name="connsiteX13" fmla="*/ 1447800 w 2743200"/>
                <a:gd name="connsiteY13" fmla="*/ 2038350 h 3810000"/>
                <a:gd name="connsiteX14" fmla="*/ 1333500 w 2743200"/>
                <a:gd name="connsiteY14" fmla="*/ 1847850 h 3810000"/>
                <a:gd name="connsiteX15" fmla="*/ 1333500 w 2743200"/>
                <a:gd name="connsiteY15" fmla="*/ 1714500 h 3810000"/>
                <a:gd name="connsiteX16" fmla="*/ 1295400 w 2743200"/>
                <a:gd name="connsiteY16" fmla="*/ 1333500 h 3810000"/>
                <a:gd name="connsiteX17" fmla="*/ 1181100 w 2743200"/>
                <a:gd name="connsiteY17" fmla="*/ 1047750 h 3810000"/>
                <a:gd name="connsiteX18" fmla="*/ 1085850 w 2743200"/>
                <a:gd name="connsiteY18" fmla="*/ 762000 h 3810000"/>
                <a:gd name="connsiteX19" fmla="*/ 952500 w 2743200"/>
                <a:gd name="connsiteY19" fmla="*/ 552450 h 3810000"/>
                <a:gd name="connsiteX20" fmla="*/ 666750 w 2743200"/>
                <a:gd name="connsiteY20" fmla="*/ 304800 h 3810000"/>
                <a:gd name="connsiteX21" fmla="*/ 438150 w 2743200"/>
                <a:gd name="connsiteY21" fmla="*/ 171450 h 3810000"/>
                <a:gd name="connsiteX22" fmla="*/ 0 w 2743200"/>
                <a:gd name="connsiteY22" fmla="*/ 0 h 3810000"/>
                <a:gd name="connsiteX0" fmla="*/ 191084 w 2934284"/>
                <a:gd name="connsiteY0" fmla="*/ 0 h 3810000"/>
                <a:gd name="connsiteX1" fmla="*/ 0 w 2934284"/>
                <a:gd name="connsiteY1" fmla="*/ 384776 h 3810000"/>
                <a:gd name="connsiteX2" fmla="*/ 210134 w 2934284"/>
                <a:gd name="connsiteY2" fmla="*/ 3810000 h 3810000"/>
                <a:gd name="connsiteX3" fmla="*/ 2934284 w 2934284"/>
                <a:gd name="connsiteY3" fmla="*/ 3790950 h 3810000"/>
                <a:gd name="connsiteX4" fmla="*/ 2877134 w 2934284"/>
                <a:gd name="connsiteY4" fmla="*/ 3676650 h 3810000"/>
                <a:gd name="connsiteX5" fmla="*/ 2819984 w 2934284"/>
                <a:gd name="connsiteY5" fmla="*/ 3505200 h 3810000"/>
                <a:gd name="connsiteX6" fmla="*/ 2762834 w 2934284"/>
                <a:gd name="connsiteY6" fmla="*/ 3371850 h 3810000"/>
                <a:gd name="connsiteX7" fmla="*/ 2458034 w 2934284"/>
                <a:gd name="connsiteY7" fmla="*/ 3200400 h 3810000"/>
                <a:gd name="connsiteX8" fmla="*/ 2381834 w 2934284"/>
                <a:gd name="connsiteY8" fmla="*/ 3048000 h 3810000"/>
                <a:gd name="connsiteX9" fmla="*/ 2267534 w 2934284"/>
                <a:gd name="connsiteY9" fmla="*/ 2895600 h 3810000"/>
                <a:gd name="connsiteX10" fmla="*/ 2172284 w 2934284"/>
                <a:gd name="connsiteY10" fmla="*/ 2800350 h 3810000"/>
                <a:gd name="connsiteX11" fmla="*/ 2019884 w 2934284"/>
                <a:gd name="connsiteY11" fmla="*/ 2724150 h 3810000"/>
                <a:gd name="connsiteX12" fmla="*/ 1848434 w 2934284"/>
                <a:gd name="connsiteY12" fmla="*/ 2628900 h 3810000"/>
                <a:gd name="connsiteX13" fmla="*/ 1753184 w 2934284"/>
                <a:gd name="connsiteY13" fmla="*/ 2171700 h 3810000"/>
                <a:gd name="connsiteX14" fmla="*/ 1638884 w 2934284"/>
                <a:gd name="connsiteY14" fmla="*/ 2038350 h 3810000"/>
                <a:gd name="connsiteX15" fmla="*/ 1524584 w 2934284"/>
                <a:gd name="connsiteY15" fmla="*/ 1847850 h 3810000"/>
                <a:gd name="connsiteX16" fmla="*/ 1524584 w 2934284"/>
                <a:gd name="connsiteY16" fmla="*/ 1714500 h 3810000"/>
                <a:gd name="connsiteX17" fmla="*/ 1486484 w 2934284"/>
                <a:gd name="connsiteY17" fmla="*/ 1333500 h 3810000"/>
                <a:gd name="connsiteX18" fmla="*/ 1372184 w 2934284"/>
                <a:gd name="connsiteY18" fmla="*/ 1047750 h 3810000"/>
                <a:gd name="connsiteX19" fmla="*/ 1276934 w 2934284"/>
                <a:gd name="connsiteY19" fmla="*/ 762000 h 3810000"/>
                <a:gd name="connsiteX20" fmla="*/ 1143584 w 2934284"/>
                <a:gd name="connsiteY20" fmla="*/ 552450 h 3810000"/>
                <a:gd name="connsiteX21" fmla="*/ 857834 w 2934284"/>
                <a:gd name="connsiteY21" fmla="*/ 304800 h 3810000"/>
                <a:gd name="connsiteX22" fmla="*/ 629234 w 2934284"/>
                <a:gd name="connsiteY22" fmla="*/ 171450 h 3810000"/>
                <a:gd name="connsiteX23" fmla="*/ 191084 w 2934284"/>
                <a:gd name="connsiteY23" fmla="*/ 0 h 3810000"/>
                <a:gd name="connsiteX0" fmla="*/ 219410 w 2962610"/>
                <a:gd name="connsiteY0" fmla="*/ 31 h 3810031"/>
                <a:gd name="connsiteX1" fmla="*/ 15071 w 2962610"/>
                <a:gd name="connsiteY1" fmla="*/ 133022 h 3810031"/>
                <a:gd name="connsiteX2" fmla="*/ 28326 w 2962610"/>
                <a:gd name="connsiteY2" fmla="*/ 384807 h 3810031"/>
                <a:gd name="connsiteX3" fmla="*/ 238460 w 2962610"/>
                <a:gd name="connsiteY3" fmla="*/ 3810031 h 3810031"/>
                <a:gd name="connsiteX4" fmla="*/ 2962610 w 2962610"/>
                <a:gd name="connsiteY4" fmla="*/ 3790981 h 3810031"/>
                <a:gd name="connsiteX5" fmla="*/ 2905460 w 2962610"/>
                <a:gd name="connsiteY5" fmla="*/ 3676681 h 3810031"/>
                <a:gd name="connsiteX6" fmla="*/ 2848310 w 2962610"/>
                <a:gd name="connsiteY6" fmla="*/ 3505231 h 3810031"/>
                <a:gd name="connsiteX7" fmla="*/ 2791160 w 2962610"/>
                <a:gd name="connsiteY7" fmla="*/ 3371881 h 3810031"/>
                <a:gd name="connsiteX8" fmla="*/ 2486360 w 2962610"/>
                <a:gd name="connsiteY8" fmla="*/ 3200431 h 3810031"/>
                <a:gd name="connsiteX9" fmla="*/ 2410160 w 2962610"/>
                <a:gd name="connsiteY9" fmla="*/ 3048031 h 3810031"/>
                <a:gd name="connsiteX10" fmla="*/ 2295860 w 2962610"/>
                <a:gd name="connsiteY10" fmla="*/ 2895631 h 3810031"/>
                <a:gd name="connsiteX11" fmla="*/ 2200610 w 2962610"/>
                <a:gd name="connsiteY11" fmla="*/ 2800381 h 3810031"/>
                <a:gd name="connsiteX12" fmla="*/ 2048210 w 2962610"/>
                <a:gd name="connsiteY12" fmla="*/ 2724181 h 3810031"/>
                <a:gd name="connsiteX13" fmla="*/ 1876760 w 2962610"/>
                <a:gd name="connsiteY13" fmla="*/ 2628931 h 3810031"/>
                <a:gd name="connsiteX14" fmla="*/ 1781510 w 2962610"/>
                <a:gd name="connsiteY14" fmla="*/ 2171731 h 3810031"/>
                <a:gd name="connsiteX15" fmla="*/ 1667210 w 2962610"/>
                <a:gd name="connsiteY15" fmla="*/ 2038381 h 3810031"/>
                <a:gd name="connsiteX16" fmla="*/ 1552910 w 2962610"/>
                <a:gd name="connsiteY16" fmla="*/ 1847881 h 3810031"/>
                <a:gd name="connsiteX17" fmla="*/ 1552910 w 2962610"/>
                <a:gd name="connsiteY17" fmla="*/ 1714531 h 3810031"/>
                <a:gd name="connsiteX18" fmla="*/ 1514810 w 2962610"/>
                <a:gd name="connsiteY18" fmla="*/ 1333531 h 3810031"/>
                <a:gd name="connsiteX19" fmla="*/ 1400510 w 2962610"/>
                <a:gd name="connsiteY19" fmla="*/ 1047781 h 3810031"/>
                <a:gd name="connsiteX20" fmla="*/ 1305260 w 2962610"/>
                <a:gd name="connsiteY20" fmla="*/ 762031 h 3810031"/>
                <a:gd name="connsiteX21" fmla="*/ 1171910 w 2962610"/>
                <a:gd name="connsiteY21" fmla="*/ 552481 h 3810031"/>
                <a:gd name="connsiteX22" fmla="*/ 886160 w 2962610"/>
                <a:gd name="connsiteY22" fmla="*/ 304831 h 3810031"/>
                <a:gd name="connsiteX23" fmla="*/ 657560 w 2962610"/>
                <a:gd name="connsiteY23" fmla="*/ 171481 h 3810031"/>
                <a:gd name="connsiteX24" fmla="*/ 219410 w 2962610"/>
                <a:gd name="connsiteY24" fmla="*/ 31 h 3810031"/>
                <a:gd name="connsiteX0" fmla="*/ 274781 w 3017981"/>
                <a:gd name="connsiteY0" fmla="*/ 31 h 3810031"/>
                <a:gd name="connsiteX1" fmla="*/ 70442 w 3017981"/>
                <a:gd name="connsiteY1" fmla="*/ 133022 h 3810031"/>
                <a:gd name="connsiteX2" fmla="*/ 4160 w 3017981"/>
                <a:gd name="connsiteY2" fmla="*/ 426771 h 3810031"/>
                <a:gd name="connsiteX3" fmla="*/ 293831 w 3017981"/>
                <a:gd name="connsiteY3" fmla="*/ 3810031 h 3810031"/>
                <a:gd name="connsiteX4" fmla="*/ 3017981 w 3017981"/>
                <a:gd name="connsiteY4" fmla="*/ 3790981 h 3810031"/>
                <a:gd name="connsiteX5" fmla="*/ 2960831 w 3017981"/>
                <a:gd name="connsiteY5" fmla="*/ 3676681 h 3810031"/>
                <a:gd name="connsiteX6" fmla="*/ 2903681 w 3017981"/>
                <a:gd name="connsiteY6" fmla="*/ 3505231 h 3810031"/>
                <a:gd name="connsiteX7" fmla="*/ 2846531 w 3017981"/>
                <a:gd name="connsiteY7" fmla="*/ 3371881 h 3810031"/>
                <a:gd name="connsiteX8" fmla="*/ 2541731 w 3017981"/>
                <a:gd name="connsiteY8" fmla="*/ 3200431 h 3810031"/>
                <a:gd name="connsiteX9" fmla="*/ 2465531 w 3017981"/>
                <a:gd name="connsiteY9" fmla="*/ 3048031 h 3810031"/>
                <a:gd name="connsiteX10" fmla="*/ 2351231 w 3017981"/>
                <a:gd name="connsiteY10" fmla="*/ 2895631 h 3810031"/>
                <a:gd name="connsiteX11" fmla="*/ 2255981 w 3017981"/>
                <a:gd name="connsiteY11" fmla="*/ 2800381 h 3810031"/>
                <a:gd name="connsiteX12" fmla="*/ 2103581 w 3017981"/>
                <a:gd name="connsiteY12" fmla="*/ 2724181 h 3810031"/>
                <a:gd name="connsiteX13" fmla="*/ 1932131 w 3017981"/>
                <a:gd name="connsiteY13" fmla="*/ 2628931 h 3810031"/>
                <a:gd name="connsiteX14" fmla="*/ 1836881 w 3017981"/>
                <a:gd name="connsiteY14" fmla="*/ 2171731 h 3810031"/>
                <a:gd name="connsiteX15" fmla="*/ 1722581 w 3017981"/>
                <a:gd name="connsiteY15" fmla="*/ 2038381 h 3810031"/>
                <a:gd name="connsiteX16" fmla="*/ 1608281 w 3017981"/>
                <a:gd name="connsiteY16" fmla="*/ 1847881 h 3810031"/>
                <a:gd name="connsiteX17" fmla="*/ 1608281 w 3017981"/>
                <a:gd name="connsiteY17" fmla="*/ 1714531 h 3810031"/>
                <a:gd name="connsiteX18" fmla="*/ 1570181 w 3017981"/>
                <a:gd name="connsiteY18" fmla="*/ 1333531 h 3810031"/>
                <a:gd name="connsiteX19" fmla="*/ 1455881 w 3017981"/>
                <a:gd name="connsiteY19" fmla="*/ 1047781 h 3810031"/>
                <a:gd name="connsiteX20" fmla="*/ 1360631 w 3017981"/>
                <a:gd name="connsiteY20" fmla="*/ 762031 h 3810031"/>
                <a:gd name="connsiteX21" fmla="*/ 1227281 w 3017981"/>
                <a:gd name="connsiteY21" fmla="*/ 552481 h 3810031"/>
                <a:gd name="connsiteX22" fmla="*/ 941531 w 3017981"/>
                <a:gd name="connsiteY22" fmla="*/ 304831 h 3810031"/>
                <a:gd name="connsiteX23" fmla="*/ 712931 w 3017981"/>
                <a:gd name="connsiteY23" fmla="*/ 171481 h 3810031"/>
                <a:gd name="connsiteX24" fmla="*/ 274781 w 3017981"/>
                <a:gd name="connsiteY24" fmla="*/ 31 h 3810031"/>
                <a:gd name="connsiteX0" fmla="*/ 270669 w 3013869"/>
                <a:gd name="connsiteY0" fmla="*/ 14336 h 3824336"/>
                <a:gd name="connsiteX1" fmla="*/ 48 w 3013869"/>
                <a:gd name="connsiteY1" fmla="*/ 441076 h 3824336"/>
                <a:gd name="connsiteX2" fmla="*/ 289719 w 3013869"/>
                <a:gd name="connsiteY2" fmla="*/ 3824336 h 3824336"/>
                <a:gd name="connsiteX3" fmla="*/ 3013869 w 3013869"/>
                <a:gd name="connsiteY3" fmla="*/ 3805286 h 3824336"/>
                <a:gd name="connsiteX4" fmla="*/ 2956719 w 3013869"/>
                <a:gd name="connsiteY4" fmla="*/ 3690986 h 3824336"/>
                <a:gd name="connsiteX5" fmla="*/ 2899569 w 3013869"/>
                <a:gd name="connsiteY5" fmla="*/ 3519536 h 3824336"/>
                <a:gd name="connsiteX6" fmla="*/ 2842419 w 3013869"/>
                <a:gd name="connsiteY6" fmla="*/ 3386186 h 3824336"/>
                <a:gd name="connsiteX7" fmla="*/ 2537619 w 3013869"/>
                <a:gd name="connsiteY7" fmla="*/ 3214736 h 3824336"/>
                <a:gd name="connsiteX8" fmla="*/ 2461419 w 3013869"/>
                <a:gd name="connsiteY8" fmla="*/ 3062336 h 3824336"/>
                <a:gd name="connsiteX9" fmla="*/ 2347119 w 3013869"/>
                <a:gd name="connsiteY9" fmla="*/ 2909936 h 3824336"/>
                <a:gd name="connsiteX10" fmla="*/ 2251869 w 3013869"/>
                <a:gd name="connsiteY10" fmla="*/ 2814686 h 3824336"/>
                <a:gd name="connsiteX11" fmla="*/ 2099469 w 3013869"/>
                <a:gd name="connsiteY11" fmla="*/ 2738486 h 3824336"/>
                <a:gd name="connsiteX12" fmla="*/ 1928019 w 3013869"/>
                <a:gd name="connsiteY12" fmla="*/ 2643236 h 3824336"/>
                <a:gd name="connsiteX13" fmla="*/ 1832769 w 3013869"/>
                <a:gd name="connsiteY13" fmla="*/ 2186036 h 3824336"/>
                <a:gd name="connsiteX14" fmla="*/ 1718469 w 3013869"/>
                <a:gd name="connsiteY14" fmla="*/ 2052686 h 3824336"/>
                <a:gd name="connsiteX15" fmla="*/ 1604169 w 3013869"/>
                <a:gd name="connsiteY15" fmla="*/ 1862186 h 3824336"/>
                <a:gd name="connsiteX16" fmla="*/ 1604169 w 3013869"/>
                <a:gd name="connsiteY16" fmla="*/ 1728836 h 3824336"/>
                <a:gd name="connsiteX17" fmla="*/ 1566069 w 3013869"/>
                <a:gd name="connsiteY17" fmla="*/ 1347836 h 3824336"/>
                <a:gd name="connsiteX18" fmla="*/ 1451769 w 3013869"/>
                <a:gd name="connsiteY18" fmla="*/ 1062086 h 3824336"/>
                <a:gd name="connsiteX19" fmla="*/ 1356519 w 3013869"/>
                <a:gd name="connsiteY19" fmla="*/ 776336 h 3824336"/>
                <a:gd name="connsiteX20" fmla="*/ 1223169 w 3013869"/>
                <a:gd name="connsiteY20" fmla="*/ 566786 h 3824336"/>
                <a:gd name="connsiteX21" fmla="*/ 937419 w 3013869"/>
                <a:gd name="connsiteY21" fmla="*/ 319136 h 3824336"/>
                <a:gd name="connsiteX22" fmla="*/ 708819 w 3013869"/>
                <a:gd name="connsiteY22" fmla="*/ 185786 h 3824336"/>
                <a:gd name="connsiteX23" fmla="*/ 270669 w 3013869"/>
                <a:gd name="connsiteY23" fmla="*/ 14336 h 3824336"/>
                <a:gd name="connsiteX0" fmla="*/ 291541 w 3034741"/>
                <a:gd name="connsiteY0" fmla="*/ 0 h 3810000"/>
                <a:gd name="connsiteX1" fmla="*/ 42 w 3034741"/>
                <a:gd name="connsiteY1" fmla="*/ 676425 h 3810000"/>
                <a:gd name="connsiteX2" fmla="*/ 310591 w 3034741"/>
                <a:gd name="connsiteY2" fmla="*/ 3810000 h 3810000"/>
                <a:gd name="connsiteX3" fmla="*/ 3034741 w 3034741"/>
                <a:gd name="connsiteY3" fmla="*/ 3790950 h 3810000"/>
                <a:gd name="connsiteX4" fmla="*/ 2977591 w 3034741"/>
                <a:gd name="connsiteY4" fmla="*/ 3676650 h 3810000"/>
                <a:gd name="connsiteX5" fmla="*/ 2920441 w 3034741"/>
                <a:gd name="connsiteY5" fmla="*/ 3505200 h 3810000"/>
                <a:gd name="connsiteX6" fmla="*/ 2863291 w 3034741"/>
                <a:gd name="connsiteY6" fmla="*/ 3371850 h 3810000"/>
                <a:gd name="connsiteX7" fmla="*/ 2558491 w 3034741"/>
                <a:gd name="connsiteY7" fmla="*/ 3200400 h 3810000"/>
                <a:gd name="connsiteX8" fmla="*/ 2482291 w 3034741"/>
                <a:gd name="connsiteY8" fmla="*/ 3048000 h 3810000"/>
                <a:gd name="connsiteX9" fmla="*/ 2367991 w 3034741"/>
                <a:gd name="connsiteY9" fmla="*/ 2895600 h 3810000"/>
                <a:gd name="connsiteX10" fmla="*/ 2272741 w 3034741"/>
                <a:gd name="connsiteY10" fmla="*/ 2800350 h 3810000"/>
                <a:gd name="connsiteX11" fmla="*/ 2120341 w 3034741"/>
                <a:gd name="connsiteY11" fmla="*/ 2724150 h 3810000"/>
                <a:gd name="connsiteX12" fmla="*/ 1948891 w 3034741"/>
                <a:gd name="connsiteY12" fmla="*/ 2628900 h 3810000"/>
                <a:gd name="connsiteX13" fmla="*/ 1853641 w 3034741"/>
                <a:gd name="connsiteY13" fmla="*/ 2171700 h 3810000"/>
                <a:gd name="connsiteX14" fmla="*/ 1739341 w 3034741"/>
                <a:gd name="connsiteY14" fmla="*/ 2038350 h 3810000"/>
                <a:gd name="connsiteX15" fmla="*/ 1625041 w 3034741"/>
                <a:gd name="connsiteY15" fmla="*/ 1847850 h 3810000"/>
                <a:gd name="connsiteX16" fmla="*/ 1625041 w 3034741"/>
                <a:gd name="connsiteY16" fmla="*/ 1714500 h 3810000"/>
                <a:gd name="connsiteX17" fmla="*/ 1586941 w 3034741"/>
                <a:gd name="connsiteY17" fmla="*/ 1333500 h 3810000"/>
                <a:gd name="connsiteX18" fmla="*/ 1472641 w 3034741"/>
                <a:gd name="connsiteY18" fmla="*/ 1047750 h 3810000"/>
                <a:gd name="connsiteX19" fmla="*/ 1377391 w 3034741"/>
                <a:gd name="connsiteY19" fmla="*/ 762000 h 3810000"/>
                <a:gd name="connsiteX20" fmla="*/ 1244041 w 3034741"/>
                <a:gd name="connsiteY20" fmla="*/ 552450 h 3810000"/>
                <a:gd name="connsiteX21" fmla="*/ 958291 w 3034741"/>
                <a:gd name="connsiteY21" fmla="*/ 304800 h 3810000"/>
                <a:gd name="connsiteX22" fmla="*/ 729691 w 3034741"/>
                <a:gd name="connsiteY22" fmla="*/ 171450 h 3810000"/>
                <a:gd name="connsiteX23" fmla="*/ 291541 w 3034741"/>
                <a:gd name="connsiteY23" fmla="*/ 0 h 3810000"/>
                <a:gd name="connsiteX0" fmla="*/ 249798 w 2992998"/>
                <a:gd name="connsiteY0" fmla="*/ 0 h 3810000"/>
                <a:gd name="connsiteX1" fmla="*/ 56 w 2992998"/>
                <a:gd name="connsiteY1" fmla="*/ 830642 h 3810000"/>
                <a:gd name="connsiteX2" fmla="*/ 268848 w 2992998"/>
                <a:gd name="connsiteY2" fmla="*/ 3810000 h 3810000"/>
                <a:gd name="connsiteX3" fmla="*/ 2992998 w 2992998"/>
                <a:gd name="connsiteY3" fmla="*/ 3790950 h 3810000"/>
                <a:gd name="connsiteX4" fmla="*/ 2935848 w 2992998"/>
                <a:gd name="connsiteY4" fmla="*/ 3676650 h 3810000"/>
                <a:gd name="connsiteX5" fmla="*/ 2878698 w 2992998"/>
                <a:gd name="connsiteY5" fmla="*/ 3505200 h 3810000"/>
                <a:gd name="connsiteX6" fmla="*/ 2821548 w 2992998"/>
                <a:gd name="connsiteY6" fmla="*/ 3371850 h 3810000"/>
                <a:gd name="connsiteX7" fmla="*/ 2516748 w 2992998"/>
                <a:gd name="connsiteY7" fmla="*/ 3200400 h 3810000"/>
                <a:gd name="connsiteX8" fmla="*/ 2440548 w 2992998"/>
                <a:gd name="connsiteY8" fmla="*/ 3048000 h 3810000"/>
                <a:gd name="connsiteX9" fmla="*/ 2326248 w 2992998"/>
                <a:gd name="connsiteY9" fmla="*/ 2895600 h 3810000"/>
                <a:gd name="connsiteX10" fmla="*/ 2230998 w 2992998"/>
                <a:gd name="connsiteY10" fmla="*/ 2800350 h 3810000"/>
                <a:gd name="connsiteX11" fmla="*/ 2078598 w 2992998"/>
                <a:gd name="connsiteY11" fmla="*/ 2724150 h 3810000"/>
                <a:gd name="connsiteX12" fmla="*/ 1907148 w 2992998"/>
                <a:gd name="connsiteY12" fmla="*/ 2628900 h 3810000"/>
                <a:gd name="connsiteX13" fmla="*/ 1811898 w 2992998"/>
                <a:gd name="connsiteY13" fmla="*/ 2171700 h 3810000"/>
                <a:gd name="connsiteX14" fmla="*/ 1697598 w 2992998"/>
                <a:gd name="connsiteY14" fmla="*/ 2038350 h 3810000"/>
                <a:gd name="connsiteX15" fmla="*/ 1583298 w 2992998"/>
                <a:gd name="connsiteY15" fmla="*/ 1847850 h 3810000"/>
                <a:gd name="connsiteX16" fmla="*/ 1583298 w 2992998"/>
                <a:gd name="connsiteY16" fmla="*/ 1714500 h 3810000"/>
                <a:gd name="connsiteX17" fmla="*/ 1545198 w 2992998"/>
                <a:gd name="connsiteY17" fmla="*/ 1333500 h 3810000"/>
                <a:gd name="connsiteX18" fmla="*/ 1430898 w 2992998"/>
                <a:gd name="connsiteY18" fmla="*/ 1047750 h 3810000"/>
                <a:gd name="connsiteX19" fmla="*/ 1335648 w 2992998"/>
                <a:gd name="connsiteY19" fmla="*/ 762000 h 3810000"/>
                <a:gd name="connsiteX20" fmla="*/ 1202298 w 2992998"/>
                <a:gd name="connsiteY20" fmla="*/ 552450 h 3810000"/>
                <a:gd name="connsiteX21" fmla="*/ 916548 w 2992998"/>
                <a:gd name="connsiteY21" fmla="*/ 304800 h 3810000"/>
                <a:gd name="connsiteX22" fmla="*/ 687948 w 2992998"/>
                <a:gd name="connsiteY22" fmla="*/ 171450 h 3810000"/>
                <a:gd name="connsiteX23" fmla="*/ 249798 w 2992998"/>
                <a:gd name="connsiteY23" fmla="*/ 0 h 3810000"/>
                <a:gd name="connsiteX0" fmla="*/ 375041 w 3118241"/>
                <a:gd name="connsiteY0" fmla="*/ 0 h 3810000"/>
                <a:gd name="connsiteX1" fmla="*/ 28 w 3118241"/>
                <a:gd name="connsiteY1" fmla="*/ 860017 h 3810000"/>
                <a:gd name="connsiteX2" fmla="*/ 394091 w 3118241"/>
                <a:gd name="connsiteY2" fmla="*/ 3810000 h 3810000"/>
                <a:gd name="connsiteX3" fmla="*/ 3118241 w 3118241"/>
                <a:gd name="connsiteY3" fmla="*/ 3790950 h 3810000"/>
                <a:gd name="connsiteX4" fmla="*/ 3061091 w 3118241"/>
                <a:gd name="connsiteY4" fmla="*/ 3676650 h 3810000"/>
                <a:gd name="connsiteX5" fmla="*/ 3003941 w 3118241"/>
                <a:gd name="connsiteY5" fmla="*/ 3505200 h 3810000"/>
                <a:gd name="connsiteX6" fmla="*/ 2946791 w 3118241"/>
                <a:gd name="connsiteY6" fmla="*/ 3371850 h 3810000"/>
                <a:gd name="connsiteX7" fmla="*/ 2641991 w 3118241"/>
                <a:gd name="connsiteY7" fmla="*/ 3200400 h 3810000"/>
                <a:gd name="connsiteX8" fmla="*/ 2565791 w 3118241"/>
                <a:gd name="connsiteY8" fmla="*/ 3048000 h 3810000"/>
                <a:gd name="connsiteX9" fmla="*/ 2451491 w 3118241"/>
                <a:gd name="connsiteY9" fmla="*/ 2895600 h 3810000"/>
                <a:gd name="connsiteX10" fmla="*/ 2356241 w 3118241"/>
                <a:gd name="connsiteY10" fmla="*/ 2800350 h 3810000"/>
                <a:gd name="connsiteX11" fmla="*/ 2203841 w 3118241"/>
                <a:gd name="connsiteY11" fmla="*/ 2724150 h 3810000"/>
                <a:gd name="connsiteX12" fmla="*/ 2032391 w 3118241"/>
                <a:gd name="connsiteY12" fmla="*/ 2628900 h 3810000"/>
                <a:gd name="connsiteX13" fmla="*/ 1937141 w 3118241"/>
                <a:gd name="connsiteY13" fmla="*/ 2171700 h 3810000"/>
                <a:gd name="connsiteX14" fmla="*/ 1822841 w 3118241"/>
                <a:gd name="connsiteY14" fmla="*/ 2038350 h 3810000"/>
                <a:gd name="connsiteX15" fmla="*/ 1708541 w 3118241"/>
                <a:gd name="connsiteY15" fmla="*/ 1847850 h 3810000"/>
                <a:gd name="connsiteX16" fmla="*/ 1708541 w 3118241"/>
                <a:gd name="connsiteY16" fmla="*/ 1714500 h 3810000"/>
                <a:gd name="connsiteX17" fmla="*/ 1670441 w 3118241"/>
                <a:gd name="connsiteY17" fmla="*/ 1333500 h 3810000"/>
                <a:gd name="connsiteX18" fmla="*/ 1556141 w 3118241"/>
                <a:gd name="connsiteY18" fmla="*/ 1047750 h 3810000"/>
                <a:gd name="connsiteX19" fmla="*/ 1460891 w 3118241"/>
                <a:gd name="connsiteY19" fmla="*/ 762000 h 3810000"/>
                <a:gd name="connsiteX20" fmla="*/ 1327541 w 3118241"/>
                <a:gd name="connsiteY20" fmla="*/ 552450 h 3810000"/>
                <a:gd name="connsiteX21" fmla="*/ 1041791 w 3118241"/>
                <a:gd name="connsiteY21" fmla="*/ 304800 h 3810000"/>
                <a:gd name="connsiteX22" fmla="*/ 813191 w 3118241"/>
                <a:gd name="connsiteY22" fmla="*/ 171450 h 3810000"/>
                <a:gd name="connsiteX23" fmla="*/ 375041 w 3118241"/>
                <a:gd name="connsiteY23" fmla="*/ 0 h 3810000"/>
                <a:gd name="connsiteX0" fmla="*/ 450335 w 3193535"/>
                <a:gd name="connsiteY0" fmla="*/ 0 h 3810000"/>
                <a:gd name="connsiteX1" fmla="*/ 75322 w 3193535"/>
                <a:gd name="connsiteY1" fmla="*/ 860017 h 3810000"/>
                <a:gd name="connsiteX2" fmla="*/ 9324 w 3193535"/>
                <a:gd name="connsiteY2" fmla="*/ 2871567 h 3810000"/>
                <a:gd name="connsiteX3" fmla="*/ 469385 w 3193535"/>
                <a:gd name="connsiteY3" fmla="*/ 3810000 h 3810000"/>
                <a:gd name="connsiteX4" fmla="*/ 3193535 w 3193535"/>
                <a:gd name="connsiteY4" fmla="*/ 3790950 h 3810000"/>
                <a:gd name="connsiteX5" fmla="*/ 3136385 w 3193535"/>
                <a:gd name="connsiteY5" fmla="*/ 3676650 h 3810000"/>
                <a:gd name="connsiteX6" fmla="*/ 3079235 w 3193535"/>
                <a:gd name="connsiteY6" fmla="*/ 3505200 h 3810000"/>
                <a:gd name="connsiteX7" fmla="*/ 3022085 w 3193535"/>
                <a:gd name="connsiteY7" fmla="*/ 3371850 h 3810000"/>
                <a:gd name="connsiteX8" fmla="*/ 2717285 w 3193535"/>
                <a:gd name="connsiteY8" fmla="*/ 3200400 h 3810000"/>
                <a:gd name="connsiteX9" fmla="*/ 2641085 w 3193535"/>
                <a:gd name="connsiteY9" fmla="*/ 3048000 h 3810000"/>
                <a:gd name="connsiteX10" fmla="*/ 2526785 w 3193535"/>
                <a:gd name="connsiteY10" fmla="*/ 2895600 h 3810000"/>
                <a:gd name="connsiteX11" fmla="*/ 2431535 w 3193535"/>
                <a:gd name="connsiteY11" fmla="*/ 2800350 h 3810000"/>
                <a:gd name="connsiteX12" fmla="*/ 2279135 w 3193535"/>
                <a:gd name="connsiteY12" fmla="*/ 2724150 h 3810000"/>
                <a:gd name="connsiteX13" fmla="*/ 2107685 w 3193535"/>
                <a:gd name="connsiteY13" fmla="*/ 2628900 h 3810000"/>
                <a:gd name="connsiteX14" fmla="*/ 2012435 w 3193535"/>
                <a:gd name="connsiteY14" fmla="*/ 2171700 h 3810000"/>
                <a:gd name="connsiteX15" fmla="*/ 1898135 w 3193535"/>
                <a:gd name="connsiteY15" fmla="*/ 2038350 h 3810000"/>
                <a:gd name="connsiteX16" fmla="*/ 1783835 w 3193535"/>
                <a:gd name="connsiteY16" fmla="*/ 1847850 h 3810000"/>
                <a:gd name="connsiteX17" fmla="*/ 1783835 w 3193535"/>
                <a:gd name="connsiteY17" fmla="*/ 1714500 h 3810000"/>
                <a:gd name="connsiteX18" fmla="*/ 1745735 w 3193535"/>
                <a:gd name="connsiteY18" fmla="*/ 1333500 h 3810000"/>
                <a:gd name="connsiteX19" fmla="*/ 1631435 w 3193535"/>
                <a:gd name="connsiteY19" fmla="*/ 1047750 h 3810000"/>
                <a:gd name="connsiteX20" fmla="*/ 1536185 w 3193535"/>
                <a:gd name="connsiteY20" fmla="*/ 762000 h 3810000"/>
                <a:gd name="connsiteX21" fmla="*/ 1402835 w 3193535"/>
                <a:gd name="connsiteY21" fmla="*/ 552450 h 3810000"/>
                <a:gd name="connsiteX22" fmla="*/ 1117085 w 3193535"/>
                <a:gd name="connsiteY22" fmla="*/ 304800 h 3810000"/>
                <a:gd name="connsiteX23" fmla="*/ 888485 w 3193535"/>
                <a:gd name="connsiteY23" fmla="*/ 171450 h 3810000"/>
                <a:gd name="connsiteX24" fmla="*/ 450335 w 3193535"/>
                <a:gd name="connsiteY24" fmla="*/ 0 h 3810000"/>
                <a:gd name="connsiteX0" fmla="*/ 375042 w 3118242"/>
                <a:gd name="connsiteY0" fmla="*/ 0 h 3810000"/>
                <a:gd name="connsiteX1" fmla="*/ 29 w 3118242"/>
                <a:gd name="connsiteY1" fmla="*/ 860017 h 3810000"/>
                <a:gd name="connsiteX2" fmla="*/ 56246 w 3118242"/>
                <a:gd name="connsiteY2" fmla="*/ 2946796 h 3810000"/>
                <a:gd name="connsiteX3" fmla="*/ 394092 w 3118242"/>
                <a:gd name="connsiteY3" fmla="*/ 3810000 h 3810000"/>
                <a:gd name="connsiteX4" fmla="*/ 3118242 w 3118242"/>
                <a:gd name="connsiteY4" fmla="*/ 3790950 h 3810000"/>
                <a:gd name="connsiteX5" fmla="*/ 3061092 w 3118242"/>
                <a:gd name="connsiteY5" fmla="*/ 3676650 h 3810000"/>
                <a:gd name="connsiteX6" fmla="*/ 3003942 w 3118242"/>
                <a:gd name="connsiteY6" fmla="*/ 3505200 h 3810000"/>
                <a:gd name="connsiteX7" fmla="*/ 2946792 w 3118242"/>
                <a:gd name="connsiteY7" fmla="*/ 3371850 h 3810000"/>
                <a:gd name="connsiteX8" fmla="*/ 2641992 w 3118242"/>
                <a:gd name="connsiteY8" fmla="*/ 3200400 h 3810000"/>
                <a:gd name="connsiteX9" fmla="*/ 2565792 w 3118242"/>
                <a:gd name="connsiteY9" fmla="*/ 3048000 h 3810000"/>
                <a:gd name="connsiteX10" fmla="*/ 2451492 w 3118242"/>
                <a:gd name="connsiteY10" fmla="*/ 2895600 h 3810000"/>
                <a:gd name="connsiteX11" fmla="*/ 2356242 w 3118242"/>
                <a:gd name="connsiteY11" fmla="*/ 2800350 h 3810000"/>
                <a:gd name="connsiteX12" fmla="*/ 2203842 w 3118242"/>
                <a:gd name="connsiteY12" fmla="*/ 2724150 h 3810000"/>
                <a:gd name="connsiteX13" fmla="*/ 2032392 w 3118242"/>
                <a:gd name="connsiteY13" fmla="*/ 2628900 h 3810000"/>
                <a:gd name="connsiteX14" fmla="*/ 1937142 w 3118242"/>
                <a:gd name="connsiteY14" fmla="*/ 2171700 h 3810000"/>
                <a:gd name="connsiteX15" fmla="*/ 1822842 w 3118242"/>
                <a:gd name="connsiteY15" fmla="*/ 2038350 h 3810000"/>
                <a:gd name="connsiteX16" fmla="*/ 1708542 w 3118242"/>
                <a:gd name="connsiteY16" fmla="*/ 1847850 h 3810000"/>
                <a:gd name="connsiteX17" fmla="*/ 1708542 w 3118242"/>
                <a:gd name="connsiteY17" fmla="*/ 1714500 h 3810000"/>
                <a:gd name="connsiteX18" fmla="*/ 1670442 w 3118242"/>
                <a:gd name="connsiteY18" fmla="*/ 1333500 h 3810000"/>
                <a:gd name="connsiteX19" fmla="*/ 1556142 w 3118242"/>
                <a:gd name="connsiteY19" fmla="*/ 1047750 h 3810000"/>
                <a:gd name="connsiteX20" fmla="*/ 1460892 w 3118242"/>
                <a:gd name="connsiteY20" fmla="*/ 762000 h 3810000"/>
                <a:gd name="connsiteX21" fmla="*/ 1327542 w 3118242"/>
                <a:gd name="connsiteY21" fmla="*/ 552450 h 3810000"/>
                <a:gd name="connsiteX22" fmla="*/ 1041792 w 3118242"/>
                <a:gd name="connsiteY22" fmla="*/ 304800 h 3810000"/>
                <a:gd name="connsiteX23" fmla="*/ 813192 w 3118242"/>
                <a:gd name="connsiteY23" fmla="*/ 171450 h 3810000"/>
                <a:gd name="connsiteX24" fmla="*/ 375042 w 3118242"/>
                <a:gd name="connsiteY24" fmla="*/ 0 h 3810000"/>
                <a:gd name="connsiteX0" fmla="*/ 375042 w 3118242"/>
                <a:gd name="connsiteY0" fmla="*/ 0 h 3810000"/>
                <a:gd name="connsiteX1" fmla="*/ 29 w 3118242"/>
                <a:gd name="connsiteY1" fmla="*/ 860017 h 3810000"/>
                <a:gd name="connsiteX2" fmla="*/ 56246 w 3118242"/>
                <a:gd name="connsiteY2" fmla="*/ 2946796 h 3810000"/>
                <a:gd name="connsiteX3" fmla="*/ 394092 w 3118242"/>
                <a:gd name="connsiteY3" fmla="*/ 3810000 h 3810000"/>
                <a:gd name="connsiteX4" fmla="*/ 3118242 w 3118242"/>
                <a:gd name="connsiteY4" fmla="*/ 3790950 h 3810000"/>
                <a:gd name="connsiteX5" fmla="*/ 3061092 w 3118242"/>
                <a:gd name="connsiteY5" fmla="*/ 3676650 h 3810000"/>
                <a:gd name="connsiteX6" fmla="*/ 3003942 w 3118242"/>
                <a:gd name="connsiteY6" fmla="*/ 3505200 h 3810000"/>
                <a:gd name="connsiteX7" fmla="*/ 2946792 w 3118242"/>
                <a:gd name="connsiteY7" fmla="*/ 3371850 h 3810000"/>
                <a:gd name="connsiteX8" fmla="*/ 2641992 w 3118242"/>
                <a:gd name="connsiteY8" fmla="*/ 3200400 h 3810000"/>
                <a:gd name="connsiteX9" fmla="*/ 2565792 w 3118242"/>
                <a:gd name="connsiteY9" fmla="*/ 3048000 h 3810000"/>
                <a:gd name="connsiteX10" fmla="*/ 2451492 w 3118242"/>
                <a:gd name="connsiteY10" fmla="*/ 2895600 h 3810000"/>
                <a:gd name="connsiteX11" fmla="*/ 2356242 w 3118242"/>
                <a:gd name="connsiteY11" fmla="*/ 2800350 h 3810000"/>
                <a:gd name="connsiteX12" fmla="*/ 2203842 w 3118242"/>
                <a:gd name="connsiteY12" fmla="*/ 2724150 h 3810000"/>
                <a:gd name="connsiteX13" fmla="*/ 2032392 w 3118242"/>
                <a:gd name="connsiteY13" fmla="*/ 2628900 h 3810000"/>
                <a:gd name="connsiteX14" fmla="*/ 1937142 w 3118242"/>
                <a:gd name="connsiteY14" fmla="*/ 2171700 h 3810000"/>
                <a:gd name="connsiteX15" fmla="*/ 1822842 w 3118242"/>
                <a:gd name="connsiteY15" fmla="*/ 2038350 h 3810000"/>
                <a:gd name="connsiteX16" fmla="*/ 1708542 w 3118242"/>
                <a:gd name="connsiteY16" fmla="*/ 1847850 h 3810000"/>
                <a:gd name="connsiteX17" fmla="*/ 1708542 w 3118242"/>
                <a:gd name="connsiteY17" fmla="*/ 1714500 h 3810000"/>
                <a:gd name="connsiteX18" fmla="*/ 1670442 w 3118242"/>
                <a:gd name="connsiteY18" fmla="*/ 1333500 h 3810000"/>
                <a:gd name="connsiteX19" fmla="*/ 1556142 w 3118242"/>
                <a:gd name="connsiteY19" fmla="*/ 1047750 h 3810000"/>
                <a:gd name="connsiteX20" fmla="*/ 1460892 w 3118242"/>
                <a:gd name="connsiteY20" fmla="*/ 762000 h 3810000"/>
                <a:gd name="connsiteX21" fmla="*/ 1327542 w 3118242"/>
                <a:gd name="connsiteY21" fmla="*/ 552450 h 3810000"/>
                <a:gd name="connsiteX22" fmla="*/ 1143638 w 3118242"/>
                <a:gd name="connsiteY22" fmla="*/ 197331 h 3810000"/>
                <a:gd name="connsiteX23" fmla="*/ 813192 w 3118242"/>
                <a:gd name="connsiteY23" fmla="*/ 171450 h 3810000"/>
                <a:gd name="connsiteX24" fmla="*/ 375042 w 3118242"/>
                <a:gd name="connsiteY24" fmla="*/ 0 h 3810000"/>
                <a:gd name="connsiteX0" fmla="*/ 375042 w 3118242"/>
                <a:gd name="connsiteY0" fmla="*/ 0 h 3810000"/>
                <a:gd name="connsiteX1" fmla="*/ 29 w 3118242"/>
                <a:gd name="connsiteY1" fmla="*/ 860017 h 3810000"/>
                <a:gd name="connsiteX2" fmla="*/ 56246 w 3118242"/>
                <a:gd name="connsiteY2" fmla="*/ 2946796 h 3810000"/>
                <a:gd name="connsiteX3" fmla="*/ 394092 w 3118242"/>
                <a:gd name="connsiteY3" fmla="*/ 3810000 h 3810000"/>
                <a:gd name="connsiteX4" fmla="*/ 3118242 w 3118242"/>
                <a:gd name="connsiteY4" fmla="*/ 3790950 h 3810000"/>
                <a:gd name="connsiteX5" fmla="*/ 3061092 w 3118242"/>
                <a:gd name="connsiteY5" fmla="*/ 3676650 h 3810000"/>
                <a:gd name="connsiteX6" fmla="*/ 3003942 w 3118242"/>
                <a:gd name="connsiteY6" fmla="*/ 3505200 h 3810000"/>
                <a:gd name="connsiteX7" fmla="*/ 2946792 w 3118242"/>
                <a:gd name="connsiteY7" fmla="*/ 3371850 h 3810000"/>
                <a:gd name="connsiteX8" fmla="*/ 2641992 w 3118242"/>
                <a:gd name="connsiteY8" fmla="*/ 3200400 h 3810000"/>
                <a:gd name="connsiteX9" fmla="*/ 2565792 w 3118242"/>
                <a:gd name="connsiteY9" fmla="*/ 3048000 h 3810000"/>
                <a:gd name="connsiteX10" fmla="*/ 2451492 w 3118242"/>
                <a:gd name="connsiteY10" fmla="*/ 2895600 h 3810000"/>
                <a:gd name="connsiteX11" fmla="*/ 2356242 w 3118242"/>
                <a:gd name="connsiteY11" fmla="*/ 2800350 h 3810000"/>
                <a:gd name="connsiteX12" fmla="*/ 2203842 w 3118242"/>
                <a:gd name="connsiteY12" fmla="*/ 2724150 h 3810000"/>
                <a:gd name="connsiteX13" fmla="*/ 2032392 w 3118242"/>
                <a:gd name="connsiteY13" fmla="*/ 2628900 h 3810000"/>
                <a:gd name="connsiteX14" fmla="*/ 1937142 w 3118242"/>
                <a:gd name="connsiteY14" fmla="*/ 2171700 h 3810000"/>
                <a:gd name="connsiteX15" fmla="*/ 1822842 w 3118242"/>
                <a:gd name="connsiteY15" fmla="*/ 2038350 h 3810000"/>
                <a:gd name="connsiteX16" fmla="*/ 1708542 w 3118242"/>
                <a:gd name="connsiteY16" fmla="*/ 1847850 h 3810000"/>
                <a:gd name="connsiteX17" fmla="*/ 1708542 w 3118242"/>
                <a:gd name="connsiteY17" fmla="*/ 1714500 h 3810000"/>
                <a:gd name="connsiteX18" fmla="*/ 1670442 w 3118242"/>
                <a:gd name="connsiteY18" fmla="*/ 1333500 h 3810000"/>
                <a:gd name="connsiteX19" fmla="*/ 1556142 w 3118242"/>
                <a:gd name="connsiteY19" fmla="*/ 1047750 h 3810000"/>
                <a:gd name="connsiteX20" fmla="*/ 1460892 w 3118242"/>
                <a:gd name="connsiteY20" fmla="*/ 762000 h 3810000"/>
                <a:gd name="connsiteX21" fmla="*/ 1327542 w 3118242"/>
                <a:gd name="connsiteY21" fmla="*/ 552450 h 3810000"/>
                <a:gd name="connsiteX22" fmla="*/ 1143638 w 3118242"/>
                <a:gd name="connsiteY22" fmla="*/ 197331 h 3810000"/>
                <a:gd name="connsiteX23" fmla="*/ 864115 w 3118242"/>
                <a:gd name="connsiteY23" fmla="*/ 53235 h 3810000"/>
                <a:gd name="connsiteX24" fmla="*/ 375042 w 3118242"/>
                <a:gd name="connsiteY24" fmla="*/ 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18242" h="3810000">
                  <a:moveTo>
                    <a:pt x="375042" y="0"/>
                  </a:moveTo>
                  <a:cubicBezTo>
                    <a:pt x="256914" y="42548"/>
                    <a:pt x="-3146" y="225017"/>
                    <a:pt x="29" y="860017"/>
                  </a:cubicBezTo>
                  <a:cubicBezTo>
                    <a:pt x="49322" y="1269027"/>
                    <a:pt x="6953" y="2537786"/>
                    <a:pt x="56246" y="2946796"/>
                  </a:cubicBezTo>
                  <a:lnTo>
                    <a:pt x="394092" y="3810000"/>
                  </a:lnTo>
                  <a:lnTo>
                    <a:pt x="3118242" y="3790950"/>
                  </a:lnTo>
                  <a:lnTo>
                    <a:pt x="3061092" y="3676650"/>
                  </a:lnTo>
                  <a:lnTo>
                    <a:pt x="3003942" y="3505200"/>
                  </a:lnTo>
                  <a:lnTo>
                    <a:pt x="2946792" y="3371850"/>
                  </a:lnTo>
                  <a:lnTo>
                    <a:pt x="2641992" y="3200400"/>
                  </a:lnTo>
                  <a:lnTo>
                    <a:pt x="2565792" y="3048000"/>
                  </a:lnTo>
                  <a:lnTo>
                    <a:pt x="2451492" y="2895600"/>
                  </a:lnTo>
                  <a:lnTo>
                    <a:pt x="2356242" y="2800350"/>
                  </a:lnTo>
                  <a:lnTo>
                    <a:pt x="2203842" y="2724150"/>
                  </a:lnTo>
                  <a:lnTo>
                    <a:pt x="2032392" y="2628900"/>
                  </a:lnTo>
                  <a:lnTo>
                    <a:pt x="1937142" y="2171700"/>
                  </a:lnTo>
                  <a:lnTo>
                    <a:pt x="1822842" y="2038350"/>
                  </a:lnTo>
                  <a:lnTo>
                    <a:pt x="1708542" y="1847850"/>
                  </a:lnTo>
                  <a:lnTo>
                    <a:pt x="1708542" y="1714500"/>
                  </a:lnTo>
                  <a:lnTo>
                    <a:pt x="1670442" y="1333500"/>
                  </a:lnTo>
                  <a:lnTo>
                    <a:pt x="1556142" y="1047750"/>
                  </a:lnTo>
                  <a:lnTo>
                    <a:pt x="1460892" y="762000"/>
                  </a:lnTo>
                  <a:lnTo>
                    <a:pt x="1327542" y="552450"/>
                  </a:lnTo>
                  <a:lnTo>
                    <a:pt x="1143638" y="197331"/>
                  </a:lnTo>
                  <a:lnTo>
                    <a:pt x="864115" y="53235"/>
                  </a:lnTo>
                  <a:lnTo>
                    <a:pt x="375042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987322" y="5050682"/>
              <a:ext cx="762000" cy="450850"/>
            </a:xfrm>
            <a:custGeom>
              <a:avLst/>
              <a:gdLst>
                <a:gd name="connsiteX0" fmla="*/ 565150 w 762000"/>
                <a:gd name="connsiteY0" fmla="*/ 0 h 431800"/>
                <a:gd name="connsiteX1" fmla="*/ 349250 w 762000"/>
                <a:gd name="connsiteY1" fmla="*/ 63500 h 431800"/>
                <a:gd name="connsiteX2" fmla="*/ 317500 w 762000"/>
                <a:gd name="connsiteY2" fmla="*/ 127000 h 431800"/>
                <a:gd name="connsiteX3" fmla="*/ 234950 w 762000"/>
                <a:gd name="connsiteY3" fmla="*/ 158750 h 431800"/>
                <a:gd name="connsiteX4" fmla="*/ 158750 w 762000"/>
                <a:gd name="connsiteY4" fmla="*/ 215900 h 431800"/>
                <a:gd name="connsiteX5" fmla="*/ 50800 w 762000"/>
                <a:gd name="connsiteY5" fmla="*/ 279400 h 431800"/>
                <a:gd name="connsiteX6" fmla="*/ 0 w 762000"/>
                <a:gd name="connsiteY6" fmla="*/ 336550 h 431800"/>
                <a:gd name="connsiteX7" fmla="*/ 12700 w 762000"/>
                <a:gd name="connsiteY7" fmla="*/ 412750 h 431800"/>
                <a:gd name="connsiteX8" fmla="*/ 69850 w 762000"/>
                <a:gd name="connsiteY8" fmla="*/ 412750 h 431800"/>
                <a:gd name="connsiteX9" fmla="*/ 203200 w 762000"/>
                <a:gd name="connsiteY9" fmla="*/ 406400 h 431800"/>
                <a:gd name="connsiteX10" fmla="*/ 387350 w 762000"/>
                <a:gd name="connsiteY10" fmla="*/ 431800 h 431800"/>
                <a:gd name="connsiteX11" fmla="*/ 450850 w 762000"/>
                <a:gd name="connsiteY11" fmla="*/ 431800 h 431800"/>
                <a:gd name="connsiteX12" fmla="*/ 596900 w 762000"/>
                <a:gd name="connsiteY12" fmla="*/ 425450 h 431800"/>
                <a:gd name="connsiteX13" fmla="*/ 654050 w 762000"/>
                <a:gd name="connsiteY13" fmla="*/ 412750 h 431800"/>
                <a:gd name="connsiteX14" fmla="*/ 673100 w 762000"/>
                <a:gd name="connsiteY14" fmla="*/ 406400 h 431800"/>
                <a:gd name="connsiteX15" fmla="*/ 704850 w 762000"/>
                <a:gd name="connsiteY15" fmla="*/ 387350 h 431800"/>
                <a:gd name="connsiteX16" fmla="*/ 762000 w 762000"/>
                <a:gd name="connsiteY16" fmla="*/ 381000 h 431800"/>
                <a:gd name="connsiteX17" fmla="*/ 565150 w 762000"/>
                <a:gd name="connsiteY17" fmla="*/ 0 h 431800"/>
                <a:gd name="connsiteX0" fmla="*/ 650875 w 762000"/>
                <a:gd name="connsiteY0" fmla="*/ 0 h 450850"/>
                <a:gd name="connsiteX1" fmla="*/ 349250 w 762000"/>
                <a:gd name="connsiteY1" fmla="*/ 82550 h 450850"/>
                <a:gd name="connsiteX2" fmla="*/ 317500 w 762000"/>
                <a:gd name="connsiteY2" fmla="*/ 146050 h 450850"/>
                <a:gd name="connsiteX3" fmla="*/ 234950 w 762000"/>
                <a:gd name="connsiteY3" fmla="*/ 177800 h 450850"/>
                <a:gd name="connsiteX4" fmla="*/ 158750 w 762000"/>
                <a:gd name="connsiteY4" fmla="*/ 234950 h 450850"/>
                <a:gd name="connsiteX5" fmla="*/ 50800 w 762000"/>
                <a:gd name="connsiteY5" fmla="*/ 298450 h 450850"/>
                <a:gd name="connsiteX6" fmla="*/ 0 w 762000"/>
                <a:gd name="connsiteY6" fmla="*/ 355600 h 450850"/>
                <a:gd name="connsiteX7" fmla="*/ 12700 w 762000"/>
                <a:gd name="connsiteY7" fmla="*/ 431800 h 450850"/>
                <a:gd name="connsiteX8" fmla="*/ 69850 w 762000"/>
                <a:gd name="connsiteY8" fmla="*/ 431800 h 450850"/>
                <a:gd name="connsiteX9" fmla="*/ 203200 w 762000"/>
                <a:gd name="connsiteY9" fmla="*/ 425450 h 450850"/>
                <a:gd name="connsiteX10" fmla="*/ 387350 w 762000"/>
                <a:gd name="connsiteY10" fmla="*/ 450850 h 450850"/>
                <a:gd name="connsiteX11" fmla="*/ 450850 w 762000"/>
                <a:gd name="connsiteY11" fmla="*/ 450850 h 450850"/>
                <a:gd name="connsiteX12" fmla="*/ 596900 w 762000"/>
                <a:gd name="connsiteY12" fmla="*/ 444500 h 450850"/>
                <a:gd name="connsiteX13" fmla="*/ 654050 w 762000"/>
                <a:gd name="connsiteY13" fmla="*/ 431800 h 450850"/>
                <a:gd name="connsiteX14" fmla="*/ 673100 w 762000"/>
                <a:gd name="connsiteY14" fmla="*/ 425450 h 450850"/>
                <a:gd name="connsiteX15" fmla="*/ 704850 w 762000"/>
                <a:gd name="connsiteY15" fmla="*/ 406400 h 450850"/>
                <a:gd name="connsiteX16" fmla="*/ 762000 w 762000"/>
                <a:gd name="connsiteY16" fmla="*/ 400050 h 450850"/>
                <a:gd name="connsiteX17" fmla="*/ 650875 w 762000"/>
                <a:gd name="connsiteY17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62000" h="450850">
                  <a:moveTo>
                    <a:pt x="650875" y="0"/>
                  </a:moveTo>
                  <a:lnTo>
                    <a:pt x="349250" y="82550"/>
                  </a:lnTo>
                  <a:lnTo>
                    <a:pt x="317500" y="146050"/>
                  </a:lnTo>
                  <a:lnTo>
                    <a:pt x="234950" y="177800"/>
                  </a:lnTo>
                  <a:lnTo>
                    <a:pt x="158750" y="234950"/>
                  </a:lnTo>
                  <a:lnTo>
                    <a:pt x="50800" y="298450"/>
                  </a:lnTo>
                  <a:lnTo>
                    <a:pt x="0" y="355600"/>
                  </a:lnTo>
                  <a:lnTo>
                    <a:pt x="12700" y="431800"/>
                  </a:lnTo>
                  <a:lnTo>
                    <a:pt x="69850" y="431800"/>
                  </a:lnTo>
                  <a:lnTo>
                    <a:pt x="203200" y="425450"/>
                  </a:lnTo>
                  <a:lnTo>
                    <a:pt x="387350" y="450850"/>
                  </a:lnTo>
                  <a:lnTo>
                    <a:pt x="450850" y="450850"/>
                  </a:lnTo>
                  <a:lnTo>
                    <a:pt x="596900" y="444500"/>
                  </a:lnTo>
                  <a:cubicBezTo>
                    <a:pt x="615950" y="440267"/>
                    <a:pt x="635118" y="436533"/>
                    <a:pt x="654050" y="431800"/>
                  </a:cubicBezTo>
                  <a:cubicBezTo>
                    <a:pt x="660544" y="430177"/>
                    <a:pt x="673100" y="425450"/>
                    <a:pt x="673100" y="425450"/>
                  </a:cubicBezTo>
                  <a:lnTo>
                    <a:pt x="704850" y="406400"/>
                  </a:lnTo>
                  <a:lnTo>
                    <a:pt x="762000" y="400050"/>
                  </a:lnTo>
                  <a:lnTo>
                    <a:pt x="650875" y="0"/>
                  </a:lnTo>
                  <a:close/>
                </a:path>
              </a:pathLst>
            </a:custGeom>
            <a:pattFill prst="solidDmnd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056828" y="4289246"/>
              <a:ext cx="1951403" cy="3063175"/>
            </a:xfrm>
            <a:custGeom>
              <a:avLst/>
              <a:gdLst>
                <a:gd name="connsiteX0" fmla="*/ 127000 w 1993900"/>
                <a:gd name="connsiteY0" fmla="*/ 101600 h 2222500"/>
                <a:gd name="connsiteX1" fmla="*/ 292100 w 1993900"/>
                <a:gd name="connsiteY1" fmla="*/ 76200 h 2222500"/>
                <a:gd name="connsiteX2" fmla="*/ 546100 w 1993900"/>
                <a:gd name="connsiteY2" fmla="*/ 0 h 2222500"/>
                <a:gd name="connsiteX3" fmla="*/ 736600 w 1993900"/>
                <a:gd name="connsiteY3" fmla="*/ 0 h 2222500"/>
                <a:gd name="connsiteX4" fmla="*/ 876300 w 1993900"/>
                <a:gd name="connsiteY4" fmla="*/ 152400 h 2222500"/>
                <a:gd name="connsiteX5" fmla="*/ 889000 w 1993900"/>
                <a:gd name="connsiteY5" fmla="*/ 355600 h 2222500"/>
                <a:gd name="connsiteX6" fmla="*/ 800100 w 1993900"/>
                <a:gd name="connsiteY6" fmla="*/ 673100 h 2222500"/>
                <a:gd name="connsiteX7" fmla="*/ 736600 w 1993900"/>
                <a:gd name="connsiteY7" fmla="*/ 914400 h 2222500"/>
                <a:gd name="connsiteX8" fmla="*/ 787400 w 1993900"/>
                <a:gd name="connsiteY8" fmla="*/ 1282700 h 2222500"/>
                <a:gd name="connsiteX9" fmla="*/ 889000 w 1993900"/>
                <a:gd name="connsiteY9" fmla="*/ 1371600 h 2222500"/>
                <a:gd name="connsiteX10" fmla="*/ 1270000 w 1993900"/>
                <a:gd name="connsiteY10" fmla="*/ 1460500 h 2222500"/>
                <a:gd name="connsiteX11" fmla="*/ 1574800 w 1993900"/>
                <a:gd name="connsiteY11" fmla="*/ 1447800 h 2222500"/>
                <a:gd name="connsiteX12" fmla="*/ 1828800 w 1993900"/>
                <a:gd name="connsiteY12" fmla="*/ 1485900 h 2222500"/>
                <a:gd name="connsiteX13" fmla="*/ 1993900 w 1993900"/>
                <a:gd name="connsiteY13" fmla="*/ 1549400 h 2222500"/>
                <a:gd name="connsiteX14" fmla="*/ 1930400 w 1993900"/>
                <a:gd name="connsiteY14" fmla="*/ 1612900 h 2222500"/>
                <a:gd name="connsiteX15" fmla="*/ 1854200 w 1993900"/>
                <a:gd name="connsiteY15" fmla="*/ 1676400 h 2222500"/>
                <a:gd name="connsiteX16" fmla="*/ 1955800 w 1993900"/>
                <a:gd name="connsiteY16" fmla="*/ 1752600 h 2222500"/>
                <a:gd name="connsiteX17" fmla="*/ 1955800 w 1993900"/>
                <a:gd name="connsiteY17" fmla="*/ 1828800 h 2222500"/>
                <a:gd name="connsiteX18" fmla="*/ 1841500 w 1993900"/>
                <a:gd name="connsiteY18" fmla="*/ 1917700 h 2222500"/>
                <a:gd name="connsiteX19" fmla="*/ 1816100 w 1993900"/>
                <a:gd name="connsiteY19" fmla="*/ 2044700 h 2222500"/>
                <a:gd name="connsiteX20" fmla="*/ 1816100 w 1993900"/>
                <a:gd name="connsiteY20" fmla="*/ 2133600 h 2222500"/>
                <a:gd name="connsiteX21" fmla="*/ 88900 w 1993900"/>
                <a:gd name="connsiteY21" fmla="*/ 2222500 h 2222500"/>
                <a:gd name="connsiteX22" fmla="*/ 0 w 1993900"/>
                <a:gd name="connsiteY22" fmla="*/ 139700 h 2222500"/>
                <a:gd name="connsiteX23" fmla="*/ 127000 w 1993900"/>
                <a:gd name="connsiteY23" fmla="*/ 101600 h 2222500"/>
                <a:gd name="connsiteX0" fmla="*/ 127000 w 1993900"/>
                <a:gd name="connsiteY0" fmla="*/ 157221 h 2278121"/>
                <a:gd name="connsiteX1" fmla="*/ 292100 w 1993900"/>
                <a:gd name="connsiteY1" fmla="*/ 131821 h 2278121"/>
                <a:gd name="connsiteX2" fmla="*/ 484044 w 1993900"/>
                <a:gd name="connsiteY2" fmla="*/ 0 h 2278121"/>
                <a:gd name="connsiteX3" fmla="*/ 736600 w 1993900"/>
                <a:gd name="connsiteY3" fmla="*/ 55621 h 2278121"/>
                <a:gd name="connsiteX4" fmla="*/ 876300 w 1993900"/>
                <a:gd name="connsiteY4" fmla="*/ 208021 h 2278121"/>
                <a:gd name="connsiteX5" fmla="*/ 889000 w 1993900"/>
                <a:gd name="connsiteY5" fmla="*/ 411221 h 2278121"/>
                <a:gd name="connsiteX6" fmla="*/ 800100 w 1993900"/>
                <a:gd name="connsiteY6" fmla="*/ 728721 h 2278121"/>
                <a:gd name="connsiteX7" fmla="*/ 736600 w 1993900"/>
                <a:gd name="connsiteY7" fmla="*/ 970021 h 2278121"/>
                <a:gd name="connsiteX8" fmla="*/ 787400 w 1993900"/>
                <a:gd name="connsiteY8" fmla="*/ 1338321 h 2278121"/>
                <a:gd name="connsiteX9" fmla="*/ 889000 w 1993900"/>
                <a:gd name="connsiteY9" fmla="*/ 1427221 h 2278121"/>
                <a:gd name="connsiteX10" fmla="*/ 1270000 w 1993900"/>
                <a:gd name="connsiteY10" fmla="*/ 1516121 h 2278121"/>
                <a:gd name="connsiteX11" fmla="*/ 1574800 w 1993900"/>
                <a:gd name="connsiteY11" fmla="*/ 1503421 h 2278121"/>
                <a:gd name="connsiteX12" fmla="*/ 1828800 w 1993900"/>
                <a:gd name="connsiteY12" fmla="*/ 1541521 h 2278121"/>
                <a:gd name="connsiteX13" fmla="*/ 1993900 w 1993900"/>
                <a:gd name="connsiteY13" fmla="*/ 1605021 h 2278121"/>
                <a:gd name="connsiteX14" fmla="*/ 1930400 w 1993900"/>
                <a:gd name="connsiteY14" fmla="*/ 1668521 h 2278121"/>
                <a:gd name="connsiteX15" fmla="*/ 1854200 w 1993900"/>
                <a:gd name="connsiteY15" fmla="*/ 1732021 h 2278121"/>
                <a:gd name="connsiteX16" fmla="*/ 1955800 w 1993900"/>
                <a:gd name="connsiteY16" fmla="*/ 1808221 h 2278121"/>
                <a:gd name="connsiteX17" fmla="*/ 1955800 w 1993900"/>
                <a:gd name="connsiteY17" fmla="*/ 1884421 h 2278121"/>
                <a:gd name="connsiteX18" fmla="*/ 1841500 w 1993900"/>
                <a:gd name="connsiteY18" fmla="*/ 1973321 h 2278121"/>
                <a:gd name="connsiteX19" fmla="*/ 1816100 w 1993900"/>
                <a:gd name="connsiteY19" fmla="*/ 2100321 h 2278121"/>
                <a:gd name="connsiteX20" fmla="*/ 1816100 w 1993900"/>
                <a:gd name="connsiteY20" fmla="*/ 2189221 h 2278121"/>
                <a:gd name="connsiteX21" fmla="*/ 88900 w 1993900"/>
                <a:gd name="connsiteY21" fmla="*/ 2278121 h 2278121"/>
                <a:gd name="connsiteX22" fmla="*/ 0 w 1993900"/>
                <a:gd name="connsiteY22" fmla="*/ 195321 h 2278121"/>
                <a:gd name="connsiteX23" fmla="*/ 127000 w 1993900"/>
                <a:gd name="connsiteY23" fmla="*/ 157221 h 2278121"/>
                <a:gd name="connsiteX0" fmla="*/ 127000 w 1993900"/>
                <a:gd name="connsiteY0" fmla="*/ 157221 h 2278121"/>
                <a:gd name="connsiteX1" fmla="*/ 339264 w 1993900"/>
                <a:gd name="connsiteY1" fmla="*/ 60961 h 2278121"/>
                <a:gd name="connsiteX2" fmla="*/ 484044 w 1993900"/>
                <a:gd name="connsiteY2" fmla="*/ 0 h 2278121"/>
                <a:gd name="connsiteX3" fmla="*/ 736600 w 1993900"/>
                <a:gd name="connsiteY3" fmla="*/ 55621 h 2278121"/>
                <a:gd name="connsiteX4" fmla="*/ 876300 w 1993900"/>
                <a:gd name="connsiteY4" fmla="*/ 208021 h 2278121"/>
                <a:gd name="connsiteX5" fmla="*/ 889000 w 1993900"/>
                <a:gd name="connsiteY5" fmla="*/ 411221 h 2278121"/>
                <a:gd name="connsiteX6" fmla="*/ 800100 w 1993900"/>
                <a:gd name="connsiteY6" fmla="*/ 728721 h 2278121"/>
                <a:gd name="connsiteX7" fmla="*/ 736600 w 1993900"/>
                <a:gd name="connsiteY7" fmla="*/ 970021 h 2278121"/>
                <a:gd name="connsiteX8" fmla="*/ 787400 w 1993900"/>
                <a:gd name="connsiteY8" fmla="*/ 1338321 h 2278121"/>
                <a:gd name="connsiteX9" fmla="*/ 889000 w 1993900"/>
                <a:gd name="connsiteY9" fmla="*/ 1427221 h 2278121"/>
                <a:gd name="connsiteX10" fmla="*/ 1270000 w 1993900"/>
                <a:gd name="connsiteY10" fmla="*/ 1516121 h 2278121"/>
                <a:gd name="connsiteX11" fmla="*/ 1574800 w 1993900"/>
                <a:gd name="connsiteY11" fmla="*/ 1503421 h 2278121"/>
                <a:gd name="connsiteX12" fmla="*/ 1828800 w 1993900"/>
                <a:gd name="connsiteY12" fmla="*/ 1541521 h 2278121"/>
                <a:gd name="connsiteX13" fmla="*/ 1993900 w 1993900"/>
                <a:gd name="connsiteY13" fmla="*/ 1605021 h 2278121"/>
                <a:gd name="connsiteX14" fmla="*/ 1930400 w 1993900"/>
                <a:gd name="connsiteY14" fmla="*/ 1668521 h 2278121"/>
                <a:gd name="connsiteX15" fmla="*/ 1854200 w 1993900"/>
                <a:gd name="connsiteY15" fmla="*/ 1732021 h 2278121"/>
                <a:gd name="connsiteX16" fmla="*/ 1955800 w 1993900"/>
                <a:gd name="connsiteY16" fmla="*/ 1808221 h 2278121"/>
                <a:gd name="connsiteX17" fmla="*/ 1955800 w 1993900"/>
                <a:gd name="connsiteY17" fmla="*/ 1884421 h 2278121"/>
                <a:gd name="connsiteX18" fmla="*/ 1841500 w 1993900"/>
                <a:gd name="connsiteY18" fmla="*/ 1973321 h 2278121"/>
                <a:gd name="connsiteX19" fmla="*/ 1816100 w 1993900"/>
                <a:gd name="connsiteY19" fmla="*/ 2100321 h 2278121"/>
                <a:gd name="connsiteX20" fmla="*/ 1816100 w 1993900"/>
                <a:gd name="connsiteY20" fmla="*/ 2189221 h 2278121"/>
                <a:gd name="connsiteX21" fmla="*/ 88900 w 1993900"/>
                <a:gd name="connsiteY21" fmla="*/ 2278121 h 2278121"/>
                <a:gd name="connsiteX22" fmla="*/ 0 w 1993900"/>
                <a:gd name="connsiteY22" fmla="*/ 195321 h 2278121"/>
                <a:gd name="connsiteX23" fmla="*/ 127000 w 1993900"/>
                <a:gd name="connsiteY23" fmla="*/ 157221 h 2278121"/>
                <a:gd name="connsiteX0" fmla="*/ 38100 w 1905000"/>
                <a:gd name="connsiteY0" fmla="*/ 157221 h 2278121"/>
                <a:gd name="connsiteX1" fmla="*/ 250364 w 1905000"/>
                <a:gd name="connsiteY1" fmla="*/ 60961 h 2278121"/>
                <a:gd name="connsiteX2" fmla="*/ 395144 w 1905000"/>
                <a:gd name="connsiteY2" fmla="*/ 0 h 2278121"/>
                <a:gd name="connsiteX3" fmla="*/ 647700 w 1905000"/>
                <a:gd name="connsiteY3" fmla="*/ 55621 h 2278121"/>
                <a:gd name="connsiteX4" fmla="*/ 787400 w 1905000"/>
                <a:gd name="connsiteY4" fmla="*/ 208021 h 2278121"/>
                <a:gd name="connsiteX5" fmla="*/ 800100 w 1905000"/>
                <a:gd name="connsiteY5" fmla="*/ 411221 h 2278121"/>
                <a:gd name="connsiteX6" fmla="*/ 711200 w 1905000"/>
                <a:gd name="connsiteY6" fmla="*/ 728721 h 2278121"/>
                <a:gd name="connsiteX7" fmla="*/ 647700 w 1905000"/>
                <a:gd name="connsiteY7" fmla="*/ 970021 h 2278121"/>
                <a:gd name="connsiteX8" fmla="*/ 698500 w 1905000"/>
                <a:gd name="connsiteY8" fmla="*/ 1338321 h 2278121"/>
                <a:gd name="connsiteX9" fmla="*/ 800100 w 1905000"/>
                <a:gd name="connsiteY9" fmla="*/ 1427221 h 2278121"/>
                <a:gd name="connsiteX10" fmla="*/ 1181100 w 1905000"/>
                <a:gd name="connsiteY10" fmla="*/ 1516121 h 2278121"/>
                <a:gd name="connsiteX11" fmla="*/ 1485900 w 1905000"/>
                <a:gd name="connsiteY11" fmla="*/ 1503421 h 2278121"/>
                <a:gd name="connsiteX12" fmla="*/ 1739900 w 1905000"/>
                <a:gd name="connsiteY12" fmla="*/ 1541521 h 2278121"/>
                <a:gd name="connsiteX13" fmla="*/ 1905000 w 1905000"/>
                <a:gd name="connsiteY13" fmla="*/ 1605021 h 2278121"/>
                <a:gd name="connsiteX14" fmla="*/ 1841500 w 1905000"/>
                <a:gd name="connsiteY14" fmla="*/ 1668521 h 2278121"/>
                <a:gd name="connsiteX15" fmla="*/ 1765300 w 1905000"/>
                <a:gd name="connsiteY15" fmla="*/ 1732021 h 2278121"/>
                <a:gd name="connsiteX16" fmla="*/ 1866900 w 1905000"/>
                <a:gd name="connsiteY16" fmla="*/ 1808221 h 2278121"/>
                <a:gd name="connsiteX17" fmla="*/ 1866900 w 1905000"/>
                <a:gd name="connsiteY17" fmla="*/ 1884421 h 2278121"/>
                <a:gd name="connsiteX18" fmla="*/ 1752600 w 1905000"/>
                <a:gd name="connsiteY18" fmla="*/ 1973321 h 2278121"/>
                <a:gd name="connsiteX19" fmla="*/ 1727200 w 1905000"/>
                <a:gd name="connsiteY19" fmla="*/ 2100321 h 2278121"/>
                <a:gd name="connsiteX20" fmla="*/ 1727200 w 1905000"/>
                <a:gd name="connsiteY20" fmla="*/ 2189221 h 2278121"/>
                <a:gd name="connsiteX21" fmla="*/ 0 w 1905000"/>
                <a:gd name="connsiteY21" fmla="*/ 2278121 h 2278121"/>
                <a:gd name="connsiteX22" fmla="*/ 21764 w 1905000"/>
                <a:gd name="connsiteY22" fmla="*/ 297181 h 2278121"/>
                <a:gd name="connsiteX23" fmla="*/ 38100 w 1905000"/>
                <a:gd name="connsiteY23" fmla="*/ 157221 h 2278121"/>
                <a:gd name="connsiteX0" fmla="*/ 58162 w 1925062"/>
                <a:gd name="connsiteY0" fmla="*/ 157221 h 2278121"/>
                <a:gd name="connsiteX1" fmla="*/ 270426 w 1925062"/>
                <a:gd name="connsiteY1" fmla="*/ 60961 h 2278121"/>
                <a:gd name="connsiteX2" fmla="*/ 415206 w 1925062"/>
                <a:gd name="connsiteY2" fmla="*/ 0 h 2278121"/>
                <a:gd name="connsiteX3" fmla="*/ 667762 w 1925062"/>
                <a:gd name="connsiteY3" fmla="*/ 55621 h 2278121"/>
                <a:gd name="connsiteX4" fmla="*/ 807462 w 1925062"/>
                <a:gd name="connsiteY4" fmla="*/ 208021 h 2278121"/>
                <a:gd name="connsiteX5" fmla="*/ 820162 w 1925062"/>
                <a:gd name="connsiteY5" fmla="*/ 411221 h 2278121"/>
                <a:gd name="connsiteX6" fmla="*/ 731262 w 1925062"/>
                <a:gd name="connsiteY6" fmla="*/ 728721 h 2278121"/>
                <a:gd name="connsiteX7" fmla="*/ 667762 w 1925062"/>
                <a:gd name="connsiteY7" fmla="*/ 970021 h 2278121"/>
                <a:gd name="connsiteX8" fmla="*/ 718562 w 1925062"/>
                <a:gd name="connsiteY8" fmla="*/ 1338321 h 2278121"/>
                <a:gd name="connsiteX9" fmla="*/ 820162 w 1925062"/>
                <a:gd name="connsiteY9" fmla="*/ 1427221 h 2278121"/>
                <a:gd name="connsiteX10" fmla="*/ 1201162 w 1925062"/>
                <a:gd name="connsiteY10" fmla="*/ 1516121 h 2278121"/>
                <a:gd name="connsiteX11" fmla="*/ 1505962 w 1925062"/>
                <a:gd name="connsiteY11" fmla="*/ 1503421 h 2278121"/>
                <a:gd name="connsiteX12" fmla="*/ 1759962 w 1925062"/>
                <a:gd name="connsiteY12" fmla="*/ 1541521 h 2278121"/>
                <a:gd name="connsiteX13" fmla="*/ 1925062 w 1925062"/>
                <a:gd name="connsiteY13" fmla="*/ 1605021 h 2278121"/>
                <a:gd name="connsiteX14" fmla="*/ 1861562 w 1925062"/>
                <a:gd name="connsiteY14" fmla="*/ 1668521 h 2278121"/>
                <a:gd name="connsiteX15" fmla="*/ 1785362 w 1925062"/>
                <a:gd name="connsiteY15" fmla="*/ 1732021 h 2278121"/>
                <a:gd name="connsiteX16" fmla="*/ 1886962 w 1925062"/>
                <a:gd name="connsiteY16" fmla="*/ 1808221 h 2278121"/>
                <a:gd name="connsiteX17" fmla="*/ 1886962 w 1925062"/>
                <a:gd name="connsiteY17" fmla="*/ 1884421 h 2278121"/>
                <a:gd name="connsiteX18" fmla="*/ 1772662 w 1925062"/>
                <a:gd name="connsiteY18" fmla="*/ 1973321 h 2278121"/>
                <a:gd name="connsiteX19" fmla="*/ 1747262 w 1925062"/>
                <a:gd name="connsiteY19" fmla="*/ 2100321 h 2278121"/>
                <a:gd name="connsiteX20" fmla="*/ 1747262 w 1925062"/>
                <a:gd name="connsiteY20" fmla="*/ 2189221 h 2278121"/>
                <a:gd name="connsiteX21" fmla="*/ 20062 w 1925062"/>
                <a:gd name="connsiteY21" fmla="*/ 2278121 h 2278121"/>
                <a:gd name="connsiteX22" fmla="*/ 41826 w 1925062"/>
                <a:gd name="connsiteY22" fmla="*/ 297181 h 2278121"/>
                <a:gd name="connsiteX23" fmla="*/ 58162 w 1925062"/>
                <a:gd name="connsiteY23" fmla="*/ 157221 h 2278121"/>
                <a:gd name="connsiteX0" fmla="*/ 34861 w 1901761"/>
                <a:gd name="connsiteY0" fmla="*/ 157221 h 2286001"/>
                <a:gd name="connsiteX1" fmla="*/ 247125 w 1901761"/>
                <a:gd name="connsiteY1" fmla="*/ 60961 h 2286001"/>
                <a:gd name="connsiteX2" fmla="*/ 391905 w 1901761"/>
                <a:gd name="connsiteY2" fmla="*/ 0 h 2286001"/>
                <a:gd name="connsiteX3" fmla="*/ 644461 w 1901761"/>
                <a:gd name="connsiteY3" fmla="*/ 55621 h 2286001"/>
                <a:gd name="connsiteX4" fmla="*/ 784161 w 1901761"/>
                <a:gd name="connsiteY4" fmla="*/ 208021 h 2286001"/>
                <a:gd name="connsiteX5" fmla="*/ 796861 w 1901761"/>
                <a:gd name="connsiteY5" fmla="*/ 411221 h 2286001"/>
                <a:gd name="connsiteX6" fmla="*/ 707961 w 1901761"/>
                <a:gd name="connsiteY6" fmla="*/ 728721 h 2286001"/>
                <a:gd name="connsiteX7" fmla="*/ 644461 w 1901761"/>
                <a:gd name="connsiteY7" fmla="*/ 970021 h 2286001"/>
                <a:gd name="connsiteX8" fmla="*/ 695261 w 1901761"/>
                <a:gd name="connsiteY8" fmla="*/ 1338321 h 2286001"/>
                <a:gd name="connsiteX9" fmla="*/ 796861 w 1901761"/>
                <a:gd name="connsiteY9" fmla="*/ 1427221 h 2286001"/>
                <a:gd name="connsiteX10" fmla="*/ 1177861 w 1901761"/>
                <a:gd name="connsiteY10" fmla="*/ 1516121 h 2286001"/>
                <a:gd name="connsiteX11" fmla="*/ 1482661 w 1901761"/>
                <a:gd name="connsiteY11" fmla="*/ 1503421 h 2286001"/>
                <a:gd name="connsiteX12" fmla="*/ 1736661 w 1901761"/>
                <a:gd name="connsiteY12" fmla="*/ 1541521 h 2286001"/>
                <a:gd name="connsiteX13" fmla="*/ 1901761 w 1901761"/>
                <a:gd name="connsiteY13" fmla="*/ 1605021 h 2286001"/>
                <a:gd name="connsiteX14" fmla="*/ 1838261 w 1901761"/>
                <a:gd name="connsiteY14" fmla="*/ 1668521 h 2286001"/>
                <a:gd name="connsiteX15" fmla="*/ 1762061 w 1901761"/>
                <a:gd name="connsiteY15" fmla="*/ 1732021 h 2286001"/>
                <a:gd name="connsiteX16" fmla="*/ 1863661 w 1901761"/>
                <a:gd name="connsiteY16" fmla="*/ 1808221 h 2286001"/>
                <a:gd name="connsiteX17" fmla="*/ 1863661 w 1901761"/>
                <a:gd name="connsiteY17" fmla="*/ 1884421 h 2286001"/>
                <a:gd name="connsiteX18" fmla="*/ 1749361 w 1901761"/>
                <a:gd name="connsiteY18" fmla="*/ 1973321 h 2286001"/>
                <a:gd name="connsiteX19" fmla="*/ 1723961 w 1901761"/>
                <a:gd name="connsiteY19" fmla="*/ 2100321 h 2286001"/>
                <a:gd name="connsiteX20" fmla="*/ 1723961 w 1901761"/>
                <a:gd name="connsiteY20" fmla="*/ 2189221 h 2286001"/>
                <a:gd name="connsiteX21" fmla="*/ 155685 w 1901761"/>
                <a:gd name="connsiteY21" fmla="*/ 2286001 h 2286001"/>
                <a:gd name="connsiteX22" fmla="*/ 18525 w 1901761"/>
                <a:gd name="connsiteY22" fmla="*/ 297181 h 2286001"/>
                <a:gd name="connsiteX23" fmla="*/ 34861 w 1901761"/>
                <a:gd name="connsiteY23" fmla="*/ 157221 h 2286001"/>
                <a:gd name="connsiteX0" fmla="*/ 84503 w 1951403"/>
                <a:gd name="connsiteY0" fmla="*/ 157221 h 2286001"/>
                <a:gd name="connsiteX1" fmla="*/ 296767 w 1951403"/>
                <a:gd name="connsiteY1" fmla="*/ 60961 h 2286001"/>
                <a:gd name="connsiteX2" fmla="*/ 441547 w 1951403"/>
                <a:gd name="connsiteY2" fmla="*/ 0 h 2286001"/>
                <a:gd name="connsiteX3" fmla="*/ 694103 w 1951403"/>
                <a:gd name="connsiteY3" fmla="*/ 55621 h 2286001"/>
                <a:gd name="connsiteX4" fmla="*/ 833803 w 1951403"/>
                <a:gd name="connsiteY4" fmla="*/ 208021 h 2286001"/>
                <a:gd name="connsiteX5" fmla="*/ 846503 w 1951403"/>
                <a:gd name="connsiteY5" fmla="*/ 411221 h 2286001"/>
                <a:gd name="connsiteX6" fmla="*/ 757603 w 1951403"/>
                <a:gd name="connsiteY6" fmla="*/ 728721 h 2286001"/>
                <a:gd name="connsiteX7" fmla="*/ 694103 w 1951403"/>
                <a:gd name="connsiteY7" fmla="*/ 970021 h 2286001"/>
                <a:gd name="connsiteX8" fmla="*/ 744903 w 1951403"/>
                <a:gd name="connsiteY8" fmla="*/ 1338321 h 2286001"/>
                <a:gd name="connsiteX9" fmla="*/ 846503 w 1951403"/>
                <a:gd name="connsiteY9" fmla="*/ 1427221 h 2286001"/>
                <a:gd name="connsiteX10" fmla="*/ 1227503 w 1951403"/>
                <a:gd name="connsiteY10" fmla="*/ 1516121 h 2286001"/>
                <a:gd name="connsiteX11" fmla="*/ 1532303 w 1951403"/>
                <a:gd name="connsiteY11" fmla="*/ 1503421 h 2286001"/>
                <a:gd name="connsiteX12" fmla="*/ 1786303 w 1951403"/>
                <a:gd name="connsiteY12" fmla="*/ 1541521 h 2286001"/>
                <a:gd name="connsiteX13" fmla="*/ 1951403 w 1951403"/>
                <a:gd name="connsiteY13" fmla="*/ 1605021 h 2286001"/>
                <a:gd name="connsiteX14" fmla="*/ 1887903 w 1951403"/>
                <a:gd name="connsiteY14" fmla="*/ 1668521 h 2286001"/>
                <a:gd name="connsiteX15" fmla="*/ 1811703 w 1951403"/>
                <a:gd name="connsiteY15" fmla="*/ 1732021 h 2286001"/>
                <a:gd name="connsiteX16" fmla="*/ 1913303 w 1951403"/>
                <a:gd name="connsiteY16" fmla="*/ 1808221 h 2286001"/>
                <a:gd name="connsiteX17" fmla="*/ 1913303 w 1951403"/>
                <a:gd name="connsiteY17" fmla="*/ 1884421 h 2286001"/>
                <a:gd name="connsiteX18" fmla="*/ 1799003 w 1951403"/>
                <a:gd name="connsiteY18" fmla="*/ 1973321 h 2286001"/>
                <a:gd name="connsiteX19" fmla="*/ 1773603 w 1951403"/>
                <a:gd name="connsiteY19" fmla="*/ 2100321 h 2286001"/>
                <a:gd name="connsiteX20" fmla="*/ 1773603 w 1951403"/>
                <a:gd name="connsiteY20" fmla="*/ 2189221 h 2286001"/>
                <a:gd name="connsiteX21" fmla="*/ 205327 w 1951403"/>
                <a:gd name="connsiteY21" fmla="*/ 2286001 h 2286001"/>
                <a:gd name="connsiteX22" fmla="*/ 3923 w 1951403"/>
                <a:gd name="connsiteY22" fmla="*/ 1097281 h 2286001"/>
                <a:gd name="connsiteX23" fmla="*/ 68167 w 1951403"/>
                <a:gd name="connsiteY23" fmla="*/ 297181 h 2286001"/>
                <a:gd name="connsiteX24" fmla="*/ 84503 w 1951403"/>
                <a:gd name="connsiteY24" fmla="*/ 157221 h 2286001"/>
                <a:gd name="connsiteX0" fmla="*/ 84503 w 1951403"/>
                <a:gd name="connsiteY0" fmla="*/ 157221 h 2400301"/>
                <a:gd name="connsiteX1" fmla="*/ 296767 w 1951403"/>
                <a:gd name="connsiteY1" fmla="*/ 60961 h 2400301"/>
                <a:gd name="connsiteX2" fmla="*/ 441547 w 1951403"/>
                <a:gd name="connsiteY2" fmla="*/ 0 h 2400301"/>
                <a:gd name="connsiteX3" fmla="*/ 694103 w 1951403"/>
                <a:gd name="connsiteY3" fmla="*/ 55621 h 2400301"/>
                <a:gd name="connsiteX4" fmla="*/ 833803 w 1951403"/>
                <a:gd name="connsiteY4" fmla="*/ 208021 h 2400301"/>
                <a:gd name="connsiteX5" fmla="*/ 846503 w 1951403"/>
                <a:gd name="connsiteY5" fmla="*/ 411221 h 2400301"/>
                <a:gd name="connsiteX6" fmla="*/ 757603 w 1951403"/>
                <a:gd name="connsiteY6" fmla="*/ 728721 h 2400301"/>
                <a:gd name="connsiteX7" fmla="*/ 694103 w 1951403"/>
                <a:gd name="connsiteY7" fmla="*/ 970021 h 2400301"/>
                <a:gd name="connsiteX8" fmla="*/ 744903 w 1951403"/>
                <a:gd name="connsiteY8" fmla="*/ 1338321 h 2400301"/>
                <a:gd name="connsiteX9" fmla="*/ 846503 w 1951403"/>
                <a:gd name="connsiteY9" fmla="*/ 1427221 h 2400301"/>
                <a:gd name="connsiteX10" fmla="*/ 1227503 w 1951403"/>
                <a:gd name="connsiteY10" fmla="*/ 1516121 h 2400301"/>
                <a:gd name="connsiteX11" fmla="*/ 1532303 w 1951403"/>
                <a:gd name="connsiteY11" fmla="*/ 1503421 h 2400301"/>
                <a:gd name="connsiteX12" fmla="*/ 1786303 w 1951403"/>
                <a:gd name="connsiteY12" fmla="*/ 1541521 h 2400301"/>
                <a:gd name="connsiteX13" fmla="*/ 1951403 w 1951403"/>
                <a:gd name="connsiteY13" fmla="*/ 1605021 h 2400301"/>
                <a:gd name="connsiteX14" fmla="*/ 1887903 w 1951403"/>
                <a:gd name="connsiteY14" fmla="*/ 1668521 h 2400301"/>
                <a:gd name="connsiteX15" fmla="*/ 1811703 w 1951403"/>
                <a:gd name="connsiteY15" fmla="*/ 1732021 h 2400301"/>
                <a:gd name="connsiteX16" fmla="*/ 1913303 w 1951403"/>
                <a:gd name="connsiteY16" fmla="*/ 1808221 h 2400301"/>
                <a:gd name="connsiteX17" fmla="*/ 1913303 w 1951403"/>
                <a:gd name="connsiteY17" fmla="*/ 1884421 h 2400301"/>
                <a:gd name="connsiteX18" fmla="*/ 1799003 w 1951403"/>
                <a:gd name="connsiteY18" fmla="*/ 1973321 h 2400301"/>
                <a:gd name="connsiteX19" fmla="*/ 1773603 w 1951403"/>
                <a:gd name="connsiteY19" fmla="*/ 2100321 h 2400301"/>
                <a:gd name="connsiteX20" fmla="*/ 1773603 w 1951403"/>
                <a:gd name="connsiteY20" fmla="*/ 2189221 h 2400301"/>
                <a:gd name="connsiteX21" fmla="*/ 312007 w 1951403"/>
                <a:gd name="connsiteY21" fmla="*/ 2400301 h 2400301"/>
                <a:gd name="connsiteX22" fmla="*/ 3923 w 1951403"/>
                <a:gd name="connsiteY22" fmla="*/ 1097281 h 2400301"/>
                <a:gd name="connsiteX23" fmla="*/ 68167 w 1951403"/>
                <a:gd name="connsiteY23" fmla="*/ 297181 h 2400301"/>
                <a:gd name="connsiteX24" fmla="*/ 84503 w 1951403"/>
                <a:gd name="connsiteY24" fmla="*/ 157221 h 2400301"/>
                <a:gd name="connsiteX0" fmla="*/ 121507 w 1951403"/>
                <a:gd name="connsiteY0" fmla="*/ 198121 h 2400301"/>
                <a:gd name="connsiteX1" fmla="*/ 296767 w 1951403"/>
                <a:gd name="connsiteY1" fmla="*/ 60961 h 2400301"/>
                <a:gd name="connsiteX2" fmla="*/ 441547 w 1951403"/>
                <a:gd name="connsiteY2" fmla="*/ 0 h 2400301"/>
                <a:gd name="connsiteX3" fmla="*/ 694103 w 1951403"/>
                <a:gd name="connsiteY3" fmla="*/ 55621 h 2400301"/>
                <a:gd name="connsiteX4" fmla="*/ 833803 w 1951403"/>
                <a:gd name="connsiteY4" fmla="*/ 208021 h 2400301"/>
                <a:gd name="connsiteX5" fmla="*/ 846503 w 1951403"/>
                <a:gd name="connsiteY5" fmla="*/ 411221 h 2400301"/>
                <a:gd name="connsiteX6" fmla="*/ 757603 w 1951403"/>
                <a:gd name="connsiteY6" fmla="*/ 728721 h 2400301"/>
                <a:gd name="connsiteX7" fmla="*/ 694103 w 1951403"/>
                <a:gd name="connsiteY7" fmla="*/ 970021 h 2400301"/>
                <a:gd name="connsiteX8" fmla="*/ 744903 w 1951403"/>
                <a:gd name="connsiteY8" fmla="*/ 1338321 h 2400301"/>
                <a:gd name="connsiteX9" fmla="*/ 846503 w 1951403"/>
                <a:gd name="connsiteY9" fmla="*/ 1427221 h 2400301"/>
                <a:gd name="connsiteX10" fmla="*/ 1227503 w 1951403"/>
                <a:gd name="connsiteY10" fmla="*/ 1516121 h 2400301"/>
                <a:gd name="connsiteX11" fmla="*/ 1532303 w 1951403"/>
                <a:gd name="connsiteY11" fmla="*/ 1503421 h 2400301"/>
                <a:gd name="connsiteX12" fmla="*/ 1786303 w 1951403"/>
                <a:gd name="connsiteY12" fmla="*/ 1541521 h 2400301"/>
                <a:gd name="connsiteX13" fmla="*/ 1951403 w 1951403"/>
                <a:gd name="connsiteY13" fmla="*/ 1605021 h 2400301"/>
                <a:gd name="connsiteX14" fmla="*/ 1887903 w 1951403"/>
                <a:gd name="connsiteY14" fmla="*/ 1668521 h 2400301"/>
                <a:gd name="connsiteX15" fmla="*/ 1811703 w 1951403"/>
                <a:gd name="connsiteY15" fmla="*/ 1732021 h 2400301"/>
                <a:gd name="connsiteX16" fmla="*/ 1913303 w 1951403"/>
                <a:gd name="connsiteY16" fmla="*/ 1808221 h 2400301"/>
                <a:gd name="connsiteX17" fmla="*/ 1913303 w 1951403"/>
                <a:gd name="connsiteY17" fmla="*/ 1884421 h 2400301"/>
                <a:gd name="connsiteX18" fmla="*/ 1799003 w 1951403"/>
                <a:gd name="connsiteY18" fmla="*/ 1973321 h 2400301"/>
                <a:gd name="connsiteX19" fmla="*/ 1773603 w 1951403"/>
                <a:gd name="connsiteY19" fmla="*/ 2100321 h 2400301"/>
                <a:gd name="connsiteX20" fmla="*/ 1773603 w 1951403"/>
                <a:gd name="connsiteY20" fmla="*/ 2189221 h 2400301"/>
                <a:gd name="connsiteX21" fmla="*/ 312007 w 1951403"/>
                <a:gd name="connsiteY21" fmla="*/ 2400301 h 2400301"/>
                <a:gd name="connsiteX22" fmla="*/ 3923 w 1951403"/>
                <a:gd name="connsiteY22" fmla="*/ 1097281 h 2400301"/>
                <a:gd name="connsiteX23" fmla="*/ 68167 w 1951403"/>
                <a:gd name="connsiteY23" fmla="*/ 297181 h 2400301"/>
                <a:gd name="connsiteX24" fmla="*/ 121507 w 1951403"/>
                <a:gd name="connsiteY24" fmla="*/ 198121 h 2400301"/>
                <a:gd name="connsiteX0" fmla="*/ 121507 w 1951403"/>
                <a:gd name="connsiteY0" fmla="*/ 198121 h 2400301"/>
                <a:gd name="connsiteX1" fmla="*/ 296767 w 1951403"/>
                <a:gd name="connsiteY1" fmla="*/ 60961 h 2400301"/>
                <a:gd name="connsiteX2" fmla="*/ 441547 w 1951403"/>
                <a:gd name="connsiteY2" fmla="*/ 0 h 2400301"/>
                <a:gd name="connsiteX3" fmla="*/ 686483 w 1951403"/>
                <a:gd name="connsiteY3" fmla="*/ 93721 h 2400301"/>
                <a:gd name="connsiteX4" fmla="*/ 833803 w 1951403"/>
                <a:gd name="connsiteY4" fmla="*/ 208021 h 2400301"/>
                <a:gd name="connsiteX5" fmla="*/ 846503 w 1951403"/>
                <a:gd name="connsiteY5" fmla="*/ 411221 h 2400301"/>
                <a:gd name="connsiteX6" fmla="*/ 757603 w 1951403"/>
                <a:gd name="connsiteY6" fmla="*/ 728721 h 2400301"/>
                <a:gd name="connsiteX7" fmla="*/ 694103 w 1951403"/>
                <a:gd name="connsiteY7" fmla="*/ 970021 h 2400301"/>
                <a:gd name="connsiteX8" fmla="*/ 744903 w 1951403"/>
                <a:gd name="connsiteY8" fmla="*/ 1338321 h 2400301"/>
                <a:gd name="connsiteX9" fmla="*/ 846503 w 1951403"/>
                <a:gd name="connsiteY9" fmla="*/ 1427221 h 2400301"/>
                <a:gd name="connsiteX10" fmla="*/ 1227503 w 1951403"/>
                <a:gd name="connsiteY10" fmla="*/ 1516121 h 2400301"/>
                <a:gd name="connsiteX11" fmla="*/ 1532303 w 1951403"/>
                <a:gd name="connsiteY11" fmla="*/ 1503421 h 2400301"/>
                <a:gd name="connsiteX12" fmla="*/ 1786303 w 1951403"/>
                <a:gd name="connsiteY12" fmla="*/ 1541521 h 2400301"/>
                <a:gd name="connsiteX13" fmla="*/ 1951403 w 1951403"/>
                <a:gd name="connsiteY13" fmla="*/ 1605021 h 2400301"/>
                <a:gd name="connsiteX14" fmla="*/ 1887903 w 1951403"/>
                <a:gd name="connsiteY14" fmla="*/ 1668521 h 2400301"/>
                <a:gd name="connsiteX15" fmla="*/ 1811703 w 1951403"/>
                <a:gd name="connsiteY15" fmla="*/ 1732021 h 2400301"/>
                <a:gd name="connsiteX16" fmla="*/ 1913303 w 1951403"/>
                <a:gd name="connsiteY16" fmla="*/ 1808221 h 2400301"/>
                <a:gd name="connsiteX17" fmla="*/ 1913303 w 1951403"/>
                <a:gd name="connsiteY17" fmla="*/ 1884421 h 2400301"/>
                <a:gd name="connsiteX18" fmla="*/ 1799003 w 1951403"/>
                <a:gd name="connsiteY18" fmla="*/ 1973321 h 2400301"/>
                <a:gd name="connsiteX19" fmla="*/ 1773603 w 1951403"/>
                <a:gd name="connsiteY19" fmla="*/ 2100321 h 2400301"/>
                <a:gd name="connsiteX20" fmla="*/ 1773603 w 1951403"/>
                <a:gd name="connsiteY20" fmla="*/ 2189221 h 2400301"/>
                <a:gd name="connsiteX21" fmla="*/ 312007 w 1951403"/>
                <a:gd name="connsiteY21" fmla="*/ 2400301 h 2400301"/>
                <a:gd name="connsiteX22" fmla="*/ 3923 w 1951403"/>
                <a:gd name="connsiteY22" fmla="*/ 1097281 h 2400301"/>
                <a:gd name="connsiteX23" fmla="*/ 68167 w 1951403"/>
                <a:gd name="connsiteY23" fmla="*/ 297181 h 2400301"/>
                <a:gd name="connsiteX24" fmla="*/ 121507 w 1951403"/>
                <a:gd name="connsiteY24" fmla="*/ 198121 h 2400301"/>
                <a:gd name="connsiteX0" fmla="*/ 121507 w 1951403"/>
                <a:gd name="connsiteY0" fmla="*/ 167641 h 2369821"/>
                <a:gd name="connsiteX1" fmla="*/ 296767 w 1951403"/>
                <a:gd name="connsiteY1" fmla="*/ 30481 h 2369821"/>
                <a:gd name="connsiteX2" fmla="*/ 456787 w 1951403"/>
                <a:gd name="connsiteY2" fmla="*/ 0 h 2369821"/>
                <a:gd name="connsiteX3" fmla="*/ 686483 w 1951403"/>
                <a:gd name="connsiteY3" fmla="*/ 63241 h 2369821"/>
                <a:gd name="connsiteX4" fmla="*/ 833803 w 1951403"/>
                <a:gd name="connsiteY4" fmla="*/ 177541 h 2369821"/>
                <a:gd name="connsiteX5" fmla="*/ 846503 w 1951403"/>
                <a:gd name="connsiteY5" fmla="*/ 380741 h 2369821"/>
                <a:gd name="connsiteX6" fmla="*/ 757603 w 1951403"/>
                <a:gd name="connsiteY6" fmla="*/ 698241 h 2369821"/>
                <a:gd name="connsiteX7" fmla="*/ 694103 w 1951403"/>
                <a:gd name="connsiteY7" fmla="*/ 939541 h 2369821"/>
                <a:gd name="connsiteX8" fmla="*/ 744903 w 1951403"/>
                <a:gd name="connsiteY8" fmla="*/ 1307841 h 2369821"/>
                <a:gd name="connsiteX9" fmla="*/ 846503 w 1951403"/>
                <a:gd name="connsiteY9" fmla="*/ 1396741 h 2369821"/>
                <a:gd name="connsiteX10" fmla="*/ 1227503 w 1951403"/>
                <a:gd name="connsiteY10" fmla="*/ 1485641 h 2369821"/>
                <a:gd name="connsiteX11" fmla="*/ 1532303 w 1951403"/>
                <a:gd name="connsiteY11" fmla="*/ 1472941 h 2369821"/>
                <a:gd name="connsiteX12" fmla="*/ 1786303 w 1951403"/>
                <a:gd name="connsiteY12" fmla="*/ 1511041 h 2369821"/>
                <a:gd name="connsiteX13" fmla="*/ 1951403 w 1951403"/>
                <a:gd name="connsiteY13" fmla="*/ 1574541 h 2369821"/>
                <a:gd name="connsiteX14" fmla="*/ 1887903 w 1951403"/>
                <a:gd name="connsiteY14" fmla="*/ 1638041 h 2369821"/>
                <a:gd name="connsiteX15" fmla="*/ 1811703 w 1951403"/>
                <a:gd name="connsiteY15" fmla="*/ 1701541 h 2369821"/>
                <a:gd name="connsiteX16" fmla="*/ 1913303 w 1951403"/>
                <a:gd name="connsiteY16" fmla="*/ 1777741 h 2369821"/>
                <a:gd name="connsiteX17" fmla="*/ 1913303 w 1951403"/>
                <a:gd name="connsiteY17" fmla="*/ 1853941 h 2369821"/>
                <a:gd name="connsiteX18" fmla="*/ 1799003 w 1951403"/>
                <a:gd name="connsiteY18" fmla="*/ 1942841 h 2369821"/>
                <a:gd name="connsiteX19" fmla="*/ 1773603 w 1951403"/>
                <a:gd name="connsiteY19" fmla="*/ 2069841 h 2369821"/>
                <a:gd name="connsiteX20" fmla="*/ 1773603 w 1951403"/>
                <a:gd name="connsiteY20" fmla="*/ 2158741 h 2369821"/>
                <a:gd name="connsiteX21" fmla="*/ 312007 w 1951403"/>
                <a:gd name="connsiteY21" fmla="*/ 2369821 h 2369821"/>
                <a:gd name="connsiteX22" fmla="*/ 3923 w 1951403"/>
                <a:gd name="connsiteY22" fmla="*/ 1066801 h 2369821"/>
                <a:gd name="connsiteX23" fmla="*/ 68167 w 1951403"/>
                <a:gd name="connsiteY23" fmla="*/ 266701 h 2369821"/>
                <a:gd name="connsiteX24" fmla="*/ 121507 w 1951403"/>
                <a:gd name="connsiteY24" fmla="*/ 167641 h 2369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51403" h="2369821">
                  <a:moveTo>
                    <a:pt x="121507" y="167641"/>
                  </a:moveTo>
                  <a:lnTo>
                    <a:pt x="296767" y="30481"/>
                  </a:lnTo>
                  <a:lnTo>
                    <a:pt x="456787" y="0"/>
                  </a:lnTo>
                  <a:lnTo>
                    <a:pt x="686483" y="63241"/>
                  </a:lnTo>
                  <a:lnTo>
                    <a:pt x="833803" y="177541"/>
                  </a:lnTo>
                  <a:lnTo>
                    <a:pt x="846503" y="380741"/>
                  </a:lnTo>
                  <a:lnTo>
                    <a:pt x="757603" y="698241"/>
                  </a:lnTo>
                  <a:lnTo>
                    <a:pt x="694103" y="939541"/>
                  </a:lnTo>
                  <a:lnTo>
                    <a:pt x="744903" y="1307841"/>
                  </a:lnTo>
                  <a:lnTo>
                    <a:pt x="846503" y="1396741"/>
                  </a:lnTo>
                  <a:lnTo>
                    <a:pt x="1227503" y="1485641"/>
                  </a:lnTo>
                  <a:lnTo>
                    <a:pt x="1532303" y="1472941"/>
                  </a:lnTo>
                  <a:lnTo>
                    <a:pt x="1786303" y="1511041"/>
                  </a:lnTo>
                  <a:lnTo>
                    <a:pt x="1951403" y="1574541"/>
                  </a:lnTo>
                  <a:lnTo>
                    <a:pt x="1887903" y="1638041"/>
                  </a:lnTo>
                  <a:lnTo>
                    <a:pt x="1811703" y="1701541"/>
                  </a:lnTo>
                  <a:lnTo>
                    <a:pt x="1913303" y="1777741"/>
                  </a:lnTo>
                  <a:lnTo>
                    <a:pt x="1913303" y="1853941"/>
                  </a:lnTo>
                  <a:lnTo>
                    <a:pt x="1799003" y="1942841"/>
                  </a:lnTo>
                  <a:lnTo>
                    <a:pt x="1773603" y="2069841"/>
                  </a:lnTo>
                  <a:lnTo>
                    <a:pt x="1773603" y="2158741"/>
                  </a:lnTo>
                  <a:lnTo>
                    <a:pt x="312007" y="2369821"/>
                  </a:lnTo>
                  <a:cubicBezTo>
                    <a:pt x="27768" y="2182751"/>
                    <a:pt x="26783" y="1398271"/>
                    <a:pt x="3923" y="1066801"/>
                  </a:cubicBezTo>
                  <a:cubicBezTo>
                    <a:pt x="-18937" y="735331"/>
                    <a:pt x="65444" y="418298"/>
                    <a:pt x="68167" y="266701"/>
                  </a:cubicBezTo>
                  <a:lnTo>
                    <a:pt x="121507" y="167641"/>
                  </a:lnTo>
                  <a:close/>
                </a:path>
              </a:pathLst>
            </a:custGeom>
            <a:pattFill prst="solidDmnd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4038600" y="5953125"/>
              <a:ext cx="1247775" cy="1057275"/>
            </a:xfrm>
            <a:custGeom>
              <a:avLst/>
              <a:gdLst>
                <a:gd name="connsiteX0" fmla="*/ 838200 w 1247775"/>
                <a:gd name="connsiteY0" fmla="*/ 1057275 h 1057275"/>
                <a:gd name="connsiteX1" fmla="*/ 0 w 1247775"/>
                <a:gd name="connsiteY1" fmla="*/ 0 h 1057275"/>
                <a:gd name="connsiteX2" fmla="*/ 762000 w 1247775"/>
                <a:gd name="connsiteY2" fmla="*/ 504825 h 1057275"/>
                <a:gd name="connsiteX3" fmla="*/ 981075 w 1247775"/>
                <a:gd name="connsiteY3" fmla="*/ 695325 h 1057275"/>
                <a:gd name="connsiteX4" fmla="*/ 1143000 w 1247775"/>
                <a:gd name="connsiteY4" fmla="*/ 581025 h 1057275"/>
                <a:gd name="connsiteX5" fmla="*/ 1247775 w 1247775"/>
                <a:gd name="connsiteY5" fmla="*/ 552450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7775" h="1057275">
                  <a:moveTo>
                    <a:pt x="838200" y="1057275"/>
                  </a:moveTo>
                  <a:lnTo>
                    <a:pt x="0" y="0"/>
                  </a:lnTo>
                  <a:lnTo>
                    <a:pt x="762000" y="504825"/>
                  </a:lnTo>
                  <a:lnTo>
                    <a:pt x="981075" y="695325"/>
                  </a:lnTo>
                  <a:lnTo>
                    <a:pt x="1143000" y="581025"/>
                  </a:lnTo>
                  <a:lnTo>
                    <a:pt x="1247775" y="55245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3743325" y="5153025"/>
              <a:ext cx="1628775" cy="1247775"/>
            </a:xfrm>
            <a:custGeom>
              <a:avLst/>
              <a:gdLst>
                <a:gd name="connsiteX0" fmla="*/ 914400 w 1628775"/>
                <a:gd name="connsiteY0" fmla="*/ 1104900 h 1247775"/>
                <a:gd name="connsiteX1" fmla="*/ 1276350 w 1628775"/>
                <a:gd name="connsiteY1" fmla="*/ 1238250 h 1247775"/>
                <a:gd name="connsiteX2" fmla="*/ 1438275 w 1628775"/>
                <a:gd name="connsiteY2" fmla="*/ 1247775 h 1247775"/>
                <a:gd name="connsiteX3" fmla="*/ 1314450 w 1628775"/>
                <a:gd name="connsiteY3" fmla="*/ 1000125 h 1247775"/>
                <a:gd name="connsiteX4" fmla="*/ 895350 w 1628775"/>
                <a:gd name="connsiteY4" fmla="*/ 361950 h 1247775"/>
                <a:gd name="connsiteX5" fmla="*/ 409575 w 1628775"/>
                <a:gd name="connsiteY5" fmla="*/ 0 h 1247775"/>
                <a:gd name="connsiteX6" fmla="*/ 114300 w 1628775"/>
                <a:gd name="connsiteY6" fmla="*/ 57150 h 1247775"/>
                <a:gd name="connsiteX7" fmla="*/ 0 w 1628775"/>
                <a:gd name="connsiteY7" fmla="*/ 171450 h 1247775"/>
                <a:gd name="connsiteX8" fmla="*/ 438150 w 1628775"/>
                <a:gd name="connsiteY8" fmla="*/ 361950 h 1247775"/>
                <a:gd name="connsiteX9" fmla="*/ 838200 w 1628775"/>
                <a:gd name="connsiteY9" fmla="*/ 533400 h 1247775"/>
                <a:gd name="connsiteX10" fmla="*/ 933450 w 1628775"/>
                <a:gd name="connsiteY10" fmla="*/ 571500 h 1247775"/>
                <a:gd name="connsiteX11" fmla="*/ 971550 w 1628775"/>
                <a:gd name="connsiteY11" fmla="*/ 581025 h 1247775"/>
                <a:gd name="connsiteX12" fmla="*/ 1000125 w 1628775"/>
                <a:gd name="connsiteY12" fmla="*/ 590550 h 1247775"/>
                <a:gd name="connsiteX13" fmla="*/ 1533525 w 1628775"/>
                <a:gd name="connsiteY13" fmla="*/ 847725 h 1247775"/>
                <a:gd name="connsiteX14" fmla="*/ 1628775 w 1628775"/>
                <a:gd name="connsiteY14" fmla="*/ 981075 h 12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8775" h="1247775">
                  <a:moveTo>
                    <a:pt x="914400" y="1104900"/>
                  </a:moveTo>
                  <a:lnTo>
                    <a:pt x="1276350" y="1238250"/>
                  </a:lnTo>
                  <a:lnTo>
                    <a:pt x="1438275" y="1247775"/>
                  </a:lnTo>
                  <a:lnTo>
                    <a:pt x="1314450" y="1000125"/>
                  </a:lnTo>
                  <a:lnTo>
                    <a:pt x="895350" y="361950"/>
                  </a:lnTo>
                  <a:lnTo>
                    <a:pt x="409575" y="0"/>
                  </a:lnTo>
                  <a:lnTo>
                    <a:pt x="114300" y="57150"/>
                  </a:lnTo>
                  <a:lnTo>
                    <a:pt x="0" y="171450"/>
                  </a:lnTo>
                  <a:lnTo>
                    <a:pt x="438150" y="361950"/>
                  </a:lnTo>
                  <a:lnTo>
                    <a:pt x="838200" y="533400"/>
                  </a:lnTo>
                  <a:cubicBezTo>
                    <a:pt x="869950" y="546100"/>
                    <a:pt x="901246" y="559999"/>
                    <a:pt x="933450" y="571500"/>
                  </a:cubicBezTo>
                  <a:cubicBezTo>
                    <a:pt x="945778" y="575903"/>
                    <a:pt x="958963" y="577429"/>
                    <a:pt x="971550" y="581025"/>
                  </a:cubicBezTo>
                  <a:cubicBezTo>
                    <a:pt x="981204" y="583783"/>
                    <a:pt x="1000125" y="590550"/>
                    <a:pt x="1000125" y="590550"/>
                  </a:cubicBezTo>
                  <a:lnTo>
                    <a:pt x="1533525" y="847725"/>
                  </a:lnTo>
                  <a:lnTo>
                    <a:pt x="1628775" y="981075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7" name="Audio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9400" end="159561.088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04834" y="61047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95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22222E-6 L 0.9983 2.22222E-6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90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</p:childTnLst>
        </p:cTn>
      </p:par>
    </p:tnLst>
    <p:bldLst>
      <p:bldP spid="3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64</Words>
  <Application>Microsoft Office PowerPoint</Application>
  <PresentationFormat>Widescreen</PresentationFormat>
  <Paragraphs>12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Chiller</vt:lpstr>
      <vt:lpstr>DK Jambo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12</cp:revision>
  <dcterms:created xsi:type="dcterms:W3CDTF">2016-05-09T03:42:37Z</dcterms:created>
  <dcterms:modified xsi:type="dcterms:W3CDTF">2023-07-18T04:40:55Z</dcterms:modified>
</cp:coreProperties>
</file>