
<file path=[Content_Types].xml><?xml version="1.0" encoding="utf-8"?>
<Types xmlns="http://schemas.openxmlformats.org/package/2006/content-types">
  <Default Extension="gif" ContentType="image/gi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178F"/>
    <a:srgbClr val="FB3F19"/>
    <a:srgbClr val="4472C4"/>
    <a:srgbClr val="5B9BD5"/>
    <a:srgbClr val="FFFFFF"/>
    <a:srgbClr val="3E26EE"/>
    <a:srgbClr val="CC0099"/>
    <a:srgbClr val="D9D9D9"/>
    <a:srgbClr val="0000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16" autoAdjust="0"/>
    <p:restoredTop sz="60856" autoAdjust="0"/>
  </p:normalViewPr>
  <p:slideViewPr>
    <p:cSldViewPr snapToGrid="0">
      <p:cViewPr varScale="1">
        <p:scale>
          <a:sx n="53" d="100"/>
          <a:sy n="53" d="100"/>
        </p:scale>
        <p:origin x="2364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7CFD-5A6C-41F8-8F82-5C653399391B}" type="datetimeFigureOut">
              <a:rPr lang="en-IN" smtClean="0"/>
              <a:t>18-07-2023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1CFF4-3B22-48F2-974A-CA43C26E2AA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0711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11CFF4-3B22-48F2-974A-CA43C26E2AAA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0255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11CFF4-3B22-48F2-974A-CA43C26E2AAA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5310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11CFF4-3B22-48F2-974A-CA43C26E2AAA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6336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11CFF4-3B22-48F2-974A-CA43C26E2AAA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6990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2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43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5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2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6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7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35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8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9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.pn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10" Type="http://schemas.openxmlformats.org/officeDocument/2006/relationships/image" Target="../media/image9.png"/><Relationship Id="rId4" Type="http://schemas.microsoft.com/office/2007/relationships/hdphoto" Target="../media/hdphoto2.wdp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0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Background"/>
          <p:cNvGrpSpPr/>
          <p:nvPr/>
        </p:nvGrpSpPr>
        <p:grpSpPr>
          <a:xfrm>
            <a:off x="-378290" y="6984124"/>
            <a:ext cx="12717351" cy="3367741"/>
            <a:chOff x="-378290" y="6984124"/>
            <a:chExt cx="12717351" cy="3367741"/>
          </a:xfrm>
        </p:grpSpPr>
        <p:grpSp>
          <p:nvGrpSpPr>
            <p:cNvPr id="22" name="Group 21"/>
            <p:cNvGrpSpPr/>
            <p:nvPr/>
          </p:nvGrpSpPr>
          <p:grpSpPr>
            <a:xfrm>
              <a:off x="-378290" y="6984124"/>
              <a:ext cx="12717351" cy="3367741"/>
              <a:chOff x="-458676" y="7195484"/>
              <a:chExt cx="12717351" cy="3367741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987712" y="7195484"/>
                <a:ext cx="2257425" cy="232061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66A2D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-30051" y="8521521"/>
                <a:ext cx="12222051" cy="746975"/>
              </a:xfrm>
              <a:custGeom>
                <a:avLst/>
                <a:gdLst>
                  <a:gd name="connsiteX0" fmla="*/ 0 w 12222051"/>
                  <a:gd name="connsiteY0" fmla="*/ 257578 h 746975"/>
                  <a:gd name="connsiteX1" fmla="*/ 708338 w 12222051"/>
                  <a:gd name="connsiteY1" fmla="*/ 154547 h 746975"/>
                  <a:gd name="connsiteX2" fmla="*/ 1262130 w 12222051"/>
                  <a:gd name="connsiteY2" fmla="*/ 90152 h 746975"/>
                  <a:gd name="connsiteX3" fmla="*/ 2073499 w 12222051"/>
                  <a:gd name="connsiteY3" fmla="*/ 0 h 746975"/>
                  <a:gd name="connsiteX4" fmla="*/ 2846231 w 12222051"/>
                  <a:gd name="connsiteY4" fmla="*/ 90152 h 746975"/>
                  <a:gd name="connsiteX5" fmla="*/ 3554569 w 12222051"/>
                  <a:gd name="connsiteY5" fmla="*/ 193183 h 746975"/>
                  <a:gd name="connsiteX6" fmla="*/ 4275786 w 12222051"/>
                  <a:gd name="connsiteY6" fmla="*/ 193183 h 746975"/>
                  <a:gd name="connsiteX7" fmla="*/ 4816699 w 12222051"/>
                  <a:gd name="connsiteY7" fmla="*/ 154547 h 746975"/>
                  <a:gd name="connsiteX8" fmla="*/ 5550794 w 12222051"/>
                  <a:gd name="connsiteY8" fmla="*/ 115910 h 746975"/>
                  <a:gd name="connsiteX9" fmla="*/ 6220496 w 12222051"/>
                  <a:gd name="connsiteY9" fmla="*/ 103031 h 746975"/>
                  <a:gd name="connsiteX10" fmla="*/ 6838682 w 12222051"/>
                  <a:gd name="connsiteY10" fmla="*/ 0 h 746975"/>
                  <a:gd name="connsiteX11" fmla="*/ 7212169 w 12222051"/>
                  <a:gd name="connsiteY11" fmla="*/ 25758 h 746975"/>
                  <a:gd name="connsiteX12" fmla="*/ 8397025 w 12222051"/>
                  <a:gd name="connsiteY12" fmla="*/ 206062 h 746975"/>
                  <a:gd name="connsiteX13" fmla="*/ 9607640 w 12222051"/>
                  <a:gd name="connsiteY13" fmla="*/ 77273 h 746975"/>
                  <a:gd name="connsiteX14" fmla="*/ 10290220 w 12222051"/>
                  <a:gd name="connsiteY14" fmla="*/ 115910 h 746975"/>
                  <a:gd name="connsiteX15" fmla="*/ 11333409 w 12222051"/>
                  <a:gd name="connsiteY15" fmla="*/ 231820 h 746975"/>
                  <a:gd name="connsiteX16" fmla="*/ 12222051 w 12222051"/>
                  <a:gd name="connsiteY16" fmla="*/ 412124 h 746975"/>
                  <a:gd name="connsiteX17" fmla="*/ 12209172 w 12222051"/>
                  <a:gd name="connsiteY17" fmla="*/ 746975 h 746975"/>
                  <a:gd name="connsiteX18" fmla="*/ 0 w 12222051"/>
                  <a:gd name="connsiteY18" fmla="*/ 695459 h 746975"/>
                  <a:gd name="connsiteX19" fmla="*/ 0 w 12222051"/>
                  <a:gd name="connsiteY19" fmla="*/ 257578 h 746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222051" h="746975">
                    <a:moveTo>
                      <a:pt x="0" y="257578"/>
                    </a:moveTo>
                    <a:lnTo>
                      <a:pt x="708338" y="154547"/>
                    </a:lnTo>
                    <a:lnTo>
                      <a:pt x="1262130" y="90152"/>
                    </a:lnTo>
                    <a:lnTo>
                      <a:pt x="2073499" y="0"/>
                    </a:lnTo>
                    <a:lnTo>
                      <a:pt x="2846231" y="90152"/>
                    </a:lnTo>
                    <a:lnTo>
                      <a:pt x="3554569" y="193183"/>
                    </a:lnTo>
                    <a:lnTo>
                      <a:pt x="4275786" y="193183"/>
                    </a:lnTo>
                    <a:lnTo>
                      <a:pt x="4816699" y="154547"/>
                    </a:lnTo>
                    <a:lnTo>
                      <a:pt x="5550794" y="115910"/>
                    </a:lnTo>
                    <a:lnTo>
                      <a:pt x="6220496" y="103031"/>
                    </a:lnTo>
                    <a:lnTo>
                      <a:pt x="6838682" y="0"/>
                    </a:lnTo>
                    <a:lnTo>
                      <a:pt x="7212169" y="25758"/>
                    </a:lnTo>
                    <a:lnTo>
                      <a:pt x="8397025" y="206062"/>
                    </a:lnTo>
                    <a:lnTo>
                      <a:pt x="9607640" y="77273"/>
                    </a:lnTo>
                    <a:lnTo>
                      <a:pt x="10290220" y="115910"/>
                    </a:lnTo>
                    <a:lnTo>
                      <a:pt x="11333409" y="231820"/>
                    </a:lnTo>
                    <a:lnTo>
                      <a:pt x="12222051" y="412124"/>
                    </a:lnTo>
                    <a:lnTo>
                      <a:pt x="12209172" y="746975"/>
                    </a:lnTo>
                    <a:lnTo>
                      <a:pt x="0" y="695459"/>
                    </a:lnTo>
                    <a:lnTo>
                      <a:pt x="0" y="257578"/>
                    </a:lnTo>
                    <a:close/>
                  </a:path>
                </a:pathLst>
              </a:custGeom>
              <a:solidFill>
                <a:srgbClr val="3E26EE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-458676" y="8929267"/>
                <a:ext cx="12650676" cy="746975"/>
              </a:xfrm>
              <a:custGeom>
                <a:avLst/>
                <a:gdLst>
                  <a:gd name="connsiteX0" fmla="*/ 0 w 12222051"/>
                  <a:gd name="connsiteY0" fmla="*/ 257578 h 746975"/>
                  <a:gd name="connsiteX1" fmla="*/ 708338 w 12222051"/>
                  <a:gd name="connsiteY1" fmla="*/ 154547 h 746975"/>
                  <a:gd name="connsiteX2" fmla="*/ 1262130 w 12222051"/>
                  <a:gd name="connsiteY2" fmla="*/ 90152 h 746975"/>
                  <a:gd name="connsiteX3" fmla="*/ 2073499 w 12222051"/>
                  <a:gd name="connsiteY3" fmla="*/ 0 h 746975"/>
                  <a:gd name="connsiteX4" fmla="*/ 2846231 w 12222051"/>
                  <a:gd name="connsiteY4" fmla="*/ 90152 h 746975"/>
                  <a:gd name="connsiteX5" fmla="*/ 3554569 w 12222051"/>
                  <a:gd name="connsiteY5" fmla="*/ 193183 h 746975"/>
                  <a:gd name="connsiteX6" fmla="*/ 4275786 w 12222051"/>
                  <a:gd name="connsiteY6" fmla="*/ 193183 h 746975"/>
                  <a:gd name="connsiteX7" fmla="*/ 4816699 w 12222051"/>
                  <a:gd name="connsiteY7" fmla="*/ 154547 h 746975"/>
                  <a:gd name="connsiteX8" fmla="*/ 5550794 w 12222051"/>
                  <a:gd name="connsiteY8" fmla="*/ 115910 h 746975"/>
                  <a:gd name="connsiteX9" fmla="*/ 6220496 w 12222051"/>
                  <a:gd name="connsiteY9" fmla="*/ 103031 h 746975"/>
                  <a:gd name="connsiteX10" fmla="*/ 6838682 w 12222051"/>
                  <a:gd name="connsiteY10" fmla="*/ 0 h 746975"/>
                  <a:gd name="connsiteX11" fmla="*/ 7212169 w 12222051"/>
                  <a:gd name="connsiteY11" fmla="*/ 25758 h 746975"/>
                  <a:gd name="connsiteX12" fmla="*/ 8397025 w 12222051"/>
                  <a:gd name="connsiteY12" fmla="*/ 206062 h 746975"/>
                  <a:gd name="connsiteX13" fmla="*/ 9607640 w 12222051"/>
                  <a:gd name="connsiteY13" fmla="*/ 77273 h 746975"/>
                  <a:gd name="connsiteX14" fmla="*/ 10290220 w 12222051"/>
                  <a:gd name="connsiteY14" fmla="*/ 115910 h 746975"/>
                  <a:gd name="connsiteX15" fmla="*/ 11333409 w 12222051"/>
                  <a:gd name="connsiteY15" fmla="*/ 231820 h 746975"/>
                  <a:gd name="connsiteX16" fmla="*/ 12222051 w 12222051"/>
                  <a:gd name="connsiteY16" fmla="*/ 412124 h 746975"/>
                  <a:gd name="connsiteX17" fmla="*/ 12209172 w 12222051"/>
                  <a:gd name="connsiteY17" fmla="*/ 746975 h 746975"/>
                  <a:gd name="connsiteX18" fmla="*/ 0 w 12222051"/>
                  <a:gd name="connsiteY18" fmla="*/ 695459 h 746975"/>
                  <a:gd name="connsiteX19" fmla="*/ 0 w 12222051"/>
                  <a:gd name="connsiteY19" fmla="*/ 257578 h 746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222051" h="746975">
                    <a:moveTo>
                      <a:pt x="0" y="257578"/>
                    </a:moveTo>
                    <a:lnTo>
                      <a:pt x="708338" y="154547"/>
                    </a:lnTo>
                    <a:lnTo>
                      <a:pt x="1262130" y="90152"/>
                    </a:lnTo>
                    <a:lnTo>
                      <a:pt x="2073499" y="0"/>
                    </a:lnTo>
                    <a:lnTo>
                      <a:pt x="2846231" y="90152"/>
                    </a:lnTo>
                    <a:lnTo>
                      <a:pt x="3554569" y="193183"/>
                    </a:lnTo>
                    <a:lnTo>
                      <a:pt x="4275786" y="193183"/>
                    </a:lnTo>
                    <a:lnTo>
                      <a:pt x="4816699" y="154547"/>
                    </a:lnTo>
                    <a:lnTo>
                      <a:pt x="5550794" y="115910"/>
                    </a:lnTo>
                    <a:lnTo>
                      <a:pt x="6220496" y="103031"/>
                    </a:lnTo>
                    <a:lnTo>
                      <a:pt x="6838682" y="0"/>
                    </a:lnTo>
                    <a:lnTo>
                      <a:pt x="7212169" y="25758"/>
                    </a:lnTo>
                    <a:lnTo>
                      <a:pt x="8397025" y="206062"/>
                    </a:lnTo>
                    <a:lnTo>
                      <a:pt x="9607640" y="77273"/>
                    </a:lnTo>
                    <a:lnTo>
                      <a:pt x="10290220" y="115910"/>
                    </a:lnTo>
                    <a:lnTo>
                      <a:pt x="11333409" y="231820"/>
                    </a:lnTo>
                    <a:lnTo>
                      <a:pt x="12222051" y="412124"/>
                    </a:lnTo>
                    <a:lnTo>
                      <a:pt x="12209172" y="746975"/>
                    </a:lnTo>
                    <a:lnTo>
                      <a:pt x="0" y="695459"/>
                    </a:lnTo>
                    <a:lnTo>
                      <a:pt x="0" y="257578"/>
                    </a:lnTo>
                    <a:close/>
                  </a:path>
                </a:pathLst>
              </a:custGeom>
              <a:solidFill>
                <a:srgbClr val="5A46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1914360" y="7718670"/>
                <a:ext cx="6274751" cy="2514965"/>
              </a:xfrm>
              <a:custGeom>
                <a:avLst/>
                <a:gdLst>
                  <a:gd name="connsiteX0" fmla="*/ 0 w 7258050"/>
                  <a:gd name="connsiteY0" fmla="*/ 1952625 h 2352675"/>
                  <a:gd name="connsiteX1" fmla="*/ 390525 w 7258050"/>
                  <a:gd name="connsiteY1" fmla="*/ 1885950 h 2352675"/>
                  <a:gd name="connsiteX2" fmla="*/ 876300 w 7258050"/>
                  <a:gd name="connsiteY2" fmla="*/ 1800225 h 2352675"/>
                  <a:gd name="connsiteX3" fmla="*/ 1514475 w 7258050"/>
                  <a:gd name="connsiteY3" fmla="*/ 1885950 h 2352675"/>
                  <a:gd name="connsiteX4" fmla="*/ 2333625 w 7258050"/>
                  <a:gd name="connsiteY4" fmla="*/ 1800225 h 2352675"/>
                  <a:gd name="connsiteX5" fmla="*/ 2505075 w 7258050"/>
                  <a:gd name="connsiteY5" fmla="*/ 1562100 h 2352675"/>
                  <a:gd name="connsiteX6" fmla="*/ 2581275 w 7258050"/>
                  <a:gd name="connsiteY6" fmla="*/ 1514475 h 2352675"/>
                  <a:gd name="connsiteX7" fmla="*/ 2686050 w 7258050"/>
                  <a:gd name="connsiteY7" fmla="*/ 1419225 h 2352675"/>
                  <a:gd name="connsiteX8" fmla="*/ 2771775 w 7258050"/>
                  <a:gd name="connsiteY8" fmla="*/ 1343025 h 2352675"/>
                  <a:gd name="connsiteX9" fmla="*/ 3086100 w 7258050"/>
                  <a:gd name="connsiteY9" fmla="*/ 1190625 h 2352675"/>
                  <a:gd name="connsiteX10" fmla="*/ 3105150 w 7258050"/>
                  <a:gd name="connsiteY10" fmla="*/ 923925 h 2352675"/>
                  <a:gd name="connsiteX11" fmla="*/ 3028950 w 7258050"/>
                  <a:gd name="connsiteY11" fmla="*/ 781050 h 2352675"/>
                  <a:gd name="connsiteX12" fmla="*/ 3057525 w 7258050"/>
                  <a:gd name="connsiteY12" fmla="*/ 485775 h 2352675"/>
                  <a:gd name="connsiteX13" fmla="*/ 3076575 w 7258050"/>
                  <a:gd name="connsiteY13" fmla="*/ 114300 h 2352675"/>
                  <a:gd name="connsiteX14" fmla="*/ 3114675 w 7258050"/>
                  <a:gd name="connsiteY14" fmla="*/ 561975 h 2352675"/>
                  <a:gd name="connsiteX15" fmla="*/ 3181350 w 7258050"/>
                  <a:gd name="connsiteY15" fmla="*/ 628650 h 2352675"/>
                  <a:gd name="connsiteX16" fmla="*/ 3228975 w 7258050"/>
                  <a:gd name="connsiteY16" fmla="*/ 571500 h 2352675"/>
                  <a:gd name="connsiteX17" fmla="*/ 3276600 w 7258050"/>
                  <a:gd name="connsiteY17" fmla="*/ 428625 h 2352675"/>
                  <a:gd name="connsiteX18" fmla="*/ 3286125 w 7258050"/>
                  <a:gd name="connsiteY18" fmla="*/ 333375 h 2352675"/>
                  <a:gd name="connsiteX19" fmla="*/ 3390900 w 7258050"/>
                  <a:gd name="connsiteY19" fmla="*/ 361950 h 2352675"/>
                  <a:gd name="connsiteX20" fmla="*/ 3400425 w 7258050"/>
                  <a:gd name="connsiteY20" fmla="*/ 238125 h 2352675"/>
                  <a:gd name="connsiteX21" fmla="*/ 3419475 w 7258050"/>
                  <a:gd name="connsiteY21" fmla="*/ 85725 h 2352675"/>
                  <a:gd name="connsiteX22" fmla="*/ 3533775 w 7258050"/>
                  <a:gd name="connsiteY22" fmla="*/ 85725 h 2352675"/>
                  <a:gd name="connsiteX23" fmla="*/ 3533775 w 7258050"/>
                  <a:gd name="connsiteY23" fmla="*/ 0 h 2352675"/>
                  <a:gd name="connsiteX24" fmla="*/ 3676650 w 7258050"/>
                  <a:gd name="connsiteY24" fmla="*/ 0 h 2352675"/>
                  <a:gd name="connsiteX25" fmla="*/ 3695700 w 7258050"/>
                  <a:gd name="connsiteY25" fmla="*/ 95250 h 2352675"/>
                  <a:gd name="connsiteX26" fmla="*/ 3800475 w 7258050"/>
                  <a:gd name="connsiteY26" fmla="*/ 76200 h 2352675"/>
                  <a:gd name="connsiteX27" fmla="*/ 3857625 w 7258050"/>
                  <a:gd name="connsiteY27" fmla="*/ 133350 h 2352675"/>
                  <a:gd name="connsiteX28" fmla="*/ 3914775 w 7258050"/>
                  <a:gd name="connsiteY28" fmla="*/ 209550 h 2352675"/>
                  <a:gd name="connsiteX29" fmla="*/ 4010025 w 7258050"/>
                  <a:gd name="connsiteY29" fmla="*/ 200025 h 2352675"/>
                  <a:gd name="connsiteX30" fmla="*/ 4038600 w 7258050"/>
                  <a:gd name="connsiteY30" fmla="*/ 381000 h 2352675"/>
                  <a:gd name="connsiteX31" fmla="*/ 4038600 w 7258050"/>
                  <a:gd name="connsiteY31" fmla="*/ 685800 h 2352675"/>
                  <a:gd name="connsiteX32" fmla="*/ 4076700 w 7258050"/>
                  <a:gd name="connsiteY32" fmla="*/ 809625 h 2352675"/>
                  <a:gd name="connsiteX33" fmla="*/ 4105275 w 7258050"/>
                  <a:gd name="connsiteY33" fmla="*/ 895350 h 2352675"/>
                  <a:gd name="connsiteX34" fmla="*/ 4371975 w 7258050"/>
                  <a:gd name="connsiteY34" fmla="*/ 1143000 h 2352675"/>
                  <a:gd name="connsiteX35" fmla="*/ 4476750 w 7258050"/>
                  <a:gd name="connsiteY35" fmla="*/ 1333500 h 2352675"/>
                  <a:gd name="connsiteX36" fmla="*/ 4695825 w 7258050"/>
                  <a:gd name="connsiteY36" fmla="*/ 1400175 h 2352675"/>
                  <a:gd name="connsiteX37" fmla="*/ 4943475 w 7258050"/>
                  <a:gd name="connsiteY37" fmla="*/ 1438275 h 2352675"/>
                  <a:gd name="connsiteX38" fmla="*/ 5448300 w 7258050"/>
                  <a:gd name="connsiteY38" fmla="*/ 1476375 h 2352675"/>
                  <a:gd name="connsiteX39" fmla="*/ 6762750 w 7258050"/>
                  <a:gd name="connsiteY39" fmla="*/ 1438275 h 2352675"/>
                  <a:gd name="connsiteX40" fmla="*/ 7258050 w 7258050"/>
                  <a:gd name="connsiteY40" fmla="*/ 1485900 h 2352675"/>
                  <a:gd name="connsiteX41" fmla="*/ 7191375 w 7258050"/>
                  <a:gd name="connsiteY41" fmla="*/ 1676400 h 2352675"/>
                  <a:gd name="connsiteX42" fmla="*/ 7019925 w 7258050"/>
                  <a:gd name="connsiteY42" fmla="*/ 1695450 h 2352675"/>
                  <a:gd name="connsiteX43" fmla="*/ 6981825 w 7258050"/>
                  <a:gd name="connsiteY43" fmla="*/ 1847850 h 2352675"/>
                  <a:gd name="connsiteX44" fmla="*/ 6886575 w 7258050"/>
                  <a:gd name="connsiteY44" fmla="*/ 1866900 h 2352675"/>
                  <a:gd name="connsiteX45" fmla="*/ 6638925 w 7258050"/>
                  <a:gd name="connsiteY45" fmla="*/ 1914525 h 2352675"/>
                  <a:gd name="connsiteX46" fmla="*/ 6410325 w 7258050"/>
                  <a:gd name="connsiteY46" fmla="*/ 1924050 h 2352675"/>
                  <a:gd name="connsiteX47" fmla="*/ 5657850 w 7258050"/>
                  <a:gd name="connsiteY47" fmla="*/ 2076450 h 2352675"/>
                  <a:gd name="connsiteX48" fmla="*/ 5534025 w 7258050"/>
                  <a:gd name="connsiteY48" fmla="*/ 2124075 h 2352675"/>
                  <a:gd name="connsiteX49" fmla="*/ 5038725 w 7258050"/>
                  <a:gd name="connsiteY49" fmla="*/ 2238375 h 2352675"/>
                  <a:gd name="connsiteX50" fmla="*/ 4572000 w 7258050"/>
                  <a:gd name="connsiteY50" fmla="*/ 2257425 h 2352675"/>
                  <a:gd name="connsiteX51" fmla="*/ 4038600 w 7258050"/>
                  <a:gd name="connsiteY51" fmla="*/ 2295525 h 2352675"/>
                  <a:gd name="connsiteX52" fmla="*/ 3562350 w 7258050"/>
                  <a:gd name="connsiteY52" fmla="*/ 2324100 h 2352675"/>
                  <a:gd name="connsiteX53" fmla="*/ 3228975 w 7258050"/>
                  <a:gd name="connsiteY53" fmla="*/ 2352675 h 2352675"/>
                  <a:gd name="connsiteX54" fmla="*/ 2343150 w 7258050"/>
                  <a:gd name="connsiteY54" fmla="*/ 2295525 h 2352675"/>
                  <a:gd name="connsiteX55" fmla="*/ 1752600 w 7258050"/>
                  <a:gd name="connsiteY55" fmla="*/ 2257425 h 2352675"/>
                  <a:gd name="connsiteX56" fmla="*/ 1219200 w 7258050"/>
                  <a:gd name="connsiteY56" fmla="*/ 2200275 h 2352675"/>
                  <a:gd name="connsiteX57" fmla="*/ 1095375 w 7258050"/>
                  <a:gd name="connsiteY57" fmla="*/ 2200275 h 2352675"/>
                  <a:gd name="connsiteX58" fmla="*/ 0 w 7258050"/>
                  <a:gd name="connsiteY58" fmla="*/ 1952625 h 2352675"/>
                  <a:gd name="connsiteX0" fmla="*/ 0 w 7258050"/>
                  <a:gd name="connsiteY0" fmla="*/ 1952625 h 2514600"/>
                  <a:gd name="connsiteX1" fmla="*/ 390525 w 7258050"/>
                  <a:gd name="connsiteY1" fmla="*/ 1885950 h 2514600"/>
                  <a:gd name="connsiteX2" fmla="*/ 876300 w 7258050"/>
                  <a:gd name="connsiteY2" fmla="*/ 1800225 h 2514600"/>
                  <a:gd name="connsiteX3" fmla="*/ 1514475 w 7258050"/>
                  <a:gd name="connsiteY3" fmla="*/ 1885950 h 2514600"/>
                  <a:gd name="connsiteX4" fmla="*/ 2333625 w 7258050"/>
                  <a:gd name="connsiteY4" fmla="*/ 1800225 h 2514600"/>
                  <a:gd name="connsiteX5" fmla="*/ 2505075 w 7258050"/>
                  <a:gd name="connsiteY5" fmla="*/ 1562100 h 2514600"/>
                  <a:gd name="connsiteX6" fmla="*/ 2581275 w 7258050"/>
                  <a:gd name="connsiteY6" fmla="*/ 1514475 h 2514600"/>
                  <a:gd name="connsiteX7" fmla="*/ 2686050 w 7258050"/>
                  <a:gd name="connsiteY7" fmla="*/ 1419225 h 2514600"/>
                  <a:gd name="connsiteX8" fmla="*/ 2771775 w 7258050"/>
                  <a:gd name="connsiteY8" fmla="*/ 1343025 h 2514600"/>
                  <a:gd name="connsiteX9" fmla="*/ 3086100 w 7258050"/>
                  <a:gd name="connsiteY9" fmla="*/ 1190625 h 2514600"/>
                  <a:gd name="connsiteX10" fmla="*/ 3105150 w 7258050"/>
                  <a:gd name="connsiteY10" fmla="*/ 923925 h 2514600"/>
                  <a:gd name="connsiteX11" fmla="*/ 3028950 w 7258050"/>
                  <a:gd name="connsiteY11" fmla="*/ 781050 h 2514600"/>
                  <a:gd name="connsiteX12" fmla="*/ 3057525 w 7258050"/>
                  <a:gd name="connsiteY12" fmla="*/ 485775 h 2514600"/>
                  <a:gd name="connsiteX13" fmla="*/ 3076575 w 7258050"/>
                  <a:gd name="connsiteY13" fmla="*/ 114300 h 2514600"/>
                  <a:gd name="connsiteX14" fmla="*/ 3114675 w 7258050"/>
                  <a:gd name="connsiteY14" fmla="*/ 561975 h 2514600"/>
                  <a:gd name="connsiteX15" fmla="*/ 3181350 w 7258050"/>
                  <a:gd name="connsiteY15" fmla="*/ 628650 h 2514600"/>
                  <a:gd name="connsiteX16" fmla="*/ 3228975 w 7258050"/>
                  <a:gd name="connsiteY16" fmla="*/ 571500 h 2514600"/>
                  <a:gd name="connsiteX17" fmla="*/ 3276600 w 7258050"/>
                  <a:gd name="connsiteY17" fmla="*/ 428625 h 2514600"/>
                  <a:gd name="connsiteX18" fmla="*/ 3286125 w 7258050"/>
                  <a:gd name="connsiteY18" fmla="*/ 333375 h 2514600"/>
                  <a:gd name="connsiteX19" fmla="*/ 3390900 w 7258050"/>
                  <a:gd name="connsiteY19" fmla="*/ 361950 h 2514600"/>
                  <a:gd name="connsiteX20" fmla="*/ 3400425 w 7258050"/>
                  <a:gd name="connsiteY20" fmla="*/ 238125 h 2514600"/>
                  <a:gd name="connsiteX21" fmla="*/ 3419475 w 7258050"/>
                  <a:gd name="connsiteY21" fmla="*/ 85725 h 2514600"/>
                  <a:gd name="connsiteX22" fmla="*/ 3533775 w 7258050"/>
                  <a:gd name="connsiteY22" fmla="*/ 85725 h 2514600"/>
                  <a:gd name="connsiteX23" fmla="*/ 3533775 w 7258050"/>
                  <a:gd name="connsiteY23" fmla="*/ 0 h 2514600"/>
                  <a:gd name="connsiteX24" fmla="*/ 3676650 w 7258050"/>
                  <a:gd name="connsiteY24" fmla="*/ 0 h 2514600"/>
                  <a:gd name="connsiteX25" fmla="*/ 3695700 w 7258050"/>
                  <a:gd name="connsiteY25" fmla="*/ 95250 h 2514600"/>
                  <a:gd name="connsiteX26" fmla="*/ 3800475 w 7258050"/>
                  <a:gd name="connsiteY26" fmla="*/ 76200 h 2514600"/>
                  <a:gd name="connsiteX27" fmla="*/ 3857625 w 7258050"/>
                  <a:gd name="connsiteY27" fmla="*/ 133350 h 2514600"/>
                  <a:gd name="connsiteX28" fmla="*/ 3914775 w 7258050"/>
                  <a:gd name="connsiteY28" fmla="*/ 209550 h 2514600"/>
                  <a:gd name="connsiteX29" fmla="*/ 4010025 w 7258050"/>
                  <a:gd name="connsiteY29" fmla="*/ 200025 h 2514600"/>
                  <a:gd name="connsiteX30" fmla="*/ 4038600 w 7258050"/>
                  <a:gd name="connsiteY30" fmla="*/ 381000 h 2514600"/>
                  <a:gd name="connsiteX31" fmla="*/ 4038600 w 7258050"/>
                  <a:gd name="connsiteY31" fmla="*/ 685800 h 2514600"/>
                  <a:gd name="connsiteX32" fmla="*/ 4076700 w 7258050"/>
                  <a:gd name="connsiteY32" fmla="*/ 809625 h 2514600"/>
                  <a:gd name="connsiteX33" fmla="*/ 4105275 w 7258050"/>
                  <a:gd name="connsiteY33" fmla="*/ 895350 h 2514600"/>
                  <a:gd name="connsiteX34" fmla="*/ 4371975 w 7258050"/>
                  <a:gd name="connsiteY34" fmla="*/ 1143000 h 2514600"/>
                  <a:gd name="connsiteX35" fmla="*/ 4476750 w 7258050"/>
                  <a:gd name="connsiteY35" fmla="*/ 1333500 h 2514600"/>
                  <a:gd name="connsiteX36" fmla="*/ 4695825 w 7258050"/>
                  <a:gd name="connsiteY36" fmla="*/ 1400175 h 2514600"/>
                  <a:gd name="connsiteX37" fmla="*/ 4943475 w 7258050"/>
                  <a:gd name="connsiteY37" fmla="*/ 1438275 h 2514600"/>
                  <a:gd name="connsiteX38" fmla="*/ 5448300 w 7258050"/>
                  <a:gd name="connsiteY38" fmla="*/ 1476375 h 2514600"/>
                  <a:gd name="connsiteX39" fmla="*/ 6762750 w 7258050"/>
                  <a:gd name="connsiteY39" fmla="*/ 1438275 h 2514600"/>
                  <a:gd name="connsiteX40" fmla="*/ 7258050 w 7258050"/>
                  <a:gd name="connsiteY40" fmla="*/ 1485900 h 2514600"/>
                  <a:gd name="connsiteX41" fmla="*/ 7191375 w 7258050"/>
                  <a:gd name="connsiteY41" fmla="*/ 1676400 h 2514600"/>
                  <a:gd name="connsiteX42" fmla="*/ 7019925 w 7258050"/>
                  <a:gd name="connsiteY42" fmla="*/ 1695450 h 2514600"/>
                  <a:gd name="connsiteX43" fmla="*/ 6981825 w 7258050"/>
                  <a:gd name="connsiteY43" fmla="*/ 1847850 h 2514600"/>
                  <a:gd name="connsiteX44" fmla="*/ 6886575 w 7258050"/>
                  <a:gd name="connsiteY44" fmla="*/ 1866900 h 2514600"/>
                  <a:gd name="connsiteX45" fmla="*/ 6638925 w 7258050"/>
                  <a:gd name="connsiteY45" fmla="*/ 1914525 h 2514600"/>
                  <a:gd name="connsiteX46" fmla="*/ 6410325 w 7258050"/>
                  <a:gd name="connsiteY46" fmla="*/ 1924050 h 2514600"/>
                  <a:gd name="connsiteX47" fmla="*/ 5657850 w 7258050"/>
                  <a:gd name="connsiteY47" fmla="*/ 2076450 h 2514600"/>
                  <a:gd name="connsiteX48" fmla="*/ 5534025 w 7258050"/>
                  <a:gd name="connsiteY48" fmla="*/ 2124075 h 2514600"/>
                  <a:gd name="connsiteX49" fmla="*/ 5038725 w 7258050"/>
                  <a:gd name="connsiteY49" fmla="*/ 2238375 h 2514600"/>
                  <a:gd name="connsiteX50" fmla="*/ 4572000 w 7258050"/>
                  <a:gd name="connsiteY50" fmla="*/ 2257425 h 2514600"/>
                  <a:gd name="connsiteX51" fmla="*/ 4038600 w 7258050"/>
                  <a:gd name="connsiteY51" fmla="*/ 2295525 h 2514600"/>
                  <a:gd name="connsiteX52" fmla="*/ 3628456 w 7258050"/>
                  <a:gd name="connsiteY52" fmla="*/ 2514600 h 2514600"/>
                  <a:gd name="connsiteX53" fmla="*/ 3228975 w 7258050"/>
                  <a:gd name="connsiteY53" fmla="*/ 2352675 h 2514600"/>
                  <a:gd name="connsiteX54" fmla="*/ 2343150 w 7258050"/>
                  <a:gd name="connsiteY54" fmla="*/ 2295525 h 2514600"/>
                  <a:gd name="connsiteX55" fmla="*/ 1752600 w 7258050"/>
                  <a:gd name="connsiteY55" fmla="*/ 2257425 h 2514600"/>
                  <a:gd name="connsiteX56" fmla="*/ 1219200 w 7258050"/>
                  <a:gd name="connsiteY56" fmla="*/ 2200275 h 2514600"/>
                  <a:gd name="connsiteX57" fmla="*/ 1095375 w 7258050"/>
                  <a:gd name="connsiteY57" fmla="*/ 2200275 h 2514600"/>
                  <a:gd name="connsiteX58" fmla="*/ 0 w 7258050"/>
                  <a:gd name="connsiteY58" fmla="*/ 1952625 h 2514600"/>
                  <a:gd name="connsiteX0" fmla="*/ 0 w 7258050"/>
                  <a:gd name="connsiteY0" fmla="*/ 1952625 h 2514600"/>
                  <a:gd name="connsiteX1" fmla="*/ 390525 w 7258050"/>
                  <a:gd name="connsiteY1" fmla="*/ 1885950 h 2514600"/>
                  <a:gd name="connsiteX2" fmla="*/ 876300 w 7258050"/>
                  <a:gd name="connsiteY2" fmla="*/ 1800225 h 2514600"/>
                  <a:gd name="connsiteX3" fmla="*/ 1514475 w 7258050"/>
                  <a:gd name="connsiteY3" fmla="*/ 1885950 h 2514600"/>
                  <a:gd name="connsiteX4" fmla="*/ 2333625 w 7258050"/>
                  <a:gd name="connsiteY4" fmla="*/ 1800225 h 2514600"/>
                  <a:gd name="connsiteX5" fmla="*/ 2505075 w 7258050"/>
                  <a:gd name="connsiteY5" fmla="*/ 1562100 h 2514600"/>
                  <a:gd name="connsiteX6" fmla="*/ 2581275 w 7258050"/>
                  <a:gd name="connsiteY6" fmla="*/ 1514475 h 2514600"/>
                  <a:gd name="connsiteX7" fmla="*/ 2686050 w 7258050"/>
                  <a:gd name="connsiteY7" fmla="*/ 1419225 h 2514600"/>
                  <a:gd name="connsiteX8" fmla="*/ 2771775 w 7258050"/>
                  <a:gd name="connsiteY8" fmla="*/ 1343025 h 2514600"/>
                  <a:gd name="connsiteX9" fmla="*/ 3086100 w 7258050"/>
                  <a:gd name="connsiteY9" fmla="*/ 1190625 h 2514600"/>
                  <a:gd name="connsiteX10" fmla="*/ 3105150 w 7258050"/>
                  <a:gd name="connsiteY10" fmla="*/ 923925 h 2514600"/>
                  <a:gd name="connsiteX11" fmla="*/ 3028950 w 7258050"/>
                  <a:gd name="connsiteY11" fmla="*/ 781050 h 2514600"/>
                  <a:gd name="connsiteX12" fmla="*/ 3057525 w 7258050"/>
                  <a:gd name="connsiteY12" fmla="*/ 485775 h 2514600"/>
                  <a:gd name="connsiteX13" fmla="*/ 3076575 w 7258050"/>
                  <a:gd name="connsiteY13" fmla="*/ 114300 h 2514600"/>
                  <a:gd name="connsiteX14" fmla="*/ 3114675 w 7258050"/>
                  <a:gd name="connsiteY14" fmla="*/ 561975 h 2514600"/>
                  <a:gd name="connsiteX15" fmla="*/ 3181350 w 7258050"/>
                  <a:gd name="connsiteY15" fmla="*/ 628650 h 2514600"/>
                  <a:gd name="connsiteX16" fmla="*/ 3228975 w 7258050"/>
                  <a:gd name="connsiteY16" fmla="*/ 571500 h 2514600"/>
                  <a:gd name="connsiteX17" fmla="*/ 3276600 w 7258050"/>
                  <a:gd name="connsiteY17" fmla="*/ 428625 h 2514600"/>
                  <a:gd name="connsiteX18" fmla="*/ 3286125 w 7258050"/>
                  <a:gd name="connsiteY18" fmla="*/ 333375 h 2514600"/>
                  <a:gd name="connsiteX19" fmla="*/ 3390900 w 7258050"/>
                  <a:gd name="connsiteY19" fmla="*/ 361950 h 2514600"/>
                  <a:gd name="connsiteX20" fmla="*/ 3400425 w 7258050"/>
                  <a:gd name="connsiteY20" fmla="*/ 238125 h 2514600"/>
                  <a:gd name="connsiteX21" fmla="*/ 3419475 w 7258050"/>
                  <a:gd name="connsiteY21" fmla="*/ 85725 h 2514600"/>
                  <a:gd name="connsiteX22" fmla="*/ 3533775 w 7258050"/>
                  <a:gd name="connsiteY22" fmla="*/ 85725 h 2514600"/>
                  <a:gd name="connsiteX23" fmla="*/ 3533775 w 7258050"/>
                  <a:gd name="connsiteY23" fmla="*/ 0 h 2514600"/>
                  <a:gd name="connsiteX24" fmla="*/ 3676650 w 7258050"/>
                  <a:gd name="connsiteY24" fmla="*/ 0 h 2514600"/>
                  <a:gd name="connsiteX25" fmla="*/ 3695700 w 7258050"/>
                  <a:gd name="connsiteY25" fmla="*/ 95250 h 2514600"/>
                  <a:gd name="connsiteX26" fmla="*/ 3800475 w 7258050"/>
                  <a:gd name="connsiteY26" fmla="*/ 76200 h 2514600"/>
                  <a:gd name="connsiteX27" fmla="*/ 3857625 w 7258050"/>
                  <a:gd name="connsiteY27" fmla="*/ 133350 h 2514600"/>
                  <a:gd name="connsiteX28" fmla="*/ 3914775 w 7258050"/>
                  <a:gd name="connsiteY28" fmla="*/ 209550 h 2514600"/>
                  <a:gd name="connsiteX29" fmla="*/ 4010025 w 7258050"/>
                  <a:gd name="connsiteY29" fmla="*/ 200025 h 2514600"/>
                  <a:gd name="connsiteX30" fmla="*/ 4038600 w 7258050"/>
                  <a:gd name="connsiteY30" fmla="*/ 381000 h 2514600"/>
                  <a:gd name="connsiteX31" fmla="*/ 4038600 w 7258050"/>
                  <a:gd name="connsiteY31" fmla="*/ 685800 h 2514600"/>
                  <a:gd name="connsiteX32" fmla="*/ 4076700 w 7258050"/>
                  <a:gd name="connsiteY32" fmla="*/ 809625 h 2514600"/>
                  <a:gd name="connsiteX33" fmla="*/ 4105275 w 7258050"/>
                  <a:gd name="connsiteY33" fmla="*/ 895350 h 2514600"/>
                  <a:gd name="connsiteX34" fmla="*/ 4371975 w 7258050"/>
                  <a:gd name="connsiteY34" fmla="*/ 1143000 h 2514600"/>
                  <a:gd name="connsiteX35" fmla="*/ 4476750 w 7258050"/>
                  <a:gd name="connsiteY35" fmla="*/ 1333500 h 2514600"/>
                  <a:gd name="connsiteX36" fmla="*/ 4695825 w 7258050"/>
                  <a:gd name="connsiteY36" fmla="*/ 1400175 h 2514600"/>
                  <a:gd name="connsiteX37" fmla="*/ 4943475 w 7258050"/>
                  <a:gd name="connsiteY37" fmla="*/ 1438275 h 2514600"/>
                  <a:gd name="connsiteX38" fmla="*/ 5448300 w 7258050"/>
                  <a:gd name="connsiteY38" fmla="*/ 1476375 h 2514600"/>
                  <a:gd name="connsiteX39" fmla="*/ 6762750 w 7258050"/>
                  <a:gd name="connsiteY39" fmla="*/ 1438275 h 2514600"/>
                  <a:gd name="connsiteX40" fmla="*/ 7258050 w 7258050"/>
                  <a:gd name="connsiteY40" fmla="*/ 1485900 h 2514600"/>
                  <a:gd name="connsiteX41" fmla="*/ 7191375 w 7258050"/>
                  <a:gd name="connsiteY41" fmla="*/ 1676400 h 2514600"/>
                  <a:gd name="connsiteX42" fmla="*/ 7019925 w 7258050"/>
                  <a:gd name="connsiteY42" fmla="*/ 1695450 h 2514600"/>
                  <a:gd name="connsiteX43" fmla="*/ 6981825 w 7258050"/>
                  <a:gd name="connsiteY43" fmla="*/ 1847850 h 2514600"/>
                  <a:gd name="connsiteX44" fmla="*/ 6886575 w 7258050"/>
                  <a:gd name="connsiteY44" fmla="*/ 1866900 h 2514600"/>
                  <a:gd name="connsiteX45" fmla="*/ 6638925 w 7258050"/>
                  <a:gd name="connsiteY45" fmla="*/ 1914525 h 2514600"/>
                  <a:gd name="connsiteX46" fmla="*/ 6410325 w 7258050"/>
                  <a:gd name="connsiteY46" fmla="*/ 1924050 h 2514600"/>
                  <a:gd name="connsiteX47" fmla="*/ 5657850 w 7258050"/>
                  <a:gd name="connsiteY47" fmla="*/ 2076450 h 2514600"/>
                  <a:gd name="connsiteX48" fmla="*/ 5534025 w 7258050"/>
                  <a:gd name="connsiteY48" fmla="*/ 2124075 h 2514600"/>
                  <a:gd name="connsiteX49" fmla="*/ 5038725 w 7258050"/>
                  <a:gd name="connsiteY49" fmla="*/ 2238375 h 2514600"/>
                  <a:gd name="connsiteX50" fmla="*/ 4572000 w 7258050"/>
                  <a:gd name="connsiteY50" fmla="*/ 2257425 h 2514600"/>
                  <a:gd name="connsiteX51" fmla="*/ 4038600 w 7258050"/>
                  <a:gd name="connsiteY51" fmla="*/ 2295525 h 2514600"/>
                  <a:gd name="connsiteX52" fmla="*/ 3628456 w 7258050"/>
                  <a:gd name="connsiteY52" fmla="*/ 2514600 h 2514600"/>
                  <a:gd name="connsiteX53" fmla="*/ 3184904 w 7258050"/>
                  <a:gd name="connsiteY53" fmla="*/ 2495550 h 2514600"/>
                  <a:gd name="connsiteX54" fmla="*/ 2343150 w 7258050"/>
                  <a:gd name="connsiteY54" fmla="*/ 2295525 h 2514600"/>
                  <a:gd name="connsiteX55" fmla="*/ 1752600 w 7258050"/>
                  <a:gd name="connsiteY55" fmla="*/ 2257425 h 2514600"/>
                  <a:gd name="connsiteX56" fmla="*/ 1219200 w 7258050"/>
                  <a:gd name="connsiteY56" fmla="*/ 2200275 h 2514600"/>
                  <a:gd name="connsiteX57" fmla="*/ 1095375 w 7258050"/>
                  <a:gd name="connsiteY57" fmla="*/ 2200275 h 2514600"/>
                  <a:gd name="connsiteX58" fmla="*/ 0 w 7258050"/>
                  <a:gd name="connsiteY58" fmla="*/ 1952625 h 2514600"/>
                  <a:gd name="connsiteX0" fmla="*/ 0 w 7258050"/>
                  <a:gd name="connsiteY0" fmla="*/ 1952625 h 2524412"/>
                  <a:gd name="connsiteX1" fmla="*/ 390525 w 7258050"/>
                  <a:gd name="connsiteY1" fmla="*/ 1885950 h 2524412"/>
                  <a:gd name="connsiteX2" fmla="*/ 876300 w 7258050"/>
                  <a:gd name="connsiteY2" fmla="*/ 1800225 h 2524412"/>
                  <a:gd name="connsiteX3" fmla="*/ 1514475 w 7258050"/>
                  <a:gd name="connsiteY3" fmla="*/ 1885950 h 2524412"/>
                  <a:gd name="connsiteX4" fmla="*/ 2333625 w 7258050"/>
                  <a:gd name="connsiteY4" fmla="*/ 1800225 h 2524412"/>
                  <a:gd name="connsiteX5" fmla="*/ 2505075 w 7258050"/>
                  <a:gd name="connsiteY5" fmla="*/ 1562100 h 2524412"/>
                  <a:gd name="connsiteX6" fmla="*/ 2581275 w 7258050"/>
                  <a:gd name="connsiteY6" fmla="*/ 1514475 h 2524412"/>
                  <a:gd name="connsiteX7" fmla="*/ 2686050 w 7258050"/>
                  <a:gd name="connsiteY7" fmla="*/ 1419225 h 2524412"/>
                  <a:gd name="connsiteX8" fmla="*/ 2771775 w 7258050"/>
                  <a:gd name="connsiteY8" fmla="*/ 1343025 h 2524412"/>
                  <a:gd name="connsiteX9" fmla="*/ 3086100 w 7258050"/>
                  <a:gd name="connsiteY9" fmla="*/ 1190625 h 2524412"/>
                  <a:gd name="connsiteX10" fmla="*/ 3105150 w 7258050"/>
                  <a:gd name="connsiteY10" fmla="*/ 923925 h 2524412"/>
                  <a:gd name="connsiteX11" fmla="*/ 3028950 w 7258050"/>
                  <a:gd name="connsiteY11" fmla="*/ 781050 h 2524412"/>
                  <a:gd name="connsiteX12" fmla="*/ 3057525 w 7258050"/>
                  <a:gd name="connsiteY12" fmla="*/ 485775 h 2524412"/>
                  <a:gd name="connsiteX13" fmla="*/ 3076575 w 7258050"/>
                  <a:gd name="connsiteY13" fmla="*/ 114300 h 2524412"/>
                  <a:gd name="connsiteX14" fmla="*/ 3114675 w 7258050"/>
                  <a:gd name="connsiteY14" fmla="*/ 561975 h 2524412"/>
                  <a:gd name="connsiteX15" fmla="*/ 3181350 w 7258050"/>
                  <a:gd name="connsiteY15" fmla="*/ 628650 h 2524412"/>
                  <a:gd name="connsiteX16" fmla="*/ 3228975 w 7258050"/>
                  <a:gd name="connsiteY16" fmla="*/ 571500 h 2524412"/>
                  <a:gd name="connsiteX17" fmla="*/ 3276600 w 7258050"/>
                  <a:gd name="connsiteY17" fmla="*/ 428625 h 2524412"/>
                  <a:gd name="connsiteX18" fmla="*/ 3286125 w 7258050"/>
                  <a:gd name="connsiteY18" fmla="*/ 333375 h 2524412"/>
                  <a:gd name="connsiteX19" fmla="*/ 3390900 w 7258050"/>
                  <a:gd name="connsiteY19" fmla="*/ 361950 h 2524412"/>
                  <a:gd name="connsiteX20" fmla="*/ 3400425 w 7258050"/>
                  <a:gd name="connsiteY20" fmla="*/ 238125 h 2524412"/>
                  <a:gd name="connsiteX21" fmla="*/ 3419475 w 7258050"/>
                  <a:gd name="connsiteY21" fmla="*/ 85725 h 2524412"/>
                  <a:gd name="connsiteX22" fmla="*/ 3533775 w 7258050"/>
                  <a:gd name="connsiteY22" fmla="*/ 85725 h 2524412"/>
                  <a:gd name="connsiteX23" fmla="*/ 3533775 w 7258050"/>
                  <a:gd name="connsiteY23" fmla="*/ 0 h 2524412"/>
                  <a:gd name="connsiteX24" fmla="*/ 3676650 w 7258050"/>
                  <a:gd name="connsiteY24" fmla="*/ 0 h 2524412"/>
                  <a:gd name="connsiteX25" fmla="*/ 3695700 w 7258050"/>
                  <a:gd name="connsiteY25" fmla="*/ 95250 h 2524412"/>
                  <a:gd name="connsiteX26" fmla="*/ 3800475 w 7258050"/>
                  <a:gd name="connsiteY26" fmla="*/ 76200 h 2524412"/>
                  <a:gd name="connsiteX27" fmla="*/ 3857625 w 7258050"/>
                  <a:gd name="connsiteY27" fmla="*/ 133350 h 2524412"/>
                  <a:gd name="connsiteX28" fmla="*/ 3914775 w 7258050"/>
                  <a:gd name="connsiteY28" fmla="*/ 209550 h 2524412"/>
                  <a:gd name="connsiteX29" fmla="*/ 4010025 w 7258050"/>
                  <a:gd name="connsiteY29" fmla="*/ 200025 h 2524412"/>
                  <a:gd name="connsiteX30" fmla="*/ 4038600 w 7258050"/>
                  <a:gd name="connsiteY30" fmla="*/ 381000 h 2524412"/>
                  <a:gd name="connsiteX31" fmla="*/ 4038600 w 7258050"/>
                  <a:gd name="connsiteY31" fmla="*/ 685800 h 2524412"/>
                  <a:gd name="connsiteX32" fmla="*/ 4076700 w 7258050"/>
                  <a:gd name="connsiteY32" fmla="*/ 809625 h 2524412"/>
                  <a:gd name="connsiteX33" fmla="*/ 4105275 w 7258050"/>
                  <a:gd name="connsiteY33" fmla="*/ 895350 h 2524412"/>
                  <a:gd name="connsiteX34" fmla="*/ 4371975 w 7258050"/>
                  <a:gd name="connsiteY34" fmla="*/ 1143000 h 2524412"/>
                  <a:gd name="connsiteX35" fmla="*/ 4476750 w 7258050"/>
                  <a:gd name="connsiteY35" fmla="*/ 1333500 h 2524412"/>
                  <a:gd name="connsiteX36" fmla="*/ 4695825 w 7258050"/>
                  <a:gd name="connsiteY36" fmla="*/ 1400175 h 2524412"/>
                  <a:gd name="connsiteX37" fmla="*/ 4943475 w 7258050"/>
                  <a:gd name="connsiteY37" fmla="*/ 1438275 h 2524412"/>
                  <a:gd name="connsiteX38" fmla="*/ 5448300 w 7258050"/>
                  <a:gd name="connsiteY38" fmla="*/ 1476375 h 2524412"/>
                  <a:gd name="connsiteX39" fmla="*/ 6762750 w 7258050"/>
                  <a:gd name="connsiteY39" fmla="*/ 1438275 h 2524412"/>
                  <a:gd name="connsiteX40" fmla="*/ 7258050 w 7258050"/>
                  <a:gd name="connsiteY40" fmla="*/ 1485900 h 2524412"/>
                  <a:gd name="connsiteX41" fmla="*/ 7191375 w 7258050"/>
                  <a:gd name="connsiteY41" fmla="*/ 1676400 h 2524412"/>
                  <a:gd name="connsiteX42" fmla="*/ 7019925 w 7258050"/>
                  <a:gd name="connsiteY42" fmla="*/ 1695450 h 2524412"/>
                  <a:gd name="connsiteX43" fmla="*/ 6981825 w 7258050"/>
                  <a:gd name="connsiteY43" fmla="*/ 1847850 h 2524412"/>
                  <a:gd name="connsiteX44" fmla="*/ 6886575 w 7258050"/>
                  <a:gd name="connsiteY44" fmla="*/ 1866900 h 2524412"/>
                  <a:gd name="connsiteX45" fmla="*/ 6638925 w 7258050"/>
                  <a:gd name="connsiteY45" fmla="*/ 1914525 h 2524412"/>
                  <a:gd name="connsiteX46" fmla="*/ 6410325 w 7258050"/>
                  <a:gd name="connsiteY46" fmla="*/ 1924050 h 2524412"/>
                  <a:gd name="connsiteX47" fmla="*/ 5657850 w 7258050"/>
                  <a:gd name="connsiteY47" fmla="*/ 2076450 h 2524412"/>
                  <a:gd name="connsiteX48" fmla="*/ 5534025 w 7258050"/>
                  <a:gd name="connsiteY48" fmla="*/ 2124075 h 2524412"/>
                  <a:gd name="connsiteX49" fmla="*/ 5038725 w 7258050"/>
                  <a:gd name="connsiteY49" fmla="*/ 2238375 h 2524412"/>
                  <a:gd name="connsiteX50" fmla="*/ 4572000 w 7258050"/>
                  <a:gd name="connsiteY50" fmla="*/ 2257425 h 2524412"/>
                  <a:gd name="connsiteX51" fmla="*/ 4247936 w 7258050"/>
                  <a:gd name="connsiteY51" fmla="*/ 2514600 h 2524412"/>
                  <a:gd name="connsiteX52" fmla="*/ 3628456 w 7258050"/>
                  <a:gd name="connsiteY52" fmla="*/ 2514600 h 2524412"/>
                  <a:gd name="connsiteX53" fmla="*/ 3184904 w 7258050"/>
                  <a:gd name="connsiteY53" fmla="*/ 2495550 h 2524412"/>
                  <a:gd name="connsiteX54" fmla="*/ 2343150 w 7258050"/>
                  <a:gd name="connsiteY54" fmla="*/ 2295525 h 2524412"/>
                  <a:gd name="connsiteX55" fmla="*/ 1752600 w 7258050"/>
                  <a:gd name="connsiteY55" fmla="*/ 2257425 h 2524412"/>
                  <a:gd name="connsiteX56" fmla="*/ 1219200 w 7258050"/>
                  <a:gd name="connsiteY56" fmla="*/ 2200275 h 2524412"/>
                  <a:gd name="connsiteX57" fmla="*/ 1095375 w 7258050"/>
                  <a:gd name="connsiteY57" fmla="*/ 2200275 h 2524412"/>
                  <a:gd name="connsiteX58" fmla="*/ 0 w 7258050"/>
                  <a:gd name="connsiteY58" fmla="*/ 1952625 h 2524412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5657850 w 7258050"/>
                  <a:gd name="connsiteY47" fmla="*/ 2076450 h 2514965"/>
                  <a:gd name="connsiteX48" fmla="*/ 5534025 w 7258050"/>
                  <a:gd name="connsiteY48" fmla="*/ 2124075 h 2514965"/>
                  <a:gd name="connsiteX49" fmla="*/ 5038725 w 7258050"/>
                  <a:gd name="connsiteY49" fmla="*/ 22383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5657850 w 7258050"/>
                  <a:gd name="connsiteY47" fmla="*/ 2076450 h 2514965"/>
                  <a:gd name="connsiteX48" fmla="*/ 5534025 w 7258050"/>
                  <a:gd name="connsiteY48" fmla="*/ 2124075 h 2514965"/>
                  <a:gd name="connsiteX49" fmla="*/ 5281114 w 7258050"/>
                  <a:gd name="connsiteY49" fmla="*/ 23907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5657850 w 7258050"/>
                  <a:gd name="connsiteY47" fmla="*/ 2076450 h 2514965"/>
                  <a:gd name="connsiteX48" fmla="*/ 5754378 w 7258050"/>
                  <a:gd name="connsiteY48" fmla="*/ 2314575 h 2514965"/>
                  <a:gd name="connsiteX49" fmla="*/ 5281114 w 7258050"/>
                  <a:gd name="connsiteY49" fmla="*/ 23907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6043468 w 7258050"/>
                  <a:gd name="connsiteY47" fmla="*/ 2162175 h 2514965"/>
                  <a:gd name="connsiteX48" fmla="*/ 5754378 w 7258050"/>
                  <a:gd name="connsiteY48" fmla="*/ 2314575 h 2514965"/>
                  <a:gd name="connsiteX49" fmla="*/ 5281114 w 7258050"/>
                  <a:gd name="connsiteY49" fmla="*/ 23907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7258050" h="2514965">
                    <a:moveTo>
                      <a:pt x="0" y="1952625"/>
                    </a:moveTo>
                    <a:lnTo>
                      <a:pt x="390525" y="1885950"/>
                    </a:lnTo>
                    <a:lnTo>
                      <a:pt x="876300" y="1800225"/>
                    </a:lnTo>
                    <a:lnTo>
                      <a:pt x="1514475" y="1885950"/>
                    </a:lnTo>
                    <a:lnTo>
                      <a:pt x="2333625" y="1800225"/>
                    </a:lnTo>
                    <a:lnTo>
                      <a:pt x="2505075" y="1562100"/>
                    </a:lnTo>
                    <a:lnTo>
                      <a:pt x="2581275" y="1514475"/>
                    </a:lnTo>
                    <a:lnTo>
                      <a:pt x="2686050" y="1419225"/>
                    </a:lnTo>
                    <a:lnTo>
                      <a:pt x="2771775" y="1343025"/>
                    </a:lnTo>
                    <a:lnTo>
                      <a:pt x="3086100" y="1190625"/>
                    </a:lnTo>
                    <a:lnTo>
                      <a:pt x="3105150" y="923925"/>
                    </a:lnTo>
                    <a:lnTo>
                      <a:pt x="3028950" y="781050"/>
                    </a:lnTo>
                    <a:lnTo>
                      <a:pt x="3057525" y="485775"/>
                    </a:lnTo>
                    <a:lnTo>
                      <a:pt x="3076575" y="114300"/>
                    </a:lnTo>
                    <a:lnTo>
                      <a:pt x="3114675" y="561975"/>
                    </a:lnTo>
                    <a:lnTo>
                      <a:pt x="3181350" y="628650"/>
                    </a:lnTo>
                    <a:lnTo>
                      <a:pt x="3228975" y="571500"/>
                    </a:lnTo>
                    <a:lnTo>
                      <a:pt x="3276600" y="428625"/>
                    </a:lnTo>
                    <a:lnTo>
                      <a:pt x="3286125" y="333375"/>
                    </a:lnTo>
                    <a:lnTo>
                      <a:pt x="3390900" y="361950"/>
                    </a:lnTo>
                    <a:lnTo>
                      <a:pt x="3400425" y="238125"/>
                    </a:lnTo>
                    <a:lnTo>
                      <a:pt x="3419475" y="85725"/>
                    </a:lnTo>
                    <a:lnTo>
                      <a:pt x="3533775" y="85725"/>
                    </a:lnTo>
                    <a:lnTo>
                      <a:pt x="3533775" y="0"/>
                    </a:lnTo>
                    <a:lnTo>
                      <a:pt x="3676650" y="0"/>
                    </a:lnTo>
                    <a:lnTo>
                      <a:pt x="3695700" y="95250"/>
                    </a:lnTo>
                    <a:lnTo>
                      <a:pt x="3800475" y="76200"/>
                    </a:lnTo>
                    <a:lnTo>
                      <a:pt x="3857625" y="133350"/>
                    </a:lnTo>
                    <a:lnTo>
                      <a:pt x="3914775" y="209550"/>
                    </a:lnTo>
                    <a:lnTo>
                      <a:pt x="4010025" y="200025"/>
                    </a:lnTo>
                    <a:lnTo>
                      <a:pt x="4038600" y="381000"/>
                    </a:lnTo>
                    <a:lnTo>
                      <a:pt x="4038600" y="685800"/>
                    </a:lnTo>
                    <a:lnTo>
                      <a:pt x="4076700" y="809625"/>
                    </a:lnTo>
                    <a:lnTo>
                      <a:pt x="4105275" y="895350"/>
                    </a:lnTo>
                    <a:lnTo>
                      <a:pt x="4371975" y="1143000"/>
                    </a:lnTo>
                    <a:lnTo>
                      <a:pt x="4476750" y="1333500"/>
                    </a:lnTo>
                    <a:lnTo>
                      <a:pt x="4695825" y="1400175"/>
                    </a:lnTo>
                    <a:lnTo>
                      <a:pt x="4943475" y="1438275"/>
                    </a:lnTo>
                    <a:lnTo>
                      <a:pt x="5448300" y="1476375"/>
                    </a:lnTo>
                    <a:lnTo>
                      <a:pt x="6762750" y="1438275"/>
                    </a:lnTo>
                    <a:lnTo>
                      <a:pt x="7258050" y="1485900"/>
                    </a:lnTo>
                    <a:lnTo>
                      <a:pt x="7191375" y="1676400"/>
                    </a:lnTo>
                    <a:lnTo>
                      <a:pt x="7019925" y="1695450"/>
                    </a:lnTo>
                    <a:lnTo>
                      <a:pt x="6981825" y="1847850"/>
                    </a:lnTo>
                    <a:lnTo>
                      <a:pt x="6886575" y="1866900"/>
                    </a:lnTo>
                    <a:lnTo>
                      <a:pt x="6638925" y="1914525"/>
                    </a:lnTo>
                    <a:cubicBezTo>
                      <a:pt x="6493045" y="1927787"/>
                      <a:pt x="6569219" y="1924050"/>
                      <a:pt x="6410325" y="1924050"/>
                    </a:cubicBezTo>
                    <a:lnTo>
                      <a:pt x="6043468" y="2162175"/>
                    </a:lnTo>
                    <a:lnTo>
                      <a:pt x="5754378" y="2314575"/>
                    </a:lnTo>
                    <a:lnTo>
                      <a:pt x="5281114" y="2390775"/>
                    </a:lnTo>
                    <a:lnTo>
                      <a:pt x="4803370" y="2476500"/>
                    </a:lnTo>
                    <a:cubicBezTo>
                      <a:pt x="4625570" y="2489200"/>
                      <a:pt x="4443755" y="2508250"/>
                      <a:pt x="4247936" y="2514600"/>
                    </a:cubicBezTo>
                    <a:cubicBezTo>
                      <a:pt x="4052117" y="2520950"/>
                      <a:pt x="3765171" y="2441575"/>
                      <a:pt x="3628456" y="2514600"/>
                    </a:cubicBezTo>
                    <a:lnTo>
                      <a:pt x="3184904" y="2495550"/>
                    </a:lnTo>
                    <a:cubicBezTo>
                      <a:pt x="2904319" y="2428875"/>
                      <a:pt x="2581867" y="2335213"/>
                      <a:pt x="2343150" y="2295525"/>
                    </a:cubicBezTo>
                    <a:cubicBezTo>
                      <a:pt x="2104433" y="2255838"/>
                      <a:pt x="1949450" y="2270125"/>
                      <a:pt x="1752600" y="2257425"/>
                    </a:cubicBezTo>
                    <a:lnTo>
                      <a:pt x="1219200" y="2200275"/>
                    </a:lnTo>
                    <a:lnTo>
                      <a:pt x="1095375" y="2200275"/>
                    </a:lnTo>
                    <a:lnTo>
                      <a:pt x="0" y="1952625"/>
                    </a:lnTo>
                    <a:close/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-34345" y="8521521"/>
                <a:ext cx="3216390" cy="2009740"/>
                <a:chOff x="-34345" y="8858320"/>
                <a:chExt cx="3764516" cy="2009740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1162050" y="8929267"/>
                  <a:ext cx="2568121" cy="1912548"/>
                </a:xfrm>
                <a:custGeom>
                  <a:avLst/>
                  <a:gdLst>
                    <a:gd name="connsiteX0" fmla="*/ 190500 w 3009900"/>
                    <a:gd name="connsiteY0" fmla="*/ 123825 h 2390775"/>
                    <a:gd name="connsiteX1" fmla="*/ 619125 w 3009900"/>
                    <a:gd name="connsiteY1" fmla="*/ 38100 h 2390775"/>
                    <a:gd name="connsiteX2" fmla="*/ 923925 w 3009900"/>
                    <a:gd name="connsiteY2" fmla="*/ 0 h 2390775"/>
                    <a:gd name="connsiteX3" fmla="*/ 1076325 w 3009900"/>
                    <a:gd name="connsiteY3" fmla="*/ 104775 h 2390775"/>
                    <a:gd name="connsiteX4" fmla="*/ 1276350 w 3009900"/>
                    <a:gd name="connsiteY4" fmla="*/ 209550 h 2390775"/>
                    <a:gd name="connsiteX5" fmla="*/ 1543050 w 3009900"/>
                    <a:gd name="connsiteY5" fmla="*/ 228600 h 2390775"/>
                    <a:gd name="connsiteX6" fmla="*/ 1885950 w 3009900"/>
                    <a:gd name="connsiteY6" fmla="*/ 209550 h 2390775"/>
                    <a:gd name="connsiteX7" fmla="*/ 2152650 w 3009900"/>
                    <a:gd name="connsiteY7" fmla="*/ 323850 h 2390775"/>
                    <a:gd name="connsiteX8" fmla="*/ 2200275 w 3009900"/>
                    <a:gd name="connsiteY8" fmla="*/ 514350 h 2390775"/>
                    <a:gd name="connsiteX9" fmla="*/ 2409825 w 3009900"/>
                    <a:gd name="connsiteY9" fmla="*/ 504825 h 2390775"/>
                    <a:gd name="connsiteX10" fmla="*/ 2428875 w 3009900"/>
                    <a:gd name="connsiteY10" fmla="*/ 742950 h 2390775"/>
                    <a:gd name="connsiteX11" fmla="*/ 2486025 w 3009900"/>
                    <a:gd name="connsiteY11" fmla="*/ 1228725 h 2390775"/>
                    <a:gd name="connsiteX12" fmla="*/ 2638425 w 3009900"/>
                    <a:gd name="connsiteY12" fmla="*/ 1714500 h 2390775"/>
                    <a:gd name="connsiteX13" fmla="*/ 2933700 w 3009900"/>
                    <a:gd name="connsiteY13" fmla="*/ 2266950 h 2390775"/>
                    <a:gd name="connsiteX14" fmla="*/ 3009900 w 3009900"/>
                    <a:gd name="connsiteY14" fmla="*/ 2390775 h 2390775"/>
                    <a:gd name="connsiteX15" fmla="*/ 0 w 3009900"/>
                    <a:gd name="connsiteY15" fmla="*/ 2228850 h 2390775"/>
                    <a:gd name="connsiteX16" fmla="*/ 190500 w 3009900"/>
                    <a:gd name="connsiteY16" fmla="*/ 123825 h 2390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09900" h="2390775">
                      <a:moveTo>
                        <a:pt x="190500" y="123825"/>
                      </a:moveTo>
                      <a:lnTo>
                        <a:pt x="619125" y="38100"/>
                      </a:lnTo>
                      <a:lnTo>
                        <a:pt x="923925" y="0"/>
                      </a:lnTo>
                      <a:lnTo>
                        <a:pt x="1076325" y="104775"/>
                      </a:lnTo>
                      <a:lnTo>
                        <a:pt x="1276350" y="209550"/>
                      </a:lnTo>
                      <a:lnTo>
                        <a:pt x="1543050" y="228600"/>
                      </a:lnTo>
                      <a:lnTo>
                        <a:pt x="1885950" y="209550"/>
                      </a:lnTo>
                      <a:lnTo>
                        <a:pt x="2152650" y="323850"/>
                      </a:lnTo>
                      <a:lnTo>
                        <a:pt x="2200275" y="514350"/>
                      </a:lnTo>
                      <a:lnTo>
                        <a:pt x="2409825" y="504825"/>
                      </a:lnTo>
                      <a:lnTo>
                        <a:pt x="2428875" y="742950"/>
                      </a:lnTo>
                      <a:lnTo>
                        <a:pt x="2486025" y="1228725"/>
                      </a:lnTo>
                      <a:lnTo>
                        <a:pt x="2638425" y="1714500"/>
                      </a:lnTo>
                      <a:lnTo>
                        <a:pt x="2933700" y="2266950"/>
                      </a:lnTo>
                      <a:lnTo>
                        <a:pt x="3009900" y="2390775"/>
                      </a:lnTo>
                      <a:lnTo>
                        <a:pt x="0" y="2228850"/>
                      </a:lnTo>
                      <a:lnTo>
                        <a:pt x="190500" y="123825"/>
                      </a:lnTo>
                      <a:close/>
                    </a:path>
                  </a:pathLst>
                </a:custGeom>
                <a:solidFill>
                  <a:srgbClr val="66A2D8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-34345" y="8858320"/>
                  <a:ext cx="2844438" cy="2009740"/>
                </a:xfrm>
                <a:custGeom>
                  <a:avLst/>
                  <a:gdLst>
                    <a:gd name="connsiteX0" fmla="*/ 57150 w 3143250"/>
                    <a:gd name="connsiteY0" fmla="*/ 0 h 2438400"/>
                    <a:gd name="connsiteX1" fmla="*/ 552450 w 3143250"/>
                    <a:gd name="connsiteY1" fmla="*/ 38100 h 2438400"/>
                    <a:gd name="connsiteX2" fmla="*/ 609600 w 3143250"/>
                    <a:gd name="connsiteY2" fmla="*/ 228600 h 2438400"/>
                    <a:gd name="connsiteX3" fmla="*/ 1028700 w 3143250"/>
                    <a:gd name="connsiteY3" fmla="*/ 266700 h 2438400"/>
                    <a:gd name="connsiteX4" fmla="*/ 1409700 w 3143250"/>
                    <a:gd name="connsiteY4" fmla="*/ 209550 h 2438400"/>
                    <a:gd name="connsiteX5" fmla="*/ 1619250 w 3143250"/>
                    <a:gd name="connsiteY5" fmla="*/ 228600 h 2438400"/>
                    <a:gd name="connsiteX6" fmla="*/ 1562100 w 3143250"/>
                    <a:gd name="connsiteY6" fmla="*/ 590550 h 2438400"/>
                    <a:gd name="connsiteX7" fmla="*/ 1619250 w 3143250"/>
                    <a:gd name="connsiteY7" fmla="*/ 971550 h 2438400"/>
                    <a:gd name="connsiteX8" fmla="*/ 1733550 w 3143250"/>
                    <a:gd name="connsiteY8" fmla="*/ 819150 h 2438400"/>
                    <a:gd name="connsiteX9" fmla="*/ 1752600 w 3143250"/>
                    <a:gd name="connsiteY9" fmla="*/ 1181100 h 2438400"/>
                    <a:gd name="connsiteX10" fmla="*/ 1752600 w 3143250"/>
                    <a:gd name="connsiteY10" fmla="*/ 1447800 h 2438400"/>
                    <a:gd name="connsiteX11" fmla="*/ 1943100 w 3143250"/>
                    <a:gd name="connsiteY11" fmla="*/ 1524000 h 2438400"/>
                    <a:gd name="connsiteX12" fmla="*/ 2266950 w 3143250"/>
                    <a:gd name="connsiteY12" fmla="*/ 1371600 h 2438400"/>
                    <a:gd name="connsiteX13" fmla="*/ 2266950 w 3143250"/>
                    <a:gd name="connsiteY13" fmla="*/ 1504950 h 2438400"/>
                    <a:gd name="connsiteX14" fmla="*/ 2266950 w 3143250"/>
                    <a:gd name="connsiteY14" fmla="*/ 1733550 h 2438400"/>
                    <a:gd name="connsiteX15" fmla="*/ 2590800 w 3143250"/>
                    <a:gd name="connsiteY15" fmla="*/ 1657350 h 2438400"/>
                    <a:gd name="connsiteX16" fmla="*/ 2590800 w 3143250"/>
                    <a:gd name="connsiteY16" fmla="*/ 1238250 h 2438400"/>
                    <a:gd name="connsiteX17" fmla="*/ 2647950 w 3143250"/>
                    <a:gd name="connsiteY17" fmla="*/ 876300 h 2438400"/>
                    <a:gd name="connsiteX18" fmla="*/ 2800350 w 3143250"/>
                    <a:gd name="connsiteY18" fmla="*/ 704850 h 2438400"/>
                    <a:gd name="connsiteX19" fmla="*/ 2743200 w 3143250"/>
                    <a:gd name="connsiteY19" fmla="*/ 476250 h 2438400"/>
                    <a:gd name="connsiteX20" fmla="*/ 2952750 w 3143250"/>
                    <a:gd name="connsiteY20" fmla="*/ 457200 h 2438400"/>
                    <a:gd name="connsiteX21" fmla="*/ 2990850 w 3143250"/>
                    <a:gd name="connsiteY21" fmla="*/ 723900 h 2438400"/>
                    <a:gd name="connsiteX22" fmla="*/ 2914650 w 3143250"/>
                    <a:gd name="connsiteY22" fmla="*/ 1028700 h 2438400"/>
                    <a:gd name="connsiteX23" fmla="*/ 2952750 w 3143250"/>
                    <a:gd name="connsiteY23" fmla="*/ 1390650 h 2438400"/>
                    <a:gd name="connsiteX24" fmla="*/ 3009900 w 3143250"/>
                    <a:gd name="connsiteY24" fmla="*/ 1638300 h 2438400"/>
                    <a:gd name="connsiteX25" fmla="*/ 3143250 w 3143250"/>
                    <a:gd name="connsiteY25" fmla="*/ 1981200 h 2438400"/>
                    <a:gd name="connsiteX26" fmla="*/ 3143250 w 3143250"/>
                    <a:gd name="connsiteY26" fmla="*/ 2209800 h 2438400"/>
                    <a:gd name="connsiteX27" fmla="*/ 3143250 w 3143250"/>
                    <a:gd name="connsiteY27" fmla="*/ 2419350 h 2438400"/>
                    <a:gd name="connsiteX28" fmla="*/ 2457450 w 3143250"/>
                    <a:gd name="connsiteY28" fmla="*/ 2419350 h 2438400"/>
                    <a:gd name="connsiteX29" fmla="*/ 2000250 w 3143250"/>
                    <a:gd name="connsiteY29" fmla="*/ 2400300 h 2438400"/>
                    <a:gd name="connsiteX30" fmla="*/ 1581150 w 3143250"/>
                    <a:gd name="connsiteY30" fmla="*/ 2438400 h 2438400"/>
                    <a:gd name="connsiteX31" fmla="*/ 1276350 w 3143250"/>
                    <a:gd name="connsiteY31" fmla="*/ 2343150 h 2438400"/>
                    <a:gd name="connsiteX32" fmla="*/ 800100 w 3143250"/>
                    <a:gd name="connsiteY32" fmla="*/ 2343150 h 2438400"/>
                    <a:gd name="connsiteX33" fmla="*/ 247650 w 3143250"/>
                    <a:gd name="connsiteY33" fmla="*/ 2419350 h 2438400"/>
                    <a:gd name="connsiteX34" fmla="*/ 0 w 3143250"/>
                    <a:gd name="connsiteY34" fmla="*/ 2381250 h 2438400"/>
                    <a:gd name="connsiteX35" fmla="*/ 57150 w 3143250"/>
                    <a:gd name="connsiteY35" fmla="*/ 0 h 243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143250" h="2438400">
                      <a:moveTo>
                        <a:pt x="57150" y="0"/>
                      </a:moveTo>
                      <a:lnTo>
                        <a:pt x="552450" y="38100"/>
                      </a:lnTo>
                      <a:lnTo>
                        <a:pt x="609600" y="228600"/>
                      </a:lnTo>
                      <a:lnTo>
                        <a:pt x="1028700" y="266700"/>
                      </a:lnTo>
                      <a:lnTo>
                        <a:pt x="1409700" y="209550"/>
                      </a:lnTo>
                      <a:lnTo>
                        <a:pt x="1619250" y="228600"/>
                      </a:lnTo>
                      <a:lnTo>
                        <a:pt x="1562100" y="590550"/>
                      </a:lnTo>
                      <a:lnTo>
                        <a:pt x="1619250" y="971550"/>
                      </a:lnTo>
                      <a:lnTo>
                        <a:pt x="1733550" y="819150"/>
                      </a:lnTo>
                      <a:lnTo>
                        <a:pt x="1752600" y="1181100"/>
                      </a:lnTo>
                      <a:lnTo>
                        <a:pt x="1752600" y="1447800"/>
                      </a:lnTo>
                      <a:lnTo>
                        <a:pt x="1943100" y="1524000"/>
                      </a:lnTo>
                      <a:lnTo>
                        <a:pt x="2266950" y="1371600"/>
                      </a:lnTo>
                      <a:lnTo>
                        <a:pt x="2266950" y="1504950"/>
                      </a:lnTo>
                      <a:lnTo>
                        <a:pt x="2266950" y="1733550"/>
                      </a:lnTo>
                      <a:lnTo>
                        <a:pt x="2590800" y="1657350"/>
                      </a:lnTo>
                      <a:lnTo>
                        <a:pt x="2590800" y="1238250"/>
                      </a:lnTo>
                      <a:lnTo>
                        <a:pt x="2647950" y="876300"/>
                      </a:lnTo>
                      <a:lnTo>
                        <a:pt x="2800350" y="704850"/>
                      </a:lnTo>
                      <a:lnTo>
                        <a:pt x="2743200" y="476250"/>
                      </a:lnTo>
                      <a:lnTo>
                        <a:pt x="2952750" y="457200"/>
                      </a:lnTo>
                      <a:lnTo>
                        <a:pt x="2990850" y="723900"/>
                      </a:lnTo>
                      <a:lnTo>
                        <a:pt x="2914650" y="1028700"/>
                      </a:lnTo>
                      <a:lnTo>
                        <a:pt x="2952750" y="1390650"/>
                      </a:lnTo>
                      <a:lnTo>
                        <a:pt x="3009900" y="1638300"/>
                      </a:lnTo>
                      <a:lnTo>
                        <a:pt x="3143250" y="1981200"/>
                      </a:lnTo>
                      <a:lnTo>
                        <a:pt x="3143250" y="2209800"/>
                      </a:lnTo>
                      <a:lnTo>
                        <a:pt x="3143250" y="2419350"/>
                      </a:lnTo>
                      <a:lnTo>
                        <a:pt x="2457450" y="2419350"/>
                      </a:lnTo>
                      <a:lnTo>
                        <a:pt x="2000250" y="2400300"/>
                      </a:lnTo>
                      <a:lnTo>
                        <a:pt x="1581150" y="2438400"/>
                      </a:lnTo>
                      <a:lnTo>
                        <a:pt x="1276350" y="2343150"/>
                      </a:lnTo>
                      <a:lnTo>
                        <a:pt x="800100" y="2343150"/>
                      </a:lnTo>
                      <a:lnTo>
                        <a:pt x="247650" y="2419350"/>
                      </a:lnTo>
                      <a:lnTo>
                        <a:pt x="0" y="2381250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solidFill>
                  <a:srgbClr val="A6C9E8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 </a:t>
                  </a:r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-9525" y="9123569"/>
                  <a:ext cx="885839" cy="1737295"/>
                </a:xfrm>
                <a:custGeom>
                  <a:avLst/>
                  <a:gdLst>
                    <a:gd name="connsiteX0" fmla="*/ 38100 w 1038225"/>
                    <a:gd name="connsiteY0" fmla="*/ 0 h 2171700"/>
                    <a:gd name="connsiteX1" fmla="*/ 304800 w 1038225"/>
                    <a:gd name="connsiteY1" fmla="*/ 238125 h 2171700"/>
                    <a:gd name="connsiteX2" fmla="*/ 542925 w 1038225"/>
                    <a:gd name="connsiteY2" fmla="*/ 304800 h 2171700"/>
                    <a:gd name="connsiteX3" fmla="*/ 581025 w 1038225"/>
                    <a:gd name="connsiteY3" fmla="*/ 552450 h 2171700"/>
                    <a:gd name="connsiteX4" fmla="*/ 771525 w 1038225"/>
                    <a:gd name="connsiteY4" fmla="*/ 771525 h 2171700"/>
                    <a:gd name="connsiteX5" fmla="*/ 866775 w 1038225"/>
                    <a:gd name="connsiteY5" fmla="*/ 1162050 h 2171700"/>
                    <a:gd name="connsiteX6" fmla="*/ 933450 w 1038225"/>
                    <a:gd name="connsiteY6" fmla="*/ 1543050 h 2171700"/>
                    <a:gd name="connsiteX7" fmla="*/ 962025 w 1038225"/>
                    <a:gd name="connsiteY7" fmla="*/ 1885950 h 2171700"/>
                    <a:gd name="connsiteX8" fmla="*/ 1038225 w 1038225"/>
                    <a:gd name="connsiteY8" fmla="*/ 1962150 h 2171700"/>
                    <a:gd name="connsiteX9" fmla="*/ 1038225 w 1038225"/>
                    <a:gd name="connsiteY9" fmla="*/ 2085975 h 2171700"/>
                    <a:gd name="connsiteX10" fmla="*/ 638175 w 1038225"/>
                    <a:gd name="connsiteY10" fmla="*/ 2095500 h 2171700"/>
                    <a:gd name="connsiteX11" fmla="*/ 466725 w 1038225"/>
                    <a:gd name="connsiteY11" fmla="*/ 2143125 h 2171700"/>
                    <a:gd name="connsiteX12" fmla="*/ 257175 w 1038225"/>
                    <a:gd name="connsiteY12" fmla="*/ 2171700 h 2171700"/>
                    <a:gd name="connsiteX13" fmla="*/ 0 w 1038225"/>
                    <a:gd name="connsiteY13" fmla="*/ 2105025 h 2171700"/>
                    <a:gd name="connsiteX14" fmla="*/ 38100 w 1038225"/>
                    <a:gd name="connsiteY14" fmla="*/ 0 h 2171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8225" h="2171700">
                      <a:moveTo>
                        <a:pt x="38100" y="0"/>
                      </a:moveTo>
                      <a:lnTo>
                        <a:pt x="304800" y="238125"/>
                      </a:lnTo>
                      <a:lnTo>
                        <a:pt x="542925" y="304800"/>
                      </a:lnTo>
                      <a:lnTo>
                        <a:pt x="581025" y="552450"/>
                      </a:lnTo>
                      <a:lnTo>
                        <a:pt x="771525" y="771525"/>
                      </a:lnTo>
                      <a:lnTo>
                        <a:pt x="866775" y="1162050"/>
                      </a:lnTo>
                      <a:lnTo>
                        <a:pt x="933450" y="1543050"/>
                      </a:lnTo>
                      <a:lnTo>
                        <a:pt x="962025" y="1885950"/>
                      </a:lnTo>
                      <a:lnTo>
                        <a:pt x="1038225" y="1962150"/>
                      </a:lnTo>
                      <a:lnTo>
                        <a:pt x="1038225" y="2085975"/>
                      </a:lnTo>
                      <a:lnTo>
                        <a:pt x="638175" y="2095500"/>
                      </a:lnTo>
                      <a:lnTo>
                        <a:pt x="466725" y="2143125"/>
                      </a:lnTo>
                      <a:lnTo>
                        <a:pt x="257175" y="2171700"/>
                      </a:lnTo>
                      <a:lnTo>
                        <a:pt x="0" y="2105025"/>
                      </a:lnTo>
                      <a:lnTo>
                        <a:pt x="38100" y="0"/>
                      </a:lnTo>
                      <a:close/>
                    </a:path>
                  </a:pathLst>
                </a:custGeom>
                <a:pattFill prst="solidDmnd">
                  <a:fgClr>
                    <a:schemeClr val="tx1"/>
                  </a:fgClr>
                  <a:bgClr>
                    <a:srgbClr val="A6C9E8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832733" y="9889351"/>
                  <a:ext cx="471364" cy="952464"/>
                </a:xfrm>
                <a:custGeom>
                  <a:avLst/>
                  <a:gdLst>
                    <a:gd name="connsiteX0" fmla="*/ 9525 w 552450"/>
                    <a:gd name="connsiteY0" fmla="*/ 123825 h 1190625"/>
                    <a:gd name="connsiteX1" fmla="*/ 238125 w 552450"/>
                    <a:gd name="connsiteY1" fmla="*/ 666750 h 1190625"/>
                    <a:gd name="connsiteX2" fmla="*/ 295275 w 552450"/>
                    <a:gd name="connsiteY2" fmla="*/ 1009650 h 1190625"/>
                    <a:gd name="connsiteX3" fmla="*/ 323850 w 552450"/>
                    <a:gd name="connsiteY3" fmla="*/ 1190625 h 1190625"/>
                    <a:gd name="connsiteX4" fmla="*/ 523875 w 552450"/>
                    <a:gd name="connsiteY4" fmla="*/ 1181100 h 1190625"/>
                    <a:gd name="connsiteX5" fmla="*/ 542925 w 552450"/>
                    <a:gd name="connsiteY5" fmla="*/ 1019175 h 1190625"/>
                    <a:gd name="connsiteX6" fmla="*/ 552450 w 552450"/>
                    <a:gd name="connsiteY6" fmla="*/ 666750 h 1190625"/>
                    <a:gd name="connsiteX7" fmla="*/ 428625 w 552450"/>
                    <a:gd name="connsiteY7" fmla="*/ 438150 h 1190625"/>
                    <a:gd name="connsiteX8" fmla="*/ 361950 w 552450"/>
                    <a:gd name="connsiteY8" fmla="*/ 361950 h 1190625"/>
                    <a:gd name="connsiteX9" fmla="*/ 85725 w 552450"/>
                    <a:gd name="connsiteY9" fmla="*/ 47625 h 1190625"/>
                    <a:gd name="connsiteX10" fmla="*/ 0 w 552450"/>
                    <a:gd name="connsiteY10" fmla="*/ 0 h 1190625"/>
                    <a:gd name="connsiteX11" fmla="*/ 9525 w 552450"/>
                    <a:gd name="connsiteY11" fmla="*/ 123825 h 119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0" h="1190625">
                      <a:moveTo>
                        <a:pt x="9525" y="123825"/>
                      </a:moveTo>
                      <a:lnTo>
                        <a:pt x="238125" y="666750"/>
                      </a:lnTo>
                      <a:lnTo>
                        <a:pt x="295275" y="1009650"/>
                      </a:lnTo>
                      <a:lnTo>
                        <a:pt x="323850" y="1190625"/>
                      </a:lnTo>
                      <a:lnTo>
                        <a:pt x="523875" y="1181100"/>
                      </a:lnTo>
                      <a:lnTo>
                        <a:pt x="542925" y="1019175"/>
                      </a:lnTo>
                      <a:lnTo>
                        <a:pt x="552450" y="666750"/>
                      </a:lnTo>
                      <a:lnTo>
                        <a:pt x="428625" y="438150"/>
                      </a:lnTo>
                      <a:lnTo>
                        <a:pt x="361950" y="361950"/>
                      </a:lnTo>
                      <a:lnTo>
                        <a:pt x="85725" y="47625"/>
                      </a:lnTo>
                      <a:lnTo>
                        <a:pt x="0" y="0"/>
                      </a:lnTo>
                      <a:lnTo>
                        <a:pt x="9525" y="123825"/>
                      </a:lnTo>
                      <a:close/>
                    </a:path>
                  </a:pathLst>
                </a:custGeom>
                <a:pattFill prst="solidDmnd">
                  <a:fgClr>
                    <a:schemeClr val="tx1"/>
                  </a:fgClr>
                  <a:bgClr>
                    <a:srgbClr val="A6C9E8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2974780" y="9836013"/>
                  <a:ext cx="316952" cy="1005802"/>
                </a:xfrm>
                <a:custGeom>
                  <a:avLst/>
                  <a:gdLst>
                    <a:gd name="connsiteX0" fmla="*/ 219075 w 371475"/>
                    <a:gd name="connsiteY0" fmla="*/ 1257300 h 1257300"/>
                    <a:gd name="connsiteX1" fmla="*/ 76200 w 371475"/>
                    <a:gd name="connsiteY1" fmla="*/ 771525 h 1257300"/>
                    <a:gd name="connsiteX2" fmla="*/ 38100 w 371475"/>
                    <a:gd name="connsiteY2" fmla="*/ 257175 h 1257300"/>
                    <a:gd name="connsiteX3" fmla="*/ 0 w 371475"/>
                    <a:gd name="connsiteY3" fmla="*/ 0 h 1257300"/>
                    <a:gd name="connsiteX4" fmla="*/ 114300 w 371475"/>
                    <a:gd name="connsiteY4" fmla="*/ 257175 h 1257300"/>
                    <a:gd name="connsiteX5" fmla="*/ 152400 w 371475"/>
                    <a:gd name="connsiteY5" fmla="*/ 476250 h 1257300"/>
                    <a:gd name="connsiteX6" fmla="*/ 219075 w 371475"/>
                    <a:gd name="connsiteY6" fmla="*/ 790575 h 1257300"/>
                    <a:gd name="connsiteX7" fmla="*/ 333375 w 371475"/>
                    <a:gd name="connsiteY7" fmla="*/ 904875 h 1257300"/>
                    <a:gd name="connsiteX8" fmla="*/ 352425 w 371475"/>
                    <a:gd name="connsiteY8" fmla="*/ 942975 h 1257300"/>
                    <a:gd name="connsiteX9" fmla="*/ 371475 w 371475"/>
                    <a:gd name="connsiteY9" fmla="*/ 1162050 h 1257300"/>
                    <a:gd name="connsiteX10" fmla="*/ 371475 w 371475"/>
                    <a:gd name="connsiteY10" fmla="*/ 1257300 h 1257300"/>
                    <a:gd name="connsiteX11" fmla="*/ 219075 w 371475"/>
                    <a:gd name="connsiteY11" fmla="*/ 1257300 h 125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1475" h="1257300">
                      <a:moveTo>
                        <a:pt x="219075" y="1257300"/>
                      </a:moveTo>
                      <a:lnTo>
                        <a:pt x="76200" y="771525"/>
                      </a:lnTo>
                      <a:lnTo>
                        <a:pt x="38100" y="257175"/>
                      </a:lnTo>
                      <a:lnTo>
                        <a:pt x="0" y="0"/>
                      </a:lnTo>
                      <a:lnTo>
                        <a:pt x="114300" y="257175"/>
                      </a:lnTo>
                      <a:lnTo>
                        <a:pt x="152400" y="476250"/>
                      </a:lnTo>
                      <a:lnTo>
                        <a:pt x="219075" y="790575"/>
                      </a:lnTo>
                      <a:cubicBezTo>
                        <a:pt x="257175" y="828675"/>
                        <a:pt x="309278" y="856682"/>
                        <a:pt x="333375" y="904875"/>
                      </a:cubicBezTo>
                      <a:lnTo>
                        <a:pt x="352425" y="942975"/>
                      </a:lnTo>
                      <a:lnTo>
                        <a:pt x="371475" y="1162050"/>
                      </a:lnTo>
                      <a:lnTo>
                        <a:pt x="371475" y="1257300"/>
                      </a:lnTo>
                      <a:lnTo>
                        <a:pt x="219075" y="1257300"/>
                      </a:lnTo>
                      <a:close/>
                    </a:path>
                  </a:pathLst>
                </a:custGeom>
                <a:pattFill prst="solidDmnd">
                  <a:fgClr>
                    <a:schemeClr val="tx1"/>
                  </a:fgClr>
                  <a:bgClr>
                    <a:srgbClr val="A6C9E8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" name="Freeform 19"/>
              <p:cNvSpPr/>
              <p:nvPr/>
            </p:nvSpPr>
            <p:spPr>
              <a:xfrm>
                <a:off x="10144125" y="7810500"/>
                <a:ext cx="2114550" cy="1685925"/>
              </a:xfrm>
              <a:custGeom>
                <a:avLst/>
                <a:gdLst>
                  <a:gd name="connsiteX0" fmla="*/ 142875 w 2114550"/>
                  <a:gd name="connsiteY0" fmla="*/ 962025 h 1685925"/>
                  <a:gd name="connsiteX1" fmla="*/ 314325 w 2114550"/>
                  <a:gd name="connsiteY1" fmla="*/ 933450 h 1685925"/>
                  <a:gd name="connsiteX2" fmla="*/ 438150 w 2114550"/>
                  <a:gd name="connsiteY2" fmla="*/ 885825 h 1685925"/>
                  <a:gd name="connsiteX3" fmla="*/ 561975 w 2114550"/>
                  <a:gd name="connsiteY3" fmla="*/ 781050 h 1685925"/>
                  <a:gd name="connsiteX4" fmla="*/ 695325 w 2114550"/>
                  <a:gd name="connsiteY4" fmla="*/ 781050 h 1685925"/>
                  <a:gd name="connsiteX5" fmla="*/ 857250 w 2114550"/>
                  <a:gd name="connsiteY5" fmla="*/ 704850 h 1685925"/>
                  <a:gd name="connsiteX6" fmla="*/ 904875 w 2114550"/>
                  <a:gd name="connsiteY6" fmla="*/ 171450 h 1685925"/>
                  <a:gd name="connsiteX7" fmla="*/ 971550 w 2114550"/>
                  <a:gd name="connsiteY7" fmla="*/ 142875 h 1685925"/>
                  <a:gd name="connsiteX8" fmla="*/ 1019175 w 2114550"/>
                  <a:gd name="connsiteY8" fmla="*/ 28575 h 1685925"/>
                  <a:gd name="connsiteX9" fmla="*/ 1371600 w 2114550"/>
                  <a:gd name="connsiteY9" fmla="*/ 0 h 1685925"/>
                  <a:gd name="connsiteX10" fmla="*/ 1590675 w 2114550"/>
                  <a:gd name="connsiteY10" fmla="*/ 57150 h 1685925"/>
                  <a:gd name="connsiteX11" fmla="*/ 1685925 w 2114550"/>
                  <a:gd name="connsiteY11" fmla="*/ 57150 h 1685925"/>
                  <a:gd name="connsiteX12" fmla="*/ 1847850 w 2114550"/>
                  <a:gd name="connsiteY12" fmla="*/ 142875 h 1685925"/>
                  <a:gd name="connsiteX13" fmla="*/ 1943100 w 2114550"/>
                  <a:gd name="connsiteY13" fmla="*/ 609600 h 1685925"/>
                  <a:gd name="connsiteX14" fmla="*/ 2114550 w 2114550"/>
                  <a:gd name="connsiteY14" fmla="*/ 771525 h 1685925"/>
                  <a:gd name="connsiteX15" fmla="*/ 2105025 w 2114550"/>
                  <a:gd name="connsiteY15" fmla="*/ 1685925 h 1685925"/>
                  <a:gd name="connsiteX16" fmla="*/ 476250 w 2114550"/>
                  <a:gd name="connsiteY16" fmla="*/ 1638300 h 1685925"/>
                  <a:gd name="connsiteX17" fmla="*/ 133350 w 2114550"/>
                  <a:gd name="connsiteY17" fmla="*/ 1409700 h 1685925"/>
                  <a:gd name="connsiteX18" fmla="*/ 38100 w 2114550"/>
                  <a:gd name="connsiteY18" fmla="*/ 1076325 h 1685925"/>
                  <a:gd name="connsiteX19" fmla="*/ 0 w 2114550"/>
                  <a:gd name="connsiteY19" fmla="*/ 819150 h 1685925"/>
                  <a:gd name="connsiteX20" fmla="*/ 142875 w 2114550"/>
                  <a:gd name="connsiteY20" fmla="*/ 962025 h 1685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14550" h="1685925">
                    <a:moveTo>
                      <a:pt x="142875" y="962025"/>
                    </a:moveTo>
                    <a:lnTo>
                      <a:pt x="314325" y="933450"/>
                    </a:lnTo>
                    <a:lnTo>
                      <a:pt x="438150" y="885825"/>
                    </a:lnTo>
                    <a:lnTo>
                      <a:pt x="561975" y="781050"/>
                    </a:lnTo>
                    <a:lnTo>
                      <a:pt x="695325" y="781050"/>
                    </a:lnTo>
                    <a:lnTo>
                      <a:pt x="857250" y="704850"/>
                    </a:lnTo>
                    <a:lnTo>
                      <a:pt x="904875" y="171450"/>
                    </a:lnTo>
                    <a:lnTo>
                      <a:pt x="971550" y="142875"/>
                    </a:lnTo>
                    <a:lnTo>
                      <a:pt x="1019175" y="28575"/>
                    </a:lnTo>
                    <a:lnTo>
                      <a:pt x="1371600" y="0"/>
                    </a:lnTo>
                    <a:lnTo>
                      <a:pt x="1590675" y="57150"/>
                    </a:lnTo>
                    <a:lnTo>
                      <a:pt x="1685925" y="57150"/>
                    </a:lnTo>
                    <a:lnTo>
                      <a:pt x="1847850" y="142875"/>
                    </a:lnTo>
                    <a:lnTo>
                      <a:pt x="1943100" y="609600"/>
                    </a:lnTo>
                    <a:lnTo>
                      <a:pt x="2114550" y="771525"/>
                    </a:lnTo>
                    <a:lnTo>
                      <a:pt x="2105025" y="1685925"/>
                    </a:lnTo>
                    <a:lnTo>
                      <a:pt x="476250" y="1638300"/>
                    </a:lnTo>
                    <a:lnTo>
                      <a:pt x="133350" y="1409700"/>
                    </a:lnTo>
                    <a:lnTo>
                      <a:pt x="38100" y="1076325"/>
                    </a:lnTo>
                    <a:lnTo>
                      <a:pt x="0" y="819150"/>
                    </a:lnTo>
                    <a:lnTo>
                      <a:pt x="142875" y="962025"/>
                    </a:lnTo>
                    <a:close/>
                  </a:path>
                </a:pathLst>
              </a:custGeom>
              <a:solidFill>
                <a:srgbClr val="4F39E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847975" y="7620000"/>
                <a:ext cx="9382125" cy="2943225"/>
              </a:xfrm>
              <a:custGeom>
                <a:avLst/>
                <a:gdLst>
                  <a:gd name="connsiteX0" fmla="*/ 0 w 9382125"/>
                  <a:gd name="connsiteY0" fmla="*/ 2181225 h 2943225"/>
                  <a:gd name="connsiteX1" fmla="*/ 533400 w 9382125"/>
                  <a:gd name="connsiteY1" fmla="*/ 2228850 h 2943225"/>
                  <a:gd name="connsiteX2" fmla="*/ 904875 w 9382125"/>
                  <a:gd name="connsiteY2" fmla="*/ 2314575 h 2943225"/>
                  <a:gd name="connsiteX3" fmla="*/ 1781175 w 9382125"/>
                  <a:gd name="connsiteY3" fmla="*/ 2514600 h 2943225"/>
                  <a:gd name="connsiteX4" fmla="*/ 2466975 w 9382125"/>
                  <a:gd name="connsiteY4" fmla="*/ 2590800 h 2943225"/>
                  <a:gd name="connsiteX5" fmla="*/ 2952750 w 9382125"/>
                  <a:gd name="connsiteY5" fmla="*/ 2543175 h 2943225"/>
                  <a:gd name="connsiteX6" fmla="*/ 3352800 w 9382125"/>
                  <a:gd name="connsiteY6" fmla="*/ 2457450 h 2943225"/>
                  <a:gd name="connsiteX7" fmla="*/ 3752850 w 9382125"/>
                  <a:gd name="connsiteY7" fmla="*/ 2400300 h 2943225"/>
                  <a:gd name="connsiteX8" fmla="*/ 3819525 w 9382125"/>
                  <a:gd name="connsiteY8" fmla="*/ 2409825 h 2943225"/>
                  <a:gd name="connsiteX9" fmla="*/ 4210050 w 9382125"/>
                  <a:gd name="connsiteY9" fmla="*/ 2257425 h 2943225"/>
                  <a:gd name="connsiteX10" fmla="*/ 4048125 w 9382125"/>
                  <a:gd name="connsiteY10" fmla="*/ 2047875 h 2943225"/>
                  <a:gd name="connsiteX11" fmla="*/ 4362450 w 9382125"/>
                  <a:gd name="connsiteY11" fmla="*/ 1905000 h 2943225"/>
                  <a:gd name="connsiteX12" fmla="*/ 4714875 w 9382125"/>
                  <a:gd name="connsiteY12" fmla="*/ 1771650 h 2943225"/>
                  <a:gd name="connsiteX13" fmla="*/ 4914900 w 9382125"/>
                  <a:gd name="connsiteY13" fmla="*/ 1704975 h 2943225"/>
                  <a:gd name="connsiteX14" fmla="*/ 5133975 w 9382125"/>
                  <a:gd name="connsiteY14" fmla="*/ 1495425 h 2943225"/>
                  <a:gd name="connsiteX15" fmla="*/ 5314950 w 9382125"/>
                  <a:gd name="connsiteY15" fmla="*/ 1381125 h 2943225"/>
                  <a:gd name="connsiteX16" fmla="*/ 5305425 w 9382125"/>
                  <a:gd name="connsiteY16" fmla="*/ 962025 h 2943225"/>
                  <a:gd name="connsiteX17" fmla="*/ 5353050 w 9382125"/>
                  <a:gd name="connsiteY17" fmla="*/ 819150 h 2943225"/>
                  <a:gd name="connsiteX18" fmla="*/ 5362575 w 9382125"/>
                  <a:gd name="connsiteY18" fmla="*/ 561975 h 2943225"/>
                  <a:gd name="connsiteX19" fmla="*/ 5486400 w 9382125"/>
                  <a:gd name="connsiteY19" fmla="*/ 552450 h 2943225"/>
                  <a:gd name="connsiteX20" fmla="*/ 5724525 w 9382125"/>
                  <a:gd name="connsiteY20" fmla="*/ 466725 h 2943225"/>
                  <a:gd name="connsiteX21" fmla="*/ 5800725 w 9382125"/>
                  <a:gd name="connsiteY21" fmla="*/ 361950 h 2943225"/>
                  <a:gd name="connsiteX22" fmla="*/ 5981700 w 9382125"/>
                  <a:gd name="connsiteY22" fmla="*/ 314325 h 2943225"/>
                  <a:gd name="connsiteX23" fmla="*/ 6010275 w 9382125"/>
                  <a:gd name="connsiteY23" fmla="*/ 161925 h 2943225"/>
                  <a:gd name="connsiteX24" fmla="*/ 6010275 w 9382125"/>
                  <a:gd name="connsiteY24" fmla="*/ 161925 h 2943225"/>
                  <a:gd name="connsiteX25" fmla="*/ 6267450 w 9382125"/>
                  <a:gd name="connsiteY25" fmla="*/ 95250 h 2943225"/>
                  <a:gd name="connsiteX26" fmla="*/ 6305550 w 9382125"/>
                  <a:gd name="connsiteY26" fmla="*/ 9525 h 2943225"/>
                  <a:gd name="connsiteX27" fmla="*/ 6438900 w 9382125"/>
                  <a:gd name="connsiteY27" fmla="*/ 0 h 2943225"/>
                  <a:gd name="connsiteX28" fmla="*/ 6543675 w 9382125"/>
                  <a:gd name="connsiteY28" fmla="*/ 28575 h 2943225"/>
                  <a:gd name="connsiteX29" fmla="*/ 6819900 w 9382125"/>
                  <a:gd name="connsiteY29" fmla="*/ 28575 h 2943225"/>
                  <a:gd name="connsiteX30" fmla="*/ 6943725 w 9382125"/>
                  <a:gd name="connsiteY30" fmla="*/ 57150 h 2943225"/>
                  <a:gd name="connsiteX31" fmla="*/ 7115175 w 9382125"/>
                  <a:gd name="connsiteY31" fmla="*/ 57150 h 2943225"/>
                  <a:gd name="connsiteX32" fmla="*/ 7105650 w 9382125"/>
                  <a:gd name="connsiteY32" fmla="*/ 200025 h 2943225"/>
                  <a:gd name="connsiteX33" fmla="*/ 7296150 w 9382125"/>
                  <a:gd name="connsiteY33" fmla="*/ 200025 h 2943225"/>
                  <a:gd name="connsiteX34" fmla="*/ 7381875 w 9382125"/>
                  <a:gd name="connsiteY34" fmla="*/ 361950 h 2943225"/>
                  <a:gd name="connsiteX35" fmla="*/ 7419975 w 9382125"/>
                  <a:gd name="connsiteY35" fmla="*/ 847725 h 2943225"/>
                  <a:gd name="connsiteX36" fmla="*/ 7381875 w 9382125"/>
                  <a:gd name="connsiteY36" fmla="*/ 1066800 h 2943225"/>
                  <a:gd name="connsiteX37" fmla="*/ 7448550 w 9382125"/>
                  <a:gd name="connsiteY37" fmla="*/ 1152525 h 2943225"/>
                  <a:gd name="connsiteX38" fmla="*/ 7477125 w 9382125"/>
                  <a:gd name="connsiteY38" fmla="*/ 1362075 h 2943225"/>
                  <a:gd name="connsiteX39" fmla="*/ 7648575 w 9382125"/>
                  <a:gd name="connsiteY39" fmla="*/ 1628775 h 2943225"/>
                  <a:gd name="connsiteX40" fmla="*/ 7810500 w 9382125"/>
                  <a:gd name="connsiteY40" fmla="*/ 1733550 h 2943225"/>
                  <a:gd name="connsiteX41" fmla="*/ 7972425 w 9382125"/>
                  <a:gd name="connsiteY41" fmla="*/ 1857375 h 2943225"/>
                  <a:gd name="connsiteX42" fmla="*/ 8410575 w 9382125"/>
                  <a:gd name="connsiteY42" fmla="*/ 1952625 h 2943225"/>
                  <a:gd name="connsiteX43" fmla="*/ 8362950 w 9382125"/>
                  <a:gd name="connsiteY43" fmla="*/ 1981200 h 2943225"/>
                  <a:gd name="connsiteX44" fmla="*/ 8667750 w 9382125"/>
                  <a:gd name="connsiteY44" fmla="*/ 2000250 h 2943225"/>
                  <a:gd name="connsiteX45" fmla="*/ 9191625 w 9382125"/>
                  <a:gd name="connsiteY45" fmla="*/ 2133600 h 2943225"/>
                  <a:gd name="connsiteX46" fmla="*/ 9382125 w 9382125"/>
                  <a:gd name="connsiteY46" fmla="*/ 2200275 h 2943225"/>
                  <a:gd name="connsiteX47" fmla="*/ 9353550 w 9382125"/>
                  <a:gd name="connsiteY47" fmla="*/ 2752725 h 2943225"/>
                  <a:gd name="connsiteX48" fmla="*/ 8086725 w 9382125"/>
                  <a:gd name="connsiteY48" fmla="*/ 2657475 h 2943225"/>
                  <a:gd name="connsiteX49" fmla="*/ 7620000 w 9382125"/>
                  <a:gd name="connsiteY49" fmla="*/ 2724150 h 2943225"/>
                  <a:gd name="connsiteX50" fmla="*/ 7372350 w 9382125"/>
                  <a:gd name="connsiteY50" fmla="*/ 2714625 h 2943225"/>
                  <a:gd name="connsiteX51" fmla="*/ 6715125 w 9382125"/>
                  <a:gd name="connsiteY51" fmla="*/ 2628900 h 2943225"/>
                  <a:gd name="connsiteX52" fmla="*/ 5943600 w 9382125"/>
                  <a:gd name="connsiteY52" fmla="*/ 2667000 h 2943225"/>
                  <a:gd name="connsiteX53" fmla="*/ 5238750 w 9382125"/>
                  <a:gd name="connsiteY53" fmla="*/ 2876550 h 2943225"/>
                  <a:gd name="connsiteX54" fmla="*/ 5057775 w 9382125"/>
                  <a:gd name="connsiteY54" fmla="*/ 2876550 h 2943225"/>
                  <a:gd name="connsiteX55" fmla="*/ 4438650 w 9382125"/>
                  <a:gd name="connsiteY55" fmla="*/ 2781300 h 2943225"/>
                  <a:gd name="connsiteX56" fmla="*/ 4314825 w 9382125"/>
                  <a:gd name="connsiteY56" fmla="*/ 2819400 h 2943225"/>
                  <a:gd name="connsiteX57" fmla="*/ 4257675 w 9382125"/>
                  <a:gd name="connsiteY57" fmla="*/ 2819400 h 2943225"/>
                  <a:gd name="connsiteX58" fmla="*/ 4000500 w 9382125"/>
                  <a:gd name="connsiteY58" fmla="*/ 2895600 h 2943225"/>
                  <a:gd name="connsiteX59" fmla="*/ 3248025 w 9382125"/>
                  <a:gd name="connsiteY59" fmla="*/ 2838450 h 2943225"/>
                  <a:gd name="connsiteX60" fmla="*/ 2886075 w 9382125"/>
                  <a:gd name="connsiteY60" fmla="*/ 2838450 h 2943225"/>
                  <a:gd name="connsiteX61" fmla="*/ 2733675 w 9382125"/>
                  <a:gd name="connsiteY61" fmla="*/ 2886075 h 2943225"/>
                  <a:gd name="connsiteX62" fmla="*/ 2438400 w 9382125"/>
                  <a:gd name="connsiteY62" fmla="*/ 2943225 h 2943225"/>
                  <a:gd name="connsiteX63" fmla="*/ 1819275 w 9382125"/>
                  <a:gd name="connsiteY63" fmla="*/ 2914650 h 2943225"/>
                  <a:gd name="connsiteX64" fmla="*/ 1476375 w 9382125"/>
                  <a:gd name="connsiteY64" fmla="*/ 2914650 h 2943225"/>
                  <a:gd name="connsiteX65" fmla="*/ 1219200 w 9382125"/>
                  <a:gd name="connsiteY65" fmla="*/ 2895600 h 2943225"/>
                  <a:gd name="connsiteX66" fmla="*/ 1095375 w 9382125"/>
                  <a:gd name="connsiteY66" fmla="*/ 2895600 h 2943225"/>
                  <a:gd name="connsiteX67" fmla="*/ 657225 w 9382125"/>
                  <a:gd name="connsiteY67" fmla="*/ 2857500 h 2943225"/>
                  <a:gd name="connsiteX68" fmla="*/ 476250 w 9382125"/>
                  <a:gd name="connsiteY68" fmla="*/ 2781300 h 2943225"/>
                  <a:gd name="connsiteX69" fmla="*/ 295275 w 9382125"/>
                  <a:gd name="connsiteY69" fmla="*/ 2914650 h 2943225"/>
                  <a:gd name="connsiteX70" fmla="*/ 0 w 9382125"/>
                  <a:gd name="connsiteY70" fmla="*/ 2181225 h 2943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9382125" h="2943225">
                    <a:moveTo>
                      <a:pt x="0" y="2181225"/>
                    </a:moveTo>
                    <a:lnTo>
                      <a:pt x="533400" y="2228850"/>
                    </a:lnTo>
                    <a:lnTo>
                      <a:pt x="904875" y="2314575"/>
                    </a:lnTo>
                    <a:lnTo>
                      <a:pt x="1781175" y="2514600"/>
                    </a:lnTo>
                    <a:lnTo>
                      <a:pt x="2466975" y="2590800"/>
                    </a:lnTo>
                    <a:lnTo>
                      <a:pt x="2952750" y="2543175"/>
                    </a:lnTo>
                    <a:lnTo>
                      <a:pt x="3352800" y="2457450"/>
                    </a:lnTo>
                    <a:lnTo>
                      <a:pt x="3752850" y="2400300"/>
                    </a:lnTo>
                    <a:lnTo>
                      <a:pt x="3819525" y="2409825"/>
                    </a:lnTo>
                    <a:lnTo>
                      <a:pt x="4210050" y="2257425"/>
                    </a:lnTo>
                    <a:lnTo>
                      <a:pt x="4048125" y="2047875"/>
                    </a:lnTo>
                    <a:lnTo>
                      <a:pt x="4362450" y="1905000"/>
                    </a:lnTo>
                    <a:lnTo>
                      <a:pt x="4714875" y="1771650"/>
                    </a:lnTo>
                    <a:lnTo>
                      <a:pt x="4914900" y="1704975"/>
                    </a:lnTo>
                    <a:lnTo>
                      <a:pt x="5133975" y="1495425"/>
                    </a:lnTo>
                    <a:lnTo>
                      <a:pt x="5314950" y="1381125"/>
                    </a:lnTo>
                    <a:lnTo>
                      <a:pt x="5305425" y="962025"/>
                    </a:lnTo>
                    <a:lnTo>
                      <a:pt x="5353050" y="819150"/>
                    </a:lnTo>
                    <a:lnTo>
                      <a:pt x="5362575" y="561975"/>
                    </a:lnTo>
                    <a:lnTo>
                      <a:pt x="5486400" y="552450"/>
                    </a:lnTo>
                    <a:lnTo>
                      <a:pt x="5724525" y="466725"/>
                    </a:lnTo>
                    <a:lnTo>
                      <a:pt x="5800725" y="361950"/>
                    </a:lnTo>
                    <a:lnTo>
                      <a:pt x="5981700" y="314325"/>
                    </a:lnTo>
                    <a:lnTo>
                      <a:pt x="6010275" y="161925"/>
                    </a:lnTo>
                    <a:lnTo>
                      <a:pt x="6010275" y="161925"/>
                    </a:lnTo>
                    <a:lnTo>
                      <a:pt x="6267450" y="95250"/>
                    </a:lnTo>
                    <a:lnTo>
                      <a:pt x="6305550" y="9525"/>
                    </a:lnTo>
                    <a:lnTo>
                      <a:pt x="6438900" y="0"/>
                    </a:lnTo>
                    <a:lnTo>
                      <a:pt x="6543675" y="28575"/>
                    </a:lnTo>
                    <a:lnTo>
                      <a:pt x="6819900" y="28575"/>
                    </a:lnTo>
                    <a:lnTo>
                      <a:pt x="6943725" y="57150"/>
                    </a:lnTo>
                    <a:lnTo>
                      <a:pt x="7115175" y="57150"/>
                    </a:lnTo>
                    <a:lnTo>
                      <a:pt x="7105650" y="200025"/>
                    </a:lnTo>
                    <a:lnTo>
                      <a:pt x="7296150" y="200025"/>
                    </a:lnTo>
                    <a:lnTo>
                      <a:pt x="7381875" y="361950"/>
                    </a:lnTo>
                    <a:lnTo>
                      <a:pt x="7419975" y="847725"/>
                    </a:lnTo>
                    <a:lnTo>
                      <a:pt x="7381875" y="1066800"/>
                    </a:lnTo>
                    <a:lnTo>
                      <a:pt x="7448550" y="1152525"/>
                    </a:lnTo>
                    <a:lnTo>
                      <a:pt x="7477125" y="1362075"/>
                    </a:lnTo>
                    <a:lnTo>
                      <a:pt x="7648575" y="1628775"/>
                    </a:lnTo>
                    <a:lnTo>
                      <a:pt x="7810500" y="1733550"/>
                    </a:lnTo>
                    <a:lnTo>
                      <a:pt x="7972425" y="1857375"/>
                    </a:lnTo>
                    <a:lnTo>
                      <a:pt x="8410575" y="1952625"/>
                    </a:lnTo>
                    <a:lnTo>
                      <a:pt x="8362950" y="1981200"/>
                    </a:lnTo>
                    <a:lnTo>
                      <a:pt x="8667750" y="2000250"/>
                    </a:lnTo>
                    <a:lnTo>
                      <a:pt x="9191625" y="2133600"/>
                    </a:lnTo>
                    <a:lnTo>
                      <a:pt x="9382125" y="2200275"/>
                    </a:lnTo>
                    <a:lnTo>
                      <a:pt x="9353550" y="2752725"/>
                    </a:lnTo>
                    <a:lnTo>
                      <a:pt x="8086725" y="2657475"/>
                    </a:lnTo>
                    <a:lnTo>
                      <a:pt x="7620000" y="2724150"/>
                    </a:lnTo>
                    <a:lnTo>
                      <a:pt x="7372350" y="2714625"/>
                    </a:lnTo>
                    <a:lnTo>
                      <a:pt x="6715125" y="2628900"/>
                    </a:lnTo>
                    <a:lnTo>
                      <a:pt x="5943600" y="2667000"/>
                    </a:lnTo>
                    <a:lnTo>
                      <a:pt x="5238750" y="2876550"/>
                    </a:lnTo>
                    <a:lnTo>
                      <a:pt x="5057775" y="2876550"/>
                    </a:lnTo>
                    <a:lnTo>
                      <a:pt x="4438650" y="2781300"/>
                    </a:lnTo>
                    <a:cubicBezTo>
                      <a:pt x="4395051" y="2797650"/>
                      <a:pt x="4360548" y="2815243"/>
                      <a:pt x="4314825" y="2819400"/>
                    </a:cubicBezTo>
                    <a:cubicBezTo>
                      <a:pt x="4295853" y="2821125"/>
                      <a:pt x="4276725" y="2819400"/>
                      <a:pt x="4257675" y="2819400"/>
                    </a:cubicBezTo>
                    <a:lnTo>
                      <a:pt x="4000500" y="2895600"/>
                    </a:lnTo>
                    <a:lnTo>
                      <a:pt x="3248025" y="2838450"/>
                    </a:lnTo>
                    <a:lnTo>
                      <a:pt x="2886075" y="2838450"/>
                    </a:lnTo>
                    <a:lnTo>
                      <a:pt x="2733675" y="2886075"/>
                    </a:lnTo>
                    <a:lnTo>
                      <a:pt x="2438400" y="2943225"/>
                    </a:lnTo>
                    <a:lnTo>
                      <a:pt x="1819275" y="2914650"/>
                    </a:lnTo>
                    <a:lnTo>
                      <a:pt x="1476375" y="2914650"/>
                    </a:lnTo>
                    <a:lnTo>
                      <a:pt x="1219200" y="2895600"/>
                    </a:lnTo>
                    <a:lnTo>
                      <a:pt x="1095375" y="2895600"/>
                    </a:lnTo>
                    <a:lnTo>
                      <a:pt x="657225" y="2857500"/>
                    </a:lnTo>
                    <a:lnTo>
                      <a:pt x="476250" y="2781300"/>
                    </a:lnTo>
                    <a:lnTo>
                      <a:pt x="295275" y="2914650"/>
                    </a:lnTo>
                    <a:lnTo>
                      <a:pt x="0" y="2181225"/>
                    </a:lnTo>
                    <a:close/>
                  </a:path>
                </a:pathLst>
              </a:cu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593029" y="7498080"/>
              <a:ext cx="9714585" cy="2754630"/>
              <a:chOff x="2593029" y="7498080"/>
              <a:chExt cx="9714585" cy="2754630"/>
            </a:xfrm>
          </p:grpSpPr>
          <p:sp>
            <p:nvSpPr>
              <p:cNvPr id="24" name="Freeform 23"/>
              <p:cNvSpPr/>
              <p:nvPr/>
            </p:nvSpPr>
            <p:spPr>
              <a:xfrm rot="16370644">
                <a:off x="3456189" y="7747854"/>
                <a:ext cx="320434" cy="2046754"/>
              </a:xfrm>
              <a:custGeom>
                <a:avLst/>
                <a:gdLst>
                  <a:gd name="connsiteX0" fmla="*/ 38100 w 1038225"/>
                  <a:gd name="connsiteY0" fmla="*/ 0 h 2171700"/>
                  <a:gd name="connsiteX1" fmla="*/ 304800 w 1038225"/>
                  <a:gd name="connsiteY1" fmla="*/ 238125 h 2171700"/>
                  <a:gd name="connsiteX2" fmla="*/ 542925 w 1038225"/>
                  <a:gd name="connsiteY2" fmla="*/ 304800 h 2171700"/>
                  <a:gd name="connsiteX3" fmla="*/ 581025 w 1038225"/>
                  <a:gd name="connsiteY3" fmla="*/ 552450 h 2171700"/>
                  <a:gd name="connsiteX4" fmla="*/ 771525 w 1038225"/>
                  <a:gd name="connsiteY4" fmla="*/ 771525 h 2171700"/>
                  <a:gd name="connsiteX5" fmla="*/ 866775 w 1038225"/>
                  <a:gd name="connsiteY5" fmla="*/ 1162050 h 2171700"/>
                  <a:gd name="connsiteX6" fmla="*/ 933450 w 1038225"/>
                  <a:gd name="connsiteY6" fmla="*/ 1543050 h 2171700"/>
                  <a:gd name="connsiteX7" fmla="*/ 962025 w 1038225"/>
                  <a:gd name="connsiteY7" fmla="*/ 1885950 h 2171700"/>
                  <a:gd name="connsiteX8" fmla="*/ 1038225 w 1038225"/>
                  <a:gd name="connsiteY8" fmla="*/ 1962150 h 2171700"/>
                  <a:gd name="connsiteX9" fmla="*/ 1038225 w 1038225"/>
                  <a:gd name="connsiteY9" fmla="*/ 2085975 h 2171700"/>
                  <a:gd name="connsiteX10" fmla="*/ 638175 w 1038225"/>
                  <a:gd name="connsiteY10" fmla="*/ 2095500 h 2171700"/>
                  <a:gd name="connsiteX11" fmla="*/ 466725 w 1038225"/>
                  <a:gd name="connsiteY11" fmla="*/ 2143125 h 2171700"/>
                  <a:gd name="connsiteX12" fmla="*/ 257175 w 1038225"/>
                  <a:gd name="connsiteY12" fmla="*/ 2171700 h 2171700"/>
                  <a:gd name="connsiteX13" fmla="*/ 0 w 1038225"/>
                  <a:gd name="connsiteY13" fmla="*/ 2105025 h 2171700"/>
                  <a:gd name="connsiteX14" fmla="*/ 38100 w 1038225"/>
                  <a:gd name="connsiteY14" fmla="*/ 0 h 2171700"/>
                  <a:gd name="connsiteX0" fmla="*/ -1 w 1000124"/>
                  <a:gd name="connsiteY0" fmla="*/ 0 h 2513203"/>
                  <a:gd name="connsiteX1" fmla="*/ 266699 w 1000124"/>
                  <a:gd name="connsiteY1" fmla="*/ 238125 h 2513203"/>
                  <a:gd name="connsiteX2" fmla="*/ 504824 w 1000124"/>
                  <a:gd name="connsiteY2" fmla="*/ 304800 h 2513203"/>
                  <a:gd name="connsiteX3" fmla="*/ 542924 w 1000124"/>
                  <a:gd name="connsiteY3" fmla="*/ 552450 h 2513203"/>
                  <a:gd name="connsiteX4" fmla="*/ 733424 w 1000124"/>
                  <a:gd name="connsiteY4" fmla="*/ 771525 h 2513203"/>
                  <a:gd name="connsiteX5" fmla="*/ 828674 w 1000124"/>
                  <a:gd name="connsiteY5" fmla="*/ 1162050 h 2513203"/>
                  <a:gd name="connsiteX6" fmla="*/ 895349 w 1000124"/>
                  <a:gd name="connsiteY6" fmla="*/ 1543050 h 2513203"/>
                  <a:gd name="connsiteX7" fmla="*/ 923924 w 1000124"/>
                  <a:gd name="connsiteY7" fmla="*/ 1885950 h 2513203"/>
                  <a:gd name="connsiteX8" fmla="*/ 1000124 w 1000124"/>
                  <a:gd name="connsiteY8" fmla="*/ 1962150 h 2513203"/>
                  <a:gd name="connsiteX9" fmla="*/ 1000124 w 1000124"/>
                  <a:gd name="connsiteY9" fmla="*/ 2085975 h 2513203"/>
                  <a:gd name="connsiteX10" fmla="*/ 600074 w 1000124"/>
                  <a:gd name="connsiteY10" fmla="*/ 2095500 h 2513203"/>
                  <a:gd name="connsiteX11" fmla="*/ 428624 w 1000124"/>
                  <a:gd name="connsiteY11" fmla="*/ 2143125 h 2513203"/>
                  <a:gd name="connsiteX12" fmla="*/ 219074 w 1000124"/>
                  <a:gd name="connsiteY12" fmla="*/ 2171700 h 2513203"/>
                  <a:gd name="connsiteX13" fmla="*/ 243990 w 1000124"/>
                  <a:gd name="connsiteY13" fmla="*/ 2513203 h 2513203"/>
                  <a:gd name="connsiteX14" fmla="*/ -1 w 1000124"/>
                  <a:gd name="connsiteY14" fmla="*/ 0 h 2513203"/>
                  <a:gd name="connsiteX0" fmla="*/ 98982 w 1099107"/>
                  <a:gd name="connsiteY0" fmla="*/ 0 h 2513203"/>
                  <a:gd name="connsiteX1" fmla="*/ 365682 w 1099107"/>
                  <a:gd name="connsiteY1" fmla="*/ 238125 h 2513203"/>
                  <a:gd name="connsiteX2" fmla="*/ 603807 w 1099107"/>
                  <a:gd name="connsiteY2" fmla="*/ 304800 h 2513203"/>
                  <a:gd name="connsiteX3" fmla="*/ 641907 w 1099107"/>
                  <a:gd name="connsiteY3" fmla="*/ 552450 h 2513203"/>
                  <a:gd name="connsiteX4" fmla="*/ 832407 w 1099107"/>
                  <a:gd name="connsiteY4" fmla="*/ 771525 h 2513203"/>
                  <a:gd name="connsiteX5" fmla="*/ 927657 w 1099107"/>
                  <a:gd name="connsiteY5" fmla="*/ 1162050 h 2513203"/>
                  <a:gd name="connsiteX6" fmla="*/ 994332 w 1099107"/>
                  <a:gd name="connsiteY6" fmla="*/ 1543050 h 2513203"/>
                  <a:gd name="connsiteX7" fmla="*/ 1022907 w 1099107"/>
                  <a:gd name="connsiteY7" fmla="*/ 1885950 h 2513203"/>
                  <a:gd name="connsiteX8" fmla="*/ 1099107 w 1099107"/>
                  <a:gd name="connsiteY8" fmla="*/ 1962150 h 2513203"/>
                  <a:gd name="connsiteX9" fmla="*/ 1099107 w 1099107"/>
                  <a:gd name="connsiteY9" fmla="*/ 2085975 h 2513203"/>
                  <a:gd name="connsiteX10" fmla="*/ 699057 w 1099107"/>
                  <a:gd name="connsiteY10" fmla="*/ 2095500 h 2513203"/>
                  <a:gd name="connsiteX11" fmla="*/ 527607 w 1099107"/>
                  <a:gd name="connsiteY11" fmla="*/ 2143125 h 2513203"/>
                  <a:gd name="connsiteX12" fmla="*/ 318057 w 1099107"/>
                  <a:gd name="connsiteY12" fmla="*/ 2171700 h 2513203"/>
                  <a:gd name="connsiteX13" fmla="*/ 342973 w 1099107"/>
                  <a:gd name="connsiteY13" fmla="*/ 2513203 h 2513203"/>
                  <a:gd name="connsiteX14" fmla="*/ 98982 w 1099107"/>
                  <a:gd name="connsiteY14" fmla="*/ 0 h 2513203"/>
                  <a:gd name="connsiteX0" fmla="*/ 144170 w 1144295"/>
                  <a:gd name="connsiteY0" fmla="*/ 0 h 2513203"/>
                  <a:gd name="connsiteX1" fmla="*/ 410870 w 1144295"/>
                  <a:gd name="connsiteY1" fmla="*/ 238125 h 2513203"/>
                  <a:gd name="connsiteX2" fmla="*/ 648995 w 1144295"/>
                  <a:gd name="connsiteY2" fmla="*/ 304800 h 2513203"/>
                  <a:gd name="connsiteX3" fmla="*/ 687095 w 1144295"/>
                  <a:gd name="connsiteY3" fmla="*/ 552450 h 2513203"/>
                  <a:gd name="connsiteX4" fmla="*/ 877595 w 1144295"/>
                  <a:gd name="connsiteY4" fmla="*/ 771525 h 2513203"/>
                  <a:gd name="connsiteX5" fmla="*/ 972845 w 1144295"/>
                  <a:gd name="connsiteY5" fmla="*/ 1162050 h 2513203"/>
                  <a:gd name="connsiteX6" fmla="*/ 1039520 w 1144295"/>
                  <a:gd name="connsiteY6" fmla="*/ 1543050 h 2513203"/>
                  <a:gd name="connsiteX7" fmla="*/ 1068095 w 1144295"/>
                  <a:gd name="connsiteY7" fmla="*/ 1885950 h 2513203"/>
                  <a:gd name="connsiteX8" fmla="*/ 1144295 w 1144295"/>
                  <a:gd name="connsiteY8" fmla="*/ 1962150 h 2513203"/>
                  <a:gd name="connsiteX9" fmla="*/ 1144295 w 1144295"/>
                  <a:gd name="connsiteY9" fmla="*/ 2085975 h 2513203"/>
                  <a:gd name="connsiteX10" fmla="*/ 744245 w 1144295"/>
                  <a:gd name="connsiteY10" fmla="*/ 2095500 h 2513203"/>
                  <a:gd name="connsiteX11" fmla="*/ 572795 w 1144295"/>
                  <a:gd name="connsiteY11" fmla="*/ 2143125 h 2513203"/>
                  <a:gd name="connsiteX12" fmla="*/ 363245 w 1144295"/>
                  <a:gd name="connsiteY12" fmla="*/ 2171700 h 2513203"/>
                  <a:gd name="connsiteX13" fmla="*/ 388161 w 1144295"/>
                  <a:gd name="connsiteY13" fmla="*/ 2513203 h 2513203"/>
                  <a:gd name="connsiteX14" fmla="*/ 7901 w 1144295"/>
                  <a:gd name="connsiteY14" fmla="*/ 480235 h 2513203"/>
                  <a:gd name="connsiteX15" fmla="*/ 144170 w 1144295"/>
                  <a:gd name="connsiteY15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363246 w 1144296"/>
                  <a:gd name="connsiteY12" fmla="*/ 2171700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291312 w 1144296"/>
                  <a:gd name="connsiteY9" fmla="*/ 1532632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744246 w 1068096"/>
                  <a:gd name="connsiteY10" fmla="*/ 2095500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448206 w 1068096"/>
                  <a:gd name="connsiteY11" fmla="*/ 2240848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39521"/>
                  <a:gd name="connsiteY0" fmla="*/ 0 h 2513203"/>
                  <a:gd name="connsiteX1" fmla="*/ 410871 w 1039521"/>
                  <a:gd name="connsiteY1" fmla="*/ 238125 h 2513203"/>
                  <a:gd name="connsiteX2" fmla="*/ 648996 w 1039521"/>
                  <a:gd name="connsiteY2" fmla="*/ 304800 h 2513203"/>
                  <a:gd name="connsiteX3" fmla="*/ 687096 w 1039521"/>
                  <a:gd name="connsiteY3" fmla="*/ 552450 h 2513203"/>
                  <a:gd name="connsiteX4" fmla="*/ 877596 w 1039521"/>
                  <a:gd name="connsiteY4" fmla="*/ 771525 h 2513203"/>
                  <a:gd name="connsiteX5" fmla="*/ 972846 w 1039521"/>
                  <a:gd name="connsiteY5" fmla="*/ 1162050 h 2513203"/>
                  <a:gd name="connsiteX6" fmla="*/ 1039521 w 1039521"/>
                  <a:gd name="connsiteY6" fmla="*/ 1543050 h 2513203"/>
                  <a:gd name="connsiteX7" fmla="*/ 291681 w 1039521"/>
                  <a:gd name="connsiteY7" fmla="*/ 618791 h 2513203"/>
                  <a:gd name="connsiteX8" fmla="*/ 296507 w 1039521"/>
                  <a:gd name="connsiteY8" fmla="*/ 974469 h 2513203"/>
                  <a:gd name="connsiteX9" fmla="*/ 291312 w 1039521"/>
                  <a:gd name="connsiteY9" fmla="*/ 1532632 h 2513203"/>
                  <a:gd name="connsiteX10" fmla="*/ 387917 w 1039521"/>
                  <a:gd name="connsiteY10" fmla="*/ 1914312 h 2513203"/>
                  <a:gd name="connsiteX11" fmla="*/ 448206 w 1039521"/>
                  <a:gd name="connsiteY11" fmla="*/ 2240848 h 2513203"/>
                  <a:gd name="connsiteX12" fmla="*/ 468246 w 1039521"/>
                  <a:gd name="connsiteY12" fmla="*/ 2508968 h 2513203"/>
                  <a:gd name="connsiteX13" fmla="*/ 388162 w 1039521"/>
                  <a:gd name="connsiteY13" fmla="*/ 2513203 h 2513203"/>
                  <a:gd name="connsiteX14" fmla="*/ 44201 w 1039521"/>
                  <a:gd name="connsiteY14" fmla="*/ 1675663 h 2513203"/>
                  <a:gd name="connsiteX15" fmla="*/ 7902 w 1039521"/>
                  <a:gd name="connsiteY15" fmla="*/ 480235 h 2513203"/>
                  <a:gd name="connsiteX16" fmla="*/ 144171 w 1039521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877596 w 972846"/>
                  <a:gd name="connsiteY4" fmla="*/ 771525 h 2513203"/>
                  <a:gd name="connsiteX5" fmla="*/ 972846 w 972846"/>
                  <a:gd name="connsiteY5" fmla="*/ 1162050 h 2513203"/>
                  <a:gd name="connsiteX6" fmla="*/ 240029 w 972846"/>
                  <a:gd name="connsiteY6" fmla="*/ 382173 h 2513203"/>
                  <a:gd name="connsiteX7" fmla="*/ 291681 w 972846"/>
                  <a:gd name="connsiteY7" fmla="*/ 618791 h 2513203"/>
                  <a:gd name="connsiteX8" fmla="*/ 296507 w 972846"/>
                  <a:gd name="connsiteY8" fmla="*/ 974469 h 2513203"/>
                  <a:gd name="connsiteX9" fmla="*/ 291312 w 972846"/>
                  <a:gd name="connsiteY9" fmla="*/ 1532632 h 2513203"/>
                  <a:gd name="connsiteX10" fmla="*/ 387917 w 972846"/>
                  <a:gd name="connsiteY10" fmla="*/ 1914312 h 2513203"/>
                  <a:gd name="connsiteX11" fmla="*/ 448206 w 972846"/>
                  <a:gd name="connsiteY11" fmla="*/ 2240848 h 2513203"/>
                  <a:gd name="connsiteX12" fmla="*/ 468246 w 972846"/>
                  <a:gd name="connsiteY12" fmla="*/ 2508968 h 2513203"/>
                  <a:gd name="connsiteX13" fmla="*/ 388162 w 972846"/>
                  <a:gd name="connsiteY13" fmla="*/ 2513203 h 2513203"/>
                  <a:gd name="connsiteX14" fmla="*/ 44201 w 972846"/>
                  <a:gd name="connsiteY14" fmla="*/ 1675663 h 2513203"/>
                  <a:gd name="connsiteX15" fmla="*/ 7902 w 972846"/>
                  <a:gd name="connsiteY15" fmla="*/ 480235 h 2513203"/>
                  <a:gd name="connsiteX16" fmla="*/ 144171 w 972846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972846 w 972846"/>
                  <a:gd name="connsiteY4" fmla="*/ 1162050 h 2513203"/>
                  <a:gd name="connsiteX5" fmla="*/ 240029 w 972846"/>
                  <a:gd name="connsiteY5" fmla="*/ 382173 h 2513203"/>
                  <a:gd name="connsiteX6" fmla="*/ 291681 w 972846"/>
                  <a:gd name="connsiteY6" fmla="*/ 618791 h 2513203"/>
                  <a:gd name="connsiteX7" fmla="*/ 296507 w 972846"/>
                  <a:gd name="connsiteY7" fmla="*/ 974469 h 2513203"/>
                  <a:gd name="connsiteX8" fmla="*/ 291312 w 972846"/>
                  <a:gd name="connsiteY8" fmla="*/ 1532632 h 2513203"/>
                  <a:gd name="connsiteX9" fmla="*/ 387917 w 972846"/>
                  <a:gd name="connsiteY9" fmla="*/ 1914312 h 2513203"/>
                  <a:gd name="connsiteX10" fmla="*/ 448206 w 972846"/>
                  <a:gd name="connsiteY10" fmla="*/ 2240848 h 2513203"/>
                  <a:gd name="connsiteX11" fmla="*/ 468246 w 972846"/>
                  <a:gd name="connsiteY11" fmla="*/ 2508968 h 2513203"/>
                  <a:gd name="connsiteX12" fmla="*/ 388162 w 972846"/>
                  <a:gd name="connsiteY12" fmla="*/ 2513203 h 2513203"/>
                  <a:gd name="connsiteX13" fmla="*/ 44201 w 972846"/>
                  <a:gd name="connsiteY13" fmla="*/ 1675663 h 2513203"/>
                  <a:gd name="connsiteX14" fmla="*/ 7902 w 972846"/>
                  <a:gd name="connsiteY14" fmla="*/ 480235 h 2513203"/>
                  <a:gd name="connsiteX15" fmla="*/ 144171 w 972846"/>
                  <a:gd name="connsiteY15" fmla="*/ 0 h 2513203"/>
                  <a:gd name="connsiteX0" fmla="*/ 144171 w 687096"/>
                  <a:gd name="connsiteY0" fmla="*/ 0 h 2513203"/>
                  <a:gd name="connsiteX1" fmla="*/ 410871 w 687096"/>
                  <a:gd name="connsiteY1" fmla="*/ 238125 h 2513203"/>
                  <a:gd name="connsiteX2" fmla="*/ 648996 w 687096"/>
                  <a:gd name="connsiteY2" fmla="*/ 304800 h 2513203"/>
                  <a:gd name="connsiteX3" fmla="*/ 687096 w 687096"/>
                  <a:gd name="connsiteY3" fmla="*/ 552450 h 2513203"/>
                  <a:gd name="connsiteX4" fmla="*/ 240029 w 687096"/>
                  <a:gd name="connsiteY4" fmla="*/ 382173 h 2513203"/>
                  <a:gd name="connsiteX5" fmla="*/ 291681 w 687096"/>
                  <a:gd name="connsiteY5" fmla="*/ 618791 h 2513203"/>
                  <a:gd name="connsiteX6" fmla="*/ 296507 w 687096"/>
                  <a:gd name="connsiteY6" fmla="*/ 974469 h 2513203"/>
                  <a:gd name="connsiteX7" fmla="*/ 291312 w 687096"/>
                  <a:gd name="connsiteY7" fmla="*/ 1532632 h 2513203"/>
                  <a:gd name="connsiteX8" fmla="*/ 387917 w 687096"/>
                  <a:gd name="connsiteY8" fmla="*/ 1914312 h 2513203"/>
                  <a:gd name="connsiteX9" fmla="*/ 448206 w 687096"/>
                  <a:gd name="connsiteY9" fmla="*/ 2240848 h 2513203"/>
                  <a:gd name="connsiteX10" fmla="*/ 468246 w 687096"/>
                  <a:gd name="connsiteY10" fmla="*/ 2508968 h 2513203"/>
                  <a:gd name="connsiteX11" fmla="*/ 388162 w 687096"/>
                  <a:gd name="connsiteY11" fmla="*/ 2513203 h 2513203"/>
                  <a:gd name="connsiteX12" fmla="*/ 44201 w 687096"/>
                  <a:gd name="connsiteY12" fmla="*/ 1675663 h 2513203"/>
                  <a:gd name="connsiteX13" fmla="*/ 7902 w 687096"/>
                  <a:gd name="connsiteY13" fmla="*/ 480235 h 2513203"/>
                  <a:gd name="connsiteX14" fmla="*/ 144171 w 687096"/>
                  <a:gd name="connsiteY14" fmla="*/ 0 h 2513203"/>
                  <a:gd name="connsiteX0" fmla="*/ 144171 w 648995"/>
                  <a:gd name="connsiteY0" fmla="*/ 0 h 2513203"/>
                  <a:gd name="connsiteX1" fmla="*/ 410871 w 648995"/>
                  <a:gd name="connsiteY1" fmla="*/ 238125 h 2513203"/>
                  <a:gd name="connsiteX2" fmla="*/ 648996 w 648995"/>
                  <a:gd name="connsiteY2" fmla="*/ 304800 h 2513203"/>
                  <a:gd name="connsiteX3" fmla="*/ 240029 w 648995"/>
                  <a:gd name="connsiteY3" fmla="*/ 382173 h 2513203"/>
                  <a:gd name="connsiteX4" fmla="*/ 291681 w 648995"/>
                  <a:gd name="connsiteY4" fmla="*/ 618791 h 2513203"/>
                  <a:gd name="connsiteX5" fmla="*/ 296507 w 648995"/>
                  <a:gd name="connsiteY5" fmla="*/ 974469 h 2513203"/>
                  <a:gd name="connsiteX6" fmla="*/ 291312 w 648995"/>
                  <a:gd name="connsiteY6" fmla="*/ 1532632 h 2513203"/>
                  <a:gd name="connsiteX7" fmla="*/ 387917 w 648995"/>
                  <a:gd name="connsiteY7" fmla="*/ 1914312 h 2513203"/>
                  <a:gd name="connsiteX8" fmla="*/ 448206 w 648995"/>
                  <a:gd name="connsiteY8" fmla="*/ 2240848 h 2513203"/>
                  <a:gd name="connsiteX9" fmla="*/ 468246 w 648995"/>
                  <a:gd name="connsiteY9" fmla="*/ 2508968 h 2513203"/>
                  <a:gd name="connsiteX10" fmla="*/ 388162 w 648995"/>
                  <a:gd name="connsiteY10" fmla="*/ 2513203 h 2513203"/>
                  <a:gd name="connsiteX11" fmla="*/ 44201 w 648995"/>
                  <a:gd name="connsiteY11" fmla="*/ 1675663 h 2513203"/>
                  <a:gd name="connsiteX12" fmla="*/ 7902 w 648995"/>
                  <a:gd name="connsiteY12" fmla="*/ 480235 h 2513203"/>
                  <a:gd name="connsiteX13" fmla="*/ 144171 w 648995"/>
                  <a:gd name="connsiteY13" fmla="*/ 0 h 2513203"/>
                  <a:gd name="connsiteX0" fmla="*/ 144171 w 468246"/>
                  <a:gd name="connsiteY0" fmla="*/ 0 h 2513203"/>
                  <a:gd name="connsiteX1" fmla="*/ 410871 w 468246"/>
                  <a:gd name="connsiteY1" fmla="*/ 238125 h 2513203"/>
                  <a:gd name="connsiteX2" fmla="*/ 240029 w 468246"/>
                  <a:gd name="connsiteY2" fmla="*/ 382173 h 2513203"/>
                  <a:gd name="connsiteX3" fmla="*/ 291681 w 468246"/>
                  <a:gd name="connsiteY3" fmla="*/ 618791 h 2513203"/>
                  <a:gd name="connsiteX4" fmla="*/ 296507 w 468246"/>
                  <a:gd name="connsiteY4" fmla="*/ 974469 h 2513203"/>
                  <a:gd name="connsiteX5" fmla="*/ 291312 w 468246"/>
                  <a:gd name="connsiteY5" fmla="*/ 1532632 h 2513203"/>
                  <a:gd name="connsiteX6" fmla="*/ 387917 w 468246"/>
                  <a:gd name="connsiteY6" fmla="*/ 1914312 h 2513203"/>
                  <a:gd name="connsiteX7" fmla="*/ 448206 w 468246"/>
                  <a:gd name="connsiteY7" fmla="*/ 2240848 h 2513203"/>
                  <a:gd name="connsiteX8" fmla="*/ 468246 w 468246"/>
                  <a:gd name="connsiteY8" fmla="*/ 2508968 h 2513203"/>
                  <a:gd name="connsiteX9" fmla="*/ 388162 w 468246"/>
                  <a:gd name="connsiteY9" fmla="*/ 2513203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44201 w 468246"/>
                  <a:gd name="connsiteY9" fmla="*/ 1675663 h 2513203"/>
                  <a:gd name="connsiteX10" fmla="*/ 7902 w 468246"/>
                  <a:gd name="connsiteY10" fmla="*/ 480235 h 2513203"/>
                  <a:gd name="connsiteX11" fmla="*/ 144171 w 468246"/>
                  <a:gd name="connsiteY11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141238 w 468246"/>
                  <a:gd name="connsiteY9" fmla="*/ 2131686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231292 w 465390"/>
                  <a:gd name="connsiteY0" fmla="*/ 0 h 2451503"/>
                  <a:gd name="connsiteX1" fmla="*/ 237173 w 465390"/>
                  <a:gd name="connsiteY1" fmla="*/ 320473 h 2451503"/>
                  <a:gd name="connsiteX2" fmla="*/ 288825 w 465390"/>
                  <a:gd name="connsiteY2" fmla="*/ 557091 h 2451503"/>
                  <a:gd name="connsiteX3" fmla="*/ 293651 w 465390"/>
                  <a:gd name="connsiteY3" fmla="*/ 912769 h 2451503"/>
                  <a:gd name="connsiteX4" fmla="*/ 288456 w 465390"/>
                  <a:gd name="connsiteY4" fmla="*/ 1470932 h 2451503"/>
                  <a:gd name="connsiteX5" fmla="*/ 385061 w 465390"/>
                  <a:gd name="connsiteY5" fmla="*/ 1852612 h 2451503"/>
                  <a:gd name="connsiteX6" fmla="*/ 445350 w 465390"/>
                  <a:gd name="connsiteY6" fmla="*/ 2179148 h 2451503"/>
                  <a:gd name="connsiteX7" fmla="*/ 465390 w 465390"/>
                  <a:gd name="connsiteY7" fmla="*/ 2447268 h 2451503"/>
                  <a:gd name="connsiteX8" fmla="*/ 385306 w 465390"/>
                  <a:gd name="connsiteY8" fmla="*/ 2451503 h 2451503"/>
                  <a:gd name="connsiteX9" fmla="*/ 138382 w 465390"/>
                  <a:gd name="connsiteY9" fmla="*/ 2069986 h 2451503"/>
                  <a:gd name="connsiteX10" fmla="*/ 41345 w 465390"/>
                  <a:gd name="connsiteY10" fmla="*/ 1613963 h 2451503"/>
                  <a:gd name="connsiteX11" fmla="*/ 5046 w 465390"/>
                  <a:gd name="connsiteY11" fmla="*/ 418535 h 2451503"/>
                  <a:gd name="connsiteX12" fmla="*/ 231292 w 465390"/>
                  <a:gd name="connsiteY12" fmla="*/ 0 h 2451503"/>
                  <a:gd name="connsiteX0" fmla="*/ 231352 w 465450"/>
                  <a:gd name="connsiteY0" fmla="*/ 99 h 2451602"/>
                  <a:gd name="connsiteX1" fmla="*/ 237233 w 465450"/>
                  <a:gd name="connsiteY1" fmla="*/ 320572 h 2451602"/>
                  <a:gd name="connsiteX2" fmla="*/ 288885 w 465450"/>
                  <a:gd name="connsiteY2" fmla="*/ 557190 h 2451602"/>
                  <a:gd name="connsiteX3" fmla="*/ 293711 w 465450"/>
                  <a:gd name="connsiteY3" fmla="*/ 912868 h 2451602"/>
                  <a:gd name="connsiteX4" fmla="*/ 288516 w 465450"/>
                  <a:gd name="connsiteY4" fmla="*/ 1471031 h 2451602"/>
                  <a:gd name="connsiteX5" fmla="*/ 385121 w 465450"/>
                  <a:gd name="connsiteY5" fmla="*/ 1852711 h 2451602"/>
                  <a:gd name="connsiteX6" fmla="*/ 445410 w 465450"/>
                  <a:gd name="connsiteY6" fmla="*/ 2179247 h 2451602"/>
                  <a:gd name="connsiteX7" fmla="*/ 465450 w 465450"/>
                  <a:gd name="connsiteY7" fmla="*/ 2447367 h 2451602"/>
                  <a:gd name="connsiteX8" fmla="*/ 385366 w 465450"/>
                  <a:gd name="connsiteY8" fmla="*/ 2451602 h 2451602"/>
                  <a:gd name="connsiteX9" fmla="*/ 138442 w 465450"/>
                  <a:gd name="connsiteY9" fmla="*/ 2070085 h 2451602"/>
                  <a:gd name="connsiteX10" fmla="*/ 41405 w 465450"/>
                  <a:gd name="connsiteY10" fmla="*/ 1614062 h 2451602"/>
                  <a:gd name="connsiteX11" fmla="*/ 5106 w 465450"/>
                  <a:gd name="connsiteY11" fmla="*/ 418634 h 2451602"/>
                  <a:gd name="connsiteX12" fmla="*/ 27466 w 465450"/>
                  <a:gd name="connsiteY12" fmla="*/ 299230 h 2451602"/>
                  <a:gd name="connsiteX13" fmla="*/ 231352 w 465450"/>
                  <a:gd name="connsiteY13" fmla="*/ 99 h 2451602"/>
                  <a:gd name="connsiteX0" fmla="*/ 220453 w 454551"/>
                  <a:gd name="connsiteY0" fmla="*/ 99 h 2451602"/>
                  <a:gd name="connsiteX1" fmla="*/ 226334 w 454551"/>
                  <a:gd name="connsiteY1" fmla="*/ 320572 h 2451602"/>
                  <a:gd name="connsiteX2" fmla="*/ 277986 w 454551"/>
                  <a:gd name="connsiteY2" fmla="*/ 557190 h 2451602"/>
                  <a:gd name="connsiteX3" fmla="*/ 282812 w 454551"/>
                  <a:gd name="connsiteY3" fmla="*/ 912868 h 2451602"/>
                  <a:gd name="connsiteX4" fmla="*/ 277617 w 454551"/>
                  <a:gd name="connsiteY4" fmla="*/ 1471031 h 2451602"/>
                  <a:gd name="connsiteX5" fmla="*/ 374222 w 454551"/>
                  <a:gd name="connsiteY5" fmla="*/ 1852711 h 2451602"/>
                  <a:gd name="connsiteX6" fmla="*/ 434511 w 454551"/>
                  <a:gd name="connsiteY6" fmla="*/ 2179247 h 2451602"/>
                  <a:gd name="connsiteX7" fmla="*/ 454551 w 454551"/>
                  <a:gd name="connsiteY7" fmla="*/ 2447367 h 2451602"/>
                  <a:gd name="connsiteX8" fmla="*/ 374467 w 454551"/>
                  <a:gd name="connsiteY8" fmla="*/ 2451602 h 2451602"/>
                  <a:gd name="connsiteX9" fmla="*/ 127543 w 454551"/>
                  <a:gd name="connsiteY9" fmla="*/ 2070085 h 2451602"/>
                  <a:gd name="connsiteX10" fmla="*/ 30506 w 454551"/>
                  <a:gd name="connsiteY10" fmla="*/ 1614062 h 2451602"/>
                  <a:gd name="connsiteX11" fmla="*/ 21484 w 454551"/>
                  <a:gd name="connsiteY11" fmla="*/ 644338 h 2451602"/>
                  <a:gd name="connsiteX12" fmla="*/ 16567 w 454551"/>
                  <a:gd name="connsiteY12" fmla="*/ 299230 h 2451602"/>
                  <a:gd name="connsiteX13" fmla="*/ 220453 w 454551"/>
                  <a:gd name="connsiteY13" fmla="*/ 99 h 2451602"/>
                  <a:gd name="connsiteX0" fmla="*/ 205458 w 439556"/>
                  <a:gd name="connsiteY0" fmla="*/ 100 h 2451603"/>
                  <a:gd name="connsiteX1" fmla="*/ 211339 w 439556"/>
                  <a:gd name="connsiteY1" fmla="*/ 320573 h 2451603"/>
                  <a:gd name="connsiteX2" fmla="*/ 262991 w 439556"/>
                  <a:gd name="connsiteY2" fmla="*/ 557191 h 2451603"/>
                  <a:gd name="connsiteX3" fmla="*/ 267817 w 439556"/>
                  <a:gd name="connsiteY3" fmla="*/ 912869 h 2451603"/>
                  <a:gd name="connsiteX4" fmla="*/ 262622 w 439556"/>
                  <a:gd name="connsiteY4" fmla="*/ 1471032 h 2451603"/>
                  <a:gd name="connsiteX5" fmla="*/ 359227 w 439556"/>
                  <a:gd name="connsiteY5" fmla="*/ 1852712 h 2451603"/>
                  <a:gd name="connsiteX6" fmla="*/ 419516 w 439556"/>
                  <a:gd name="connsiteY6" fmla="*/ 2179248 h 2451603"/>
                  <a:gd name="connsiteX7" fmla="*/ 439556 w 439556"/>
                  <a:gd name="connsiteY7" fmla="*/ 2447368 h 2451603"/>
                  <a:gd name="connsiteX8" fmla="*/ 359472 w 439556"/>
                  <a:gd name="connsiteY8" fmla="*/ 2451603 h 2451603"/>
                  <a:gd name="connsiteX9" fmla="*/ 112548 w 439556"/>
                  <a:gd name="connsiteY9" fmla="*/ 2070086 h 2451603"/>
                  <a:gd name="connsiteX10" fmla="*/ 15511 w 439556"/>
                  <a:gd name="connsiteY10" fmla="*/ 1614063 h 2451603"/>
                  <a:gd name="connsiteX11" fmla="*/ 6489 w 439556"/>
                  <a:gd name="connsiteY11" fmla="*/ 644339 h 2451603"/>
                  <a:gd name="connsiteX12" fmla="*/ 73570 w 439556"/>
                  <a:gd name="connsiteY12" fmla="*/ 296107 h 2451603"/>
                  <a:gd name="connsiteX13" fmla="*/ 205458 w 439556"/>
                  <a:gd name="connsiteY13" fmla="*/ 100 h 245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556" h="2451603">
                    <a:moveTo>
                      <a:pt x="205458" y="100"/>
                    </a:moveTo>
                    <a:lnTo>
                      <a:pt x="211339" y="320573"/>
                    </a:lnTo>
                    <a:lnTo>
                      <a:pt x="262991" y="557191"/>
                    </a:lnTo>
                    <a:cubicBezTo>
                      <a:pt x="264600" y="675750"/>
                      <a:pt x="266208" y="794310"/>
                      <a:pt x="267817" y="912869"/>
                    </a:cubicBezTo>
                    <a:cubicBezTo>
                      <a:pt x="266085" y="1098923"/>
                      <a:pt x="264354" y="1284978"/>
                      <a:pt x="262622" y="1471032"/>
                    </a:cubicBezTo>
                    <a:lnTo>
                      <a:pt x="359227" y="1852712"/>
                    </a:lnTo>
                    <a:lnTo>
                      <a:pt x="419516" y="2179248"/>
                    </a:lnTo>
                    <a:lnTo>
                      <a:pt x="439556" y="2447368"/>
                    </a:lnTo>
                    <a:lnTo>
                      <a:pt x="359472" y="2451603"/>
                    </a:lnTo>
                    <a:cubicBezTo>
                      <a:pt x="314451" y="2386100"/>
                      <a:pt x="169875" y="2209676"/>
                      <a:pt x="112548" y="2070086"/>
                    </a:cubicBezTo>
                    <a:cubicBezTo>
                      <a:pt x="55221" y="1930496"/>
                      <a:pt x="47214" y="1886682"/>
                      <a:pt x="15511" y="1614063"/>
                    </a:cubicBezTo>
                    <a:cubicBezTo>
                      <a:pt x="-16192" y="1341444"/>
                      <a:pt x="11331" y="865556"/>
                      <a:pt x="6489" y="644339"/>
                    </a:cubicBezTo>
                    <a:cubicBezTo>
                      <a:pt x="1647" y="423122"/>
                      <a:pt x="35862" y="365863"/>
                      <a:pt x="73570" y="296107"/>
                    </a:cubicBezTo>
                    <a:cubicBezTo>
                      <a:pt x="111278" y="226351"/>
                      <a:pt x="167978" y="-5535"/>
                      <a:pt x="205458" y="100"/>
                    </a:cubicBez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4F39EF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16370644">
                <a:off x="6810806" y="7415015"/>
                <a:ext cx="410027" cy="2479481"/>
              </a:xfrm>
              <a:custGeom>
                <a:avLst/>
                <a:gdLst>
                  <a:gd name="connsiteX0" fmla="*/ 38100 w 1038225"/>
                  <a:gd name="connsiteY0" fmla="*/ 0 h 2171700"/>
                  <a:gd name="connsiteX1" fmla="*/ 304800 w 1038225"/>
                  <a:gd name="connsiteY1" fmla="*/ 238125 h 2171700"/>
                  <a:gd name="connsiteX2" fmla="*/ 542925 w 1038225"/>
                  <a:gd name="connsiteY2" fmla="*/ 304800 h 2171700"/>
                  <a:gd name="connsiteX3" fmla="*/ 581025 w 1038225"/>
                  <a:gd name="connsiteY3" fmla="*/ 552450 h 2171700"/>
                  <a:gd name="connsiteX4" fmla="*/ 771525 w 1038225"/>
                  <a:gd name="connsiteY4" fmla="*/ 771525 h 2171700"/>
                  <a:gd name="connsiteX5" fmla="*/ 866775 w 1038225"/>
                  <a:gd name="connsiteY5" fmla="*/ 1162050 h 2171700"/>
                  <a:gd name="connsiteX6" fmla="*/ 933450 w 1038225"/>
                  <a:gd name="connsiteY6" fmla="*/ 1543050 h 2171700"/>
                  <a:gd name="connsiteX7" fmla="*/ 962025 w 1038225"/>
                  <a:gd name="connsiteY7" fmla="*/ 1885950 h 2171700"/>
                  <a:gd name="connsiteX8" fmla="*/ 1038225 w 1038225"/>
                  <a:gd name="connsiteY8" fmla="*/ 1962150 h 2171700"/>
                  <a:gd name="connsiteX9" fmla="*/ 1038225 w 1038225"/>
                  <a:gd name="connsiteY9" fmla="*/ 2085975 h 2171700"/>
                  <a:gd name="connsiteX10" fmla="*/ 638175 w 1038225"/>
                  <a:gd name="connsiteY10" fmla="*/ 2095500 h 2171700"/>
                  <a:gd name="connsiteX11" fmla="*/ 466725 w 1038225"/>
                  <a:gd name="connsiteY11" fmla="*/ 2143125 h 2171700"/>
                  <a:gd name="connsiteX12" fmla="*/ 257175 w 1038225"/>
                  <a:gd name="connsiteY12" fmla="*/ 2171700 h 2171700"/>
                  <a:gd name="connsiteX13" fmla="*/ 0 w 1038225"/>
                  <a:gd name="connsiteY13" fmla="*/ 2105025 h 2171700"/>
                  <a:gd name="connsiteX14" fmla="*/ 38100 w 1038225"/>
                  <a:gd name="connsiteY14" fmla="*/ 0 h 2171700"/>
                  <a:gd name="connsiteX0" fmla="*/ -1 w 1000124"/>
                  <a:gd name="connsiteY0" fmla="*/ 0 h 2513203"/>
                  <a:gd name="connsiteX1" fmla="*/ 266699 w 1000124"/>
                  <a:gd name="connsiteY1" fmla="*/ 238125 h 2513203"/>
                  <a:gd name="connsiteX2" fmla="*/ 504824 w 1000124"/>
                  <a:gd name="connsiteY2" fmla="*/ 304800 h 2513203"/>
                  <a:gd name="connsiteX3" fmla="*/ 542924 w 1000124"/>
                  <a:gd name="connsiteY3" fmla="*/ 552450 h 2513203"/>
                  <a:gd name="connsiteX4" fmla="*/ 733424 w 1000124"/>
                  <a:gd name="connsiteY4" fmla="*/ 771525 h 2513203"/>
                  <a:gd name="connsiteX5" fmla="*/ 828674 w 1000124"/>
                  <a:gd name="connsiteY5" fmla="*/ 1162050 h 2513203"/>
                  <a:gd name="connsiteX6" fmla="*/ 895349 w 1000124"/>
                  <a:gd name="connsiteY6" fmla="*/ 1543050 h 2513203"/>
                  <a:gd name="connsiteX7" fmla="*/ 923924 w 1000124"/>
                  <a:gd name="connsiteY7" fmla="*/ 1885950 h 2513203"/>
                  <a:gd name="connsiteX8" fmla="*/ 1000124 w 1000124"/>
                  <a:gd name="connsiteY8" fmla="*/ 1962150 h 2513203"/>
                  <a:gd name="connsiteX9" fmla="*/ 1000124 w 1000124"/>
                  <a:gd name="connsiteY9" fmla="*/ 2085975 h 2513203"/>
                  <a:gd name="connsiteX10" fmla="*/ 600074 w 1000124"/>
                  <a:gd name="connsiteY10" fmla="*/ 2095500 h 2513203"/>
                  <a:gd name="connsiteX11" fmla="*/ 428624 w 1000124"/>
                  <a:gd name="connsiteY11" fmla="*/ 2143125 h 2513203"/>
                  <a:gd name="connsiteX12" fmla="*/ 219074 w 1000124"/>
                  <a:gd name="connsiteY12" fmla="*/ 2171700 h 2513203"/>
                  <a:gd name="connsiteX13" fmla="*/ 243990 w 1000124"/>
                  <a:gd name="connsiteY13" fmla="*/ 2513203 h 2513203"/>
                  <a:gd name="connsiteX14" fmla="*/ -1 w 1000124"/>
                  <a:gd name="connsiteY14" fmla="*/ 0 h 2513203"/>
                  <a:gd name="connsiteX0" fmla="*/ 98982 w 1099107"/>
                  <a:gd name="connsiteY0" fmla="*/ 0 h 2513203"/>
                  <a:gd name="connsiteX1" fmla="*/ 365682 w 1099107"/>
                  <a:gd name="connsiteY1" fmla="*/ 238125 h 2513203"/>
                  <a:gd name="connsiteX2" fmla="*/ 603807 w 1099107"/>
                  <a:gd name="connsiteY2" fmla="*/ 304800 h 2513203"/>
                  <a:gd name="connsiteX3" fmla="*/ 641907 w 1099107"/>
                  <a:gd name="connsiteY3" fmla="*/ 552450 h 2513203"/>
                  <a:gd name="connsiteX4" fmla="*/ 832407 w 1099107"/>
                  <a:gd name="connsiteY4" fmla="*/ 771525 h 2513203"/>
                  <a:gd name="connsiteX5" fmla="*/ 927657 w 1099107"/>
                  <a:gd name="connsiteY5" fmla="*/ 1162050 h 2513203"/>
                  <a:gd name="connsiteX6" fmla="*/ 994332 w 1099107"/>
                  <a:gd name="connsiteY6" fmla="*/ 1543050 h 2513203"/>
                  <a:gd name="connsiteX7" fmla="*/ 1022907 w 1099107"/>
                  <a:gd name="connsiteY7" fmla="*/ 1885950 h 2513203"/>
                  <a:gd name="connsiteX8" fmla="*/ 1099107 w 1099107"/>
                  <a:gd name="connsiteY8" fmla="*/ 1962150 h 2513203"/>
                  <a:gd name="connsiteX9" fmla="*/ 1099107 w 1099107"/>
                  <a:gd name="connsiteY9" fmla="*/ 2085975 h 2513203"/>
                  <a:gd name="connsiteX10" fmla="*/ 699057 w 1099107"/>
                  <a:gd name="connsiteY10" fmla="*/ 2095500 h 2513203"/>
                  <a:gd name="connsiteX11" fmla="*/ 527607 w 1099107"/>
                  <a:gd name="connsiteY11" fmla="*/ 2143125 h 2513203"/>
                  <a:gd name="connsiteX12" fmla="*/ 318057 w 1099107"/>
                  <a:gd name="connsiteY12" fmla="*/ 2171700 h 2513203"/>
                  <a:gd name="connsiteX13" fmla="*/ 342973 w 1099107"/>
                  <a:gd name="connsiteY13" fmla="*/ 2513203 h 2513203"/>
                  <a:gd name="connsiteX14" fmla="*/ 98982 w 1099107"/>
                  <a:gd name="connsiteY14" fmla="*/ 0 h 2513203"/>
                  <a:gd name="connsiteX0" fmla="*/ 144170 w 1144295"/>
                  <a:gd name="connsiteY0" fmla="*/ 0 h 2513203"/>
                  <a:gd name="connsiteX1" fmla="*/ 410870 w 1144295"/>
                  <a:gd name="connsiteY1" fmla="*/ 238125 h 2513203"/>
                  <a:gd name="connsiteX2" fmla="*/ 648995 w 1144295"/>
                  <a:gd name="connsiteY2" fmla="*/ 304800 h 2513203"/>
                  <a:gd name="connsiteX3" fmla="*/ 687095 w 1144295"/>
                  <a:gd name="connsiteY3" fmla="*/ 552450 h 2513203"/>
                  <a:gd name="connsiteX4" fmla="*/ 877595 w 1144295"/>
                  <a:gd name="connsiteY4" fmla="*/ 771525 h 2513203"/>
                  <a:gd name="connsiteX5" fmla="*/ 972845 w 1144295"/>
                  <a:gd name="connsiteY5" fmla="*/ 1162050 h 2513203"/>
                  <a:gd name="connsiteX6" fmla="*/ 1039520 w 1144295"/>
                  <a:gd name="connsiteY6" fmla="*/ 1543050 h 2513203"/>
                  <a:gd name="connsiteX7" fmla="*/ 1068095 w 1144295"/>
                  <a:gd name="connsiteY7" fmla="*/ 1885950 h 2513203"/>
                  <a:gd name="connsiteX8" fmla="*/ 1144295 w 1144295"/>
                  <a:gd name="connsiteY8" fmla="*/ 1962150 h 2513203"/>
                  <a:gd name="connsiteX9" fmla="*/ 1144295 w 1144295"/>
                  <a:gd name="connsiteY9" fmla="*/ 2085975 h 2513203"/>
                  <a:gd name="connsiteX10" fmla="*/ 744245 w 1144295"/>
                  <a:gd name="connsiteY10" fmla="*/ 2095500 h 2513203"/>
                  <a:gd name="connsiteX11" fmla="*/ 572795 w 1144295"/>
                  <a:gd name="connsiteY11" fmla="*/ 2143125 h 2513203"/>
                  <a:gd name="connsiteX12" fmla="*/ 363245 w 1144295"/>
                  <a:gd name="connsiteY12" fmla="*/ 2171700 h 2513203"/>
                  <a:gd name="connsiteX13" fmla="*/ 388161 w 1144295"/>
                  <a:gd name="connsiteY13" fmla="*/ 2513203 h 2513203"/>
                  <a:gd name="connsiteX14" fmla="*/ 7901 w 1144295"/>
                  <a:gd name="connsiteY14" fmla="*/ 480235 h 2513203"/>
                  <a:gd name="connsiteX15" fmla="*/ 144170 w 1144295"/>
                  <a:gd name="connsiteY15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363246 w 1144296"/>
                  <a:gd name="connsiteY12" fmla="*/ 2171700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291312 w 1144296"/>
                  <a:gd name="connsiteY9" fmla="*/ 1532632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744246 w 1068096"/>
                  <a:gd name="connsiteY10" fmla="*/ 2095500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448206 w 1068096"/>
                  <a:gd name="connsiteY11" fmla="*/ 2240848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39521"/>
                  <a:gd name="connsiteY0" fmla="*/ 0 h 2513203"/>
                  <a:gd name="connsiteX1" fmla="*/ 410871 w 1039521"/>
                  <a:gd name="connsiteY1" fmla="*/ 238125 h 2513203"/>
                  <a:gd name="connsiteX2" fmla="*/ 648996 w 1039521"/>
                  <a:gd name="connsiteY2" fmla="*/ 304800 h 2513203"/>
                  <a:gd name="connsiteX3" fmla="*/ 687096 w 1039521"/>
                  <a:gd name="connsiteY3" fmla="*/ 552450 h 2513203"/>
                  <a:gd name="connsiteX4" fmla="*/ 877596 w 1039521"/>
                  <a:gd name="connsiteY4" fmla="*/ 771525 h 2513203"/>
                  <a:gd name="connsiteX5" fmla="*/ 972846 w 1039521"/>
                  <a:gd name="connsiteY5" fmla="*/ 1162050 h 2513203"/>
                  <a:gd name="connsiteX6" fmla="*/ 1039521 w 1039521"/>
                  <a:gd name="connsiteY6" fmla="*/ 1543050 h 2513203"/>
                  <a:gd name="connsiteX7" fmla="*/ 291681 w 1039521"/>
                  <a:gd name="connsiteY7" fmla="*/ 618791 h 2513203"/>
                  <a:gd name="connsiteX8" fmla="*/ 296507 w 1039521"/>
                  <a:gd name="connsiteY8" fmla="*/ 974469 h 2513203"/>
                  <a:gd name="connsiteX9" fmla="*/ 291312 w 1039521"/>
                  <a:gd name="connsiteY9" fmla="*/ 1532632 h 2513203"/>
                  <a:gd name="connsiteX10" fmla="*/ 387917 w 1039521"/>
                  <a:gd name="connsiteY10" fmla="*/ 1914312 h 2513203"/>
                  <a:gd name="connsiteX11" fmla="*/ 448206 w 1039521"/>
                  <a:gd name="connsiteY11" fmla="*/ 2240848 h 2513203"/>
                  <a:gd name="connsiteX12" fmla="*/ 468246 w 1039521"/>
                  <a:gd name="connsiteY12" fmla="*/ 2508968 h 2513203"/>
                  <a:gd name="connsiteX13" fmla="*/ 388162 w 1039521"/>
                  <a:gd name="connsiteY13" fmla="*/ 2513203 h 2513203"/>
                  <a:gd name="connsiteX14" fmla="*/ 44201 w 1039521"/>
                  <a:gd name="connsiteY14" fmla="*/ 1675663 h 2513203"/>
                  <a:gd name="connsiteX15" fmla="*/ 7902 w 1039521"/>
                  <a:gd name="connsiteY15" fmla="*/ 480235 h 2513203"/>
                  <a:gd name="connsiteX16" fmla="*/ 144171 w 1039521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877596 w 972846"/>
                  <a:gd name="connsiteY4" fmla="*/ 771525 h 2513203"/>
                  <a:gd name="connsiteX5" fmla="*/ 972846 w 972846"/>
                  <a:gd name="connsiteY5" fmla="*/ 1162050 h 2513203"/>
                  <a:gd name="connsiteX6" fmla="*/ 240029 w 972846"/>
                  <a:gd name="connsiteY6" fmla="*/ 382173 h 2513203"/>
                  <a:gd name="connsiteX7" fmla="*/ 291681 w 972846"/>
                  <a:gd name="connsiteY7" fmla="*/ 618791 h 2513203"/>
                  <a:gd name="connsiteX8" fmla="*/ 296507 w 972846"/>
                  <a:gd name="connsiteY8" fmla="*/ 974469 h 2513203"/>
                  <a:gd name="connsiteX9" fmla="*/ 291312 w 972846"/>
                  <a:gd name="connsiteY9" fmla="*/ 1532632 h 2513203"/>
                  <a:gd name="connsiteX10" fmla="*/ 387917 w 972846"/>
                  <a:gd name="connsiteY10" fmla="*/ 1914312 h 2513203"/>
                  <a:gd name="connsiteX11" fmla="*/ 448206 w 972846"/>
                  <a:gd name="connsiteY11" fmla="*/ 2240848 h 2513203"/>
                  <a:gd name="connsiteX12" fmla="*/ 468246 w 972846"/>
                  <a:gd name="connsiteY12" fmla="*/ 2508968 h 2513203"/>
                  <a:gd name="connsiteX13" fmla="*/ 388162 w 972846"/>
                  <a:gd name="connsiteY13" fmla="*/ 2513203 h 2513203"/>
                  <a:gd name="connsiteX14" fmla="*/ 44201 w 972846"/>
                  <a:gd name="connsiteY14" fmla="*/ 1675663 h 2513203"/>
                  <a:gd name="connsiteX15" fmla="*/ 7902 w 972846"/>
                  <a:gd name="connsiteY15" fmla="*/ 480235 h 2513203"/>
                  <a:gd name="connsiteX16" fmla="*/ 144171 w 972846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972846 w 972846"/>
                  <a:gd name="connsiteY4" fmla="*/ 1162050 h 2513203"/>
                  <a:gd name="connsiteX5" fmla="*/ 240029 w 972846"/>
                  <a:gd name="connsiteY5" fmla="*/ 382173 h 2513203"/>
                  <a:gd name="connsiteX6" fmla="*/ 291681 w 972846"/>
                  <a:gd name="connsiteY6" fmla="*/ 618791 h 2513203"/>
                  <a:gd name="connsiteX7" fmla="*/ 296507 w 972846"/>
                  <a:gd name="connsiteY7" fmla="*/ 974469 h 2513203"/>
                  <a:gd name="connsiteX8" fmla="*/ 291312 w 972846"/>
                  <a:gd name="connsiteY8" fmla="*/ 1532632 h 2513203"/>
                  <a:gd name="connsiteX9" fmla="*/ 387917 w 972846"/>
                  <a:gd name="connsiteY9" fmla="*/ 1914312 h 2513203"/>
                  <a:gd name="connsiteX10" fmla="*/ 448206 w 972846"/>
                  <a:gd name="connsiteY10" fmla="*/ 2240848 h 2513203"/>
                  <a:gd name="connsiteX11" fmla="*/ 468246 w 972846"/>
                  <a:gd name="connsiteY11" fmla="*/ 2508968 h 2513203"/>
                  <a:gd name="connsiteX12" fmla="*/ 388162 w 972846"/>
                  <a:gd name="connsiteY12" fmla="*/ 2513203 h 2513203"/>
                  <a:gd name="connsiteX13" fmla="*/ 44201 w 972846"/>
                  <a:gd name="connsiteY13" fmla="*/ 1675663 h 2513203"/>
                  <a:gd name="connsiteX14" fmla="*/ 7902 w 972846"/>
                  <a:gd name="connsiteY14" fmla="*/ 480235 h 2513203"/>
                  <a:gd name="connsiteX15" fmla="*/ 144171 w 972846"/>
                  <a:gd name="connsiteY15" fmla="*/ 0 h 2513203"/>
                  <a:gd name="connsiteX0" fmla="*/ 144171 w 687096"/>
                  <a:gd name="connsiteY0" fmla="*/ 0 h 2513203"/>
                  <a:gd name="connsiteX1" fmla="*/ 410871 w 687096"/>
                  <a:gd name="connsiteY1" fmla="*/ 238125 h 2513203"/>
                  <a:gd name="connsiteX2" fmla="*/ 648996 w 687096"/>
                  <a:gd name="connsiteY2" fmla="*/ 304800 h 2513203"/>
                  <a:gd name="connsiteX3" fmla="*/ 687096 w 687096"/>
                  <a:gd name="connsiteY3" fmla="*/ 552450 h 2513203"/>
                  <a:gd name="connsiteX4" fmla="*/ 240029 w 687096"/>
                  <a:gd name="connsiteY4" fmla="*/ 382173 h 2513203"/>
                  <a:gd name="connsiteX5" fmla="*/ 291681 w 687096"/>
                  <a:gd name="connsiteY5" fmla="*/ 618791 h 2513203"/>
                  <a:gd name="connsiteX6" fmla="*/ 296507 w 687096"/>
                  <a:gd name="connsiteY6" fmla="*/ 974469 h 2513203"/>
                  <a:gd name="connsiteX7" fmla="*/ 291312 w 687096"/>
                  <a:gd name="connsiteY7" fmla="*/ 1532632 h 2513203"/>
                  <a:gd name="connsiteX8" fmla="*/ 387917 w 687096"/>
                  <a:gd name="connsiteY8" fmla="*/ 1914312 h 2513203"/>
                  <a:gd name="connsiteX9" fmla="*/ 448206 w 687096"/>
                  <a:gd name="connsiteY9" fmla="*/ 2240848 h 2513203"/>
                  <a:gd name="connsiteX10" fmla="*/ 468246 w 687096"/>
                  <a:gd name="connsiteY10" fmla="*/ 2508968 h 2513203"/>
                  <a:gd name="connsiteX11" fmla="*/ 388162 w 687096"/>
                  <a:gd name="connsiteY11" fmla="*/ 2513203 h 2513203"/>
                  <a:gd name="connsiteX12" fmla="*/ 44201 w 687096"/>
                  <a:gd name="connsiteY12" fmla="*/ 1675663 h 2513203"/>
                  <a:gd name="connsiteX13" fmla="*/ 7902 w 687096"/>
                  <a:gd name="connsiteY13" fmla="*/ 480235 h 2513203"/>
                  <a:gd name="connsiteX14" fmla="*/ 144171 w 687096"/>
                  <a:gd name="connsiteY14" fmla="*/ 0 h 2513203"/>
                  <a:gd name="connsiteX0" fmla="*/ 144171 w 648995"/>
                  <a:gd name="connsiteY0" fmla="*/ 0 h 2513203"/>
                  <a:gd name="connsiteX1" fmla="*/ 410871 w 648995"/>
                  <a:gd name="connsiteY1" fmla="*/ 238125 h 2513203"/>
                  <a:gd name="connsiteX2" fmla="*/ 648996 w 648995"/>
                  <a:gd name="connsiteY2" fmla="*/ 304800 h 2513203"/>
                  <a:gd name="connsiteX3" fmla="*/ 240029 w 648995"/>
                  <a:gd name="connsiteY3" fmla="*/ 382173 h 2513203"/>
                  <a:gd name="connsiteX4" fmla="*/ 291681 w 648995"/>
                  <a:gd name="connsiteY4" fmla="*/ 618791 h 2513203"/>
                  <a:gd name="connsiteX5" fmla="*/ 296507 w 648995"/>
                  <a:gd name="connsiteY5" fmla="*/ 974469 h 2513203"/>
                  <a:gd name="connsiteX6" fmla="*/ 291312 w 648995"/>
                  <a:gd name="connsiteY6" fmla="*/ 1532632 h 2513203"/>
                  <a:gd name="connsiteX7" fmla="*/ 387917 w 648995"/>
                  <a:gd name="connsiteY7" fmla="*/ 1914312 h 2513203"/>
                  <a:gd name="connsiteX8" fmla="*/ 448206 w 648995"/>
                  <a:gd name="connsiteY8" fmla="*/ 2240848 h 2513203"/>
                  <a:gd name="connsiteX9" fmla="*/ 468246 w 648995"/>
                  <a:gd name="connsiteY9" fmla="*/ 2508968 h 2513203"/>
                  <a:gd name="connsiteX10" fmla="*/ 388162 w 648995"/>
                  <a:gd name="connsiteY10" fmla="*/ 2513203 h 2513203"/>
                  <a:gd name="connsiteX11" fmla="*/ 44201 w 648995"/>
                  <a:gd name="connsiteY11" fmla="*/ 1675663 h 2513203"/>
                  <a:gd name="connsiteX12" fmla="*/ 7902 w 648995"/>
                  <a:gd name="connsiteY12" fmla="*/ 480235 h 2513203"/>
                  <a:gd name="connsiteX13" fmla="*/ 144171 w 648995"/>
                  <a:gd name="connsiteY13" fmla="*/ 0 h 2513203"/>
                  <a:gd name="connsiteX0" fmla="*/ 144171 w 468246"/>
                  <a:gd name="connsiteY0" fmla="*/ 0 h 2513203"/>
                  <a:gd name="connsiteX1" fmla="*/ 410871 w 468246"/>
                  <a:gd name="connsiteY1" fmla="*/ 238125 h 2513203"/>
                  <a:gd name="connsiteX2" fmla="*/ 240029 w 468246"/>
                  <a:gd name="connsiteY2" fmla="*/ 382173 h 2513203"/>
                  <a:gd name="connsiteX3" fmla="*/ 291681 w 468246"/>
                  <a:gd name="connsiteY3" fmla="*/ 618791 h 2513203"/>
                  <a:gd name="connsiteX4" fmla="*/ 296507 w 468246"/>
                  <a:gd name="connsiteY4" fmla="*/ 974469 h 2513203"/>
                  <a:gd name="connsiteX5" fmla="*/ 291312 w 468246"/>
                  <a:gd name="connsiteY5" fmla="*/ 1532632 h 2513203"/>
                  <a:gd name="connsiteX6" fmla="*/ 387917 w 468246"/>
                  <a:gd name="connsiteY6" fmla="*/ 1914312 h 2513203"/>
                  <a:gd name="connsiteX7" fmla="*/ 448206 w 468246"/>
                  <a:gd name="connsiteY7" fmla="*/ 2240848 h 2513203"/>
                  <a:gd name="connsiteX8" fmla="*/ 468246 w 468246"/>
                  <a:gd name="connsiteY8" fmla="*/ 2508968 h 2513203"/>
                  <a:gd name="connsiteX9" fmla="*/ 388162 w 468246"/>
                  <a:gd name="connsiteY9" fmla="*/ 2513203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44201 w 468246"/>
                  <a:gd name="connsiteY9" fmla="*/ 1675663 h 2513203"/>
                  <a:gd name="connsiteX10" fmla="*/ 7902 w 468246"/>
                  <a:gd name="connsiteY10" fmla="*/ 480235 h 2513203"/>
                  <a:gd name="connsiteX11" fmla="*/ 144171 w 468246"/>
                  <a:gd name="connsiteY11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141238 w 468246"/>
                  <a:gd name="connsiteY9" fmla="*/ 2131686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231292 w 465390"/>
                  <a:gd name="connsiteY0" fmla="*/ 0 h 2451503"/>
                  <a:gd name="connsiteX1" fmla="*/ 237173 w 465390"/>
                  <a:gd name="connsiteY1" fmla="*/ 320473 h 2451503"/>
                  <a:gd name="connsiteX2" fmla="*/ 288825 w 465390"/>
                  <a:gd name="connsiteY2" fmla="*/ 557091 h 2451503"/>
                  <a:gd name="connsiteX3" fmla="*/ 293651 w 465390"/>
                  <a:gd name="connsiteY3" fmla="*/ 912769 h 2451503"/>
                  <a:gd name="connsiteX4" fmla="*/ 288456 w 465390"/>
                  <a:gd name="connsiteY4" fmla="*/ 1470932 h 2451503"/>
                  <a:gd name="connsiteX5" fmla="*/ 385061 w 465390"/>
                  <a:gd name="connsiteY5" fmla="*/ 1852612 h 2451503"/>
                  <a:gd name="connsiteX6" fmla="*/ 445350 w 465390"/>
                  <a:gd name="connsiteY6" fmla="*/ 2179148 h 2451503"/>
                  <a:gd name="connsiteX7" fmla="*/ 465390 w 465390"/>
                  <a:gd name="connsiteY7" fmla="*/ 2447268 h 2451503"/>
                  <a:gd name="connsiteX8" fmla="*/ 385306 w 465390"/>
                  <a:gd name="connsiteY8" fmla="*/ 2451503 h 2451503"/>
                  <a:gd name="connsiteX9" fmla="*/ 138382 w 465390"/>
                  <a:gd name="connsiteY9" fmla="*/ 2069986 h 2451503"/>
                  <a:gd name="connsiteX10" fmla="*/ 41345 w 465390"/>
                  <a:gd name="connsiteY10" fmla="*/ 1613963 h 2451503"/>
                  <a:gd name="connsiteX11" fmla="*/ 5046 w 465390"/>
                  <a:gd name="connsiteY11" fmla="*/ 418535 h 2451503"/>
                  <a:gd name="connsiteX12" fmla="*/ 231292 w 465390"/>
                  <a:gd name="connsiteY12" fmla="*/ 0 h 2451503"/>
                  <a:gd name="connsiteX0" fmla="*/ 231352 w 465450"/>
                  <a:gd name="connsiteY0" fmla="*/ 99 h 2451602"/>
                  <a:gd name="connsiteX1" fmla="*/ 237233 w 465450"/>
                  <a:gd name="connsiteY1" fmla="*/ 320572 h 2451602"/>
                  <a:gd name="connsiteX2" fmla="*/ 288885 w 465450"/>
                  <a:gd name="connsiteY2" fmla="*/ 557190 h 2451602"/>
                  <a:gd name="connsiteX3" fmla="*/ 293711 w 465450"/>
                  <a:gd name="connsiteY3" fmla="*/ 912868 h 2451602"/>
                  <a:gd name="connsiteX4" fmla="*/ 288516 w 465450"/>
                  <a:gd name="connsiteY4" fmla="*/ 1471031 h 2451602"/>
                  <a:gd name="connsiteX5" fmla="*/ 385121 w 465450"/>
                  <a:gd name="connsiteY5" fmla="*/ 1852711 h 2451602"/>
                  <a:gd name="connsiteX6" fmla="*/ 445410 w 465450"/>
                  <a:gd name="connsiteY6" fmla="*/ 2179247 h 2451602"/>
                  <a:gd name="connsiteX7" fmla="*/ 465450 w 465450"/>
                  <a:gd name="connsiteY7" fmla="*/ 2447367 h 2451602"/>
                  <a:gd name="connsiteX8" fmla="*/ 385366 w 465450"/>
                  <a:gd name="connsiteY8" fmla="*/ 2451602 h 2451602"/>
                  <a:gd name="connsiteX9" fmla="*/ 138442 w 465450"/>
                  <a:gd name="connsiteY9" fmla="*/ 2070085 h 2451602"/>
                  <a:gd name="connsiteX10" fmla="*/ 41405 w 465450"/>
                  <a:gd name="connsiteY10" fmla="*/ 1614062 h 2451602"/>
                  <a:gd name="connsiteX11" fmla="*/ 5106 w 465450"/>
                  <a:gd name="connsiteY11" fmla="*/ 418634 h 2451602"/>
                  <a:gd name="connsiteX12" fmla="*/ 27466 w 465450"/>
                  <a:gd name="connsiteY12" fmla="*/ 299230 h 2451602"/>
                  <a:gd name="connsiteX13" fmla="*/ 231352 w 465450"/>
                  <a:gd name="connsiteY13" fmla="*/ 99 h 2451602"/>
                  <a:gd name="connsiteX0" fmla="*/ 220453 w 454551"/>
                  <a:gd name="connsiteY0" fmla="*/ 99 h 2451602"/>
                  <a:gd name="connsiteX1" fmla="*/ 226334 w 454551"/>
                  <a:gd name="connsiteY1" fmla="*/ 320572 h 2451602"/>
                  <a:gd name="connsiteX2" fmla="*/ 277986 w 454551"/>
                  <a:gd name="connsiteY2" fmla="*/ 557190 h 2451602"/>
                  <a:gd name="connsiteX3" fmla="*/ 282812 w 454551"/>
                  <a:gd name="connsiteY3" fmla="*/ 912868 h 2451602"/>
                  <a:gd name="connsiteX4" fmla="*/ 277617 w 454551"/>
                  <a:gd name="connsiteY4" fmla="*/ 1471031 h 2451602"/>
                  <a:gd name="connsiteX5" fmla="*/ 374222 w 454551"/>
                  <a:gd name="connsiteY5" fmla="*/ 1852711 h 2451602"/>
                  <a:gd name="connsiteX6" fmla="*/ 434511 w 454551"/>
                  <a:gd name="connsiteY6" fmla="*/ 2179247 h 2451602"/>
                  <a:gd name="connsiteX7" fmla="*/ 454551 w 454551"/>
                  <a:gd name="connsiteY7" fmla="*/ 2447367 h 2451602"/>
                  <a:gd name="connsiteX8" fmla="*/ 374467 w 454551"/>
                  <a:gd name="connsiteY8" fmla="*/ 2451602 h 2451602"/>
                  <a:gd name="connsiteX9" fmla="*/ 127543 w 454551"/>
                  <a:gd name="connsiteY9" fmla="*/ 2070085 h 2451602"/>
                  <a:gd name="connsiteX10" fmla="*/ 30506 w 454551"/>
                  <a:gd name="connsiteY10" fmla="*/ 1614062 h 2451602"/>
                  <a:gd name="connsiteX11" fmla="*/ 21484 w 454551"/>
                  <a:gd name="connsiteY11" fmla="*/ 644338 h 2451602"/>
                  <a:gd name="connsiteX12" fmla="*/ 16567 w 454551"/>
                  <a:gd name="connsiteY12" fmla="*/ 299230 h 2451602"/>
                  <a:gd name="connsiteX13" fmla="*/ 220453 w 454551"/>
                  <a:gd name="connsiteY13" fmla="*/ 99 h 2451602"/>
                  <a:gd name="connsiteX0" fmla="*/ 205458 w 439556"/>
                  <a:gd name="connsiteY0" fmla="*/ 100 h 2451603"/>
                  <a:gd name="connsiteX1" fmla="*/ 211339 w 439556"/>
                  <a:gd name="connsiteY1" fmla="*/ 320573 h 2451603"/>
                  <a:gd name="connsiteX2" fmla="*/ 262991 w 439556"/>
                  <a:gd name="connsiteY2" fmla="*/ 557191 h 2451603"/>
                  <a:gd name="connsiteX3" fmla="*/ 267817 w 439556"/>
                  <a:gd name="connsiteY3" fmla="*/ 912869 h 2451603"/>
                  <a:gd name="connsiteX4" fmla="*/ 262622 w 439556"/>
                  <a:gd name="connsiteY4" fmla="*/ 1471032 h 2451603"/>
                  <a:gd name="connsiteX5" fmla="*/ 359227 w 439556"/>
                  <a:gd name="connsiteY5" fmla="*/ 1852712 h 2451603"/>
                  <a:gd name="connsiteX6" fmla="*/ 419516 w 439556"/>
                  <a:gd name="connsiteY6" fmla="*/ 2179248 h 2451603"/>
                  <a:gd name="connsiteX7" fmla="*/ 439556 w 439556"/>
                  <a:gd name="connsiteY7" fmla="*/ 2447368 h 2451603"/>
                  <a:gd name="connsiteX8" fmla="*/ 359472 w 439556"/>
                  <a:gd name="connsiteY8" fmla="*/ 2451603 h 2451603"/>
                  <a:gd name="connsiteX9" fmla="*/ 112548 w 439556"/>
                  <a:gd name="connsiteY9" fmla="*/ 2070086 h 2451603"/>
                  <a:gd name="connsiteX10" fmla="*/ 15511 w 439556"/>
                  <a:gd name="connsiteY10" fmla="*/ 1614063 h 2451603"/>
                  <a:gd name="connsiteX11" fmla="*/ 6489 w 439556"/>
                  <a:gd name="connsiteY11" fmla="*/ 644339 h 2451603"/>
                  <a:gd name="connsiteX12" fmla="*/ 73570 w 439556"/>
                  <a:gd name="connsiteY12" fmla="*/ 296107 h 2451603"/>
                  <a:gd name="connsiteX13" fmla="*/ 205458 w 439556"/>
                  <a:gd name="connsiteY13" fmla="*/ 100 h 2451603"/>
                  <a:gd name="connsiteX0" fmla="*/ 74428 w 439556"/>
                  <a:gd name="connsiteY0" fmla="*/ 94 h 2471124"/>
                  <a:gd name="connsiteX1" fmla="*/ 211339 w 439556"/>
                  <a:gd name="connsiteY1" fmla="*/ 340094 h 2471124"/>
                  <a:gd name="connsiteX2" fmla="*/ 262991 w 439556"/>
                  <a:gd name="connsiteY2" fmla="*/ 576712 h 2471124"/>
                  <a:gd name="connsiteX3" fmla="*/ 267817 w 439556"/>
                  <a:gd name="connsiteY3" fmla="*/ 932390 h 2471124"/>
                  <a:gd name="connsiteX4" fmla="*/ 262622 w 439556"/>
                  <a:gd name="connsiteY4" fmla="*/ 1490553 h 2471124"/>
                  <a:gd name="connsiteX5" fmla="*/ 359227 w 439556"/>
                  <a:gd name="connsiteY5" fmla="*/ 1872233 h 2471124"/>
                  <a:gd name="connsiteX6" fmla="*/ 419516 w 439556"/>
                  <a:gd name="connsiteY6" fmla="*/ 2198769 h 2471124"/>
                  <a:gd name="connsiteX7" fmla="*/ 439556 w 439556"/>
                  <a:gd name="connsiteY7" fmla="*/ 2466889 h 2471124"/>
                  <a:gd name="connsiteX8" fmla="*/ 359472 w 439556"/>
                  <a:gd name="connsiteY8" fmla="*/ 2471124 h 2471124"/>
                  <a:gd name="connsiteX9" fmla="*/ 112548 w 439556"/>
                  <a:gd name="connsiteY9" fmla="*/ 2089607 h 2471124"/>
                  <a:gd name="connsiteX10" fmla="*/ 15511 w 439556"/>
                  <a:gd name="connsiteY10" fmla="*/ 1633584 h 2471124"/>
                  <a:gd name="connsiteX11" fmla="*/ 6489 w 439556"/>
                  <a:gd name="connsiteY11" fmla="*/ 663860 h 2471124"/>
                  <a:gd name="connsiteX12" fmla="*/ 73570 w 439556"/>
                  <a:gd name="connsiteY12" fmla="*/ 315628 h 2471124"/>
                  <a:gd name="connsiteX13" fmla="*/ 74428 w 439556"/>
                  <a:gd name="connsiteY13" fmla="*/ 94 h 2471124"/>
                  <a:gd name="connsiteX0" fmla="*/ 274163 w 639291"/>
                  <a:gd name="connsiteY0" fmla="*/ 260 h 2471290"/>
                  <a:gd name="connsiteX1" fmla="*/ 411074 w 639291"/>
                  <a:gd name="connsiteY1" fmla="*/ 340260 h 2471290"/>
                  <a:gd name="connsiteX2" fmla="*/ 462726 w 639291"/>
                  <a:gd name="connsiteY2" fmla="*/ 576878 h 2471290"/>
                  <a:gd name="connsiteX3" fmla="*/ 467552 w 639291"/>
                  <a:gd name="connsiteY3" fmla="*/ 932556 h 2471290"/>
                  <a:gd name="connsiteX4" fmla="*/ 462357 w 639291"/>
                  <a:gd name="connsiteY4" fmla="*/ 1490719 h 2471290"/>
                  <a:gd name="connsiteX5" fmla="*/ 558962 w 639291"/>
                  <a:gd name="connsiteY5" fmla="*/ 1872399 h 2471290"/>
                  <a:gd name="connsiteX6" fmla="*/ 619251 w 639291"/>
                  <a:gd name="connsiteY6" fmla="*/ 2198935 h 2471290"/>
                  <a:gd name="connsiteX7" fmla="*/ 639291 w 639291"/>
                  <a:gd name="connsiteY7" fmla="*/ 2467055 h 2471290"/>
                  <a:gd name="connsiteX8" fmla="*/ 559207 w 639291"/>
                  <a:gd name="connsiteY8" fmla="*/ 2471290 h 2471290"/>
                  <a:gd name="connsiteX9" fmla="*/ 312283 w 639291"/>
                  <a:gd name="connsiteY9" fmla="*/ 2089773 h 2471290"/>
                  <a:gd name="connsiteX10" fmla="*/ 215246 w 639291"/>
                  <a:gd name="connsiteY10" fmla="*/ 1633750 h 2471290"/>
                  <a:gd name="connsiteX11" fmla="*/ 206224 w 639291"/>
                  <a:gd name="connsiteY11" fmla="*/ 664026 h 2471290"/>
                  <a:gd name="connsiteX12" fmla="*/ 4093 w 639291"/>
                  <a:gd name="connsiteY12" fmla="*/ 151004 h 2471290"/>
                  <a:gd name="connsiteX13" fmla="*/ 274163 w 639291"/>
                  <a:gd name="connsiteY13" fmla="*/ 260 h 2471290"/>
                  <a:gd name="connsiteX0" fmla="*/ 276802 w 641930"/>
                  <a:gd name="connsiteY0" fmla="*/ 261 h 2471291"/>
                  <a:gd name="connsiteX1" fmla="*/ 413713 w 641930"/>
                  <a:gd name="connsiteY1" fmla="*/ 340261 h 2471291"/>
                  <a:gd name="connsiteX2" fmla="*/ 465365 w 641930"/>
                  <a:gd name="connsiteY2" fmla="*/ 576879 h 2471291"/>
                  <a:gd name="connsiteX3" fmla="*/ 470191 w 641930"/>
                  <a:gd name="connsiteY3" fmla="*/ 932557 h 2471291"/>
                  <a:gd name="connsiteX4" fmla="*/ 464996 w 641930"/>
                  <a:gd name="connsiteY4" fmla="*/ 1490720 h 2471291"/>
                  <a:gd name="connsiteX5" fmla="*/ 561601 w 641930"/>
                  <a:gd name="connsiteY5" fmla="*/ 1872400 h 2471291"/>
                  <a:gd name="connsiteX6" fmla="*/ 621890 w 641930"/>
                  <a:gd name="connsiteY6" fmla="*/ 2198936 h 2471291"/>
                  <a:gd name="connsiteX7" fmla="*/ 641930 w 641930"/>
                  <a:gd name="connsiteY7" fmla="*/ 2467056 h 2471291"/>
                  <a:gd name="connsiteX8" fmla="*/ 561846 w 641930"/>
                  <a:gd name="connsiteY8" fmla="*/ 2471291 h 2471291"/>
                  <a:gd name="connsiteX9" fmla="*/ 314922 w 641930"/>
                  <a:gd name="connsiteY9" fmla="*/ 2089774 h 2471291"/>
                  <a:gd name="connsiteX10" fmla="*/ 217885 w 641930"/>
                  <a:gd name="connsiteY10" fmla="*/ 1633751 h 2471291"/>
                  <a:gd name="connsiteX11" fmla="*/ 106634 w 641930"/>
                  <a:gd name="connsiteY11" fmla="*/ 643252 h 2471291"/>
                  <a:gd name="connsiteX12" fmla="*/ 6732 w 641930"/>
                  <a:gd name="connsiteY12" fmla="*/ 151005 h 2471291"/>
                  <a:gd name="connsiteX13" fmla="*/ 276802 w 641930"/>
                  <a:gd name="connsiteY13" fmla="*/ 261 h 2471291"/>
                  <a:gd name="connsiteX0" fmla="*/ 277657 w 642785"/>
                  <a:gd name="connsiteY0" fmla="*/ 261 h 2471291"/>
                  <a:gd name="connsiteX1" fmla="*/ 414568 w 642785"/>
                  <a:gd name="connsiteY1" fmla="*/ 340261 h 2471291"/>
                  <a:gd name="connsiteX2" fmla="*/ 466220 w 642785"/>
                  <a:gd name="connsiteY2" fmla="*/ 576879 h 2471291"/>
                  <a:gd name="connsiteX3" fmla="*/ 471046 w 642785"/>
                  <a:gd name="connsiteY3" fmla="*/ 932557 h 2471291"/>
                  <a:gd name="connsiteX4" fmla="*/ 465851 w 642785"/>
                  <a:gd name="connsiteY4" fmla="*/ 1490720 h 2471291"/>
                  <a:gd name="connsiteX5" fmla="*/ 562456 w 642785"/>
                  <a:gd name="connsiteY5" fmla="*/ 1872400 h 2471291"/>
                  <a:gd name="connsiteX6" fmla="*/ 622745 w 642785"/>
                  <a:gd name="connsiteY6" fmla="*/ 2198936 h 2471291"/>
                  <a:gd name="connsiteX7" fmla="*/ 642785 w 642785"/>
                  <a:gd name="connsiteY7" fmla="*/ 2467056 h 2471291"/>
                  <a:gd name="connsiteX8" fmla="*/ 562701 w 642785"/>
                  <a:gd name="connsiteY8" fmla="*/ 2471291 h 2471291"/>
                  <a:gd name="connsiteX9" fmla="*/ 315777 w 642785"/>
                  <a:gd name="connsiteY9" fmla="*/ 2089774 h 2471291"/>
                  <a:gd name="connsiteX10" fmla="*/ 218740 w 642785"/>
                  <a:gd name="connsiteY10" fmla="*/ 1633751 h 2471291"/>
                  <a:gd name="connsiteX11" fmla="*/ 224125 w 642785"/>
                  <a:gd name="connsiteY11" fmla="*/ 1128004 h 2471291"/>
                  <a:gd name="connsiteX12" fmla="*/ 107489 w 642785"/>
                  <a:gd name="connsiteY12" fmla="*/ 643252 h 2471291"/>
                  <a:gd name="connsiteX13" fmla="*/ 7587 w 642785"/>
                  <a:gd name="connsiteY13" fmla="*/ 151005 h 2471291"/>
                  <a:gd name="connsiteX14" fmla="*/ 277657 w 642785"/>
                  <a:gd name="connsiteY14" fmla="*/ 261 h 2471291"/>
                  <a:gd name="connsiteX0" fmla="*/ 277657 w 642785"/>
                  <a:gd name="connsiteY0" fmla="*/ 261 h 2989235"/>
                  <a:gd name="connsiteX1" fmla="*/ 414568 w 642785"/>
                  <a:gd name="connsiteY1" fmla="*/ 340261 h 2989235"/>
                  <a:gd name="connsiteX2" fmla="*/ 466220 w 642785"/>
                  <a:gd name="connsiteY2" fmla="*/ 576879 h 2989235"/>
                  <a:gd name="connsiteX3" fmla="*/ 471046 w 642785"/>
                  <a:gd name="connsiteY3" fmla="*/ 932557 h 2989235"/>
                  <a:gd name="connsiteX4" fmla="*/ 465851 w 642785"/>
                  <a:gd name="connsiteY4" fmla="*/ 1490720 h 2989235"/>
                  <a:gd name="connsiteX5" fmla="*/ 562456 w 642785"/>
                  <a:gd name="connsiteY5" fmla="*/ 1872400 h 2989235"/>
                  <a:gd name="connsiteX6" fmla="*/ 622745 w 642785"/>
                  <a:gd name="connsiteY6" fmla="*/ 2198936 h 2989235"/>
                  <a:gd name="connsiteX7" fmla="*/ 642785 w 642785"/>
                  <a:gd name="connsiteY7" fmla="*/ 2467056 h 2989235"/>
                  <a:gd name="connsiteX8" fmla="*/ 245721 w 642785"/>
                  <a:gd name="connsiteY8" fmla="*/ 2989235 h 2989235"/>
                  <a:gd name="connsiteX9" fmla="*/ 315777 w 642785"/>
                  <a:gd name="connsiteY9" fmla="*/ 2089774 h 2989235"/>
                  <a:gd name="connsiteX10" fmla="*/ 218740 w 642785"/>
                  <a:gd name="connsiteY10" fmla="*/ 1633751 h 2989235"/>
                  <a:gd name="connsiteX11" fmla="*/ 224125 w 642785"/>
                  <a:gd name="connsiteY11" fmla="*/ 1128004 h 2989235"/>
                  <a:gd name="connsiteX12" fmla="*/ 107489 w 642785"/>
                  <a:gd name="connsiteY12" fmla="*/ 643252 h 2989235"/>
                  <a:gd name="connsiteX13" fmla="*/ 7587 w 642785"/>
                  <a:gd name="connsiteY13" fmla="*/ 151005 h 2989235"/>
                  <a:gd name="connsiteX14" fmla="*/ 277657 w 642785"/>
                  <a:gd name="connsiteY14" fmla="*/ 261 h 2989235"/>
                  <a:gd name="connsiteX0" fmla="*/ 277657 w 642785"/>
                  <a:gd name="connsiteY0" fmla="*/ 261 h 2989235"/>
                  <a:gd name="connsiteX1" fmla="*/ 414568 w 642785"/>
                  <a:gd name="connsiteY1" fmla="*/ 340261 h 2989235"/>
                  <a:gd name="connsiteX2" fmla="*/ 466220 w 642785"/>
                  <a:gd name="connsiteY2" fmla="*/ 576879 h 2989235"/>
                  <a:gd name="connsiteX3" fmla="*/ 471046 w 642785"/>
                  <a:gd name="connsiteY3" fmla="*/ 932557 h 2989235"/>
                  <a:gd name="connsiteX4" fmla="*/ 465851 w 642785"/>
                  <a:gd name="connsiteY4" fmla="*/ 1490720 h 2989235"/>
                  <a:gd name="connsiteX5" fmla="*/ 562456 w 642785"/>
                  <a:gd name="connsiteY5" fmla="*/ 1872400 h 2989235"/>
                  <a:gd name="connsiteX6" fmla="*/ 622745 w 642785"/>
                  <a:gd name="connsiteY6" fmla="*/ 2198936 h 2989235"/>
                  <a:gd name="connsiteX7" fmla="*/ 642785 w 642785"/>
                  <a:gd name="connsiteY7" fmla="*/ 2467056 h 2989235"/>
                  <a:gd name="connsiteX8" fmla="*/ 245721 w 642785"/>
                  <a:gd name="connsiteY8" fmla="*/ 2989235 h 2989235"/>
                  <a:gd name="connsiteX9" fmla="*/ 148702 w 642785"/>
                  <a:gd name="connsiteY9" fmla="*/ 2197861 h 2989235"/>
                  <a:gd name="connsiteX10" fmla="*/ 218740 w 642785"/>
                  <a:gd name="connsiteY10" fmla="*/ 1633751 h 2989235"/>
                  <a:gd name="connsiteX11" fmla="*/ 224125 w 642785"/>
                  <a:gd name="connsiteY11" fmla="*/ 1128004 h 2989235"/>
                  <a:gd name="connsiteX12" fmla="*/ 107489 w 642785"/>
                  <a:gd name="connsiteY12" fmla="*/ 643252 h 2989235"/>
                  <a:gd name="connsiteX13" fmla="*/ 7587 w 642785"/>
                  <a:gd name="connsiteY13" fmla="*/ 151005 h 2989235"/>
                  <a:gd name="connsiteX14" fmla="*/ 277657 w 642785"/>
                  <a:gd name="connsiteY14" fmla="*/ 261 h 2989235"/>
                  <a:gd name="connsiteX0" fmla="*/ 277657 w 642785"/>
                  <a:gd name="connsiteY0" fmla="*/ 261 h 2992380"/>
                  <a:gd name="connsiteX1" fmla="*/ 414568 w 642785"/>
                  <a:gd name="connsiteY1" fmla="*/ 340261 h 2992380"/>
                  <a:gd name="connsiteX2" fmla="*/ 466220 w 642785"/>
                  <a:gd name="connsiteY2" fmla="*/ 576879 h 2992380"/>
                  <a:gd name="connsiteX3" fmla="*/ 471046 w 642785"/>
                  <a:gd name="connsiteY3" fmla="*/ 932557 h 2992380"/>
                  <a:gd name="connsiteX4" fmla="*/ 465851 w 642785"/>
                  <a:gd name="connsiteY4" fmla="*/ 1490720 h 2992380"/>
                  <a:gd name="connsiteX5" fmla="*/ 562456 w 642785"/>
                  <a:gd name="connsiteY5" fmla="*/ 1872400 h 2992380"/>
                  <a:gd name="connsiteX6" fmla="*/ 622745 w 642785"/>
                  <a:gd name="connsiteY6" fmla="*/ 2198936 h 2992380"/>
                  <a:gd name="connsiteX7" fmla="*/ 642785 w 642785"/>
                  <a:gd name="connsiteY7" fmla="*/ 2467056 h 2992380"/>
                  <a:gd name="connsiteX8" fmla="*/ 245721 w 642785"/>
                  <a:gd name="connsiteY8" fmla="*/ 2989235 h 2992380"/>
                  <a:gd name="connsiteX9" fmla="*/ 98981 w 642785"/>
                  <a:gd name="connsiteY9" fmla="*/ 2734245 h 2992380"/>
                  <a:gd name="connsiteX10" fmla="*/ 148702 w 642785"/>
                  <a:gd name="connsiteY10" fmla="*/ 2197861 h 2992380"/>
                  <a:gd name="connsiteX11" fmla="*/ 218740 w 642785"/>
                  <a:gd name="connsiteY11" fmla="*/ 1633751 h 2992380"/>
                  <a:gd name="connsiteX12" fmla="*/ 224125 w 642785"/>
                  <a:gd name="connsiteY12" fmla="*/ 1128004 h 2992380"/>
                  <a:gd name="connsiteX13" fmla="*/ 107489 w 642785"/>
                  <a:gd name="connsiteY13" fmla="*/ 643252 h 2992380"/>
                  <a:gd name="connsiteX14" fmla="*/ 7587 w 642785"/>
                  <a:gd name="connsiteY14" fmla="*/ 151005 h 2992380"/>
                  <a:gd name="connsiteX15" fmla="*/ 277657 w 642785"/>
                  <a:gd name="connsiteY15" fmla="*/ 261 h 2992380"/>
                  <a:gd name="connsiteX0" fmla="*/ 277657 w 622745"/>
                  <a:gd name="connsiteY0" fmla="*/ 261 h 2992380"/>
                  <a:gd name="connsiteX1" fmla="*/ 414568 w 622745"/>
                  <a:gd name="connsiteY1" fmla="*/ 340261 h 2992380"/>
                  <a:gd name="connsiteX2" fmla="*/ 466220 w 622745"/>
                  <a:gd name="connsiteY2" fmla="*/ 576879 h 2992380"/>
                  <a:gd name="connsiteX3" fmla="*/ 471046 w 622745"/>
                  <a:gd name="connsiteY3" fmla="*/ 932557 h 2992380"/>
                  <a:gd name="connsiteX4" fmla="*/ 465851 w 622745"/>
                  <a:gd name="connsiteY4" fmla="*/ 1490720 h 2992380"/>
                  <a:gd name="connsiteX5" fmla="*/ 562456 w 622745"/>
                  <a:gd name="connsiteY5" fmla="*/ 1872400 h 2992380"/>
                  <a:gd name="connsiteX6" fmla="*/ 622745 w 622745"/>
                  <a:gd name="connsiteY6" fmla="*/ 2198936 h 2992380"/>
                  <a:gd name="connsiteX7" fmla="*/ 392174 w 622745"/>
                  <a:gd name="connsiteY7" fmla="*/ 2629185 h 2992380"/>
                  <a:gd name="connsiteX8" fmla="*/ 245721 w 622745"/>
                  <a:gd name="connsiteY8" fmla="*/ 2989235 h 2992380"/>
                  <a:gd name="connsiteX9" fmla="*/ 98981 w 622745"/>
                  <a:gd name="connsiteY9" fmla="*/ 2734245 h 2992380"/>
                  <a:gd name="connsiteX10" fmla="*/ 148702 w 622745"/>
                  <a:gd name="connsiteY10" fmla="*/ 2197861 h 2992380"/>
                  <a:gd name="connsiteX11" fmla="*/ 218740 w 622745"/>
                  <a:gd name="connsiteY11" fmla="*/ 1633751 h 2992380"/>
                  <a:gd name="connsiteX12" fmla="*/ 224125 w 622745"/>
                  <a:gd name="connsiteY12" fmla="*/ 1128004 h 2992380"/>
                  <a:gd name="connsiteX13" fmla="*/ 107489 w 622745"/>
                  <a:gd name="connsiteY13" fmla="*/ 643252 h 2992380"/>
                  <a:gd name="connsiteX14" fmla="*/ 7587 w 622745"/>
                  <a:gd name="connsiteY14" fmla="*/ 151005 h 2992380"/>
                  <a:gd name="connsiteX15" fmla="*/ 277657 w 622745"/>
                  <a:gd name="connsiteY15" fmla="*/ 261 h 2992380"/>
                  <a:gd name="connsiteX0" fmla="*/ 277657 w 622745"/>
                  <a:gd name="connsiteY0" fmla="*/ 261 h 2959841"/>
                  <a:gd name="connsiteX1" fmla="*/ 414568 w 622745"/>
                  <a:gd name="connsiteY1" fmla="*/ 340261 h 2959841"/>
                  <a:gd name="connsiteX2" fmla="*/ 466220 w 622745"/>
                  <a:gd name="connsiteY2" fmla="*/ 576879 h 2959841"/>
                  <a:gd name="connsiteX3" fmla="*/ 471046 w 622745"/>
                  <a:gd name="connsiteY3" fmla="*/ 932557 h 2959841"/>
                  <a:gd name="connsiteX4" fmla="*/ 465851 w 622745"/>
                  <a:gd name="connsiteY4" fmla="*/ 1490720 h 2959841"/>
                  <a:gd name="connsiteX5" fmla="*/ 562456 w 622745"/>
                  <a:gd name="connsiteY5" fmla="*/ 1872400 h 2959841"/>
                  <a:gd name="connsiteX6" fmla="*/ 622745 w 622745"/>
                  <a:gd name="connsiteY6" fmla="*/ 2198936 h 2959841"/>
                  <a:gd name="connsiteX7" fmla="*/ 392174 w 622745"/>
                  <a:gd name="connsiteY7" fmla="*/ 2629185 h 2959841"/>
                  <a:gd name="connsiteX8" fmla="*/ 431488 w 622745"/>
                  <a:gd name="connsiteY8" fmla="*/ 2955966 h 2959841"/>
                  <a:gd name="connsiteX9" fmla="*/ 98981 w 622745"/>
                  <a:gd name="connsiteY9" fmla="*/ 2734245 h 2959841"/>
                  <a:gd name="connsiteX10" fmla="*/ 148702 w 622745"/>
                  <a:gd name="connsiteY10" fmla="*/ 2197861 h 2959841"/>
                  <a:gd name="connsiteX11" fmla="*/ 218740 w 622745"/>
                  <a:gd name="connsiteY11" fmla="*/ 1633751 h 2959841"/>
                  <a:gd name="connsiteX12" fmla="*/ 224125 w 622745"/>
                  <a:gd name="connsiteY12" fmla="*/ 1128004 h 2959841"/>
                  <a:gd name="connsiteX13" fmla="*/ 107489 w 622745"/>
                  <a:gd name="connsiteY13" fmla="*/ 643252 h 2959841"/>
                  <a:gd name="connsiteX14" fmla="*/ 7587 w 622745"/>
                  <a:gd name="connsiteY14" fmla="*/ 151005 h 2959841"/>
                  <a:gd name="connsiteX15" fmla="*/ 277657 w 622745"/>
                  <a:gd name="connsiteY15" fmla="*/ 261 h 2959841"/>
                  <a:gd name="connsiteX0" fmla="*/ 277657 w 622745"/>
                  <a:gd name="connsiteY0" fmla="*/ 261 h 2969923"/>
                  <a:gd name="connsiteX1" fmla="*/ 414568 w 622745"/>
                  <a:gd name="connsiteY1" fmla="*/ 340261 h 2969923"/>
                  <a:gd name="connsiteX2" fmla="*/ 466220 w 622745"/>
                  <a:gd name="connsiteY2" fmla="*/ 576879 h 2969923"/>
                  <a:gd name="connsiteX3" fmla="*/ 471046 w 622745"/>
                  <a:gd name="connsiteY3" fmla="*/ 932557 h 2969923"/>
                  <a:gd name="connsiteX4" fmla="*/ 465851 w 622745"/>
                  <a:gd name="connsiteY4" fmla="*/ 1490720 h 2969923"/>
                  <a:gd name="connsiteX5" fmla="*/ 562456 w 622745"/>
                  <a:gd name="connsiteY5" fmla="*/ 1872400 h 2969923"/>
                  <a:gd name="connsiteX6" fmla="*/ 622745 w 622745"/>
                  <a:gd name="connsiteY6" fmla="*/ 2198936 h 2969923"/>
                  <a:gd name="connsiteX7" fmla="*/ 392174 w 622745"/>
                  <a:gd name="connsiteY7" fmla="*/ 2629185 h 2969923"/>
                  <a:gd name="connsiteX8" fmla="*/ 431488 w 622745"/>
                  <a:gd name="connsiteY8" fmla="*/ 2955966 h 2969923"/>
                  <a:gd name="connsiteX9" fmla="*/ 181711 w 622745"/>
                  <a:gd name="connsiteY9" fmla="*/ 2919727 h 2969923"/>
                  <a:gd name="connsiteX10" fmla="*/ 98981 w 622745"/>
                  <a:gd name="connsiteY10" fmla="*/ 2734245 h 2969923"/>
                  <a:gd name="connsiteX11" fmla="*/ 148702 w 622745"/>
                  <a:gd name="connsiteY11" fmla="*/ 2197861 h 2969923"/>
                  <a:gd name="connsiteX12" fmla="*/ 218740 w 622745"/>
                  <a:gd name="connsiteY12" fmla="*/ 1633751 h 2969923"/>
                  <a:gd name="connsiteX13" fmla="*/ 224125 w 622745"/>
                  <a:gd name="connsiteY13" fmla="*/ 1128004 h 2969923"/>
                  <a:gd name="connsiteX14" fmla="*/ 107489 w 622745"/>
                  <a:gd name="connsiteY14" fmla="*/ 643252 h 2969923"/>
                  <a:gd name="connsiteX15" fmla="*/ 7587 w 622745"/>
                  <a:gd name="connsiteY15" fmla="*/ 151005 h 2969923"/>
                  <a:gd name="connsiteX16" fmla="*/ 277657 w 622745"/>
                  <a:gd name="connsiteY16" fmla="*/ 261 h 2969923"/>
                  <a:gd name="connsiteX0" fmla="*/ 277657 w 562457"/>
                  <a:gd name="connsiteY0" fmla="*/ 261 h 2969923"/>
                  <a:gd name="connsiteX1" fmla="*/ 414568 w 562457"/>
                  <a:gd name="connsiteY1" fmla="*/ 340261 h 2969923"/>
                  <a:gd name="connsiteX2" fmla="*/ 466220 w 562457"/>
                  <a:gd name="connsiteY2" fmla="*/ 576879 h 2969923"/>
                  <a:gd name="connsiteX3" fmla="*/ 471046 w 562457"/>
                  <a:gd name="connsiteY3" fmla="*/ 932557 h 2969923"/>
                  <a:gd name="connsiteX4" fmla="*/ 465851 w 562457"/>
                  <a:gd name="connsiteY4" fmla="*/ 1490720 h 2969923"/>
                  <a:gd name="connsiteX5" fmla="*/ 562456 w 562457"/>
                  <a:gd name="connsiteY5" fmla="*/ 1872400 h 2969923"/>
                  <a:gd name="connsiteX6" fmla="*/ 505400 w 562457"/>
                  <a:gd name="connsiteY6" fmla="*/ 2166212 h 2969923"/>
                  <a:gd name="connsiteX7" fmla="*/ 392174 w 562457"/>
                  <a:gd name="connsiteY7" fmla="*/ 2629185 h 2969923"/>
                  <a:gd name="connsiteX8" fmla="*/ 431488 w 562457"/>
                  <a:gd name="connsiteY8" fmla="*/ 2955966 h 2969923"/>
                  <a:gd name="connsiteX9" fmla="*/ 181711 w 562457"/>
                  <a:gd name="connsiteY9" fmla="*/ 2919727 h 2969923"/>
                  <a:gd name="connsiteX10" fmla="*/ 98981 w 562457"/>
                  <a:gd name="connsiteY10" fmla="*/ 2734245 h 2969923"/>
                  <a:gd name="connsiteX11" fmla="*/ 148702 w 562457"/>
                  <a:gd name="connsiteY11" fmla="*/ 2197861 h 2969923"/>
                  <a:gd name="connsiteX12" fmla="*/ 218740 w 562457"/>
                  <a:gd name="connsiteY12" fmla="*/ 1633751 h 2969923"/>
                  <a:gd name="connsiteX13" fmla="*/ 224125 w 562457"/>
                  <a:gd name="connsiteY13" fmla="*/ 1128004 h 2969923"/>
                  <a:gd name="connsiteX14" fmla="*/ 107489 w 562457"/>
                  <a:gd name="connsiteY14" fmla="*/ 643252 h 2969923"/>
                  <a:gd name="connsiteX15" fmla="*/ 7587 w 562457"/>
                  <a:gd name="connsiteY15" fmla="*/ 151005 h 2969923"/>
                  <a:gd name="connsiteX16" fmla="*/ 277657 w 562457"/>
                  <a:gd name="connsiteY16" fmla="*/ 261 h 2969923"/>
                  <a:gd name="connsiteX0" fmla="*/ 277657 w 562456"/>
                  <a:gd name="connsiteY0" fmla="*/ 261 h 2969923"/>
                  <a:gd name="connsiteX1" fmla="*/ 414568 w 562456"/>
                  <a:gd name="connsiteY1" fmla="*/ 340261 h 2969923"/>
                  <a:gd name="connsiteX2" fmla="*/ 466220 w 562456"/>
                  <a:gd name="connsiteY2" fmla="*/ 576879 h 2969923"/>
                  <a:gd name="connsiteX3" fmla="*/ 471046 w 562456"/>
                  <a:gd name="connsiteY3" fmla="*/ 932557 h 2969923"/>
                  <a:gd name="connsiteX4" fmla="*/ 465851 w 562456"/>
                  <a:gd name="connsiteY4" fmla="*/ 1490720 h 2969923"/>
                  <a:gd name="connsiteX5" fmla="*/ 562456 w 562456"/>
                  <a:gd name="connsiteY5" fmla="*/ 1872400 h 2969923"/>
                  <a:gd name="connsiteX6" fmla="*/ 505400 w 562456"/>
                  <a:gd name="connsiteY6" fmla="*/ 2166212 h 2969923"/>
                  <a:gd name="connsiteX7" fmla="*/ 392174 w 562456"/>
                  <a:gd name="connsiteY7" fmla="*/ 2629185 h 2969923"/>
                  <a:gd name="connsiteX8" fmla="*/ 431488 w 562456"/>
                  <a:gd name="connsiteY8" fmla="*/ 2955966 h 2969923"/>
                  <a:gd name="connsiteX9" fmla="*/ 181711 w 562456"/>
                  <a:gd name="connsiteY9" fmla="*/ 2919727 h 2969923"/>
                  <a:gd name="connsiteX10" fmla="*/ 98981 w 562456"/>
                  <a:gd name="connsiteY10" fmla="*/ 2734245 h 2969923"/>
                  <a:gd name="connsiteX11" fmla="*/ 148702 w 562456"/>
                  <a:gd name="connsiteY11" fmla="*/ 2197861 h 2969923"/>
                  <a:gd name="connsiteX12" fmla="*/ 218740 w 562456"/>
                  <a:gd name="connsiteY12" fmla="*/ 1633751 h 2969923"/>
                  <a:gd name="connsiteX13" fmla="*/ 224125 w 562456"/>
                  <a:gd name="connsiteY13" fmla="*/ 1128004 h 2969923"/>
                  <a:gd name="connsiteX14" fmla="*/ 107489 w 562456"/>
                  <a:gd name="connsiteY14" fmla="*/ 643252 h 2969923"/>
                  <a:gd name="connsiteX15" fmla="*/ 7587 w 562456"/>
                  <a:gd name="connsiteY15" fmla="*/ 151005 h 2969923"/>
                  <a:gd name="connsiteX16" fmla="*/ 277657 w 562456"/>
                  <a:gd name="connsiteY16" fmla="*/ 261 h 2969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2456" h="2969923">
                    <a:moveTo>
                      <a:pt x="277657" y="261"/>
                    </a:moveTo>
                    <a:lnTo>
                      <a:pt x="414568" y="340261"/>
                    </a:lnTo>
                    <a:lnTo>
                      <a:pt x="466220" y="576879"/>
                    </a:lnTo>
                    <a:cubicBezTo>
                      <a:pt x="467829" y="695438"/>
                      <a:pt x="469437" y="813998"/>
                      <a:pt x="471046" y="932557"/>
                    </a:cubicBezTo>
                    <a:cubicBezTo>
                      <a:pt x="469314" y="1118611"/>
                      <a:pt x="467583" y="1304666"/>
                      <a:pt x="465851" y="1490720"/>
                    </a:cubicBezTo>
                    <a:lnTo>
                      <a:pt x="562456" y="1872400"/>
                    </a:lnTo>
                    <a:lnTo>
                      <a:pt x="505400" y="2166212"/>
                    </a:lnTo>
                    <a:lnTo>
                      <a:pt x="392174" y="2629185"/>
                    </a:lnTo>
                    <a:lnTo>
                      <a:pt x="431488" y="2955966"/>
                    </a:lnTo>
                    <a:cubicBezTo>
                      <a:pt x="400376" y="2989512"/>
                      <a:pt x="237129" y="2956680"/>
                      <a:pt x="181711" y="2919727"/>
                    </a:cubicBezTo>
                    <a:cubicBezTo>
                      <a:pt x="126293" y="2882774"/>
                      <a:pt x="108448" y="2839678"/>
                      <a:pt x="98981" y="2734245"/>
                    </a:cubicBezTo>
                    <a:cubicBezTo>
                      <a:pt x="89514" y="2628812"/>
                      <a:pt x="149388" y="2363574"/>
                      <a:pt x="148702" y="2197861"/>
                    </a:cubicBezTo>
                    <a:cubicBezTo>
                      <a:pt x="148016" y="2032148"/>
                      <a:pt x="246373" y="1799812"/>
                      <a:pt x="218740" y="1633751"/>
                    </a:cubicBezTo>
                    <a:cubicBezTo>
                      <a:pt x="191107" y="1467690"/>
                      <a:pt x="242667" y="1293087"/>
                      <a:pt x="224125" y="1128004"/>
                    </a:cubicBezTo>
                    <a:cubicBezTo>
                      <a:pt x="205583" y="962921"/>
                      <a:pt x="131221" y="800319"/>
                      <a:pt x="107489" y="643252"/>
                    </a:cubicBezTo>
                    <a:cubicBezTo>
                      <a:pt x="83757" y="486185"/>
                      <a:pt x="-30121" y="220761"/>
                      <a:pt x="7587" y="151005"/>
                    </a:cubicBezTo>
                    <a:cubicBezTo>
                      <a:pt x="45295" y="81249"/>
                      <a:pt x="240177" y="-5374"/>
                      <a:pt x="277657" y="261"/>
                    </a:cubicBez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3E26EE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891790" y="7703820"/>
                <a:ext cx="5074920" cy="2274570"/>
              </a:xfrm>
              <a:custGeom>
                <a:avLst/>
                <a:gdLst>
                  <a:gd name="connsiteX0" fmla="*/ 0 w 5074920"/>
                  <a:gd name="connsiteY0" fmla="*/ 1760220 h 2274570"/>
                  <a:gd name="connsiteX1" fmla="*/ 514350 w 5074920"/>
                  <a:gd name="connsiteY1" fmla="*/ 1817370 h 2274570"/>
                  <a:gd name="connsiteX2" fmla="*/ 857250 w 5074920"/>
                  <a:gd name="connsiteY2" fmla="*/ 1794510 h 2274570"/>
                  <a:gd name="connsiteX3" fmla="*/ 1291590 w 5074920"/>
                  <a:gd name="connsiteY3" fmla="*/ 1725930 h 2274570"/>
                  <a:gd name="connsiteX4" fmla="*/ 1257300 w 5074920"/>
                  <a:gd name="connsiteY4" fmla="*/ 1417320 h 2274570"/>
                  <a:gd name="connsiteX5" fmla="*/ 1645920 w 5074920"/>
                  <a:gd name="connsiteY5" fmla="*/ 1120140 h 2274570"/>
                  <a:gd name="connsiteX6" fmla="*/ 1805940 w 5074920"/>
                  <a:gd name="connsiteY6" fmla="*/ 1062990 h 2274570"/>
                  <a:gd name="connsiteX7" fmla="*/ 1908810 w 5074920"/>
                  <a:gd name="connsiteY7" fmla="*/ 1508760 h 2274570"/>
                  <a:gd name="connsiteX8" fmla="*/ 1897380 w 5074920"/>
                  <a:gd name="connsiteY8" fmla="*/ 925830 h 2274570"/>
                  <a:gd name="connsiteX9" fmla="*/ 1920240 w 5074920"/>
                  <a:gd name="connsiteY9" fmla="*/ 742950 h 2274570"/>
                  <a:gd name="connsiteX10" fmla="*/ 1817370 w 5074920"/>
                  <a:gd name="connsiteY10" fmla="*/ 491490 h 2274570"/>
                  <a:gd name="connsiteX11" fmla="*/ 2034540 w 5074920"/>
                  <a:gd name="connsiteY11" fmla="*/ 685800 h 2274570"/>
                  <a:gd name="connsiteX12" fmla="*/ 2057400 w 5074920"/>
                  <a:gd name="connsiteY12" fmla="*/ 960120 h 2274570"/>
                  <a:gd name="connsiteX13" fmla="*/ 1977390 w 5074920"/>
                  <a:gd name="connsiteY13" fmla="*/ 331470 h 2274570"/>
                  <a:gd name="connsiteX14" fmla="*/ 2034540 w 5074920"/>
                  <a:gd name="connsiteY14" fmla="*/ 262890 h 2274570"/>
                  <a:gd name="connsiteX15" fmla="*/ 2080260 w 5074920"/>
                  <a:gd name="connsiteY15" fmla="*/ 400050 h 2274570"/>
                  <a:gd name="connsiteX16" fmla="*/ 2148840 w 5074920"/>
                  <a:gd name="connsiteY16" fmla="*/ 628650 h 2274570"/>
                  <a:gd name="connsiteX17" fmla="*/ 2263140 w 5074920"/>
                  <a:gd name="connsiteY17" fmla="*/ 662940 h 2274570"/>
                  <a:gd name="connsiteX18" fmla="*/ 2274570 w 5074920"/>
                  <a:gd name="connsiteY18" fmla="*/ 777240 h 2274570"/>
                  <a:gd name="connsiteX19" fmla="*/ 2148840 w 5074920"/>
                  <a:gd name="connsiteY19" fmla="*/ 0 h 2274570"/>
                  <a:gd name="connsiteX20" fmla="*/ 2308860 w 5074920"/>
                  <a:gd name="connsiteY20" fmla="*/ 11430 h 2274570"/>
                  <a:gd name="connsiteX21" fmla="*/ 2366010 w 5074920"/>
                  <a:gd name="connsiteY21" fmla="*/ 114300 h 2274570"/>
                  <a:gd name="connsiteX22" fmla="*/ 2354580 w 5074920"/>
                  <a:gd name="connsiteY22" fmla="*/ 388620 h 2274570"/>
                  <a:gd name="connsiteX23" fmla="*/ 2366010 w 5074920"/>
                  <a:gd name="connsiteY23" fmla="*/ 651510 h 2274570"/>
                  <a:gd name="connsiteX24" fmla="*/ 2423160 w 5074920"/>
                  <a:gd name="connsiteY24" fmla="*/ 777240 h 2274570"/>
                  <a:gd name="connsiteX25" fmla="*/ 2434590 w 5074920"/>
                  <a:gd name="connsiteY25" fmla="*/ 91440 h 2274570"/>
                  <a:gd name="connsiteX26" fmla="*/ 2526030 w 5074920"/>
                  <a:gd name="connsiteY26" fmla="*/ 102870 h 2274570"/>
                  <a:gd name="connsiteX27" fmla="*/ 2491740 w 5074920"/>
                  <a:gd name="connsiteY27" fmla="*/ 331470 h 2274570"/>
                  <a:gd name="connsiteX28" fmla="*/ 2663190 w 5074920"/>
                  <a:gd name="connsiteY28" fmla="*/ 880110 h 2274570"/>
                  <a:gd name="connsiteX29" fmla="*/ 2811780 w 5074920"/>
                  <a:gd name="connsiteY29" fmla="*/ 1097280 h 2274570"/>
                  <a:gd name="connsiteX30" fmla="*/ 2983230 w 5074920"/>
                  <a:gd name="connsiteY30" fmla="*/ 1303020 h 2274570"/>
                  <a:gd name="connsiteX31" fmla="*/ 3063240 w 5074920"/>
                  <a:gd name="connsiteY31" fmla="*/ 1291590 h 2274570"/>
                  <a:gd name="connsiteX32" fmla="*/ 3097530 w 5074920"/>
                  <a:gd name="connsiteY32" fmla="*/ 1451610 h 2274570"/>
                  <a:gd name="connsiteX33" fmla="*/ 3406140 w 5074920"/>
                  <a:gd name="connsiteY33" fmla="*/ 1508760 h 2274570"/>
                  <a:gd name="connsiteX34" fmla="*/ 3634740 w 5074920"/>
                  <a:gd name="connsiteY34" fmla="*/ 1463040 h 2274570"/>
                  <a:gd name="connsiteX35" fmla="*/ 3817620 w 5074920"/>
                  <a:gd name="connsiteY35" fmla="*/ 1463040 h 2274570"/>
                  <a:gd name="connsiteX36" fmla="*/ 3954780 w 5074920"/>
                  <a:gd name="connsiteY36" fmla="*/ 1394460 h 2274570"/>
                  <a:gd name="connsiteX37" fmla="*/ 5074920 w 5074920"/>
                  <a:gd name="connsiteY37" fmla="*/ 1291590 h 2274570"/>
                  <a:gd name="connsiteX38" fmla="*/ 4800600 w 5074920"/>
                  <a:gd name="connsiteY38" fmla="*/ 1440180 h 2274570"/>
                  <a:gd name="connsiteX39" fmla="*/ 4572000 w 5074920"/>
                  <a:gd name="connsiteY39" fmla="*/ 1497330 h 2274570"/>
                  <a:gd name="connsiteX40" fmla="*/ 4343400 w 5074920"/>
                  <a:gd name="connsiteY40" fmla="*/ 1588770 h 2274570"/>
                  <a:gd name="connsiteX41" fmla="*/ 4091940 w 5074920"/>
                  <a:gd name="connsiteY41" fmla="*/ 1703070 h 2274570"/>
                  <a:gd name="connsiteX42" fmla="*/ 4034790 w 5074920"/>
                  <a:gd name="connsiteY42" fmla="*/ 1805940 h 2274570"/>
                  <a:gd name="connsiteX43" fmla="*/ 4171950 w 5074920"/>
                  <a:gd name="connsiteY43" fmla="*/ 1954530 h 2274570"/>
                  <a:gd name="connsiteX44" fmla="*/ 3954780 w 5074920"/>
                  <a:gd name="connsiteY44" fmla="*/ 2011680 h 2274570"/>
                  <a:gd name="connsiteX45" fmla="*/ 3794760 w 5074920"/>
                  <a:gd name="connsiteY45" fmla="*/ 2068830 h 2274570"/>
                  <a:gd name="connsiteX46" fmla="*/ 3589020 w 5074920"/>
                  <a:gd name="connsiteY46" fmla="*/ 2080260 h 2274570"/>
                  <a:gd name="connsiteX47" fmla="*/ 3017520 w 5074920"/>
                  <a:gd name="connsiteY47" fmla="*/ 2103120 h 2274570"/>
                  <a:gd name="connsiteX48" fmla="*/ 2914650 w 5074920"/>
                  <a:gd name="connsiteY48" fmla="*/ 2114550 h 2274570"/>
                  <a:gd name="connsiteX49" fmla="*/ 2560320 w 5074920"/>
                  <a:gd name="connsiteY49" fmla="*/ 2274570 h 2274570"/>
                  <a:gd name="connsiteX50" fmla="*/ 2263140 w 5074920"/>
                  <a:gd name="connsiteY50" fmla="*/ 2205990 h 2274570"/>
                  <a:gd name="connsiteX51" fmla="*/ 2091690 w 5074920"/>
                  <a:gd name="connsiteY51" fmla="*/ 2205990 h 2274570"/>
                  <a:gd name="connsiteX52" fmla="*/ 1897380 w 5074920"/>
                  <a:gd name="connsiteY52" fmla="*/ 2160270 h 2274570"/>
                  <a:gd name="connsiteX53" fmla="*/ 1623060 w 5074920"/>
                  <a:gd name="connsiteY53" fmla="*/ 2137410 h 2274570"/>
                  <a:gd name="connsiteX54" fmla="*/ 1337310 w 5074920"/>
                  <a:gd name="connsiteY54" fmla="*/ 2045970 h 2274570"/>
                  <a:gd name="connsiteX55" fmla="*/ 1165860 w 5074920"/>
                  <a:gd name="connsiteY55" fmla="*/ 1988820 h 2274570"/>
                  <a:gd name="connsiteX56" fmla="*/ 1097280 w 5074920"/>
                  <a:gd name="connsiteY56" fmla="*/ 1965960 h 2274570"/>
                  <a:gd name="connsiteX57" fmla="*/ 800100 w 5074920"/>
                  <a:gd name="connsiteY57" fmla="*/ 1874520 h 2274570"/>
                  <a:gd name="connsiteX58" fmla="*/ 605790 w 5074920"/>
                  <a:gd name="connsiteY58" fmla="*/ 1874520 h 2274570"/>
                  <a:gd name="connsiteX59" fmla="*/ 160020 w 5074920"/>
                  <a:gd name="connsiteY59" fmla="*/ 1851660 h 2274570"/>
                  <a:gd name="connsiteX60" fmla="*/ 0 w 5074920"/>
                  <a:gd name="connsiteY60" fmla="*/ 1760220 h 2274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074920" h="2274570">
                    <a:moveTo>
                      <a:pt x="0" y="1760220"/>
                    </a:moveTo>
                    <a:lnTo>
                      <a:pt x="514350" y="1817370"/>
                    </a:lnTo>
                    <a:lnTo>
                      <a:pt x="857250" y="1794510"/>
                    </a:lnTo>
                    <a:lnTo>
                      <a:pt x="1291590" y="1725930"/>
                    </a:lnTo>
                    <a:lnTo>
                      <a:pt x="1257300" y="1417320"/>
                    </a:lnTo>
                    <a:lnTo>
                      <a:pt x="1645920" y="1120140"/>
                    </a:lnTo>
                    <a:lnTo>
                      <a:pt x="1805940" y="1062990"/>
                    </a:lnTo>
                    <a:lnTo>
                      <a:pt x="1908810" y="1508760"/>
                    </a:lnTo>
                    <a:lnTo>
                      <a:pt x="1897380" y="925830"/>
                    </a:lnTo>
                    <a:lnTo>
                      <a:pt x="1920240" y="742950"/>
                    </a:lnTo>
                    <a:lnTo>
                      <a:pt x="1817370" y="491490"/>
                    </a:lnTo>
                    <a:lnTo>
                      <a:pt x="2034540" y="685800"/>
                    </a:lnTo>
                    <a:lnTo>
                      <a:pt x="2057400" y="960120"/>
                    </a:lnTo>
                    <a:lnTo>
                      <a:pt x="1977390" y="331470"/>
                    </a:lnTo>
                    <a:lnTo>
                      <a:pt x="2034540" y="262890"/>
                    </a:lnTo>
                    <a:lnTo>
                      <a:pt x="2080260" y="400050"/>
                    </a:lnTo>
                    <a:lnTo>
                      <a:pt x="2148840" y="628650"/>
                    </a:lnTo>
                    <a:lnTo>
                      <a:pt x="2263140" y="662940"/>
                    </a:lnTo>
                    <a:lnTo>
                      <a:pt x="2274570" y="777240"/>
                    </a:lnTo>
                    <a:lnTo>
                      <a:pt x="2148840" y="0"/>
                    </a:lnTo>
                    <a:lnTo>
                      <a:pt x="2308860" y="11430"/>
                    </a:lnTo>
                    <a:lnTo>
                      <a:pt x="2366010" y="114300"/>
                    </a:lnTo>
                    <a:lnTo>
                      <a:pt x="2354580" y="388620"/>
                    </a:lnTo>
                    <a:lnTo>
                      <a:pt x="2366010" y="651510"/>
                    </a:lnTo>
                    <a:lnTo>
                      <a:pt x="2423160" y="777240"/>
                    </a:lnTo>
                    <a:lnTo>
                      <a:pt x="2434590" y="91440"/>
                    </a:lnTo>
                    <a:lnTo>
                      <a:pt x="2526030" y="102870"/>
                    </a:lnTo>
                    <a:lnTo>
                      <a:pt x="2491740" y="331470"/>
                    </a:lnTo>
                    <a:lnTo>
                      <a:pt x="2663190" y="880110"/>
                    </a:lnTo>
                    <a:lnTo>
                      <a:pt x="2811780" y="1097280"/>
                    </a:lnTo>
                    <a:lnTo>
                      <a:pt x="2983230" y="1303020"/>
                    </a:lnTo>
                    <a:lnTo>
                      <a:pt x="3063240" y="1291590"/>
                    </a:lnTo>
                    <a:lnTo>
                      <a:pt x="3097530" y="1451610"/>
                    </a:lnTo>
                    <a:lnTo>
                      <a:pt x="3406140" y="1508760"/>
                    </a:lnTo>
                    <a:lnTo>
                      <a:pt x="3634740" y="1463040"/>
                    </a:lnTo>
                    <a:lnTo>
                      <a:pt x="3817620" y="1463040"/>
                    </a:lnTo>
                    <a:lnTo>
                      <a:pt x="3954780" y="1394460"/>
                    </a:lnTo>
                    <a:lnTo>
                      <a:pt x="5074920" y="1291590"/>
                    </a:lnTo>
                    <a:lnTo>
                      <a:pt x="4800600" y="1440180"/>
                    </a:lnTo>
                    <a:lnTo>
                      <a:pt x="4572000" y="1497330"/>
                    </a:lnTo>
                    <a:lnTo>
                      <a:pt x="4343400" y="1588770"/>
                    </a:lnTo>
                    <a:lnTo>
                      <a:pt x="4091940" y="1703070"/>
                    </a:lnTo>
                    <a:lnTo>
                      <a:pt x="4034790" y="1805940"/>
                    </a:lnTo>
                    <a:lnTo>
                      <a:pt x="4171950" y="1954530"/>
                    </a:lnTo>
                    <a:lnTo>
                      <a:pt x="3954780" y="2011680"/>
                    </a:lnTo>
                    <a:lnTo>
                      <a:pt x="3794760" y="2068830"/>
                    </a:lnTo>
                    <a:lnTo>
                      <a:pt x="3589020" y="2080260"/>
                    </a:lnTo>
                    <a:lnTo>
                      <a:pt x="3017520" y="2103120"/>
                    </a:lnTo>
                    <a:lnTo>
                      <a:pt x="2914650" y="2114550"/>
                    </a:lnTo>
                    <a:lnTo>
                      <a:pt x="2560320" y="2274570"/>
                    </a:lnTo>
                    <a:lnTo>
                      <a:pt x="2263140" y="2205990"/>
                    </a:lnTo>
                    <a:lnTo>
                      <a:pt x="2091690" y="2205990"/>
                    </a:lnTo>
                    <a:lnTo>
                      <a:pt x="1897380" y="2160270"/>
                    </a:lnTo>
                    <a:lnTo>
                      <a:pt x="1623060" y="2137410"/>
                    </a:lnTo>
                    <a:lnTo>
                      <a:pt x="1337310" y="2045970"/>
                    </a:lnTo>
                    <a:cubicBezTo>
                      <a:pt x="1087426" y="1946016"/>
                      <a:pt x="1318898" y="2030558"/>
                      <a:pt x="1165860" y="1988820"/>
                    </a:cubicBezTo>
                    <a:cubicBezTo>
                      <a:pt x="1142613" y="1982480"/>
                      <a:pt x="1097280" y="1965960"/>
                      <a:pt x="1097280" y="1965960"/>
                    </a:cubicBezTo>
                    <a:lnTo>
                      <a:pt x="800100" y="1874520"/>
                    </a:lnTo>
                    <a:lnTo>
                      <a:pt x="605790" y="1874520"/>
                    </a:lnTo>
                    <a:lnTo>
                      <a:pt x="160020" y="1851660"/>
                    </a:lnTo>
                    <a:lnTo>
                      <a:pt x="0" y="176022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5B9B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6583680" y="7498080"/>
                <a:ext cx="5406390" cy="2754630"/>
              </a:xfrm>
              <a:custGeom>
                <a:avLst/>
                <a:gdLst>
                  <a:gd name="connsiteX0" fmla="*/ 0 w 5406390"/>
                  <a:gd name="connsiteY0" fmla="*/ 2754630 h 2754630"/>
                  <a:gd name="connsiteX1" fmla="*/ 560070 w 5406390"/>
                  <a:gd name="connsiteY1" fmla="*/ 2617470 h 2754630"/>
                  <a:gd name="connsiteX2" fmla="*/ 937260 w 5406390"/>
                  <a:gd name="connsiteY2" fmla="*/ 2491740 h 2754630"/>
                  <a:gd name="connsiteX3" fmla="*/ 1120140 w 5406390"/>
                  <a:gd name="connsiteY3" fmla="*/ 2343150 h 2754630"/>
                  <a:gd name="connsiteX4" fmla="*/ 1200150 w 5406390"/>
                  <a:gd name="connsiteY4" fmla="*/ 2114550 h 2754630"/>
                  <a:gd name="connsiteX5" fmla="*/ 1314450 w 5406390"/>
                  <a:gd name="connsiteY5" fmla="*/ 2080260 h 2754630"/>
                  <a:gd name="connsiteX6" fmla="*/ 1348740 w 5406390"/>
                  <a:gd name="connsiteY6" fmla="*/ 2057400 h 2754630"/>
                  <a:gd name="connsiteX7" fmla="*/ 1485900 w 5406390"/>
                  <a:gd name="connsiteY7" fmla="*/ 1988820 h 2754630"/>
                  <a:gd name="connsiteX8" fmla="*/ 1588770 w 5406390"/>
                  <a:gd name="connsiteY8" fmla="*/ 1920240 h 2754630"/>
                  <a:gd name="connsiteX9" fmla="*/ 1623060 w 5406390"/>
                  <a:gd name="connsiteY9" fmla="*/ 1908810 h 2754630"/>
                  <a:gd name="connsiteX10" fmla="*/ 1657350 w 5406390"/>
                  <a:gd name="connsiteY10" fmla="*/ 1874520 h 2754630"/>
                  <a:gd name="connsiteX11" fmla="*/ 1703070 w 5406390"/>
                  <a:gd name="connsiteY11" fmla="*/ 1840230 h 2754630"/>
                  <a:gd name="connsiteX12" fmla="*/ 1703070 w 5406390"/>
                  <a:gd name="connsiteY12" fmla="*/ 1817370 h 2754630"/>
                  <a:gd name="connsiteX13" fmla="*/ 1691640 w 5406390"/>
                  <a:gd name="connsiteY13" fmla="*/ 1291590 h 2754630"/>
                  <a:gd name="connsiteX14" fmla="*/ 1737360 w 5406390"/>
                  <a:gd name="connsiteY14" fmla="*/ 491490 h 2754630"/>
                  <a:gd name="connsiteX15" fmla="*/ 2080260 w 5406390"/>
                  <a:gd name="connsiteY15" fmla="*/ 491490 h 2754630"/>
                  <a:gd name="connsiteX16" fmla="*/ 2194560 w 5406390"/>
                  <a:gd name="connsiteY16" fmla="*/ 537210 h 2754630"/>
                  <a:gd name="connsiteX17" fmla="*/ 2377440 w 5406390"/>
                  <a:gd name="connsiteY17" fmla="*/ 880110 h 2754630"/>
                  <a:gd name="connsiteX18" fmla="*/ 2251710 w 5406390"/>
                  <a:gd name="connsiteY18" fmla="*/ 902970 h 2754630"/>
                  <a:gd name="connsiteX19" fmla="*/ 2217420 w 5406390"/>
                  <a:gd name="connsiteY19" fmla="*/ 925830 h 2754630"/>
                  <a:gd name="connsiteX20" fmla="*/ 2217420 w 5406390"/>
                  <a:gd name="connsiteY20" fmla="*/ 925830 h 2754630"/>
                  <a:gd name="connsiteX21" fmla="*/ 2411730 w 5406390"/>
                  <a:gd name="connsiteY21" fmla="*/ 1108710 h 2754630"/>
                  <a:gd name="connsiteX22" fmla="*/ 2491740 w 5406390"/>
                  <a:gd name="connsiteY22" fmla="*/ 1268730 h 2754630"/>
                  <a:gd name="connsiteX23" fmla="*/ 2674620 w 5406390"/>
                  <a:gd name="connsiteY23" fmla="*/ 582930 h 2754630"/>
                  <a:gd name="connsiteX24" fmla="*/ 2583180 w 5406390"/>
                  <a:gd name="connsiteY24" fmla="*/ 205740 h 2754630"/>
                  <a:gd name="connsiteX25" fmla="*/ 2628900 w 5406390"/>
                  <a:gd name="connsiteY25" fmla="*/ 68580 h 2754630"/>
                  <a:gd name="connsiteX26" fmla="*/ 2914650 w 5406390"/>
                  <a:gd name="connsiteY26" fmla="*/ 0 h 2754630"/>
                  <a:gd name="connsiteX27" fmla="*/ 3074670 w 5406390"/>
                  <a:gd name="connsiteY27" fmla="*/ 45720 h 2754630"/>
                  <a:gd name="connsiteX28" fmla="*/ 3177540 w 5406390"/>
                  <a:gd name="connsiteY28" fmla="*/ 80010 h 2754630"/>
                  <a:gd name="connsiteX29" fmla="*/ 3223260 w 5406390"/>
                  <a:gd name="connsiteY29" fmla="*/ 91440 h 2754630"/>
                  <a:gd name="connsiteX30" fmla="*/ 3326130 w 5406390"/>
                  <a:gd name="connsiteY30" fmla="*/ 91440 h 2754630"/>
                  <a:gd name="connsiteX31" fmla="*/ 3337560 w 5406390"/>
                  <a:gd name="connsiteY31" fmla="*/ 217170 h 2754630"/>
                  <a:gd name="connsiteX32" fmla="*/ 3337560 w 5406390"/>
                  <a:gd name="connsiteY32" fmla="*/ 331470 h 2754630"/>
                  <a:gd name="connsiteX33" fmla="*/ 3360420 w 5406390"/>
                  <a:gd name="connsiteY33" fmla="*/ 560070 h 2754630"/>
                  <a:gd name="connsiteX34" fmla="*/ 3337560 w 5406390"/>
                  <a:gd name="connsiteY34" fmla="*/ 674370 h 2754630"/>
                  <a:gd name="connsiteX35" fmla="*/ 3268980 w 5406390"/>
                  <a:gd name="connsiteY35" fmla="*/ 720090 h 2754630"/>
                  <a:gd name="connsiteX36" fmla="*/ 3177540 w 5406390"/>
                  <a:gd name="connsiteY36" fmla="*/ 777240 h 2754630"/>
                  <a:gd name="connsiteX37" fmla="*/ 3143250 w 5406390"/>
                  <a:gd name="connsiteY37" fmla="*/ 800100 h 2754630"/>
                  <a:gd name="connsiteX38" fmla="*/ 3120390 w 5406390"/>
                  <a:gd name="connsiteY38" fmla="*/ 811530 h 2754630"/>
                  <a:gd name="connsiteX39" fmla="*/ 3200400 w 5406390"/>
                  <a:gd name="connsiteY39" fmla="*/ 1040130 h 2754630"/>
                  <a:gd name="connsiteX40" fmla="*/ 3223260 w 5406390"/>
                  <a:gd name="connsiteY40" fmla="*/ 1383030 h 2754630"/>
                  <a:gd name="connsiteX41" fmla="*/ 3246120 w 5406390"/>
                  <a:gd name="connsiteY41" fmla="*/ 1474470 h 2754630"/>
                  <a:gd name="connsiteX42" fmla="*/ 3291840 w 5406390"/>
                  <a:gd name="connsiteY42" fmla="*/ 1691640 h 2754630"/>
                  <a:gd name="connsiteX43" fmla="*/ 3451860 w 5406390"/>
                  <a:gd name="connsiteY43" fmla="*/ 982980 h 2754630"/>
                  <a:gd name="connsiteX44" fmla="*/ 3463290 w 5406390"/>
                  <a:gd name="connsiteY44" fmla="*/ 731520 h 2754630"/>
                  <a:gd name="connsiteX45" fmla="*/ 3486150 w 5406390"/>
                  <a:gd name="connsiteY45" fmla="*/ 582930 h 2754630"/>
                  <a:gd name="connsiteX46" fmla="*/ 3509010 w 5406390"/>
                  <a:gd name="connsiteY46" fmla="*/ 194310 h 2754630"/>
                  <a:gd name="connsiteX47" fmla="*/ 3600450 w 5406390"/>
                  <a:gd name="connsiteY47" fmla="*/ 365760 h 2754630"/>
                  <a:gd name="connsiteX48" fmla="*/ 3600450 w 5406390"/>
                  <a:gd name="connsiteY48" fmla="*/ 571500 h 2754630"/>
                  <a:gd name="connsiteX49" fmla="*/ 3589020 w 5406390"/>
                  <a:gd name="connsiteY49" fmla="*/ 834390 h 2754630"/>
                  <a:gd name="connsiteX50" fmla="*/ 3543300 w 5406390"/>
                  <a:gd name="connsiteY50" fmla="*/ 948690 h 2754630"/>
                  <a:gd name="connsiteX51" fmla="*/ 3817620 w 5406390"/>
                  <a:gd name="connsiteY51" fmla="*/ 1348740 h 2754630"/>
                  <a:gd name="connsiteX52" fmla="*/ 3943350 w 5406390"/>
                  <a:gd name="connsiteY52" fmla="*/ 1634490 h 2754630"/>
                  <a:gd name="connsiteX53" fmla="*/ 4411980 w 5406390"/>
                  <a:gd name="connsiteY53" fmla="*/ 1703070 h 2754630"/>
                  <a:gd name="connsiteX54" fmla="*/ 4686300 w 5406390"/>
                  <a:gd name="connsiteY54" fmla="*/ 1977390 h 2754630"/>
                  <a:gd name="connsiteX55" fmla="*/ 5063490 w 5406390"/>
                  <a:gd name="connsiteY55" fmla="*/ 2171700 h 2754630"/>
                  <a:gd name="connsiteX56" fmla="*/ 5326380 w 5406390"/>
                  <a:gd name="connsiteY56" fmla="*/ 2286000 h 2754630"/>
                  <a:gd name="connsiteX57" fmla="*/ 5406390 w 5406390"/>
                  <a:gd name="connsiteY57" fmla="*/ 2480310 h 2754630"/>
                  <a:gd name="connsiteX58" fmla="*/ 5326380 w 5406390"/>
                  <a:gd name="connsiteY58" fmla="*/ 2617470 h 2754630"/>
                  <a:gd name="connsiteX59" fmla="*/ 4549140 w 5406390"/>
                  <a:gd name="connsiteY59" fmla="*/ 2548890 h 2754630"/>
                  <a:gd name="connsiteX60" fmla="*/ 4217670 w 5406390"/>
                  <a:gd name="connsiteY60" fmla="*/ 2571750 h 2754630"/>
                  <a:gd name="connsiteX61" fmla="*/ 3954780 w 5406390"/>
                  <a:gd name="connsiteY61" fmla="*/ 2617470 h 2754630"/>
                  <a:gd name="connsiteX62" fmla="*/ 3406140 w 5406390"/>
                  <a:gd name="connsiteY62" fmla="*/ 2560320 h 2754630"/>
                  <a:gd name="connsiteX63" fmla="*/ 3051810 w 5406390"/>
                  <a:gd name="connsiteY63" fmla="*/ 2526030 h 2754630"/>
                  <a:gd name="connsiteX64" fmla="*/ 2686050 w 5406390"/>
                  <a:gd name="connsiteY64" fmla="*/ 2491740 h 2754630"/>
                  <a:gd name="connsiteX65" fmla="*/ 2343150 w 5406390"/>
                  <a:gd name="connsiteY65" fmla="*/ 2548890 h 2754630"/>
                  <a:gd name="connsiteX66" fmla="*/ 1897380 w 5406390"/>
                  <a:gd name="connsiteY66" fmla="*/ 2594610 h 2754630"/>
                  <a:gd name="connsiteX67" fmla="*/ 1703070 w 5406390"/>
                  <a:gd name="connsiteY67" fmla="*/ 2708910 h 2754630"/>
                  <a:gd name="connsiteX68" fmla="*/ 1543050 w 5406390"/>
                  <a:gd name="connsiteY68" fmla="*/ 2743200 h 2754630"/>
                  <a:gd name="connsiteX69" fmla="*/ 1348740 w 5406390"/>
                  <a:gd name="connsiteY69" fmla="*/ 2743200 h 2754630"/>
                  <a:gd name="connsiteX70" fmla="*/ 1234440 w 5406390"/>
                  <a:gd name="connsiteY70" fmla="*/ 2743200 h 2754630"/>
                  <a:gd name="connsiteX71" fmla="*/ 994410 w 5406390"/>
                  <a:gd name="connsiteY71" fmla="*/ 2697480 h 2754630"/>
                  <a:gd name="connsiteX72" fmla="*/ 742950 w 5406390"/>
                  <a:gd name="connsiteY72" fmla="*/ 2628900 h 2754630"/>
                  <a:gd name="connsiteX73" fmla="*/ 548640 w 5406390"/>
                  <a:gd name="connsiteY73" fmla="*/ 2628900 h 2754630"/>
                  <a:gd name="connsiteX74" fmla="*/ 0 w 5406390"/>
                  <a:gd name="connsiteY74" fmla="*/ 2754630 h 27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5406390" h="2754630">
                    <a:moveTo>
                      <a:pt x="0" y="2754630"/>
                    </a:moveTo>
                    <a:lnTo>
                      <a:pt x="560070" y="2617470"/>
                    </a:lnTo>
                    <a:lnTo>
                      <a:pt x="937260" y="2491740"/>
                    </a:lnTo>
                    <a:lnTo>
                      <a:pt x="1120140" y="2343150"/>
                    </a:lnTo>
                    <a:lnTo>
                      <a:pt x="1200150" y="2114550"/>
                    </a:lnTo>
                    <a:cubicBezTo>
                      <a:pt x="1238250" y="2103120"/>
                      <a:pt x="1277324" y="2094539"/>
                      <a:pt x="1314450" y="2080260"/>
                    </a:cubicBezTo>
                    <a:cubicBezTo>
                      <a:pt x="1327272" y="2075329"/>
                      <a:pt x="1348740" y="2057400"/>
                      <a:pt x="1348740" y="2057400"/>
                    </a:cubicBezTo>
                    <a:lnTo>
                      <a:pt x="1485900" y="1988820"/>
                    </a:lnTo>
                    <a:cubicBezTo>
                      <a:pt x="1520190" y="1965960"/>
                      <a:pt x="1553172" y="1941005"/>
                      <a:pt x="1588770" y="1920240"/>
                    </a:cubicBezTo>
                    <a:cubicBezTo>
                      <a:pt x="1599177" y="1914169"/>
                      <a:pt x="1613035" y="1915493"/>
                      <a:pt x="1623060" y="1908810"/>
                    </a:cubicBezTo>
                    <a:cubicBezTo>
                      <a:pt x="1636510" y="1899844"/>
                      <a:pt x="1645077" y="1885040"/>
                      <a:pt x="1657350" y="1874520"/>
                    </a:cubicBezTo>
                    <a:cubicBezTo>
                      <a:pt x="1671814" y="1862122"/>
                      <a:pt x="1703070" y="1840230"/>
                      <a:pt x="1703070" y="1840230"/>
                    </a:cubicBezTo>
                    <a:lnTo>
                      <a:pt x="1703070" y="1817370"/>
                    </a:lnTo>
                    <a:lnTo>
                      <a:pt x="1691640" y="1291590"/>
                    </a:lnTo>
                    <a:lnTo>
                      <a:pt x="1737360" y="491490"/>
                    </a:lnTo>
                    <a:lnTo>
                      <a:pt x="2080260" y="491490"/>
                    </a:lnTo>
                    <a:lnTo>
                      <a:pt x="2194560" y="537210"/>
                    </a:lnTo>
                    <a:lnTo>
                      <a:pt x="2377440" y="880110"/>
                    </a:lnTo>
                    <a:cubicBezTo>
                      <a:pt x="2335530" y="887730"/>
                      <a:pt x="2292668" y="891268"/>
                      <a:pt x="2251710" y="902970"/>
                    </a:cubicBezTo>
                    <a:cubicBezTo>
                      <a:pt x="2238501" y="906744"/>
                      <a:pt x="2217420" y="925830"/>
                      <a:pt x="2217420" y="925830"/>
                    </a:cubicBezTo>
                    <a:lnTo>
                      <a:pt x="2217420" y="925830"/>
                    </a:lnTo>
                    <a:lnTo>
                      <a:pt x="2411730" y="1108710"/>
                    </a:lnTo>
                    <a:lnTo>
                      <a:pt x="2491740" y="1268730"/>
                    </a:lnTo>
                    <a:lnTo>
                      <a:pt x="2674620" y="582930"/>
                    </a:lnTo>
                    <a:lnTo>
                      <a:pt x="2583180" y="205740"/>
                    </a:lnTo>
                    <a:lnTo>
                      <a:pt x="2628900" y="68580"/>
                    </a:lnTo>
                    <a:lnTo>
                      <a:pt x="2914650" y="0"/>
                    </a:lnTo>
                    <a:lnTo>
                      <a:pt x="3074670" y="45720"/>
                    </a:lnTo>
                    <a:cubicBezTo>
                      <a:pt x="3108960" y="57150"/>
                      <a:pt x="3142994" y="69380"/>
                      <a:pt x="3177540" y="80010"/>
                    </a:cubicBezTo>
                    <a:cubicBezTo>
                      <a:pt x="3192554" y="84630"/>
                      <a:pt x="3223260" y="91440"/>
                      <a:pt x="3223260" y="91440"/>
                    </a:cubicBezTo>
                    <a:lnTo>
                      <a:pt x="3326130" y="91440"/>
                    </a:lnTo>
                    <a:lnTo>
                      <a:pt x="3337560" y="217170"/>
                    </a:lnTo>
                    <a:lnTo>
                      <a:pt x="3337560" y="331470"/>
                    </a:lnTo>
                    <a:lnTo>
                      <a:pt x="3360420" y="560070"/>
                    </a:lnTo>
                    <a:cubicBezTo>
                      <a:pt x="3352800" y="598170"/>
                      <a:pt x="3356837" y="640635"/>
                      <a:pt x="3337560" y="674370"/>
                    </a:cubicBezTo>
                    <a:cubicBezTo>
                      <a:pt x="3323929" y="698224"/>
                      <a:pt x="3288407" y="700663"/>
                      <a:pt x="3268980" y="720090"/>
                    </a:cubicBezTo>
                    <a:cubicBezTo>
                      <a:pt x="3208812" y="780258"/>
                      <a:pt x="3264130" y="733945"/>
                      <a:pt x="3177540" y="777240"/>
                    </a:cubicBezTo>
                    <a:cubicBezTo>
                      <a:pt x="3165253" y="783383"/>
                      <a:pt x="3155030" y="793032"/>
                      <a:pt x="3143250" y="800100"/>
                    </a:cubicBezTo>
                    <a:cubicBezTo>
                      <a:pt x="3135945" y="804483"/>
                      <a:pt x="3128010" y="807720"/>
                      <a:pt x="3120390" y="811530"/>
                    </a:cubicBezTo>
                    <a:lnTo>
                      <a:pt x="3200400" y="1040130"/>
                    </a:lnTo>
                    <a:cubicBezTo>
                      <a:pt x="3240617" y="1221105"/>
                      <a:pt x="3223260" y="1107874"/>
                      <a:pt x="3223260" y="1383030"/>
                    </a:cubicBezTo>
                    <a:lnTo>
                      <a:pt x="3246120" y="1474470"/>
                    </a:lnTo>
                    <a:lnTo>
                      <a:pt x="3291840" y="1691640"/>
                    </a:lnTo>
                    <a:lnTo>
                      <a:pt x="3451860" y="982980"/>
                    </a:lnTo>
                    <a:lnTo>
                      <a:pt x="3463290" y="731520"/>
                    </a:lnTo>
                    <a:lnTo>
                      <a:pt x="3486150" y="582930"/>
                    </a:lnTo>
                    <a:lnTo>
                      <a:pt x="3509010" y="194310"/>
                    </a:lnTo>
                    <a:lnTo>
                      <a:pt x="3600450" y="365760"/>
                    </a:lnTo>
                    <a:lnTo>
                      <a:pt x="3600450" y="571500"/>
                    </a:lnTo>
                    <a:lnTo>
                      <a:pt x="3589020" y="834390"/>
                    </a:lnTo>
                    <a:cubicBezTo>
                      <a:pt x="3553026" y="942372"/>
                      <a:pt x="3580288" y="911702"/>
                      <a:pt x="3543300" y="948690"/>
                    </a:cubicBezTo>
                    <a:lnTo>
                      <a:pt x="3817620" y="1348740"/>
                    </a:lnTo>
                    <a:lnTo>
                      <a:pt x="3943350" y="1634490"/>
                    </a:lnTo>
                    <a:lnTo>
                      <a:pt x="4411980" y="1703070"/>
                    </a:lnTo>
                    <a:lnTo>
                      <a:pt x="4686300" y="1977390"/>
                    </a:lnTo>
                    <a:lnTo>
                      <a:pt x="5063490" y="2171700"/>
                    </a:lnTo>
                    <a:lnTo>
                      <a:pt x="5326380" y="2286000"/>
                    </a:lnTo>
                    <a:lnTo>
                      <a:pt x="5406390" y="2480310"/>
                    </a:lnTo>
                    <a:lnTo>
                      <a:pt x="5326380" y="2617470"/>
                    </a:lnTo>
                    <a:lnTo>
                      <a:pt x="4549140" y="2548890"/>
                    </a:lnTo>
                    <a:lnTo>
                      <a:pt x="4217670" y="2571750"/>
                    </a:lnTo>
                    <a:lnTo>
                      <a:pt x="3954780" y="2617470"/>
                    </a:lnTo>
                    <a:lnTo>
                      <a:pt x="3406140" y="2560320"/>
                    </a:lnTo>
                    <a:lnTo>
                      <a:pt x="3051810" y="2526030"/>
                    </a:lnTo>
                    <a:lnTo>
                      <a:pt x="2686050" y="2491740"/>
                    </a:lnTo>
                    <a:lnTo>
                      <a:pt x="2343150" y="2548890"/>
                    </a:lnTo>
                    <a:lnTo>
                      <a:pt x="1897380" y="2594610"/>
                    </a:lnTo>
                    <a:lnTo>
                      <a:pt x="1703070" y="2708910"/>
                    </a:lnTo>
                    <a:lnTo>
                      <a:pt x="1543050" y="2743200"/>
                    </a:lnTo>
                    <a:lnTo>
                      <a:pt x="1348740" y="2743200"/>
                    </a:lnTo>
                    <a:lnTo>
                      <a:pt x="1234440" y="2743200"/>
                    </a:lnTo>
                    <a:lnTo>
                      <a:pt x="994410" y="2697480"/>
                    </a:lnTo>
                    <a:lnTo>
                      <a:pt x="742950" y="2628900"/>
                    </a:lnTo>
                    <a:lnTo>
                      <a:pt x="548640" y="2628900"/>
                    </a:lnTo>
                    <a:lnTo>
                      <a:pt x="0" y="275463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5B9B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10384221" y="7620000"/>
                <a:ext cx="1923393" cy="1639614"/>
              </a:xfrm>
              <a:custGeom>
                <a:avLst/>
                <a:gdLst>
                  <a:gd name="connsiteX0" fmla="*/ 0 w 1923393"/>
                  <a:gd name="connsiteY0" fmla="*/ 945931 h 1639614"/>
                  <a:gd name="connsiteX1" fmla="*/ 273269 w 1923393"/>
                  <a:gd name="connsiteY1" fmla="*/ 893379 h 1639614"/>
                  <a:gd name="connsiteX2" fmla="*/ 378372 w 1923393"/>
                  <a:gd name="connsiteY2" fmla="*/ 851338 h 1639614"/>
                  <a:gd name="connsiteX3" fmla="*/ 409903 w 1923393"/>
                  <a:gd name="connsiteY3" fmla="*/ 798786 h 1639614"/>
                  <a:gd name="connsiteX4" fmla="*/ 599089 w 1923393"/>
                  <a:gd name="connsiteY4" fmla="*/ 767255 h 1639614"/>
                  <a:gd name="connsiteX5" fmla="*/ 725213 w 1923393"/>
                  <a:gd name="connsiteY5" fmla="*/ 693683 h 1639614"/>
                  <a:gd name="connsiteX6" fmla="*/ 788276 w 1923393"/>
                  <a:gd name="connsiteY6" fmla="*/ 168166 h 1639614"/>
                  <a:gd name="connsiteX7" fmla="*/ 882869 w 1923393"/>
                  <a:gd name="connsiteY7" fmla="*/ 31531 h 1639614"/>
                  <a:gd name="connsiteX8" fmla="*/ 1051034 w 1923393"/>
                  <a:gd name="connsiteY8" fmla="*/ 21021 h 1639614"/>
                  <a:gd name="connsiteX9" fmla="*/ 1145627 w 1923393"/>
                  <a:gd name="connsiteY9" fmla="*/ 10510 h 1639614"/>
                  <a:gd name="connsiteX10" fmla="*/ 1198179 w 1923393"/>
                  <a:gd name="connsiteY10" fmla="*/ 0 h 1639614"/>
                  <a:gd name="connsiteX11" fmla="*/ 1198179 w 1923393"/>
                  <a:gd name="connsiteY11" fmla="*/ 105103 h 1639614"/>
                  <a:gd name="connsiteX12" fmla="*/ 1135117 w 1923393"/>
                  <a:gd name="connsiteY12" fmla="*/ 262759 h 1639614"/>
                  <a:gd name="connsiteX13" fmla="*/ 1208689 w 1923393"/>
                  <a:gd name="connsiteY13" fmla="*/ 409903 h 1639614"/>
                  <a:gd name="connsiteX14" fmla="*/ 1261241 w 1923393"/>
                  <a:gd name="connsiteY14" fmla="*/ 462455 h 1639614"/>
                  <a:gd name="connsiteX15" fmla="*/ 1292772 w 1923393"/>
                  <a:gd name="connsiteY15" fmla="*/ 546538 h 1639614"/>
                  <a:gd name="connsiteX16" fmla="*/ 1313793 w 1923393"/>
                  <a:gd name="connsiteY16" fmla="*/ 578069 h 1639614"/>
                  <a:gd name="connsiteX17" fmla="*/ 1324303 w 1923393"/>
                  <a:gd name="connsiteY17" fmla="*/ 620110 h 1639614"/>
                  <a:gd name="connsiteX18" fmla="*/ 1345324 w 1923393"/>
                  <a:gd name="connsiteY18" fmla="*/ 651641 h 1639614"/>
                  <a:gd name="connsiteX19" fmla="*/ 1408386 w 1923393"/>
                  <a:gd name="connsiteY19" fmla="*/ 651641 h 1639614"/>
                  <a:gd name="connsiteX20" fmla="*/ 1481958 w 1923393"/>
                  <a:gd name="connsiteY20" fmla="*/ 641131 h 1639614"/>
                  <a:gd name="connsiteX21" fmla="*/ 1524000 w 1923393"/>
                  <a:gd name="connsiteY21" fmla="*/ 462455 h 1639614"/>
                  <a:gd name="connsiteX22" fmla="*/ 1524000 w 1923393"/>
                  <a:gd name="connsiteY22" fmla="*/ 210207 h 1639614"/>
                  <a:gd name="connsiteX23" fmla="*/ 1555531 w 1923393"/>
                  <a:gd name="connsiteY23" fmla="*/ 42041 h 1639614"/>
                  <a:gd name="connsiteX24" fmla="*/ 1629103 w 1923393"/>
                  <a:gd name="connsiteY24" fmla="*/ 115614 h 1639614"/>
                  <a:gd name="connsiteX25" fmla="*/ 1692165 w 1923393"/>
                  <a:gd name="connsiteY25" fmla="*/ 210207 h 1639614"/>
                  <a:gd name="connsiteX26" fmla="*/ 1702676 w 1923393"/>
                  <a:gd name="connsiteY26" fmla="*/ 378372 h 1639614"/>
                  <a:gd name="connsiteX27" fmla="*/ 1786758 w 1923393"/>
                  <a:gd name="connsiteY27" fmla="*/ 546538 h 1639614"/>
                  <a:gd name="connsiteX28" fmla="*/ 1786758 w 1923393"/>
                  <a:gd name="connsiteY28" fmla="*/ 651641 h 1639614"/>
                  <a:gd name="connsiteX29" fmla="*/ 1870841 w 1923393"/>
                  <a:gd name="connsiteY29" fmla="*/ 693683 h 1639614"/>
                  <a:gd name="connsiteX30" fmla="*/ 1923393 w 1923393"/>
                  <a:gd name="connsiteY30" fmla="*/ 767255 h 1639614"/>
                  <a:gd name="connsiteX31" fmla="*/ 1923393 w 1923393"/>
                  <a:gd name="connsiteY31" fmla="*/ 1639614 h 1639614"/>
                  <a:gd name="connsiteX32" fmla="*/ 714703 w 1923393"/>
                  <a:gd name="connsiteY32" fmla="*/ 1597572 h 1639614"/>
                  <a:gd name="connsiteX33" fmla="*/ 388882 w 1923393"/>
                  <a:gd name="connsiteY33" fmla="*/ 1534510 h 1639614"/>
                  <a:gd name="connsiteX34" fmla="*/ 262758 w 1923393"/>
                  <a:gd name="connsiteY34" fmla="*/ 1450428 h 1639614"/>
                  <a:gd name="connsiteX35" fmla="*/ 220717 w 1923393"/>
                  <a:gd name="connsiteY35" fmla="*/ 1366345 h 1639614"/>
                  <a:gd name="connsiteX36" fmla="*/ 84082 w 1923393"/>
                  <a:gd name="connsiteY36" fmla="*/ 1187669 h 1639614"/>
                  <a:gd name="connsiteX37" fmla="*/ 84082 w 1923393"/>
                  <a:gd name="connsiteY37" fmla="*/ 1103586 h 1639614"/>
                  <a:gd name="connsiteX38" fmla="*/ 0 w 1923393"/>
                  <a:gd name="connsiteY38" fmla="*/ 945931 h 163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923393" h="1639614">
                    <a:moveTo>
                      <a:pt x="0" y="945931"/>
                    </a:moveTo>
                    <a:lnTo>
                      <a:pt x="273269" y="893379"/>
                    </a:lnTo>
                    <a:lnTo>
                      <a:pt x="378372" y="851338"/>
                    </a:lnTo>
                    <a:lnTo>
                      <a:pt x="409903" y="798786"/>
                    </a:lnTo>
                    <a:lnTo>
                      <a:pt x="599089" y="767255"/>
                    </a:lnTo>
                    <a:lnTo>
                      <a:pt x="725213" y="693683"/>
                    </a:lnTo>
                    <a:lnTo>
                      <a:pt x="788276" y="168166"/>
                    </a:lnTo>
                    <a:lnTo>
                      <a:pt x="882869" y="31531"/>
                    </a:lnTo>
                    <a:lnTo>
                      <a:pt x="1051034" y="21021"/>
                    </a:lnTo>
                    <a:lnTo>
                      <a:pt x="1145627" y="10510"/>
                    </a:lnTo>
                    <a:lnTo>
                      <a:pt x="1198179" y="0"/>
                    </a:lnTo>
                    <a:lnTo>
                      <a:pt x="1198179" y="105103"/>
                    </a:lnTo>
                    <a:lnTo>
                      <a:pt x="1135117" y="262759"/>
                    </a:lnTo>
                    <a:lnTo>
                      <a:pt x="1208689" y="409903"/>
                    </a:lnTo>
                    <a:lnTo>
                      <a:pt x="1261241" y="462455"/>
                    </a:lnTo>
                    <a:cubicBezTo>
                      <a:pt x="1271751" y="490483"/>
                      <a:pt x="1280385" y="519288"/>
                      <a:pt x="1292772" y="546538"/>
                    </a:cubicBezTo>
                    <a:cubicBezTo>
                      <a:pt x="1297999" y="558038"/>
                      <a:pt x="1308817" y="566458"/>
                      <a:pt x="1313793" y="578069"/>
                    </a:cubicBezTo>
                    <a:cubicBezTo>
                      <a:pt x="1319483" y="591346"/>
                      <a:pt x="1318613" y="606833"/>
                      <a:pt x="1324303" y="620110"/>
                    </a:cubicBezTo>
                    <a:cubicBezTo>
                      <a:pt x="1329279" y="631721"/>
                      <a:pt x="1345324" y="651641"/>
                      <a:pt x="1345324" y="651641"/>
                    </a:cubicBezTo>
                    <a:lnTo>
                      <a:pt x="1408386" y="651641"/>
                    </a:lnTo>
                    <a:lnTo>
                      <a:pt x="1481958" y="641131"/>
                    </a:lnTo>
                    <a:lnTo>
                      <a:pt x="1524000" y="462455"/>
                    </a:lnTo>
                    <a:lnTo>
                      <a:pt x="1524000" y="210207"/>
                    </a:lnTo>
                    <a:lnTo>
                      <a:pt x="1555531" y="42041"/>
                    </a:lnTo>
                    <a:lnTo>
                      <a:pt x="1629103" y="115614"/>
                    </a:lnTo>
                    <a:lnTo>
                      <a:pt x="1692165" y="210207"/>
                    </a:lnTo>
                    <a:lnTo>
                      <a:pt x="1702676" y="378372"/>
                    </a:lnTo>
                    <a:lnTo>
                      <a:pt x="1786758" y="546538"/>
                    </a:lnTo>
                    <a:lnTo>
                      <a:pt x="1786758" y="651641"/>
                    </a:lnTo>
                    <a:lnTo>
                      <a:pt x="1870841" y="693683"/>
                    </a:lnTo>
                    <a:lnTo>
                      <a:pt x="1923393" y="767255"/>
                    </a:lnTo>
                    <a:lnTo>
                      <a:pt x="1923393" y="1639614"/>
                    </a:lnTo>
                    <a:lnTo>
                      <a:pt x="714703" y="1597572"/>
                    </a:lnTo>
                    <a:lnTo>
                      <a:pt x="388882" y="1534510"/>
                    </a:lnTo>
                    <a:lnTo>
                      <a:pt x="262758" y="1450428"/>
                    </a:lnTo>
                    <a:lnTo>
                      <a:pt x="220717" y="1366345"/>
                    </a:lnTo>
                    <a:lnTo>
                      <a:pt x="84082" y="1187669"/>
                    </a:lnTo>
                    <a:lnTo>
                      <a:pt x="84082" y="1103586"/>
                    </a:lnTo>
                    <a:lnTo>
                      <a:pt x="0" y="945931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4F39EF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" name="Bird 2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7974349">
            <a:off x="7797839" y="7320513"/>
            <a:ext cx="685418" cy="25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Text"/>
          <p:cNvGrpSpPr/>
          <p:nvPr/>
        </p:nvGrpSpPr>
        <p:grpSpPr>
          <a:xfrm>
            <a:off x="3879345" y="2651043"/>
            <a:ext cx="4433311" cy="1555915"/>
            <a:chOff x="4792901" y="1871280"/>
            <a:chExt cx="4433311" cy="1555915"/>
          </a:xfrm>
        </p:grpSpPr>
        <p:sp>
          <p:nvSpPr>
            <p:cNvPr id="26" name="Freeform 25"/>
            <p:cNvSpPr/>
            <p:nvPr/>
          </p:nvSpPr>
          <p:spPr>
            <a:xfrm>
              <a:off x="5569464" y="2716174"/>
              <a:ext cx="2612511" cy="711021"/>
            </a:xfrm>
            <a:custGeom>
              <a:avLst/>
              <a:gdLst>
                <a:gd name="connsiteX0" fmla="*/ 457200 w 1289050"/>
                <a:gd name="connsiteY0" fmla="*/ 92075 h 555625"/>
                <a:gd name="connsiteX1" fmla="*/ 323850 w 1289050"/>
                <a:gd name="connsiteY1" fmla="*/ 92075 h 555625"/>
                <a:gd name="connsiteX2" fmla="*/ 247650 w 1289050"/>
                <a:gd name="connsiteY2" fmla="*/ 95250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7200 w 1289050"/>
                <a:gd name="connsiteY44" fmla="*/ 92075 h 555625"/>
                <a:gd name="connsiteX0" fmla="*/ 452552 w 1289050"/>
                <a:gd name="connsiteY0" fmla="*/ 67411 h 555625"/>
                <a:gd name="connsiteX1" fmla="*/ 323850 w 1289050"/>
                <a:gd name="connsiteY1" fmla="*/ 92075 h 555625"/>
                <a:gd name="connsiteX2" fmla="*/ 247650 w 1289050"/>
                <a:gd name="connsiteY2" fmla="*/ 95250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47650 w 1289050"/>
                <a:gd name="connsiteY2" fmla="*/ 95250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8354 w 1289050"/>
                <a:gd name="connsiteY2" fmla="*/ 78807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8354 w 1289050"/>
                <a:gd name="connsiteY2" fmla="*/ 78807 h 555625"/>
                <a:gd name="connsiteX3" fmla="*/ 116853 w 1289050"/>
                <a:gd name="connsiteY3" fmla="*/ 87765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8354 w 1289050"/>
                <a:gd name="connsiteY2" fmla="*/ 78807 h 555625"/>
                <a:gd name="connsiteX3" fmla="*/ 109881 w 1289050"/>
                <a:gd name="connsiteY3" fmla="*/ 75433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6030 w 1289050"/>
                <a:gd name="connsiteY2" fmla="*/ 70586 h 555625"/>
                <a:gd name="connsiteX3" fmla="*/ 109881 w 1289050"/>
                <a:gd name="connsiteY3" fmla="*/ 75433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6174 w 1289050"/>
                <a:gd name="connsiteY1" fmla="*/ 71522 h 555625"/>
                <a:gd name="connsiteX2" fmla="*/ 236030 w 1289050"/>
                <a:gd name="connsiteY2" fmla="*/ 70586 h 555625"/>
                <a:gd name="connsiteX3" fmla="*/ 109881 w 1289050"/>
                <a:gd name="connsiteY3" fmla="*/ 75433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89050" h="555625">
                  <a:moveTo>
                    <a:pt x="452552" y="67411"/>
                  </a:moveTo>
                  <a:lnTo>
                    <a:pt x="326174" y="71522"/>
                  </a:lnTo>
                  <a:lnTo>
                    <a:pt x="236030" y="70586"/>
                  </a:lnTo>
                  <a:lnTo>
                    <a:pt x="109881" y="75433"/>
                  </a:lnTo>
                  <a:lnTo>
                    <a:pt x="50800" y="139700"/>
                  </a:lnTo>
                  <a:lnTo>
                    <a:pt x="19050" y="187325"/>
                  </a:lnTo>
                  <a:lnTo>
                    <a:pt x="0" y="260350"/>
                  </a:lnTo>
                  <a:lnTo>
                    <a:pt x="0" y="333375"/>
                  </a:lnTo>
                  <a:lnTo>
                    <a:pt x="9525" y="393700"/>
                  </a:lnTo>
                  <a:lnTo>
                    <a:pt x="41275" y="482600"/>
                  </a:lnTo>
                  <a:lnTo>
                    <a:pt x="79375" y="498475"/>
                  </a:lnTo>
                  <a:lnTo>
                    <a:pt x="184150" y="533400"/>
                  </a:lnTo>
                  <a:lnTo>
                    <a:pt x="231775" y="542925"/>
                  </a:lnTo>
                  <a:cubicBezTo>
                    <a:pt x="238099" y="544130"/>
                    <a:pt x="250825" y="546100"/>
                    <a:pt x="250825" y="546100"/>
                  </a:cubicBezTo>
                  <a:lnTo>
                    <a:pt x="323850" y="546100"/>
                  </a:lnTo>
                  <a:lnTo>
                    <a:pt x="377825" y="546100"/>
                  </a:lnTo>
                  <a:lnTo>
                    <a:pt x="533400" y="555625"/>
                  </a:lnTo>
                  <a:lnTo>
                    <a:pt x="561975" y="555625"/>
                  </a:lnTo>
                  <a:lnTo>
                    <a:pt x="787400" y="546100"/>
                  </a:lnTo>
                  <a:lnTo>
                    <a:pt x="977900" y="517525"/>
                  </a:lnTo>
                  <a:lnTo>
                    <a:pt x="1082675" y="514350"/>
                  </a:lnTo>
                  <a:lnTo>
                    <a:pt x="1203325" y="469900"/>
                  </a:lnTo>
                  <a:lnTo>
                    <a:pt x="1260475" y="441325"/>
                  </a:lnTo>
                  <a:lnTo>
                    <a:pt x="1289050" y="330200"/>
                  </a:lnTo>
                  <a:lnTo>
                    <a:pt x="1289050" y="282575"/>
                  </a:lnTo>
                  <a:lnTo>
                    <a:pt x="1273175" y="190500"/>
                  </a:lnTo>
                  <a:lnTo>
                    <a:pt x="1184275" y="69850"/>
                  </a:lnTo>
                  <a:lnTo>
                    <a:pt x="1123950" y="41275"/>
                  </a:lnTo>
                  <a:cubicBezTo>
                    <a:pt x="1084795" y="44538"/>
                    <a:pt x="1098594" y="44450"/>
                    <a:pt x="1082675" y="44450"/>
                  </a:cubicBezTo>
                  <a:lnTo>
                    <a:pt x="1022350" y="44450"/>
                  </a:lnTo>
                  <a:lnTo>
                    <a:pt x="971550" y="6350"/>
                  </a:lnTo>
                  <a:lnTo>
                    <a:pt x="936625" y="6350"/>
                  </a:lnTo>
                  <a:lnTo>
                    <a:pt x="904875" y="47625"/>
                  </a:lnTo>
                  <a:lnTo>
                    <a:pt x="863600" y="0"/>
                  </a:lnTo>
                  <a:lnTo>
                    <a:pt x="857250" y="53975"/>
                  </a:lnTo>
                  <a:lnTo>
                    <a:pt x="803275" y="12700"/>
                  </a:lnTo>
                  <a:lnTo>
                    <a:pt x="774700" y="57150"/>
                  </a:lnTo>
                  <a:lnTo>
                    <a:pt x="727075" y="9525"/>
                  </a:lnTo>
                  <a:lnTo>
                    <a:pt x="679450" y="53975"/>
                  </a:lnTo>
                  <a:lnTo>
                    <a:pt x="603250" y="34925"/>
                  </a:lnTo>
                  <a:lnTo>
                    <a:pt x="549275" y="82550"/>
                  </a:lnTo>
                  <a:lnTo>
                    <a:pt x="533400" y="152400"/>
                  </a:lnTo>
                  <a:lnTo>
                    <a:pt x="508000" y="174625"/>
                  </a:lnTo>
                  <a:lnTo>
                    <a:pt x="479425" y="174625"/>
                  </a:lnTo>
                  <a:lnTo>
                    <a:pt x="452552" y="67411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792901" y="1871280"/>
              <a:ext cx="4433311" cy="1500168"/>
              <a:chOff x="4792901" y="1871280"/>
              <a:chExt cx="4433311" cy="1500168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485227" y="2382745"/>
                <a:ext cx="84830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0" b="1" dirty="0">
                    <a:latin typeface="Allura" panose="02000000000000000000" pitchFamily="2" charset="0"/>
                  </a:rPr>
                  <a:t>feat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641876" y="2909783"/>
                <a:ext cx="27353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Print" panose="02000600000000000000" pitchFamily="2" charset="0"/>
                  </a:rPr>
                  <a:t>SKYLAR GREY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792901" y="1871280"/>
                <a:ext cx="443331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/>
                  <a:t>DAVID GUETTA</a:t>
                </a:r>
              </a:p>
            </p:txBody>
          </p:sp>
        </p:grpSp>
      </p:grpSp>
      <p:pic>
        <p:nvPicPr>
          <p:cNvPr id="1026" name="Bird 1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9482042">
            <a:off x="4721646" y="7008910"/>
            <a:ext cx="2139109" cy="78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udio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2580357" y="53054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3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81481E-6 L -0.10339 -1.14838 " pathEditMode="relative" rAng="0" ptsTypes="AA">
                                      <p:cBhvr>
                                        <p:cTn id="8" dur="6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-574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1.11111E-6 L -0.00312 -0.45949 " pathEditMode="relative" rAng="0" ptsTypes="AA">
                                      <p:cBhvr>
                                        <p:cTn id="10" dur="6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2298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1736 L -0.06797 -0.46597 " pathEditMode="relative" rAng="0" ptsTypes="AA">
                                      <p:cBhvr>
                                        <p:cTn id="12" dur="6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8" y="-241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CA025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/>
          <p:cNvSpPr/>
          <p:nvPr/>
        </p:nvSpPr>
        <p:spPr>
          <a:xfrm>
            <a:off x="0" y="0"/>
            <a:ext cx="12192000" cy="6848018"/>
          </a:xfrm>
          <a:prstGeom prst="rect">
            <a:avLst/>
          </a:prstGeom>
          <a:gradFill>
            <a:gsLst>
              <a:gs pos="0">
                <a:srgbClr val="CC0099"/>
              </a:gs>
              <a:gs pos="48000">
                <a:srgbClr val="FF6565">
                  <a:alpha val="24000"/>
                </a:srgbClr>
              </a:gs>
              <a:gs pos="7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n"/>
          <p:cNvSpPr/>
          <p:nvPr/>
        </p:nvSpPr>
        <p:spPr>
          <a:xfrm>
            <a:off x="4164169" y="1498626"/>
            <a:ext cx="3863662" cy="38607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</a:p>
        </p:txBody>
      </p:sp>
      <p:pic>
        <p:nvPicPr>
          <p:cNvPr id="1026" name="Bird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8243382">
            <a:off x="7792710" y="1721918"/>
            <a:ext cx="1260597" cy="46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Foreground"/>
          <p:cNvGrpSpPr/>
          <p:nvPr/>
        </p:nvGrpSpPr>
        <p:grpSpPr>
          <a:xfrm>
            <a:off x="-647699" y="3709190"/>
            <a:ext cx="13373100" cy="4963886"/>
            <a:chOff x="-391887" y="3570514"/>
            <a:chExt cx="12758057" cy="3841576"/>
          </a:xfrm>
        </p:grpSpPr>
        <p:sp>
          <p:nvSpPr>
            <p:cNvPr id="23" name="Freeform 22"/>
            <p:cNvSpPr/>
            <p:nvPr/>
          </p:nvSpPr>
          <p:spPr>
            <a:xfrm>
              <a:off x="-14514" y="4252686"/>
              <a:ext cx="8534400" cy="1248228"/>
            </a:xfrm>
            <a:custGeom>
              <a:avLst/>
              <a:gdLst>
                <a:gd name="connsiteX0" fmla="*/ 14514 w 8534400"/>
                <a:gd name="connsiteY0" fmla="*/ 174171 h 1248228"/>
                <a:gd name="connsiteX1" fmla="*/ 508000 w 8534400"/>
                <a:gd name="connsiteY1" fmla="*/ 58057 h 1248228"/>
                <a:gd name="connsiteX2" fmla="*/ 1088571 w 8534400"/>
                <a:gd name="connsiteY2" fmla="*/ 0 h 1248228"/>
                <a:gd name="connsiteX3" fmla="*/ 1190171 w 8534400"/>
                <a:gd name="connsiteY3" fmla="*/ 159657 h 1248228"/>
                <a:gd name="connsiteX4" fmla="*/ 899885 w 8534400"/>
                <a:gd name="connsiteY4" fmla="*/ 290285 h 1248228"/>
                <a:gd name="connsiteX5" fmla="*/ 1190171 w 8534400"/>
                <a:gd name="connsiteY5" fmla="*/ 464457 h 1248228"/>
                <a:gd name="connsiteX6" fmla="*/ 2017485 w 8534400"/>
                <a:gd name="connsiteY6" fmla="*/ 580571 h 1248228"/>
                <a:gd name="connsiteX7" fmla="*/ 2786743 w 8534400"/>
                <a:gd name="connsiteY7" fmla="*/ 551543 h 1248228"/>
                <a:gd name="connsiteX8" fmla="*/ 3222171 w 8534400"/>
                <a:gd name="connsiteY8" fmla="*/ 624114 h 1248228"/>
                <a:gd name="connsiteX9" fmla="*/ 4528457 w 8534400"/>
                <a:gd name="connsiteY9" fmla="*/ 348343 h 1248228"/>
                <a:gd name="connsiteX10" fmla="*/ 5138057 w 8534400"/>
                <a:gd name="connsiteY10" fmla="*/ 188685 h 1248228"/>
                <a:gd name="connsiteX11" fmla="*/ 5602514 w 8534400"/>
                <a:gd name="connsiteY11" fmla="*/ 145143 h 1248228"/>
                <a:gd name="connsiteX12" fmla="*/ 6429828 w 8534400"/>
                <a:gd name="connsiteY12" fmla="*/ 101600 h 1248228"/>
                <a:gd name="connsiteX13" fmla="*/ 7837714 w 8534400"/>
                <a:gd name="connsiteY13" fmla="*/ 304800 h 1248228"/>
                <a:gd name="connsiteX14" fmla="*/ 8534400 w 8534400"/>
                <a:gd name="connsiteY14" fmla="*/ 348343 h 1248228"/>
                <a:gd name="connsiteX15" fmla="*/ 7736114 w 8534400"/>
                <a:gd name="connsiteY15" fmla="*/ 522514 h 1248228"/>
                <a:gd name="connsiteX16" fmla="*/ 6995885 w 8534400"/>
                <a:gd name="connsiteY16" fmla="*/ 754743 h 1248228"/>
                <a:gd name="connsiteX17" fmla="*/ 6226628 w 8534400"/>
                <a:gd name="connsiteY17" fmla="*/ 1030514 h 1248228"/>
                <a:gd name="connsiteX18" fmla="*/ 5370285 w 8534400"/>
                <a:gd name="connsiteY18" fmla="*/ 1219200 h 1248228"/>
                <a:gd name="connsiteX19" fmla="*/ 3497943 w 8534400"/>
                <a:gd name="connsiteY19" fmla="*/ 1045028 h 1248228"/>
                <a:gd name="connsiteX20" fmla="*/ 2699657 w 8534400"/>
                <a:gd name="connsiteY20" fmla="*/ 1248228 h 1248228"/>
                <a:gd name="connsiteX21" fmla="*/ 1872343 w 8534400"/>
                <a:gd name="connsiteY21" fmla="*/ 1074057 h 1248228"/>
                <a:gd name="connsiteX22" fmla="*/ 1741714 w 8534400"/>
                <a:gd name="connsiteY22" fmla="*/ 1074057 h 1248228"/>
                <a:gd name="connsiteX23" fmla="*/ 812800 w 8534400"/>
                <a:gd name="connsiteY23" fmla="*/ 812800 h 1248228"/>
                <a:gd name="connsiteX24" fmla="*/ 0 w 8534400"/>
                <a:gd name="connsiteY24" fmla="*/ 667657 h 1248228"/>
                <a:gd name="connsiteX25" fmla="*/ 14514 w 8534400"/>
                <a:gd name="connsiteY25" fmla="*/ 174171 h 124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534400" h="1248228">
                  <a:moveTo>
                    <a:pt x="14514" y="174171"/>
                  </a:moveTo>
                  <a:lnTo>
                    <a:pt x="508000" y="58057"/>
                  </a:lnTo>
                  <a:lnTo>
                    <a:pt x="1088571" y="0"/>
                  </a:lnTo>
                  <a:lnTo>
                    <a:pt x="1190171" y="159657"/>
                  </a:lnTo>
                  <a:lnTo>
                    <a:pt x="899885" y="290285"/>
                  </a:lnTo>
                  <a:lnTo>
                    <a:pt x="1190171" y="464457"/>
                  </a:lnTo>
                  <a:lnTo>
                    <a:pt x="2017485" y="580571"/>
                  </a:lnTo>
                  <a:lnTo>
                    <a:pt x="2786743" y="551543"/>
                  </a:lnTo>
                  <a:lnTo>
                    <a:pt x="3222171" y="624114"/>
                  </a:lnTo>
                  <a:lnTo>
                    <a:pt x="4528457" y="348343"/>
                  </a:lnTo>
                  <a:lnTo>
                    <a:pt x="5138057" y="188685"/>
                  </a:lnTo>
                  <a:lnTo>
                    <a:pt x="5602514" y="145143"/>
                  </a:lnTo>
                  <a:lnTo>
                    <a:pt x="6429828" y="101600"/>
                  </a:lnTo>
                  <a:lnTo>
                    <a:pt x="7837714" y="304800"/>
                  </a:lnTo>
                  <a:lnTo>
                    <a:pt x="8534400" y="348343"/>
                  </a:lnTo>
                  <a:lnTo>
                    <a:pt x="7736114" y="522514"/>
                  </a:lnTo>
                  <a:lnTo>
                    <a:pt x="6995885" y="754743"/>
                  </a:lnTo>
                  <a:lnTo>
                    <a:pt x="6226628" y="1030514"/>
                  </a:lnTo>
                  <a:lnTo>
                    <a:pt x="5370285" y="1219200"/>
                  </a:lnTo>
                  <a:lnTo>
                    <a:pt x="3497943" y="1045028"/>
                  </a:lnTo>
                  <a:lnTo>
                    <a:pt x="2699657" y="1248228"/>
                  </a:lnTo>
                  <a:lnTo>
                    <a:pt x="1872343" y="1074057"/>
                  </a:lnTo>
                  <a:lnTo>
                    <a:pt x="1741714" y="1074057"/>
                  </a:lnTo>
                  <a:lnTo>
                    <a:pt x="812800" y="812800"/>
                  </a:lnTo>
                  <a:lnTo>
                    <a:pt x="0" y="667657"/>
                  </a:lnTo>
                  <a:lnTo>
                    <a:pt x="14514" y="17417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155543" y="3860800"/>
              <a:ext cx="5036457" cy="1393371"/>
            </a:xfrm>
            <a:custGeom>
              <a:avLst/>
              <a:gdLst>
                <a:gd name="connsiteX0" fmla="*/ 116114 w 5036457"/>
                <a:gd name="connsiteY0" fmla="*/ 595086 h 1393371"/>
                <a:gd name="connsiteX1" fmla="*/ 696686 w 5036457"/>
                <a:gd name="connsiteY1" fmla="*/ 435429 h 1393371"/>
                <a:gd name="connsiteX2" fmla="*/ 1712686 w 5036457"/>
                <a:gd name="connsiteY2" fmla="*/ 348343 h 1393371"/>
                <a:gd name="connsiteX3" fmla="*/ 2598057 w 5036457"/>
                <a:gd name="connsiteY3" fmla="*/ 203200 h 1393371"/>
                <a:gd name="connsiteX4" fmla="*/ 3468914 w 5036457"/>
                <a:gd name="connsiteY4" fmla="*/ 101600 h 1393371"/>
                <a:gd name="connsiteX5" fmla="*/ 4470400 w 5036457"/>
                <a:gd name="connsiteY5" fmla="*/ 29029 h 1393371"/>
                <a:gd name="connsiteX6" fmla="*/ 5036457 w 5036457"/>
                <a:gd name="connsiteY6" fmla="*/ 0 h 1393371"/>
                <a:gd name="connsiteX7" fmla="*/ 5036457 w 5036457"/>
                <a:gd name="connsiteY7" fmla="*/ 624114 h 1393371"/>
                <a:gd name="connsiteX8" fmla="*/ 4383314 w 5036457"/>
                <a:gd name="connsiteY8" fmla="*/ 508000 h 1393371"/>
                <a:gd name="connsiteX9" fmla="*/ 3991428 w 5036457"/>
                <a:gd name="connsiteY9" fmla="*/ 508000 h 1393371"/>
                <a:gd name="connsiteX10" fmla="*/ 3599543 w 5036457"/>
                <a:gd name="connsiteY10" fmla="*/ 537029 h 1393371"/>
                <a:gd name="connsiteX11" fmla="*/ 3120571 w 5036457"/>
                <a:gd name="connsiteY11" fmla="*/ 696686 h 1393371"/>
                <a:gd name="connsiteX12" fmla="*/ 2859314 w 5036457"/>
                <a:gd name="connsiteY12" fmla="*/ 827314 h 1393371"/>
                <a:gd name="connsiteX13" fmla="*/ 2859314 w 5036457"/>
                <a:gd name="connsiteY13" fmla="*/ 827314 h 1393371"/>
                <a:gd name="connsiteX14" fmla="*/ 1886857 w 5036457"/>
                <a:gd name="connsiteY14" fmla="*/ 1190171 h 1393371"/>
                <a:gd name="connsiteX15" fmla="*/ 1117600 w 5036457"/>
                <a:gd name="connsiteY15" fmla="*/ 1393371 h 1393371"/>
                <a:gd name="connsiteX16" fmla="*/ 348343 w 5036457"/>
                <a:gd name="connsiteY16" fmla="*/ 1219200 h 1393371"/>
                <a:gd name="connsiteX17" fmla="*/ 0 w 5036457"/>
                <a:gd name="connsiteY17" fmla="*/ 740229 h 1393371"/>
                <a:gd name="connsiteX18" fmla="*/ 116114 w 5036457"/>
                <a:gd name="connsiteY18" fmla="*/ 595086 h 139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36457" h="1393371">
                  <a:moveTo>
                    <a:pt x="116114" y="595086"/>
                  </a:moveTo>
                  <a:lnTo>
                    <a:pt x="696686" y="435429"/>
                  </a:lnTo>
                  <a:lnTo>
                    <a:pt x="1712686" y="348343"/>
                  </a:lnTo>
                  <a:lnTo>
                    <a:pt x="2598057" y="203200"/>
                  </a:lnTo>
                  <a:lnTo>
                    <a:pt x="3468914" y="101600"/>
                  </a:lnTo>
                  <a:lnTo>
                    <a:pt x="4470400" y="29029"/>
                  </a:lnTo>
                  <a:lnTo>
                    <a:pt x="5036457" y="0"/>
                  </a:lnTo>
                  <a:lnTo>
                    <a:pt x="5036457" y="624114"/>
                  </a:lnTo>
                  <a:lnTo>
                    <a:pt x="4383314" y="508000"/>
                  </a:lnTo>
                  <a:lnTo>
                    <a:pt x="3991428" y="508000"/>
                  </a:lnTo>
                  <a:lnTo>
                    <a:pt x="3599543" y="537029"/>
                  </a:lnTo>
                  <a:lnTo>
                    <a:pt x="3120571" y="696686"/>
                  </a:lnTo>
                  <a:lnTo>
                    <a:pt x="2859314" y="827314"/>
                  </a:lnTo>
                  <a:lnTo>
                    <a:pt x="2859314" y="827314"/>
                  </a:lnTo>
                  <a:lnTo>
                    <a:pt x="1886857" y="1190171"/>
                  </a:lnTo>
                  <a:lnTo>
                    <a:pt x="1117600" y="1393371"/>
                  </a:lnTo>
                  <a:lnTo>
                    <a:pt x="348343" y="1219200"/>
                  </a:lnTo>
                  <a:lnTo>
                    <a:pt x="0" y="740229"/>
                  </a:lnTo>
                  <a:lnTo>
                    <a:pt x="116114" y="595086"/>
                  </a:lnTo>
                  <a:close/>
                </a:path>
              </a:pathLst>
            </a:custGeom>
            <a:solidFill>
              <a:schemeClr val="bg1">
                <a:lumMod val="85000"/>
                <a:alpha val="8509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-14514" y="4165600"/>
              <a:ext cx="12221028" cy="1611086"/>
            </a:xfrm>
            <a:custGeom>
              <a:avLst/>
              <a:gdLst>
                <a:gd name="connsiteX0" fmla="*/ 0 w 12221028"/>
                <a:gd name="connsiteY0" fmla="*/ 754743 h 1611086"/>
                <a:gd name="connsiteX1" fmla="*/ 1857828 w 12221028"/>
                <a:gd name="connsiteY1" fmla="*/ 1132114 h 1611086"/>
                <a:gd name="connsiteX2" fmla="*/ 2423885 w 12221028"/>
                <a:gd name="connsiteY2" fmla="*/ 1291771 h 1611086"/>
                <a:gd name="connsiteX3" fmla="*/ 3483428 w 12221028"/>
                <a:gd name="connsiteY3" fmla="*/ 1320800 h 1611086"/>
                <a:gd name="connsiteX4" fmla="*/ 5080000 w 12221028"/>
                <a:gd name="connsiteY4" fmla="*/ 1219200 h 1611086"/>
                <a:gd name="connsiteX5" fmla="*/ 5471885 w 12221028"/>
                <a:gd name="connsiteY5" fmla="*/ 1059543 h 1611086"/>
                <a:gd name="connsiteX6" fmla="*/ 6894285 w 12221028"/>
                <a:gd name="connsiteY6" fmla="*/ 682171 h 1611086"/>
                <a:gd name="connsiteX7" fmla="*/ 7518400 w 12221028"/>
                <a:gd name="connsiteY7" fmla="*/ 362857 h 1611086"/>
                <a:gd name="connsiteX8" fmla="*/ 9419771 w 12221028"/>
                <a:gd name="connsiteY8" fmla="*/ 130629 h 1611086"/>
                <a:gd name="connsiteX9" fmla="*/ 9884228 w 12221028"/>
                <a:gd name="connsiteY9" fmla="*/ 174171 h 1611086"/>
                <a:gd name="connsiteX10" fmla="*/ 10348685 w 12221028"/>
                <a:gd name="connsiteY10" fmla="*/ 145143 h 1611086"/>
                <a:gd name="connsiteX11" fmla="*/ 10624457 w 12221028"/>
                <a:gd name="connsiteY11" fmla="*/ 130629 h 1611086"/>
                <a:gd name="connsiteX12" fmla="*/ 11321143 w 12221028"/>
                <a:gd name="connsiteY12" fmla="*/ 14514 h 1611086"/>
                <a:gd name="connsiteX13" fmla="*/ 12206514 w 12221028"/>
                <a:gd name="connsiteY13" fmla="*/ 0 h 1611086"/>
                <a:gd name="connsiteX14" fmla="*/ 12221028 w 12221028"/>
                <a:gd name="connsiteY14" fmla="*/ 464457 h 1611086"/>
                <a:gd name="connsiteX15" fmla="*/ 11771085 w 12221028"/>
                <a:gd name="connsiteY15" fmla="*/ 290286 h 1611086"/>
                <a:gd name="connsiteX16" fmla="*/ 11306628 w 12221028"/>
                <a:gd name="connsiteY16" fmla="*/ 319314 h 1611086"/>
                <a:gd name="connsiteX17" fmla="*/ 10609943 w 12221028"/>
                <a:gd name="connsiteY17" fmla="*/ 362857 h 1611086"/>
                <a:gd name="connsiteX18" fmla="*/ 10319657 w 12221028"/>
                <a:gd name="connsiteY18" fmla="*/ 449943 h 1611086"/>
                <a:gd name="connsiteX19" fmla="*/ 10334171 w 12221028"/>
                <a:gd name="connsiteY19" fmla="*/ 769257 h 1611086"/>
                <a:gd name="connsiteX20" fmla="*/ 10638971 w 12221028"/>
                <a:gd name="connsiteY20" fmla="*/ 899886 h 1611086"/>
                <a:gd name="connsiteX21" fmla="*/ 10653485 w 12221028"/>
                <a:gd name="connsiteY21" fmla="*/ 1059543 h 1611086"/>
                <a:gd name="connsiteX22" fmla="*/ 10203543 w 12221028"/>
                <a:gd name="connsiteY22" fmla="*/ 1045029 h 1611086"/>
                <a:gd name="connsiteX23" fmla="*/ 9666514 w 12221028"/>
                <a:gd name="connsiteY23" fmla="*/ 1016000 h 1611086"/>
                <a:gd name="connsiteX24" fmla="*/ 8824685 w 12221028"/>
                <a:gd name="connsiteY24" fmla="*/ 899886 h 1611086"/>
                <a:gd name="connsiteX25" fmla="*/ 7503885 w 12221028"/>
                <a:gd name="connsiteY25" fmla="*/ 1001486 h 1611086"/>
                <a:gd name="connsiteX26" fmla="*/ 5646057 w 12221028"/>
                <a:gd name="connsiteY26" fmla="*/ 1364343 h 1611086"/>
                <a:gd name="connsiteX27" fmla="*/ 4905828 w 12221028"/>
                <a:gd name="connsiteY27" fmla="*/ 1465943 h 1611086"/>
                <a:gd name="connsiteX28" fmla="*/ 3614057 w 12221028"/>
                <a:gd name="connsiteY28" fmla="*/ 1611086 h 1611086"/>
                <a:gd name="connsiteX29" fmla="*/ 1886857 w 12221028"/>
                <a:gd name="connsiteY29" fmla="*/ 1567543 h 1611086"/>
                <a:gd name="connsiteX30" fmla="*/ 14514 w 12221028"/>
                <a:gd name="connsiteY30" fmla="*/ 1306286 h 1611086"/>
                <a:gd name="connsiteX31" fmla="*/ 0 w 12221028"/>
                <a:gd name="connsiteY31" fmla="*/ 754743 h 1611086"/>
                <a:gd name="connsiteX0" fmla="*/ 0 w 12221028"/>
                <a:gd name="connsiteY0" fmla="*/ 754743 h 1611086"/>
                <a:gd name="connsiteX1" fmla="*/ 1857828 w 12221028"/>
                <a:gd name="connsiteY1" fmla="*/ 1132114 h 1611086"/>
                <a:gd name="connsiteX2" fmla="*/ 2423885 w 12221028"/>
                <a:gd name="connsiteY2" fmla="*/ 1291771 h 1611086"/>
                <a:gd name="connsiteX3" fmla="*/ 3483428 w 12221028"/>
                <a:gd name="connsiteY3" fmla="*/ 1117600 h 1611086"/>
                <a:gd name="connsiteX4" fmla="*/ 5080000 w 12221028"/>
                <a:gd name="connsiteY4" fmla="*/ 1219200 h 1611086"/>
                <a:gd name="connsiteX5" fmla="*/ 5471885 w 12221028"/>
                <a:gd name="connsiteY5" fmla="*/ 1059543 h 1611086"/>
                <a:gd name="connsiteX6" fmla="*/ 6894285 w 12221028"/>
                <a:gd name="connsiteY6" fmla="*/ 682171 h 1611086"/>
                <a:gd name="connsiteX7" fmla="*/ 7518400 w 12221028"/>
                <a:gd name="connsiteY7" fmla="*/ 362857 h 1611086"/>
                <a:gd name="connsiteX8" fmla="*/ 9419771 w 12221028"/>
                <a:gd name="connsiteY8" fmla="*/ 130629 h 1611086"/>
                <a:gd name="connsiteX9" fmla="*/ 9884228 w 12221028"/>
                <a:gd name="connsiteY9" fmla="*/ 174171 h 1611086"/>
                <a:gd name="connsiteX10" fmla="*/ 10348685 w 12221028"/>
                <a:gd name="connsiteY10" fmla="*/ 145143 h 1611086"/>
                <a:gd name="connsiteX11" fmla="*/ 10624457 w 12221028"/>
                <a:gd name="connsiteY11" fmla="*/ 130629 h 1611086"/>
                <a:gd name="connsiteX12" fmla="*/ 11321143 w 12221028"/>
                <a:gd name="connsiteY12" fmla="*/ 14514 h 1611086"/>
                <a:gd name="connsiteX13" fmla="*/ 12206514 w 12221028"/>
                <a:gd name="connsiteY13" fmla="*/ 0 h 1611086"/>
                <a:gd name="connsiteX14" fmla="*/ 12221028 w 12221028"/>
                <a:gd name="connsiteY14" fmla="*/ 464457 h 1611086"/>
                <a:gd name="connsiteX15" fmla="*/ 11771085 w 12221028"/>
                <a:gd name="connsiteY15" fmla="*/ 290286 h 1611086"/>
                <a:gd name="connsiteX16" fmla="*/ 11306628 w 12221028"/>
                <a:gd name="connsiteY16" fmla="*/ 319314 h 1611086"/>
                <a:gd name="connsiteX17" fmla="*/ 10609943 w 12221028"/>
                <a:gd name="connsiteY17" fmla="*/ 362857 h 1611086"/>
                <a:gd name="connsiteX18" fmla="*/ 10319657 w 12221028"/>
                <a:gd name="connsiteY18" fmla="*/ 449943 h 1611086"/>
                <a:gd name="connsiteX19" fmla="*/ 10334171 w 12221028"/>
                <a:gd name="connsiteY19" fmla="*/ 769257 h 1611086"/>
                <a:gd name="connsiteX20" fmla="*/ 10638971 w 12221028"/>
                <a:gd name="connsiteY20" fmla="*/ 899886 h 1611086"/>
                <a:gd name="connsiteX21" fmla="*/ 10653485 w 12221028"/>
                <a:gd name="connsiteY21" fmla="*/ 1059543 h 1611086"/>
                <a:gd name="connsiteX22" fmla="*/ 10203543 w 12221028"/>
                <a:gd name="connsiteY22" fmla="*/ 1045029 h 1611086"/>
                <a:gd name="connsiteX23" fmla="*/ 9666514 w 12221028"/>
                <a:gd name="connsiteY23" fmla="*/ 1016000 h 1611086"/>
                <a:gd name="connsiteX24" fmla="*/ 8824685 w 12221028"/>
                <a:gd name="connsiteY24" fmla="*/ 899886 h 1611086"/>
                <a:gd name="connsiteX25" fmla="*/ 7503885 w 12221028"/>
                <a:gd name="connsiteY25" fmla="*/ 1001486 h 1611086"/>
                <a:gd name="connsiteX26" fmla="*/ 5646057 w 12221028"/>
                <a:gd name="connsiteY26" fmla="*/ 1364343 h 1611086"/>
                <a:gd name="connsiteX27" fmla="*/ 4905828 w 12221028"/>
                <a:gd name="connsiteY27" fmla="*/ 1465943 h 1611086"/>
                <a:gd name="connsiteX28" fmla="*/ 3614057 w 12221028"/>
                <a:gd name="connsiteY28" fmla="*/ 1611086 h 1611086"/>
                <a:gd name="connsiteX29" fmla="*/ 1886857 w 12221028"/>
                <a:gd name="connsiteY29" fmla="*/ 1567543 h 1611086"/>
                <a:gd name="connsiteX30" fmla="*/ 14514 w 12221028"/>
                <a:gd name="connsiteY30" fmla="*/ 1306286 h 1611086"/>
                <a:gd name="connsiteX31" fmla="*/ 0 w 12221028"/>
                <a:gd name="connsiteY31" fmla="*/ 754743 h 161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21028" h="1611086">
                  <a:moveTo>
                    <a:pt x="0" y="754743"/>
                  </a:moveTo>
                  <a:lnTo>
                    <a:pt x="1857828" y="1132114"/>
                  </a:lnTo>
                  <a:lnTo>
                    <a:pt x="2423885" y="1291771"/>
                  </a:lnTo>
                  <a:lnTo>
                    <a:pt x="3483428" y="1117600"/>
                  </a:lnTo>
                  <a:lnTo>
                    <a:pt x="5080000" y="1219200"/>
                  </a:lnTo>
                  <a:lnTo>
                    <a:pt x="5471885" y="1059543"/>
                  </a:lnTo>
                  <a:lnTo>
                    <a:pt x="6894285" y="682171"/>
                  </a:lnTo>
                  <a:lnTo>
                    <a:pt x="7518400" y="362857"/>
                  </a:lnTo>
                  <a:lnTo>
                    <a:pt x="9419771" y="130629"/>
                  </a:lnTo>
                  <a:lnTo>
                    <a:pt x="9884228" y="174171"/>
                  </a:lnTo>
                  <a:lnTo>
                    <a:pt x="10348685" y="145143"/>
                  </a:lnTo>
                  <a:lnTo>
                    <a:pt x="10624457" y="130629"/>
                  </a:lnTo>
                  <a:lnTo>
                    <a:pt x="11321143" y="14514"/>
                  </a:lnTo>
                  <a:lnTo>
                    <a:pt x="12206514" y="0"/>
                  </a:lnTo>
                  <a:lnTo>
                    <a:pt x="12221028" y="464457"/>
                  </a:lnTo>
                  <a:lnTo>
                    <a:pt x="11771085" y="290286"/>
                  </a:lnTo>
                  <a:lnTo>
                    <a:pt x="11306628" y="319314"/>
                  </a:lnTo>
                  <a:lnTo>
                    <a:pt x="10609943" y="362857"/>
                  </a:lnTo>
                  <a:lnTo>
                    <a:pt x="10319657" y="449943"/>
                  </a:lnTo>
                  <a:lnTo>
                    <a:pt x="10334171" y="769257"/>
                  </a:lnTo>
                  <a:lnTo>
                    <a:pt x="10638971" y="899886"/>
                  </a:lnTo>
                  <a:lnTo>
                    <a:pt x="10653485" y="1059543"/>
                  </a:lnTo>
                  <a:lnTo>
                    <a:pt x="10203543" y="1045029"/>
                  </a:lnTo>
                  <a:lnTo>
                    <a:pt x="9666514" y="1016000"/>
                  </a:lnTo>
                  <a:lnTo>
                    <a:pt x="8824685" y="899886"/>
                  </a:lnTo>
                  <a:lnTo>
                    <a:pt x="7503885" y="1001486"/>
                  </a:lnTo>
                  <a:lnTo>
                    <a:pt x="5646057" y="1364343"/>
                  </a:lnTo>
                  <a:lnTo>
                    <a:pt x="4905828" y="1465943"/>
                  </a:lnTo>
                  <a:lnTo>
                    <a:pt x="3614057" y="1611086"/>
                  </a:lnTo>
                  <a:lnTo>
                    <a:pt x="1886857" y="1567543"/>
                  </a:lnTo>
                  <a:lnTo>
                    <a:pt x="14514" y="1306286"/>
                  </a:lnTo>
                  <a:lnTo>
                    <a:pt x="0" y="75474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-203199" y="4963886"/>
              <a:ext cx="12540342" cy="914400"/>
            </a:xfrm>
            <a:custGeom>
              <a:avLst/>
              <a:gdLst>
                <a:gd name="connsiteX0" fmla="*/ 0 w 12250057"/>
                <a:gd name="connsiteY0" fmla="*/ 508000 h 914400"/>
                <a:gd name="connsiteX1" fmla="*/ 508000 w 12250057"/>
                <a:gd name="connsiteY1" fmla="*/ 551543 h 914400"/>
                <a:gd name="connsiteX2" fmla="*/ 783772 w 12250057"/>
                <a:gd name="connsiteY2" fmla="*/ 464457 h 914400"/>
                <a:gd name="connsiteX3" fmla="*/ 1001486 w 12250057"/>
                <a:gd name="connsiteY3" fmla="*/ 333828 h 914400"/>
                <a:gd name="connsiteX4" fmla="*/ 2452914 w 12250057"/>
                <a:gd name="connsiteY4" fmla="*/ 580571 h 914400"/>
                <a:gd name="connsiteX5" fmla="*/ 2946400 w 12250057"/>
                <a:gd name="connsiteY5" fmla="*/ 653143 h 914400"/>
                <a:gd name="connsiteX6" fmla="*/ 3585029 w 12250057"/>
                <a:gd name="connsiteY6" fmla="*/ 638628 h 914400"/>
                <a:gd name="connsiteX7" fmla="*/ 4397829 w 12250057"/>
                <a:gd name="connsiteY7" fmla="*/ 638628 h 914400"/>
                <a:gd name="connsiteX8" fmla="*/ 4746172 w 12250057"/>
                <a:gd name="connsiteY8" fmla="*/ 638628 h 914400"/>
                <a:gd name="connsiteX9" fmla="*/ 5573486 w 12250057"/>
                <a:gd name="connsiteY9" fmla="*/ 420914 h 914400"/>
                <a:gd name="connsiteX10" fmla="*/ 6125029 w 12250057"/>
                <a:gd name="connsiteY10" fmla="*/ 319314 h 914400"/>
                <a:gd name="connsiteX11" fmla="*/ 6792686 w 12250057"/>
                <a:gd name="connsiteY11" fmla="*/ 391885 h 914400"/>
                <a:gd name="connsiteX12" fmla="*/ 7489372 w 12250057"/>
                <a:gd name="connsiteY12" fmla="*/ 406400 h 914400"/>
                <a:gd name="connsiteX13" fmla="*/ 8069943 w 12250057"/>
                <a:gd name="connsiteY13" fmla="*/ 0 h 914400"/>
                <a:gd name="connsiteX14" fmla="*/ 8606972 w 12250057"/>
                <a:gd name="connsiteY14" fmla="*/ 246743 h 914400"/>
                <a:gd name="connsiteX15" fmla="*/ 9013372 w 12250057"/>
                <a:gd name="connsiteY15" fmla="*/ 58057 h 914400"/>
                <a:gd name="connsiteX16" fmla="*/ 9550400 w 12250057"/>
                <a:gd name="connsiteY16" fmla="*/ 72571 h 914400"/>
                <a:gd name="connsiteX17" fmla="*/ 10145486 w 12250057"/>
                <a:gd name="connsiteY17" fmla="*/ 58057 h 914400"/>
                <a:gd name="connsiteX18" fmla="*/ 11088914 w 12250057"/>
                <a:gd name="connsiteY18" fmla="*/ 246743 h 914400"/>
                <a:gd name="connsiteX19" fmla="*/ 11800114 w 12250057"/>
                <a:gd name="connsiteY19" fmla="*/ 159657 h 914400"/>
                <a:gd name="connsiteX20" fmla="*/ 12250057 w 12250057"/>
                <a:gd name="connsiteY20" fmla="*/ 130628 h 914400"/>
                <a:gd name="connsiteX21" fmla="*/ 12221029 w 12250057"/>
                <a:gd name="connsiteY21" fmla="*/ 682171 h 914400"/>
                <a:gd name="connsiteX22" fmla="*/ 58057 w 12250057"/>
                <a:gd name="connsiteY22" fmla="*/ 914400 h 914400"/>
                <a:gd name="connsiteX23" fmla="*/ 0 w 12250057"/>
                <a:gd name="connsiteY23" fmla="*/ 5080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250057" h="914400">
                  <a:moveTo>
                    <a:pt x="0" y="508000"/>
                  </a:moveTo>
                  <a:lnTo>
                    <a:pt x="508000" y="551543"/>
                  </a:lnTo>
                  <a:lnTo>
                    <a:pt x="783772" y="464457"/>
                  </a:lnTo>
                  <a:lnTo>
                    <a:pt x="1001486" y="333828"/>
                  </a:lnTo>
                  <a:lnTo>
                    <a:pt x="2452914" y="580571"/>
                  </a:lnTo>
                  <a:lnTo>
                    <a:pt x="2946400" y="653143"/>
                  </a:lnTo>
                  <a:lnTo>
                    <a:pt x="3585029" y="638628"/>
                  </a:lnTo>
                  <a:lnTo>
                    <a:pt x="4397829" y="638628"/>
                  </a:lnTo>
                  <a:lnTo>
                    <a:pt x="4746172" y="638628"/>
                  </a:lnTo>
                  <a:lnTo>
                    <a:pt x="5573486" y="420914"/>
                  </a:lnTo>
                  <a:lnTo>
                    <a:pt x="6125029" y="319314"/>
                  </a:lnTo>
                  <a:lnTo>
                    <a:pt x="6792686" y="391885"/>
                  </a:lnTo>
                  <a:lnTo>
                    <a:pt x="7489372" y="406400"/>
                  </a:lnTo>
                  <a:lnTo>
                    <a:pt x="8069943" y="0"/>
                  </a:lnTo>
                  <a:lnTo>
                    <a:pt x="8606972" y="246743"/>
                  </a:lnTo>
                  <a:lnTo>
                    <a:pt x="9013372" y="58057"/>
                  </a:lnTo>
                  <a:lnTo>
                    <a:pt x="9550400" y="72571"/>
                  </a:lnTo>
                  <a:lnTo>
                    <a:pt x="10145486" y="58057"/>
                  </a:lnTo>
                  <a:lnTo>
                    <a:pt x="11088914" y="246743"/>
                  </a:lnTo>
                  <a:lnTo>
                    <a:pt x="11800114" y="159657"/>
                  </a:lnTo>
                  <a:lnTo>
                    <a:pt x="12250057" y="130628"/>
                  </a:lnTo>
                  <a:lnTo>
                    <a:pt x="12221029" y="682171"/>
                  </a:lnTo>
                  <a:lnTo>
                    <a:pt x="58057" y="91440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rgbClr val="B80088"/>
            </a:solidFill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-304800" y="6299200"/>
              <a:ext cx="2032000" cy="769257"/>
            </a:xfrm>
            <a:prstGeom prst="rect">
              <a:avLst/>
            </a:prstGeom>
            <a:solidFill>
              <a:srgbClr val="CC00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-174171" y="3570514"/>
              <a:ext cx="12540341" cy="2937780"/>
            </a:xfrm>
            <a:custGeom>
              <a:avLst/>
              <a:gdLst>
                <a:gd name="connsiteX0" fmla="*/ 14514 w 12235543"/>
                <a:gd name="connsiteY0" fmla="*/ 1712686 h 2133600"/>
                <a:gd name="connsiteX1" fmla="*/ 14514 w 12235543"/>
                <a:gd name="connsiteY1" fmla="*/ 1712686 h 2133600"/>
                <a:gd name="connsiteX2" fmla="*/ 1596571 w 12235543"/>
                <a:gd name="connsiteY2" fmla="*/ 1654629 h 2133600"/>
                <a:gd name="connsiteX3" fmla="*/ 2235200 w 12235543"/>
                <a:gd name="connsiteY3" fmla="*/ 1683657 h 2133600"/>
                <a:gd name="connsiteX4" fmla="*/ 6299200 w 12235543"/>
                <a:gd name="connsiteY4" fmla="*/ 1596571 h 2133600"/>
                <a:gd name="connsiteX5" fmla="*/ 7939314 w 12235543"/>
                <a:gd name="connsiteY5" fmla="*/ 1524000 h 2133600"/>
                <a:gd name="connsiteX6" fmla="*/ 8389257 w 12235543"/>
                <a:gd name="connsiteY6" fmla="*/ 1393371 h 2133600"/>
                <a:gd name="connsiteX7" fmla="*/ 8606971 w 12235543"/>
                <a:gd name="connsiteY7" fmla="*/ 1364343 h 2133600"/>
                <a:gd name="connsiteX8" fmla="*/ 8810171 w 12235543"/>
                <a:gd name="connsiteY8" fmla="*/ 1320800 h 2133600"/>
                <a:gd name="connsiteX9" fmla="*/ 9114971 w 12235543"/>
                <a:gd name="connsiteY9" fmla="*/ 1233714 h 2133600"/>
                <a:gd name="connsiteX10" fmla="*/ 9492343 w 12235543"/>
                <a:gd name="connsiteY10" fmla="*/ 1161143 h 2133600"/>
                <a:gd name="connsiteX11" fmla="*/ 9724571 w 12235543"/>
                <a:gd name="connsiteY11" fmla="*/ 1030514 h 2133600"/>
                <a:gd name="connsiteX12" fmla="*/ 9840685 w 12235543"/>
                <a:gd name="connsiteY12" fmla="*/ 885371 h 2133600"/>
                <a:gd name="connsiteX13" fmla="*/ 9840685 w 12235543"/>
                <a:gd name="connsiteY13" fmla="*/ 537029 h 2133600"/>
                <a:gd name="connsiteX14" fmla="*/ 9811657 w 12235543"/>
                <a:gd name="connsiteY14" fmla="*/ 174171 h 2133600"/>
                <a:gd name="connsiteX15" fmla="*/ 9913257 w 12235543"/>
                <a:gd name="connsiteY15" fmla="*/ 290286 h 2133600"/>
                <a:gd name="connsiteX16" fmla="*/ 9971314 w 12235543"/>
                <a:gd name="connsiteY16" fmla="*/ 101600 h 2133600"/>
                <a:gd name="connsiteX17" fmla="*/ 10058400 w 12235543"/>
                <a:gd name="connsiteY17" fmla="*/ 29029 h 2133600"/>
                <a:gd name="connsiteX18" fmla="*/ 10174514 w 12235543"/>
                <a:gd name="connsiteY18" fmla="*/ 87086 h 2133600"/>
                <a:gd name="connsiteX19" fmla="*/ 10319657 w 12235543"/>
                <a:gd name="connsiteY19" fmla="*/ 203200 h 2133600"/>
                <a:gd name="connsiteX20" fmla="*/ 10319657 w 12235543"/>
                <a:gd name="connsiteY20" fmla="*/ 203200 h 2133600"/>
                <a:gd name="connsiteX21" fmla="*/ 10421257 w 12235543"/>
                <a:gd name="connsiteY21" fmla="*/ 0 h 2133600"/>
                <a:gd name="connsiteX22" fmla="*/ 10551885 w 12235543"/>
                <a:gd name="connsiteY22" fmla="*/ 493486 h 2133600"/>
                <a:gd name="connsiteX23" fmla="*/ 10566400 w 12235543"/>
                <a:gd name="connsiteY23" fmla="*/ 696686 h 2133600"/>
                <a:gd name="connsiteX24" fmla="*/ 10755085 w 12235543"/>
                <a:gd name="connsiteY24" fmla="*/ 1103086 h 2133600"/>
                <a:gd name="connsiteX25" fmla="*/ 11088914 w 12235543"/>
                <a:gd name="connsiteY25" fmla="*/ 1204686 h 2133600"/>
                <a:gd name="connsiteX26" fmla="*/ 11088914 w 12235543"/>
                <a:gd name="connsiteY26" fmla="*/ 1204686 h 2133600"/>
                <a:gd name="connsiteX27" fmla="*/ 11451771 w 12235543"/>
                <a:gd name="connsiteY27" fmla="*/ 1248229 h 2133600"/>
                <a:gd name="connsiteX28" fmla="*/ 11785600 w 12235543"/>
                <a:gd name="connsiteY28" fmla="*/ 1248229 h 2133600"/>
                <a:gd name="connsiteX29" fmla="*/ 12235543 w 12235543"/>
                <a:gd name="connsiteY29" fmla="*/ 1233714 h 2133600"/>
                <a:gd name="connsiteX30" fmla="*/ 12235543 w 12235543"/>
                <a:gd name="connsiteY30" fmla="*/ 1944914 h 2133600"/>
                <a:gd name="connsiteX31" fmla="*/ 11756571 w 12235543"/>
                <a:gd name="connsiteY31" fmla="*/ 2061029 h 2133600"/>
                <a:gd name="connsiteX32" fmla="*/ 10595428 w 12235543"/>
                <a:gd name="connsiteY32" fmla="*/ 1886857 h 2133600"/>
                <a:gd name="connsiteX33" fmla="*/ 10116457 w 12235543"/>
                <a:gd name="connsiteY33" fmla="*/ 1886857 h 2133600"/>
                <a:gd name="connsiteX34" fmla="*/ 9564914 w 12235543"/>
                <a:gd name="connsiteY34" fmla="*/ 1886857 h 2133600"/>
                <a:gd name="connsiteX35" fmla="*/ 8723085 w 12235543"/>
                <a:gd name="connsiteY35" fmla="*/ 1843314 h 2133600"/>
                <a:gd name="connsiteX36" fmla="*/ 6966857 w 12235543"/>
                <a:gd name="connsiteY36" fmla="*/ 1930400 h 2133600"/>
                <a:gd name="connsiteX37" fmla="*/ 5863771 w 12235543"/>
                <a:gd name="connsiteY37" fmla="*/ 2104571 h 2133600"/>
                <a:gd name="connsiteX38" fmla="*/ 3730171 w 12235543"/>
                <a:gd name="connsiteY38" fmla="*/ 2046514 h 2133600"/>
                <a:gd name="connsiteX39" fmla="*/ 914400 w 12235543"/>
                <a:gd name="connsiteY39" fmla="*/ 2119086 h 2133600"/>
                <a:gd name="connsiteX40" fmla="*/ 0 w 12235543"/>
                <a:gd name="connsiteY40" fmla="*/ 2133600 h 2133600"/>
                <a:gd name="connsiteX41" fmla="*/ 14514 w 12235543"/>
                <a:gd name="connsiteY41" fmla="*/ 1712686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235543" h="2133600">
                  <a:moveTo>
                    <a:pt x="14514" y="1712686"/>
                  </a:moveTo>
                  <a:lnTo>
                    <a:pt x="14514" y="1712686"/>
                  </a:lnTo>
                  <a:lnTo>
                    <a:pt x="1596571" y="1654629"/>
                  </a:lnTo>
                  <a:lnTo>
                    <a:pt x="2235200" y="1683657"/>
                  </a:lnTo>
                  <a:lnTo>
                    <a:pt x="6299200" y="1596571"/>
                  </a:lnTo>
                  <a:lnTo>
                    <a:pt x="7939314" y="1524000"/>
                  </a:lnTo>
                  <a:lnTo>
                    <a:pt x="8389257" y="1393371"/>
                  </a:lnTo>
                  <a:lnTo>
                    <a:pt x="8606971" y="1364343"/>
                  </a:lnTo>
                  <a:lnTo>
                    <a:pt x="8810171" y="1320800"/>
                  </a:lnTo>
                  <a:lnTo>
                    <a:pt x="9114971" y="1233714"/>
                  </a:lnTo>
                  <a:lnTo>
                    <a:pt x="9492343" y="1161143"/>
                  </a:lnTo>
                  <a:lnTo>
                    <a:pt x="9724571" y="1030514"/>
                  </a:lnTo>
                  <a:lnTo>
                    <a:pt x="9840685" y="885371"/>
                  </a:lnTo>
                  <a:lnTo>
                    <a:pt x="9840685" y="537029"/>
                  </a:lnTo>
                  <a:lnTo>
                    <a:pt x="9811657" y="174171"/>
                  </a:lnTo>
                  <a:lnTo>
                    <a:pt x="9913257" y="290286"/>
                  </a:lnTo>
                  <a:lnTo>
                    <a:pt x="9971314" y="101600"/>
                  </a:lnTo>
                  <a:lnTo>
                    <a:pt x="10058400" y="29029"/>
                  </a:lnTo>
                  <a:lnTo>
                    <a:pt x="10174514" y="87086"/>
                  </a:lnTo>
                  <a:lnTo>
                    <a:pt x="10319657" y="203200"/>
                  </a:lnTo>
                  <a:lnTo>
                    <a:pt x="10319657" y="203200"/>
                  </a:lnTo>
                  <a:lnTo>
                    <a:pt x="10421257" y="0"/>
                  </a:lnTo>
                  <a:lnTo>
                    <a:pt x="10551885" y="493486"/>
                  </a:lnTo>
                  <a:lnTo>
                    <a:pt x="10566400" y="696686"/>
                  </a:lnTo>
                  <a:lnTo>
                    <a:pt x="10755085" y="1103086"/>
                  </a:lnTo>
                  <a:lnTo>
                    <a:pt x="11088914" y="1204686"/>
                  </a:lnTo>
                  <a:lnTo>
                    <a:pt x="11088914" y="1204686"/>
                  </a:lnTo>
                  <a:lnTo>
                    <a:pt x="11451771" y="1248229"/>
                  </a:lnTo>
                  <a:lnTo>
                    <a:pt x="11785600" y="1248229"/>
                  </a:lnTo>
                  <a:lnTo>
                    <a:pt x="12235543" y="1233714"/>
                  </a:lnTo>
                  <a:lnTo>
                    <a:pt x="12235543" y="1944914"/>
                  </a:lnTo>
                  <a:lnTo>
                    <a:pt x="11756571" y="2061029"/>
                  </a:lnTo>
                  <a:lnTo>
                    <a:pt x="10595428" y="1886857"/>
                  </a:lnTo>
                  <a:lnTo>
                    <a:pt x="10116457" y="1886857"/>
                  </a:lnTo>
                  <a:lnTo>
                    <a:pt x="9564914" y="1886857"/>
                  </a:lnTo>
                  <a:lnTo>
                    <a:pt x="8723085" y="1843314"/>
                  </a:lnTo>
                  <a:lnTo>
                    <a:pt x="6966857" y="1930400"/>
                  </a:lnTo>
                  <a:lnTo>
                    <a:pt x="5863771" y="2104571"/>
                  </a:lnTo>
                  <a:lnTo>
                    <a:pt x="3730171" y="2046514"/>
                  </a:lnTo>
                  <a:lnTo>
                    <a:pt x="914400" y="2119086"/>
                  </a:lnTo>
                  <a:lnTo>
                    <a:pt x="0" y="2133600"/>
                  </a:lnTo>
                  <a:lnTo>
                    <a:pt x="14514" y="1712686"/>
                  </a:lnTo>
                  <a:close/>
                </a:path>
              </a:pathLst>
            </a:custGeom>
            <a:solidFill>
              <a:srgbClr val="B80088"/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-43542" y="4804229"/>
              <a:ext cx="7431314" cy="2075542"/>
            </a:xfrm>
            <a:custGeom>
              <a:avLst/>
              <a:gdLst>
                <a:gd name="connsiteX0" fmla="*/ 0 w 7576457"/>
                <a:gd name="connsiteY0" fmla="*/ 2032000 h 2075542"/>
                <a:gd name="connsiteX1" fmla="*/ 1190172 w 7576457"/>
                <a:gd name="connsiteY1" fmla="*/ 1683657 h 2075542"/>
                <a:gd name="connsiteX2" fmla="*/ 1233714 w 7576457"/>
                <a:gd name="connsiteY2" fmla="*/ 1436914 h 2075542"/>
                <a:gd name="connsiteX3" fmla="*/ 1451429 w 7576457"/>
                <a:gd name="connsiteY3" fmla="*/ 1480457 h 2075542"/>
                <a:gd name="connsiteX4" fmla="*/ 1799772 w 7576457"/>
                <a:gd name="connsiteY4" fmla="*/ 1291771 h 2075542"/>
                <a:gd name="connsiteX5" fmla="*/ 1596572 w 7576457"/>
                <a:gd name="connsiteY5" fmla="*/ 1248228 h 2075542"/>
                <a:gd name="connsiteX6" fmla="*/ 1727200 w 7576457"/>
                <a:gd name="connsiteY6" fmla="*/ 1262742 h 2075542"/>
                <a:gd name="connsiteX7" fmla="*/ 2191657 w 7576457"/>
                <a:gd name="connsiteY7" fmla="*/ 1190171 h 2075542"/>
                <a:gd name="connsiteX8" fmla="*/ 2191657 w 7576457"/>
                <a:gd name="connsiteY8" fmla="*/ 1190171 h 2075542"/>
                <a:gd name="connsiteX9" fmla="*/ 2525486 w 7576457"/>
                <a:gd name="connsiteY9" fmla="*/ 986971 h 2075542"/>
                <a:gd name="connsiteX10" fmla="*/ 2670629 w 7576457"/>
                <a:gd name="connsiteY10" fmla="*/ 711200 h 2075542"/>
                <a:gd name="connsiteX11" fmla="*/ 2699657 w 7576457"/>
                <a:gd name="connsiteY11" fmla="*/ 319314 h 2075542"/>
                <a:gd name="connsiteX12" fmla="*/ 2786743 w 7576457"/>
                <a:gd name="connsiteY12" fmla="*/ 319314 h 2075542"/>
                <a:gd name="connsiteX13" fmla="*/ 2888343 w 7576457"/>
                <a:gd name="connsiteY13" fmla="*/ 174171 h 2075542"/>
                <a:gd name="connsiteX14" fmla="*/ 3106057 w 7576457"/>
                <a:gd name="connsiteY14" fmla="*/ 145142 h 2075542"/>
                <a:gd name="connsiteX15" fmla="*/ 3251200 w 7576457"/>
                <a:gd name="connsiteY15" fmla="*/ 130628 h 2075542"/>
                <a:gd name="connsiteX16" fmla="*/ 3367314 w 7576457"/>
                <a:gd name="connsiteY16" fmla="*/ 101600 h 2075542"/>
                <a:gd name="connsiteX17" fmla="*/ 3468914 w 7576457"/>
                <a:gd name="connsiteY17" fmla="*/ 14514 h 2075542"/>
                <a:gd name="connsiteX18" fmla="*/ 3730172 w 7576457"/>
                <a:gd name="connsiteY18" fmla="*/ 0 h 2075542"/>
                <a:gd name="connsiteX19" fmla="*/ 3875314 w 7576457"/>
                <a:gd name="connsiteY19" fmla="*/ 72571 h 2075542"/>
                <a:gd name="connsiteX20" fmla="*/ 4005943 w 7576457"/>
                <a:gd name="connsiteY20" fmla="*/ 275771 h 2075542"/>
                <a:gd name="connsiteX21" fmla="*/ 4165600 w 7576457"/>
                <a:gd name="connsiteY21" fmla="*/ 348342 h 2075542"/>
                <a:gd name="connsiteX22" fmla="*/ 4397829 w 7576457"/>
                <a:gd name="connsiteY22" fmla="*/ 348342 h 2075542"/>
                <a:gd name="connsiteX23" fmla="*/ 4702629 w 7576457"/>
                <a:gd name="connsiteY23" fmla="*/ 217714 h 2075542"/>
                <a:gd name="connsiteX24" fmla="*/ 4775200 w 7576457"/>
                <a:gd name="connsiteY24" fmla="*/ 188685 h 2075542"/>
                <a:gd name="connsiteX25" fmla="*/ 5036457 w 7576457"/>
                <a:gd name="connsiteY25" fmla="*/ 232228 h 2075542"/>
                <a:gd name="connsiteX26" fmla="*/ 5413829 w 7576457"/>
                <a:gd name="connsiteY26" fmla="*/ 217714 h 2075542"/>
                <a:gd name="connsiteX27" fmla="*/ 5544457 w 7576457"/>
                <a:gd name="connsiteY27" fmla="*/ 232228 h 2075542"/>
                <a:gd name="connsiteX28" fmla="*/ 5776686 w 7576457"/>
                <a:gd name="connsiteY28" fmla="*/ 464457 h 2075542"/>
                <a:gd name="connsiteX29" fmla="*/ 5849257 w 7576457"/>
                <a:gd name="connsiteY29" fmla="*/ 595085 h 2075542"/>
                <a:gd name="connsiteX30" fmla="*/ 6139543 w 7576457"/>
                <a:gd name="connsiteY30" fmla="*/ 580571 h 2075542"/>
                <a:gd name="connsiteX31" fmla="*/ 6226629 w 7576457"/>
                <a:gd name="connsiteY31" fmla="*/ 420914 h 2075542"/>
                <a:gd name="connsiteX32" fmla="*/ 6386286 w 7576457"/>
                <a:gd name="connsiteY32" fmla="*/ 696685 h 2075542"/>
                <a:gd name="connsiteX33" fmla="*/ 6226629 w 7576457"/>
                <a:gd name="connsiteY33" fmla="*/ 972457 h 2075542"/>
                <a:gd name="connsiteX34" fmla="*/ 6096000 w 7576457"/>
                <a:gd name="connsiteY34" fmla="*/ 1436914 h 2075542"/>
                <a:gd name="connsiteX35" fmla="*/ 6226629 w 7576457"/>
                <a:gd name="connsiteY35" fmla="*/ 1625600 h 2075542"/>
                <a:gd name="connsiteX36" fmla="*/ 6400800 w 7576457"/>
                <a:gd name="connsiteY36" fmla="*/ 1175657 h 2075542"/>
                <a:gd name="connsiteX37" fmla="*/ 6487886 w 7576457"/>
                <a:gd name="connsiteY37" fmla="*/ 899885 h 2075542"/>
                <a:gd name="connsiteX38" fmla="*/ 6545943 w 7576457"/>
                <a:gd name="connsiteY38" fmla="*/ 1175657 h 2075542"/>
                <a:gd name="connsiteX39" fmla="*/ 6589486 w 7576457"/>
                <a:gd name="connsiteY39" fmla="*/ 1407885 h 2075542"/>
                <a:gd name="connsiteX40" fmla="*/ 6516914 w 7576457"/>
                <a:gd name="connsiteY40" fmla="*/ 1567542 h 2075542"/>
                <a:gd name="connsiteX41" fmla="*/ 6516914 w 7576457"/>
                <a:gd name="connsiteY41" fmla="*/ 1712685 h 2075542"/>
                <a:gd name="connsiteX42" fmla="*/ 6647543 w 7576457"/>
                <a:gd name="connsiteY42" fmla="*/ 1712685 h 2075542"/>
                <a:gd name="connsiteX43" fmla="*/ 6879772 w 7576457"/>
                <a:gd name="connsiteY43" fmla="*/ 1727200 h 2075542"/>
                <a:gd name="connsiteX44" fmla="*/ 6995886 w 7576457"/>
                <a:gd name="connsiteY44" fmla="*/ 1770742 h 2075542"/>
                <a:gd name="connsiteX45" fmla="*/ 7141029 w 7576457"/>
                <a:gd name="connsiteY45" fmla="*/ 1785257 h 2075542"/>
                <a:gd name="connsiteX46" fmla="*/ 7358743 w 7576457"/>
                <a:gd name="connsiteY46" fmla="*/ 1857828 h 2075542"/>
                <a:gd name="connsiteX47" fmla="*/ 7576457 w 7576457"/>
                <a:gd name="connsiteY47" fmla="*/ 2075542 h 2075542"/>
                <a:gd name="connsiteX48" fmla="*/ 159657 w 7576457"/>
                <a:gd name="connsiteY48" fmla="*/ 2075542 h 2075542"/>
                <a:gd name="connsiteX49" fmla="*/ 0 w 7576457"/>
                <a:gd name="connsiteY49" fmla="*/ 2032000 h 207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576457" h="2075542">
                  <a:moveTo>
                    <a:pt x="0" y="2032000"/>
                  </a:moveTo>
                  <a:lnTo>
                    <a:pt x="1190172" y="1683657"/>
                  </a:lnTo>
                  <a:lnTo>
                    <a:pt x="1233714" y="1436914"/>
                  </a:lnTo>
                  <a:lnTo>
                    <a:pt x="1451429" y="1480457"/>
                  </a:lnTo>
                  <a:lnTo>
                    <a:pt x="1799772" y="1291771"/>
                  </a:lnTo>
                  <a:lnTo>
                    <a:pt x="1596572" y="1248228"/>
                  </a:lnTo>
                  <a:lnTo>
                    <a:pt x="1727200" y="1262742"/>
                  </a:lnTo>
                  <a:lnTo>
                    <a:pt x="2191657" y="1190171"/>
                  </a:lnTo>
                  <a:lnTo>
                    <a:pt x="2191657" y="1190171"/>
                  </a:lnTo>
                  <a:lnTo>
                    <a:pt x="2525486" y="986971"/>
                  </a:lnTo>
                  <a:lnTo>
                    <a:pt x="2670629" y="711200"/>
                  </a:lnTo>
                  <a:lnTo>
                    <a:pt x="2699657" y="319314"/>
                  </a:lnTo>
                  <a:lnTo>
                    <a:pt x="2786743" y="319314"/>
                  </a:lnTo>
                  <a:lnTo>
                    <a:pt x="2888343" y="174171"/>
                  </a:lnTo>
                  <a:lnTo>
                    <a:pt x="3106057" y="145142"/>
                  </a:lnTo>
                  <a:lnTo>
                    <a:pt x="3251200" y="130628"/>
                  </a:lnTo>
                  <a:lnTo>
                    <a:pt x="3367314" y="101600"/>
                  </a:lnTo>
                  <a:lnTo>
                    <a:pt x="3468914" y="14514"/>
                  </a:lnTo>
                  <a:lnTo>
                    <a:pt x="3730172" y="0"/>
                  </a:lnTo>
                  <a:lnTo>
                    <a:pt x="3875314" y="72571"/>
                  </a:lnTo>
                  <a:lnTo>
                    <a:pt x="4005943" y="275771"/>
                  </a:lnTo>
                  <a:lnTo>
                    <a:pt x="4165600" y="348342"/>
                  </a:lnTo>
                  <a:lnTo>
                    <a:pt x="4397829" y="348342"/>
                  </a:lnTo>
                  <a:lnTo>
                    <a:pt x="4702629" y="217714"/>
                  </a:lnTo>
                  <a:lnTo>
                    <a:pt x="4775200" y="188685"/>
                  </a:lnTo>
                  <a:lnTo>
                    <a:pt x="5036457" y="232228"/>
                  </a:lnTo>
                  <a:lnTo>
                    <a:pt x="5413829" y="217714"/>
                  </a:lnTo>
                  <a:lnTo>
                    <a:pt x="5544457" y="232228"/>
                  </a:lnTo>
                  <a:lnTo>
                    <a:pt x="5776686" y="464457"/>
                  </a:lnTo>
                  <a:lnTo>
                    <a:pt x="5849257" y="595085"/>
                  </a:lnTo>
                  <a:lnTo>
                    <a:pt x="6139543" y="580571"/>
                  </a:lnTo>
                  <a:lnTo>
                    <a:pt x="6226629" y="420914"/>
                  </a:lnTo>
                  <a:lnTo>
                    <a:pt x="6386286" y="696685"/>
                  </a:lnTo>
                  <a:lnTo>
                    <a:pt x="6226629" y="972457"/>
                  </a:lnTo>
                  <a:lnTo>
                    <a:pt x="6096000" y="1436914"/>
                  </a:lnTo>
                  <a:lnTo>
                    <a:pt x="6226629" y="1625600"/>
                  </a:lnTo>
                  <a:lnTo>
                    <a:pt x="6400800" y="1175657"/>
                  </a:lnTo>
                  <a:lnTo>
                    <a:pt x="6487886" y="899885"/>
                  </a:lnTo>
                  <a:lnTo>
                    <a:pt x="6545943" y="1175657"/>
                  </a:lnTo>
                  <a:lnTo>
                    <a:pt x="6589486" y="1407885"/>
                  </a:lnTo>
                  <a:lnTo>
                    <a:pt x="6516914" y="1567542"/>
                  </a:lnTo>
                  <a:lnTo>
                    <a:pt x="6516914" y="1712685"/>
                  </a:lnTo>
                  <a:lnTo>
                    <a:pt x="6647543" y="1712685"/>
                  </a:lnTo>
                  <a:lnTo>
                    <a:pt x="6879772" y="1727200"/>
                  </a:lnTo>
                  <a:cubicBezTo>
                    <a:pt x="6918477" y="1741714"/>
                    <a:pt x="6956140" y="1759386"/>
                    <a:pt x="6995886" y="1770742"/>
                  </a:cubicBezTo>
                  <a:cubicBezTo>
                    <a:pt x="7057824" y="1788439"/>
                    <a:pt x="7082632" y="1785257"/>
                    <a:pt x="7141029" y="1785257"/>
                  </a:cubicBezTo>
                  <a:lnTo>
                    <a:pt x="7358743" y="1857828"/>
                  </a:lnTo>
                  <a:lnTo>
                    <a:pt x="7576457" y="2075542"/>
                  </a:lnTo>
                  <a:lnTo>
                    <a:pt x="159657" y="2075542"/>
                  </a:lnTo>
                  <a:lnTo>
                    <a:pt x="0" y="2032000"/>
                  </a:lnTo>
                  <a:close/>
                </a:path>
              </a:pathLst>
            </a:custGeom>
            <a:solidFill>
              <a:srgbClr val="4F39EF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570514" y="5138057"/>
              <a:ext cx="2423886" cy="1915886"/>
            </a:xfrm>
            <a:custGeom>
              <a:avLst/>
              <a:gdLst>
                <a:gd name="connsiteX0" fmla="*/ 14515 w 2423886"/>
                <a:gd name="connsiteY0" fmla="*/ 1727200 h 1915886"/>
                <a:gd name="connsiteX1" fmla="*/ 0 w 2423886"/>
                <a:gd name="connsiteY1" fmla="*/ 1494972 h 1915886"/>
                <a:gd name="connsiteX2" fmla="*/ 130629 w 2423886"/>
                <a:gd name="connsiteY2" fmla="*/ 1494972 h 1915886"/>
                <a:gd name="connsiteX3" fmla="*/ 145143 w 2423886"/>
                <a:gd name="connsiteY3" fmla="*/ 1335314 h 1915886"/>
                <a:gd name="connsiteX4" fmla="*/ 304800 w 2423886"/>
                <a:gd name="connsiteY4" fmla="*/ 1349829 h 1915886"/>
                <a:gd name="connsiteX5" fmla="*/ 464457 w 2423886"/>
                <a:gd name="connsiteY5" fmla="*/ 1364343 h 1915886"/>
                <a:gd name="connsiteX6" fmla="*/ 653143 w 2423886"/>
                <a:gd name="connsiteY6" fmla="*/ 1001486 h 1915886"/>
                <a:gd name="connsiteX7" fmla="*/ 711200 w 2423886"/>
                <a:gd name="connsiteY7" fmla="*/ 812800 h 1915886"/>
                <a:gd name="connsiteX8" fmla="*/ 856343 w 2423886"/>
                <a:gd name="connsiteY8" fmla="*/ 609600 h 1915886"/>
                <a:gd name="connsiteX9" fmla="*/ 972457 w 2423886"/>
                <a:gd name="connsiteY9" fmla="*/ 0 h 1915886"/>
                <a:gd name="connsiteX10" fmla="*/ 1146629 w 2423886"/>
                <a:gd name="connsiteY10" fmla="*/ 203200 h 1915886"/>
                <a:gd name="connsiteX11" fmla="*/ 1306286 w 2423886"/>
                <a:gd name="connsiteY11" fmla="*/ 87086 h 1915886"/>
                <a:gd name="connsiteX12" fmla="*/ 1320800 w 2423886"/>
                <a:gd name="connsiteY12" fmla="*/ 508000 h 1915886"/>
                <a:gd name="connsiteX13" fmla="*/ 1465943 w 2423886"/>
                <a:gd name="connsiteY13" fmla="*/ 609600 h 1915886"/>
                <a:gd name="connsiteX14" fmla="*/ 1509486 w 2423886"/>
                <a:gd name="connsiteY14" fmla="*/ 769257 h 1915886"/>
                <a:gd name="connsiteX15" fmla="*/ 1538515 w 2423886"/>
                <a:gd name="connsiteY15" fmla="*/ 1103086 h 1915886"/>
                <a:gd name="connsiteX16" fmla="*/ 1727200 w 2423886"/>
                <a:gd name="connsiteY16" fmla="*/ 1175657 h 1915886"/>
                <a:gd name="connsiteX17" fmla="*/ 1872343 w 2423886"/>
                <a:gd name="connsiteY17" fmla="*/ 1117600 h 1915886"/>
                <a:gd name="connsiteX18" fmla="*/ 1973943 w 2423886"/>
                <a:gd name="connsiteY18" fmla="*/ 1364343 h 1915886"/>
                <a:gd name="connsiteX19" fmla="*/ 2133600 w 2423886"/>
                <a:gd name="connsiteY19" fmla="*/ 1538514 h 1915886"/>
                <a:gd name="connsiteX20" fmla="*/ 2423886 w 2423886"/>
                <a:gd name="connsiteY20" fmla="*/ 1886857 h 1915886"/>
                <a:gd name="connsiteX21" fmla="*/ 43543 w 2423886"/>
                <a:gd name="connsiteY21" fmla="*/ 1915886 h 1915886"/>
                <a:gd name="connsiteX22" fmla="*/ 14515 w 2423886"/>
                <a:gd name="connsiteY22" fmla="*/ 1727200 h 191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23886" h="1915886">
                  <a:moveTo>
                    <a:pt x="14515" y="1727200"/>
                  </a:moveTo>
                  <a:lnTo>
                    <a:pt x="0" y="1494972"/>
                  </a:lnTo>
                  <a:lnTo>
                    <a:pt x="130629" y="1494972"/>
                  </a:lnTo>
                  <a:lnTo>
                    <a:pt x="145143" y="1335314"/>
                  </a:lnTo>
                  <a:lnTo>
                    <a:pt x="304800" y="1349829"/>
                  </a:lnTo>
                  <a:lnTo>
                    <a:pt x="464457" y="1364343"/>
                  </a:lnTo>
                  <a:lnTo>
                    <a:pt x="653143" y="1001486"/>
                  </a:lnTo>
                  <a:lnTo>
                    <a:pt x="711200" y="812800"/>
                  </a:lnTo>
                  <a:lnTo>
                    <a:pt x="856343" y="609600"/>
                  </a:lnTo>
                  <a:lnTo>
                    <a:pt x="972457" y="0"/>
                  </a:lnTo>
                  <a:lnTo>
                    <a:pt x="1146629" y="203200"/>
                  </a:lnTo>
                  <a:lnTo>
                    <a:pt x="1306286" y="87086"/>
                  </a:lnTo>
                  <a:lnTo>
                    <a:pt x="1320800" y="508000"/>
                  </a:lnTo>
                  <a:lnTo>
                    <a:pt x="1465943" y="609600"/>
                  </a:lnTo>
                  <a:lnTo>
                    <a:pt x="1509486" y="769257"/>
                  </a:lnTo>
                  <a:lnTo>
                    <a:pt x="1538515" y="1103086"/>
                  </a:lnTo>
                  <a:lnTo>
                    <a:pt x="1727200" y="1175657"/>
                  </a:lnTo>
                  <a:lnTo>
                    <a:pt x="1872343" y="1117600"/>
                  </a:lnTo>
                  <a:lnTo>
                    <a:pt x="1973943" y="1364343"/>
                  </a:lnTo>
                  <a:lnTo>
                    <a:pt x="2133600" y="1538514"/>
                  </a:lnTo>
                  <a:lnTo>
                    <a:pt x="2423886" y="1886857"/>
                  </a:lnTo>
                  <a:lnTo>
                    <a:pt x="43543" y="1915886"/>
                  </a:lnTo>
                  <a:lnTo>
                    <a:pt x="14515" y="1727200"/>
                  </a:lnTo>
                  <a:close/>
                </a:path>
              </a:pathLst>
            </a:custGeom>
            <a:solidFill>
              <a:srgbClr val="B80088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891369" y="4675797"/>
              <a:ext cx="5183031" cy="2233003"/>
            </a:xfrm>
            <a:custGeom>
              <a:avLst/>
              <a:gdLst>
                <a:gd name="connsiteX0" fmla="*/ 0 w 5021943"/>
                <a:gd name="connsiteY0" fmla="*/ 1857828 h 2612571"/>
                <a:gd name="connsiteX1" fmla="*/ 232229 w 5021943"/>
                <a:gd name="connsiteY1" fmla="*/ 1785257 h 2612571"/>
                <a:gd name="connsiteX2" fmla="*/ 508000 w 5021943"/>
                <a:gd name="connsiteY2" fmla="*/ 1640114 h 2612571"/>
                <a:gd name="connsiteX3" fmla="*/ 609600 w 5021943"/>
                <a:gd name="connsiteY3" fmla="*/ 1349828 h 2612571"/>
                <a:gd name="connsiteX4" fmla="*/ 841829 w 5021943"/>
                <a:gd name="connsiteY4" fmla="*/ 1349828 h 2612571"/>
                <a:gd name="connsiteX5" fmla="*/ 899886 w 5021943"/>
                <a:gd name="connsiteY5" fmla="*/ 1190171 h 2612571"/>
                <a:gd name="connsiteX6" fmla="*/ 914400 w 5021943"/>
                <a:gd name="connsiteY6" fmla="*/ 943428 h 2612571"/>
                <a:gd name="connsiteX7" fmla="*/ 812800 w 5021943"/>
                <a:gd name="connsiteY7" fmla="*/ 464457 h 2612571"/>
                <a:gd name="connsiteX8" fmla="*/ 1059543 w 5021943"/>
                <a:gd name="connsiteY8" fmla="*/ 464457 h 2612571"/>
                <a:gd name="connsiteX9" fmla="*/ 1117600 w 5021943"/>
                <a:gd name="connsiteY9" fmla="*/ 362857 h 2612571"/>
                <a:gd name="connsiteX10" fmla="*/ 1190172 w 5021943"/>
                <a:gd name="connsiteY10" fmla="*/ 508000 h 2612571"/>
                <a:gd name="connsiteX11" fmla="*/ 1262743 w 5021943"/>
                <a:gd name="connsiteY11" fmla="*/ 725714 h 2612571"/>
                <a:gd name="connsiteX12" fmla="*/ 1306286 w 5021943"/>
                <a:gd name="connsiteY12" fmla="*/ 493485 h 2612571"/>
                <a:gd name="connsiteX13" fmla="*/ 1378857 w 5021943"/>
                <a:gd name="connsiteY13" fmla="*/ 638628 h 2612571"/>
                <a:gd name="connsiteX14" fmla="*/ 1393372 w 5021943"/>
                <a:gd name="connsiteY14" fmla="*/ 362857 h 2612571"/>
                <a:gd name="connsiteX15" fmla="*/ 1553029 w 5021943"/>
                <a:gd name="connsiteY15" fmla="*/ 522514 h 2612571"/>
                <a:gd name="connsiteX16" fmla="*/ 1611086 w 5021943"/>
                <a:gd name="connsiteY16" fmla="*/ 391885 h 2612571"/>
                <a:gd name="connsiteX17" fmla="*/ 1669143 w 5021943"/>
                <a:gd name="connsiteY17" fmla="*/ 333828 h 2612571"/>
                <a:gd name="connsiteX18" fmla="*/ 1669143 w 5021943"/>
                <a:gd name="connsiteY18" fmla="*/ 0 h 2612571"/>
                <a:gd name="connsiteX19" fmla="*/ 1857829 w 5021943"/>
                <a:gd name="connsiteY19" fmla="*/ 159657 h 2612571"/>
                <a:gd name="connsiteX20" fmla="*/ 2075543 w 5021943"/>
                <a:gd name="connsiteY20" fmla="*/ 145142 h 2612571"/>
                <a:gd name="connsiteX21" fmla="*/ 2075543 w 5021943"/>
                <a:gd name="connsiteY21" fmla="*/ 319314 h 2612571"/>
                <a:gd name="connsiteX22" fmla="*/ 2264229 w 5021943"/>
                <a:gd name="connsiteY22" fmla="*/ 304800 h 2612571"/>
                <a:gd name="connsiteX23" fmla="*/ 2380343 w 5021943"/>
                <a:gd name="connsiteY23" fmla="*/ 188685 h 2612571"/>
                <a:gd name="connsiteX24" fmla="*/ 2540000 w 5021943"/>
                <a:gd name="connsiteY24" fmla="*/ 130628 h 2612571"/>
                <a:gd name="connsiteX25" fmla="*/ 2554514 w 5021943"/>
                <a:gd name="connsiteY25" fmla="*/ 377371 h 2612571"/>
                <a:gd name="connsiteX26" fmla="*/ 2656114 w 5021943"/>
                <a:gd name="connsiteY26" fmla="*/ 406400 h 2612571"/>
                <a:gd name="connsiteX27" fmla="*/ 2786743 w 5021943"/>
                <a:gd name="connsiteY27" fmla="*/ 333828 h 2612571"/>
                <a:gd name="connsiteX28" fmla="*/ 2844800 w 5021943"/>
                <a:gd name="connsiteY28" fmla="*/ 246742 h 2612571"/>
                <a:gd name="connsiteX29" fmla="*/ 2830286 w 5021943"/>
                <a:gd name="connsiteY29" fmla="*/ 130628 h 2612571"/>
                <a:gd name="connsiteX30" fmla="*/ 2902857 w 5021943"/>
                <a:gd name="connsiteY30" fmla="*/ 493485 h 2612571"/>
                <a:gd name="connsiteX31" fmla="*/ 2917372 w 5021943"/>
                <a:gd name="connsiteY31" fmla="*/ 798285 h 2612571"/>
                <a:gd name="connsiteX32" fmla="*/ 2772229 w 5021943"/>
                <a:gd name="connsiteY32" fmla="*/ 1016000 h 2612571"/>
                <a:gd name="connsiteX33" fmla="*/ 2931886 w 5021943"/>
                <a:gd name="connsiteY33" fmla="*/ 1146628 h 2612571"/>
                <a:gd name="connsiteX34" fmla="*/ 3265714 w 5021943"/>
                <a:gd name="connsiteY34" fmla="*/ 1190171 h 2612571"/>
                <a:gd name="connsiteX35" fmla="*/ 3251200 w 5021943"/>
                <a:gd name="connsiteY35" fmla="*/ 1422400 h 2612571"/>
                <a:gd name="connsiteX36" fmla="*/ 3410857 w 5021943"/>
                <a:gd name="connsiteY36" fmla="*/ 1553028 h 2612571"/>
                <a:gd name="connsiteX37" fmla="*/ 3802743 w 5021943"/>
                <a:gd name="connsiteY37" fmla="*/ 1436914 h 2612571"/>
                <a:gd name="connsiteX38" fmla="*/ 4151086 w 5021943"/>
                <a:gd name="connsiteY38" fmla="*/ 1436914 h 2612571"/>
                <a:gd name="connsiteX39" fmla="*/ 5021943 w 5021943"/>
                <a:gd name="connsiteY39" fmla="*/ 1306285 h 2612571"/>
                <a:gd name="connsiteX40" fmla="*/ 4412343 w 5021943"/>
                <a:gd name="connsiteY40" fmla="*/ 2148114 h 2612571"/>
                <a:gd name="connsiteX41" fmla="*/ 3062514 w 5021943"/>
                <a:gd name="connsiteY41" fmla="*/ 2612571 h 2612571"/>
                <a:gd name="connsiteX42" fmla="*/ 2075543 w 5021943"/>
                <a:gd name="connsiteY42" fmla="*/ 2569028 h 2612571"/>
                <a:gd name="connsiteX43" fmla="*/ 1117600 w 5021943"/>
                <a:gd name="connsiteY43" fmla="*/ 2481942 h 2612571"/>
                <a:gd name="connsiteX44" fmla="*/ 290286 w 5021943"/>
                <a:gd name="connsiteY44" fmla="*/ 2322285 h 2612571"/>
                <a:gd name="connsiteX45" fmla="*/ 0 w 5021943"/>
                <a:gd name="connsiteY45" fmla="*/ 1857828 h 261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021943" h="2612571">
                  <a:moveTo>
                    <a:pt x="0" y="1857828"/>
                  </a:moveTo>
                  <a:lnTo>
                    <a:pt x="232229" y="1785257"/>
                  </a:lnTo>
                  <a:lnTo>
                    <a:pt x="508000" y="1640114"/>
                  </a:lnTo>
                  <a:lnTo>
                    <a:pt x="609600" y="1349828"/>
                  </a:lnTo>
                  <a:lnTo>
                    <a:pt x="841829" y="1349828"/>
                  </a:lnTo>
                  <a:lnTo>
                    <a:pt x="899886" y="1190171"/>
                  </a:lnTo>
                  <a:lnTo>
                    <a:pt x="914400" y="943428"/>
                  </a:lnTo>
                  <a:lnTo>
                    <a:pt x="812800" y="464457"/>
                  </a:lnTo>
                  <a:lnTo>
                    <a:pt x="1059543" y="464457"/>
                  </a:lnTo>
                  <a:lnTo>
                    <a:pt x="1117600" y="362857"/>
                  </a:lnTo>
                  <a:lnTo>
                    <a:pt x="1190172" y="508000"/>
                  </a:lnTo>
                  <a:lnTo>
                    <a:pt x="1262743" y="725714"/>
                  </a:lnTo>
                  <a:lnTo>
                    <a:pt x="1306286" y="493485"/>
                  </a:lnTo>
                  <a:lnTo>
                    <a:pt x="1378857" y="638628"/>
                  </a:lnTo>
                  <a:lnTo>
                    <a:pt x="1393372" y="362857"/>
                  </a:lnTo>
                  <a:lnTo>
                    <a:pt x="1553029" y="522514"/>
                  </a:lnTo>
                  <a:lnTo>
                    <a:pt x="1611086" y="391885"/>
                  </a:lnTo>
                  <a:lnTo>
                    <a:pt x="1669143" y="333828"/>
                  </a:lnTo>
                  <a:lnTo>
                    <a:pt x="1669143" y="0"/>
                  </a:lnTo>
                  <a:lnTo>
                    <a:pt x="1857829" y="159657"/>
                  </a:lnTo>
                  <a:lnTo>
                    <a:pt x="2075543" y="145142"/>
                  </a:lnTo>
                  <a:lnTo>
                    <a:pt x="2075543" y="319314"/>
                  </a:lnTo>
                  <a:lnTo>
                    <a:pt x="2264229" y="304800"/>
                  </a:lnTo>
                  <a:lnTo>
                    <a:pt x="2380343" y="188685"/>
                  </a:lnTo>
                  <a:lnTo>
                    <a:pt x="2540000" y="130628"/>
                  </a:lnTo>
                  <a:lnTo>
                    <a:pt x="2554514" y="377371"/>
                  </a:lnTo>
                  <a:lnTo>
                    <a:pt x="2656114" y="406400"/>
                  </a:lnTo>
                  <a:lnTo>
                    <a:pt x="2786743" y="333828"/>
                  </a:lnTo>
                  <a:lnTo>
                    <a:pt x="2844800" y="246742"/>
                  </a:lnTo>
                  <a:lnTo>
                    <a:pt x="2830286" y="130628"/>
                  </a:lnTo>
                  <a:lnTo>
                    <a:pt x="2902857" y="493485"/>
                  </a:lnTo>
                  <a:lnTo>
                    <a:pt x="2917372" y="798285"/>
                  </a:lnTo>
                  <a:lnTo>
                    <a:pt x="2772229" y="1016000"/>
                  </a:lnTo>
                  <a:lnTo>
                    <a:pt x="2931886" y="1146628"/>
                  </a:lnTo>
                  <a:lnTo>
                    <a:pt x="3265714" y="1190171"/>
                  </a:lnTo>
                  <a:lnTo>
                    <a:pt x="3251200" y="1422400"/>
                  </a:lnTo>
                  <a:lnTo>
                    <a:pt x="3410857" y="1553028"/>
                  </a:lnTo>
                  <a:lnTo>
                    <a:pt x="3802743" y="1436914"/>
                  </a:lnTo>
                  <a:lnTo>
                    <a:pt x="4151086" y="1436914"/>
                  </a:lnTo>
                  <a:lnTo>
                    <a:pt x="5021943" y="1306285"/>
                  </a:lnTo>
                  <a:lnTo>
                    <a:pt x="4412343" y="2148114"/>
                  </a:lnTo>
                  <a:lnTo>
                    <a:pt x="3062514" y="2612571"/>
                  </a:lnTo>
                  <a:lnTo>
                    <a:pt x="2075543" y="2569028"/>
                  </a:lnTo>
                  <a:lnTo>
                    <a:pt x="1117600" y="2481942"/>
                  </a:lnTo>
                  <a:lnTo>
                    <a:pt x="290286" y="2322285"/>
                  </a:lnTo>
                  <a:lnTo>
                    <a:pt x="0" y="1857828"/>
                  </a:lnTo>
                  <a:close/>
                </a:path>
              </a:pathLst>
            </a:custGeom>
            <a:solidFill>
              <a:srgbClr val="B80088"/>
            </a:solidFill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-391887" y="3646382"/>
              <a:ext cx="12758057" cy="3765708"/>
            </a:xfrm>
            <a:custGeom>
              <a:avLst/>
              <a:gdLst>
                <a:gd name="connsiteX0" fmla="*/ 0 w 13251543"/>
                <a:gd name="connsiteY0" fmla="*/ 2380343 h 2975428"/>
                <a:gd name="connsiteX1" fmla="*/ 1291771 w 13251543"/>
                <a:gd name="connsiteY1" fmla="*/ 2467428 h 2975428"/>
                <a:gd name="connsiteX2" fmla="*/ 1828800 w 13251543"/>
                <a:gd name="connsiteY2" fmla="*/ 2496457 h 2975428"/>
                <a:gd name="connsiteX3" fmla="*/ 2481943 w 13251543"/>
                <a:gd name="connsiteY3" fmla="*/ 2481943 h 2975428"/>
                <a:gd name="connsiteX4" fmla="*/ 2714171 w 13251543"/>
                <a:gd name="connsiteY4" fmla="*/ 2467428 h 2975428"/>
                <a:gd name="connsiteX5" fmla="*/ 2757714 w 13251543"/>
                <a:gd name="connsiteY5" fmla="*/ 2452914 h 2975428"/>
                <a:gd name="connsiteX6" fmla="*/ 3614057 w 13251543"/>
                <a:gd name="connsiteY6" fmla="*/ 2438400 h 2975428"/>
                <a:gd name="connsiteX7" fmla="*/ 4383314 w 13251543"/>
                <a:gd name="connsiteY7" fmla="*/ 2452914 h 2975428"/>
                <a:gd name="connsiteX8" fmla="*/ 5109028 w 13251543"/>
                <a:gd name="connsiteY8" fmla="*/ 2452914 h 2975428"/>
                <a:gd name="connsiteX9" fmla="*/ 5660571 w 13251543"/>
                <a:gd name="connsiteY9" fmla="*/ 2510971 h 2975428"/>
                <a:gd name="connsiteX10" fmla="*/ 5791200 w 13251543"/>
                <a:gd name="connsiteY10" fmla="*/ 2496457 h 2975428"/>
                <a:gd name="connsiteX11" fmla="*/ 6299200 w 13251543"/>
                <a:gd name="connsiteY11" fmla="*/ 2423885 h 2975428"/>
                <a:gd name="connsiteX12" fmla="*/ 6836228 w 13251543"/>
                <a:gd name="connsiteY12" fmla="*/ 2423885 h 2975428"/>
                <a:gd name="connsiteX13" fmla="*/ 6995885 w 13251543"/>
                <a:gd name="connsiteY13" fmla="*/ 2423885 h 2975428"/>
                <a:gd name="connsiteX14" fmla="*/ 7590971 w 13251543"/>
                <a:gd name="connsiteY14" fmla="*/ 2409371 h 2975428"/>
                <a:gd name="connsiteX15" fmla="*/ 7866743 w 13251543"/>
                <a:gd name="connsiteY15" fmla="*/ 2351314 h 2975428"/>
                <a:gd name="connsiteX16" fmla="*/ 8287657 w 13251543"/>
                <a:gd name="connsiteY16" fmla="*/ 2278743 h 2975428"/>
                <a:gd name="connsiteX17" fmla="*/ 8940800 w 13251543"/>
                <a:gd name="connsiteY17" fmla="*/ 2235200 h 2975428"/>
                <a:gd name="connsiteX18" fmla="*/ 9231085 w 13251543"/>
                <a:gd name="connsiteY18" fmla="*/ 2177143 h 2975428"/>
                <a:gd name="connsiteX19" fmla="*/ 9927771 w 13251543"/>
                <a:gd name="connsiteY19" fmla="*/ 2293257 h 2975428"/>
                <a:gd name="connsiteX20" fmla="*/ 10130971 w 13251543"/>
                <a:gd name="connsiteY20" fmla="*/ 2336800 h 2975428"/>
                <a:gd name="connsiteX21" fmla="*/ 10508343 w 13251543"/>
                <a:gd name="connsiteY21" fmla="*/ 2191657 h 2975428"/>
                <a:gd name="connsiteX22" fmla="*/ 10769600 w 13251543"/>
                <a:gd name="connsiteY22" fmla="*/ 2090057 h 2975428"/>
                <a:gd name="connsiteX23" fmla="*/ 10987314 w 13251543"/>
                <a:gd name="connsiteY23" fmla="*/ 2032000 h 2975428"/>
                <a:gd name="connsiteX24" fmla="*/ 10871200 w 13251543"/>
                <a:gd name="connsiteY24" fmla="*/ 1901371 h 2975428"/>
                <a:gd name="connsiteX25" fmla="*/ 11045371 w 13251543"/>
                <a:gd name="connsiteY25" fmla="*/ 1886857 h 2975428"/>
                <a:gd name="connsiteX26" fmla="*/ 11277600 w 13251543"/>
                <a:gd name="connsiteY26" fmla="*/ 1799771 h 2975428"/>
                <a:gd name="connsiteX27" fmla="*/ 11480800 w 13251543"/>
                <a:gd name="connsiteY27" fmla="*/ 1582057 h 2975428"/>
                <a:gd name="connsiteX28" fmla="*/ 11625943 w 13251543"/>
                <a:gd name="connsiteY28" fmla="*/ 1567543 h 2975428"/>
                <a:gd name="connsiteX29" fmla="*/ 11785600 w 13251543"/>
                <a:gd name="connsiteY29" fmla="*/ 1538514 h 2975428"/>
                <a:gd name="connsiteX30" fmla="*/ 11829143 w 13251543"/>
                <a:gd name="connsiteY30" fmla="*/ 1378857 h 2975428"/>
                <a:gd name="connsiteX31" fmla="*/ 11698514 w 13251543"/>
                <a:gd name="connsiteY31" fmla="*/ 783771 h 2975428"/>
                <a:gd name="connsiteX32" fmla="*/ 11727543 w 13251543"/>
                <a:gd name="connsiteY32" fmla="*/ 682171 h 2975428"/>
                <a:gd name="connsiteX33" fmla="*/ 11567885 w 13251543"/>
                <a:gd name="connsiteY33" fmla="*/ 464457 h 2975428"/>
                <a:gd name="connsiteX34" fmla="*/ 11567885 w 13251543"/>
                <a:gd name="connsiteY34" fmla="*/ 188685 h 2975428"/>
                <a:gd name="connsiteX35" fmla="*/ 11756571 w 13251543"/>
                <a:gd name="connsiteY35" fmla="*/ 0 h 2975428"/>
                <a:gd name="connsiteX36" fmla="*/ 11829143 w 13251543"/>
                <a:gd name="connsiteY36" fmla="*/ 87085 h 2975428"/>
                <a:gd name="connsiteX37" fmla="*/ 11785600 w 13251543"/>
                <a:gd name="connsiteY37" fmla="*/ 275771 h 2975428"/>
                <a:gd name="connsiteX38" fmla="*/ 11756571 w 13251543"/>
                <a:gd name="connsiteY38" fmla="*/ 464457 h 2975428"/>
                <a:gd name="connsiteX39" fmla="*/ 11945257 w 13251543"/>
                <a:gd name="connsiteY39" fmla="*/ 464457 h 2975428"/>
                <a:gd name="connsiteX40" fmla="*/ 12046857 w 13251543"/>
                <a:gd name="connsiteY40" fmla="*/ 333828 h 2975428"/>
                <a:gd name="connsiteX41" fmla="*/ 12119428 w 13251543"/>
                <a:gd name="connsiteY41" fmla="*/ 246743 h 2975428"/>
                <a:gd name="connsiteX42" fmla="*/ 12308114 w 13251543"/>
                <a:gd name="connsiteY42" fmla="*/ 246743 h 2975428"/>
                <a:gd name="connsiteX43" fmla="*/ 12308114 w 13251543"/>
                <a:gd name="connsiteY43" fmla="*/ 406400 h 2975428"/>
                <a:gd name="connsiteX44" fmla="*/ 12351657 w 13251543"/>
                <a:gd name="connsiteY44" fmla="*/ 420914 h 2975428"/>
                <a:gd name="connsiteX45" fmla="*/ 12351657 w 13251543"/>
                <a:gd name="connsiteY45" fmla="*/ 420914 h 2975428"/>
                <a:gd name="connsiteX46" fmla="*/ 12525828 w 13251543"/>
                <a:gd name="connsiteY46" fmla="*/ 319314 h 2975428"/>
                <a:gd name="connsiteX47" fmla="*/ 12525828 w 13251543"/>
                <a:gd name="connsiteY47" fmla="*/ 478971 h 2975428"/>
                <a:gd name="connsiteX48" fmla="*/ 12583885 w 13251543"/>
                <a:gd name="connsiteY48" fmla="*/ 667657 h 2975428"/>
                <a:gd name="connsiteX49" fmla="*/ 12583885 w 13251543"/>
                <a:gd name="connsiteY49" fmla="*/ 667657 h 2975428"/>
                <a:gd name="connsiteX50" fmla="*/ 12700000 w 13251543"/>
                <a:gd name="connsiteY50" fmla="*/ 783771 h 2975428"/>
                <a:gd name="connsiteX51" fmla="*/ 12758057 w 13251543"/>
                <a:gd name="connsiteY51" fmla="*/ 493485 h 2975428"/>
                <a:gd name="connsiteX52" fmla="*/ 12772571 w 13251543"/>
                <a:gd name="connsiteY52" fmla="*/ 275771 h 2975428"/>
                <a:gd name="connsiteX53" fmla="*/ 12888685 w 13251543"/>
                <a:gd name="connsiteY53" fmla="*/ 188685 h 2975428"/>
                <a:gd name="connsiteX54" fmla="*/ 12903200 w 13251543"/>
                <a:gd name="connsiteY54" fmla="*/ 188685 h 2975428"/>
                <a:gd name="connsiteX55" fmla="*/ 12961257 w 13251543"/>
                <a:gd name="connsiteY55" fmla="*/ 682171 h 2975428"/>
                <a:gd name="connsiteX56" fmla="*/ 12975771 w 13251543"/>
                <a:gd name="connsiteY56" fmla="*/ 812800 h 2975428"/>
                <a:gd name="connsiteX57" fmla="*/ 12990285 w 13251543"/>
                <a:gd name="connsiteY57" fmla="*/ 928914 h 2975428"/>
                <a:gd name="connsiteX58" fmla="*/ 12932228 w 13251543"/>
                <a:gd name="connsiteY58" fmla="*/ 1306285 h 2975428"/>
                <a:gd name="connsiteX59" fmla="*/ 12975771 w 13251543"/>
                <a:gd name="connsiteY59" fmla="*/ 1451428 h 2975428"/>
                <a:gd name="connsiteX60" fmla="*/ 13062857 w 13251543"/>
                <a:gd name="connsiteY60" fmla="*/ 1756228 h 2975428"/>
                <a:gd name="connsiteX61" fmla="*/ 13251543 w 13251543"/>
                <a:gd name="connsiteY61" fmla="*/ 1872343 h 2975428"/>
                <a:gd name="connsiteX62" fmla="*/ 13237028 w 13251543"/>
                <a:gd name="connsiteY62" fmla="*/ 2104571 h 2975428"/>
                <a:gd name="connsiteX63" fmla="*/ 13222514 w 13251543"/>
                <a:gd name="connsiteY63" fmla="*/ 2293257 h 2975428"/>
                <a:gd name="connsiteX64" fmla="*/ 13193485 w 13251543"/>
                <a:gd name="connsiteY64" fmla="*/ 2525485 h 2975428"/>
                <a:gd name="connsiteX65" fmla="*/ 13149943 w 13251543"/>
                <a:gd name="connsiteY65" fmla="*/ 2743200 h 2975428"/>
                <a:gd name="connsiteX66" fmla="*/ 12975771 w 13251543"/>
                <a:gd name="connsiteY66" fmla="*/ 2786743 h 2975428"/>
                <a:gd name="connsiteX67" fmla="*/ 12801600 w 13251543"/>
                <a:gd name="connsiteY67" fmla="*/ 2786743 h 2975428"/>
                <a:gd name="connsiteX68" fmla="*/ 11509828 w 13251543"/>
                <a:gd name="connsiteY68" fmla="*/ 2844800 h 2975428"/>
                <a:gd name="connsiteX69" fmla="*/ 11263085 w 13251543"/>
                <a:gd name="connsiteY69" fmla="*/ 2830285 h 2975428"/>
                <a:gd name="connsiteX70" fmla="*/ 11161485 w 13251543"/>
                <a:gd name="connsiteY70" fmla="*/ 2815771 h 2975428"/>
                <a:gd name="connsiteX71" fmla="*/ 9419771 w 13251543"/>
                <a:gd name="connsiteY71" fmla="*/ 2931885 h 2975428"/>
                <a:gd name="connsiteX72" fmla="*/ 6850743 w 13251543"/>
                <a:gd name="connsiteY72" fmla="*/ 2888343 h 2975428"/>
                <a:gd name="connsiteX73" fmla="*/ 4368800 w 13251543"/>
                <a:gd name="connsiteY73" fmla="*/ 2917371 h 2975428"/>
                <a:gd name="connsiteX74" fmla="*/ 4194628 w 13251543"/>
                <a:gd name="connsiteY74" fmla="*/ 2975428 h 2975428"/>
                <a:gd name="connsiteX75" fmla="*/ 2322285 w 13251543"/>
                <a:gd name="connsiteY75" fmla="*/ 2975428 h 2975428"/>
                <a:gd name="connsiteX76" fmla="*/ 1814285 w 13251543"/>
                <a:gd name="connsiteY76" fmla="*/ 2975428 h 2975428"/>
                <a:gd name="connsiteX77" fmla="*/ 1146628 w 13251543"/>
                <a:gd name="connsiteY77" fmla="*/ 2917371 h 2975428"/>
                <a:gd name="connsiteX78" fmla="*/ 754743 w 13251543"/>
                <a:gd name="connsiteY78" fmla="*/ 2917371 h 2975428"/>
                <a:gd name="connsiteX79" fmla="*/ 261257 w 13251543"/>
                <a:gd name="connsiteY79" fmla="*/ 2931885 h 2975428"/>
                <a:gd name="connsiteX80" fmla="*/ 0 w 13251543"/>
                <a:gd name="connsiteY80" fmla="*/ 2380343 h 297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3251543" h="2975428">
                  <a:moveTo>
                    <a:pt x="0" y="2380343"/>
                  </a:moveTo>
                  <a:lnTo>
                    <a:pt x="1291771" y="2467428"/>
                  </a:lnTo>
                  <a:lnTo>
                    <a:pt x="1828800" y="2496457"/>
                  </a:lnTo>
                  <a:lnTo>
                    <a:pt x="2481943" y="2481943"/>
                  </a:lnTo>
                  <a:cubicBezTo>
                    <a:pt x="2559352" y="2477105"/>
                    <a:pt x="2637037" y="2475548"/>
                    <a:pt x="2714171" y="2467428"/>
                  </a:cubicBezTo>
                  <a:cubicBezTo>
                    <a:pt x="2729386" y="2465826"/>
                    <a:pt x="2757714" y="2452914"/>
                    <a:pt x="2757714" y="2452914"/>
                  </a:cubicBezTo>
                  <a:lnTo>
                    <a:pt x="3614057" y="2438400"/>
                  </a:lnTo>
                  <a:lnTo>
                    <a:pt x="4383314" y="2452914"/>
                  </a:lnTo>
                  <a:lnTo>
                    <a:pt x="5109028" y="2452914"/>
                  </a:lnTo>
                  <a:lnTo>
                    <a:pt x="5660571" y="2510971"/>
                  </a:lnTo>
                  <a:lnTo>
                    <a:pt x="5791200" y="2496457"/>
                  </a:lnTo>
                  <a:lnTo>
                    <a:pt x="6299200" y="2423885"/>
                  </a:lnTo>
                  <a:lnTo>
                    <a:pt x="6836228" y="2423885"/>
                  </a:lnTo>
                  <a:lnTo>
                    <a:pt x="6995885" y="2423885"/>
                  </a:lnTo>
                  <a:lnTo>
                    <a:pt x="7590971" y="2409371"/>
                  </a:lnTo>
                  <a:lnTo>
                    <a:pt x="7866743" y="2351314"/>
                  </a:lnTo>
                  <a:lnTo>
                    <a:pt x="8287657" y="2278743"/>
                  </a:lnTo>
                  <a:lnTo>
                    <a:pt x="8940800" y="2235200"/>
                  </a:lnTo>
                  <a:lnTo>
                    <a:pt x="9231085" y="2177143"/>
                  </a:lnTo>
                  <a:lnTo>
                    <a:pt x="9927771" y="2293257"/>
                  </a:lnTo>
                  <a:cubicBezTo>
                    <a:pt x="10101431" y="2340619"/>
                    <a:pt x="10032265" y="2336800"/>
                    <a:pt x="10130971" y="2336800"/>
                  </a:cubicBezTo>
                  <a:lnTo>
                    <a:pt x="10508343" y="2191657"/>
                  </a:lnTo>
                  <a:lnTo>
                    <a:pt x="10769600" y="2090057"/>
                  </a:lnTo>
                  <a:lnTo>
                    <a:pt x="10987314" y="2032000"/>
                  </a:lnTo>
                  <a:lnTo>
                    <a:pt x="10871200" y="1901371"/>
                  </a:lnTo>
                  <a:lnTo>
                    <a:pt x="11045371" y="1886857"/>
                  </a:lnTo>
                  <a:lnTo>
                    <a:pt x="11277600" y="1799771"/>
                  </a:lnTo>
                  <a:lnTo>
                    <a:pt x="11480800" y="1582057"/>
                  </a:lnTo>
                  <a:cubicBezTo>
                    <a:pt x="11616237" y="1567009"/>
                    <a:pt x="11567617" y="1567543"/>
                    <a:pt x="11625943" y="1567543"/>
                  </a:cubicBezTo>
                  <a:lnTo>
                    <a:pt x="11785600" y="1538514"/>
                  </a:lnTo>
                  <a:lnTo>
                    <a:pt x="11829143" y="1378857"/>
                  </a:lnTo>
                  <a:lnTo>
                    <a:pt x="11698514" y="783771"/>
                  </a:lnTo>
                  <a:lnTo>
                    <a:pt x="11727543" y="682171"/>
                  </a:lnTo>
                  <a:lnTo>
                    <a:pt x="11567885" y="464457"/>
                  </a:lnTo>
                  <a:lnTo>
                    <a:pt x="11567885" y="188685"/>
                  </a:lnTo>
                  <a:lnTo>
                    <a:pt x="11756571" y="0"/>
                  </a:lnTo>
                  <a:lnTo>
                    <a:pt x="11829143" y="87085"/>
                  </a:lnTo>
                  <a:lnTo>
                    <a:pt x="11785600" y="275771"/>
                  </a:lnTo>
                  <a:lnTo>
                    <a:pt x="11756571" y="464457"/>
                  </a:lnTo>
                  <a:lnTo>
                    <a:pt x="11945257" y="464457"/>
                  </a:lnTo>
                  <a:lnTo>
                    <a:pt x="12046857" y="333828"/>
                  </a:lnTo>
                  <a:lnTo>
                    <a:pt x="12119428" y="246743"/>
                  </a:lnTo>
                  <a:lnTo>
                    <a:pt x="12308114" y="246743"/>
                  </a:lnTo>
                  <a:lnTo>
                    <a:pt x="12308114" y="406400"/>
                  </a:lnTo>
                  <a:lnTo>
                    <a:pt x="12351657" y="420914"/>
                  </a:lnTo>
                  <a:lnTo>
                    <a:pt x="12351657" y="420914"/>
                  </a:lnTo>
                  <a:lnTo>
                    <a:pt x="12525828" y="319314"/>
                  </a:lnTo>
                  <a:lnTo>
                    <a:pt x="12525828" y="478971"/>
                  </a:lnTo>
                  <a:lnTo>
                    <a:pt x="12583885" y="667657"/>
                  </a:lnTo>
                  <a:lnTo>
                    <a:pt x="12583885" y="667657"/>
                  </a:lnTo>
                  <a:lnTo>
                    <a:pt x="12700000" y="783771"/>
                  </a:lnTo>
                  <a:lnTo>
                    <a:pt x="12758057" y="493485"/>
                  </a:lnTo>
                  <a:lnTo>
                    <a:pt x="12772571" y="275771"/>
                  </a:lnTo>
                  <a:lnTo>
                    <a:pt x="12888685" y="188685"/>
                  </a:lnTo>
                  <a:lnTo>
                    <a:pt x="12903200" y="188685"/>
                  </a:lnTo>
                  <a:lnTo>
                    <a:pt x="12961257" y="682171"/>
                  </a:lnTo>
                  <a:lnTo>
                    <a:pt x="12975771" y="812800"/>
                  </a:lnTo>
                  <a:lnTo>
                    <a:pt x="12990285" y="928914"/>
                  </a:lnTo>
                  <a:lnTo>
                    <a:pt x="12932228" y="1306285"/>
                  </a:lnTo>
                  <a:lnTo>
                    <a:pt x="12975771" y="1451428"/>
                  </a:lnTo>
                  <a:lnTo>
                    <a:pt x="13062857" y="1756228"/>
                  </a:lnTo>
                  <a:lnTo>
                    <a:pt x="13251543" y="1872343"/>
                  </a:lnTo>
                  <a:lnTo>
                    <a:pt x="13237028" y="2104571"/>
                  </a:lnTo>
                  <a:cubicBezTo>
                    <a:pt x="13220377" y="2254434"/>
                    <a:pt x="13222514" y="2191389"/>
                    <a:pt x="13222514" y="2293257"/>
                  </a:cubicBezTo>
                  <a:lnTo>
                    <a:pt x="13193485" y="2525485"/>
                  </a:lnTo>
                  <a:lnTo>
                    <a:pt x="13149943" y="2743200"/>
                  </a:lnTo>
                  <a:lnTo>
                    <a:pt x="12975771" y="2786743"/>
                  </a:lnTo>
                  <a:lnTo>
                    <a:pt x="12801600" y="2786743"/>
                  </a:lnTo>
                  <a:lnTo>
                    <a:pt x="11509828" y="2844800"/>
                  </a:lnTo>
                  <a:cubicBezTo>
                    <a:pt x="11427580" y="2839962"/>
                    <a:pt x="11345190" y="2837127"/>
                    <a:pt x="11263085" y="2830285"/>
                  </a:cubicBezTo>
                  <a:cubicBezTo>
                    <a:pt x="11228993" y="2827444"/>
                    <a:pt x="11161485" y="2815771"/>
                    <a:pt x="11161485" y="2815771"/>
                  </a:cubicBezTo>
                  <a:lnTo>
                    <a:pt x="9419771" y="2931885"/>
                  </a:lnTo>
                  <a:lnTo>
                    <a:pt x="6850743" y="2888343"/>
                  </a:lnTo>
                  <a:lnTo>
                    <a:pt x="4368800" y="2917371"/>
                  </a:lnTo>
                  <a:lnTo>
                    <a:pt x="4194628" y="2975428"/>
                  </a:lnTo>
                  <a:lnTo>
                    <a:pt x="2322285" y="2975428"/>
                  </a:lnTo>
                  <a:lnTo>
                    <a:pt x="1814285" y="2975428"/>
                  </a:lnTo>
                  <a:lnTo>
                    <a:pt x="1146628" y="2917371"/>
                  </a:lnTo>
                  <a:lnTo>
                    <a:pt x="754743" y="2917371"/>
                  </a:lnTo>
                  <a:lnTo>
                    <a:pt x="261257" y="2931885"/>
                  </a:lnTo>
                  <a:lnTo>
                    <a:pt x="0" y="2380343"/>
                  </a:lnTo>
                  <a:close/>
                </a:path>
              </a:pathLst>
            </a:custGeom>
            <a:solidFill>
              <a:srgbClr val="3E26EE"/>
            </a:solidFill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943600" y="5092700"/>
              <a:ext cx="4406900" cy="1581150"/>
            </a:xfrm>
            <a:custGeom>
              <a:avLst/>
              <a:gdLst>
                <a:gd name="connsiteX0" fmla="*/ 0 w 4406900"/>
                <a:gd name="connsiteY0" fmla="*/ 1219200 h 1581150"/>
                <a:gd name="connsiteX1" fmla="*/ 0 w 4406900"/>
                <a:gd name="connsiteY1" fmla="*/ 1219200 h 1581150"/>
                <a:gd name="connsiteX2" fmla="*/ 184150 w 4406900"/>
                <a:gd name="connsiteY2" fmla="*/ 1187450 h 1581150"/>
                <a:gd name="connsiteX3" fmla="*/ 412750 w 4406900"/>
                <a:gd name="connsiteY3" fmla="*/ 1117600 h 1581150"/>
                <a:gd name="connsiteX4" fmla="*/ 533400 w 4406900"/>
                <a:gd name="connsiteY4" fmla="*/ 1047750 h 1581150"/>
                <a:gd name="connsiteX5" fmla="*/ 590550 w 4406900"/>
                <a:gd name="connsiteY5" fmla="*/ 952500 h 1581150"/>
                <a:gd name="connsiteX6" fmla="*/ 654050 w 4406900"/>
                <a:gd name="connsiteY6" fmla="*/ 831850 h 1581150"/>
                <a:gd name="connsiteX7" fmla="*/ 723900 w 4406900"/>
                <a:gd name="connsiteY7" fmla="*/ 812800 h 1581150"/>
                <a:gd name="connsiteX8" fmla="*/ 825500 w 4406900"/>
                <a:gd name="connsiteY8" fmla="*/ 800100 h 1581150"/>
                <a:gd name="connsiteX9" fmla="*/ 838200 w 4406900"/>
                <a:gd name="connsiteY9" fmla="*/ 793750 h 1581150"/>
                <a:gd name="connsiteX10" fmla="*/ 889000 w 4406900"/>
                <a:gd name="connsiteY10" fmla="*/ 755650 h 1581150"/>
                <a:gd name="connsiteX11" fmla="*/ 952500 w 4406900"/>
                <a:gd name="connsiteY11" fmla="*/ 577850 h 1581150"/>
                <a:gd name="connsiteX12" fmla="*/ 914400 w 4406900"/>
                <a:gd name="connsiteY12" fmla="*/ 349250 h 1581150"/>
                <a:gd name="connsiteX13" fmla="*/ 806450 w 4406900"/>
                <a:gd name="connsiteY13" fmla="*/ 0 h 1581150"/>
                <a:gd name="connsiteX14" fmla="*/ 952500 w 4406900"/>
                <a:gd name="connsiteY14" fmla="*/ 19050 h 1581150"/>
                <a:gd name="connsiteX15" fmla="*/ 1066800 w 4406900"/>
                <a:gd name="connsiteY15" fmla="*/ 76200 h 1581150"/>
                <a:gd name="connsiteX16" fmla="*/ 1149350 w 4406900"/>
                <a:gd name="connsiteY16" fmla="*/ 171450 h 1581150"/>
                <a:gd name="connsiteX17" fmla="*/ 1149350 w 4406900"/>
                <a:gd name="connsiteY17" fmla="*/ 107950 h 1581150"/>
                <a:gd name="connsiteX18" fmla="*/ 1225550 w 4406900"/>
                <a:gd name="connsiteY18" fmla="*/ 273050 h 1581150"/>
                <a:gd name="connsiteX19" fmla="*/ 1257300 w 4406900"/>
                <a:gd name="connsiteY19" fmla="*/ 336550 h 1581150"/>
                <a:gd name="connsiteX20" fmla="*/ 1333500 w 4406900"/>
                <a:gd name="connsiteY20" fmla="*/ 368300 h 1581150"/>
                <a:gd name="connsiteX21" fmla="*/ 1454150 w 4406900"/>
                <a:gd name="connsiteY21" fmla="*/ 476250 h 1581150"/>
                <a:gd name="connsiteX22" fmla="*/ 1498600 w 4406900"/>
                <a:gd name="connsiteY22" fmla="*/ 311150 h 1581150"/>
                <a:gd name="connsiteX23" fmla="*/ 1428750 w 4406900"/>
                <a:gd name="connsiteY23" fmla="*/ 69850 h 1581150"/>
                <a:gd name="connsiteX24" fmla="*/ 1428750 w 4406900"/>
                <a:gd name="connsiteY24" fmla="*/ 12700 h 1581150"/>
                <a:gd name="connsiteX25" fmla="*/ 1562100 w 4406900"/>
                <a:gd name="connsiteY25" fmla="*/ 279400 h 1581150"/>
                <a:gd name="connsiteX26" fmla="*/ 1651000 w 4406900"/>
                <a:gd name="connsiteY26" fmla="*/ 469900 h 1581150"/>
                <a:gd name="connsiteX27" fmla="*/ 1670050 w 4406900"/>
                <a:gd name="connsiteY27" fmla="*/ 641350 h 1581150"/>
                <a:gd name="connsiteX28" fmla="*/ 1765300 w 4406900"/>
                <a:gd name="connsiteY28" fmla="*/ 673100 h 1581150"/>
                <a:gd name="connsiteX29" fmla="*/ 1924050 w 4406900"/>
                <a:gd name="connsiteY29" fmla="*/ 742950 h 1581150"/>
                <a:gd name="connsiteX30" fmla="*/ 1885950 w 4406900"/>
                <a:gd name="connsiteY30" fmla="*/ 889000 h 1581150"/>
                <a:gd name="connsiteX31" fmla="*/ 2019300 w 4406900"/>
                <a:gd name="connsiteY31" fmla="*/ 901700 h 1581150"/>
                <a:gd name="connsiteX32" fmla="*/ 2305050 w 4406900"/>
                <a:gd name="connsiteY32" fmla="*/ 901700 h 1581150"/>
                <a:gd name="connsiteX33" fmla="*/ 2368550 w 4406900"/>
                <a:gd name="connsiteY33" fmla="*/ 901700 h 1581150"/>
                <a:gd name="connsiteX34" fmla="*/ 2400300 w 4406900"/>
                <a:gd name="connsiteY34" fmla="*/ 971550 h 1581150"/>
                <a:gd name="connsiteX35" fmla="*/ 2641600 w 4406900"/>
                <a:gd name="connsiteY35" fmla="*/ 1009650 h 1581150"/>
                <a:gd name="connsiteX36" fmla="*/ 2946400 w 4406900"/>
                <a:gd name="connsiteY36" fmla="*/ 939800 h 1581150"/>
                <a:gd name="connsiteX37" fmla="*/ 3111500 w 4406900"/>
                <a:gd name="connsiteY37" fmla="*/ 1022350 h 1581150"/>
                <a:gd name="connsiteX38" fmla="*/ 3181350 w 4406900"/>
                <a:gd name="connsiteY38" fmla="*/ 1035050 h 1581150"/>
                <a:gd name="connsiteX39" fmla="*/ 3359150 w 4406900"/>
                <a:gd name="connsiteY39" fmla="*/ 1035050 h 1581150"/>
                <a:gd name="connsiteX40" fmla="*/ 3784600 w 4406900"/>
                <a:gd name="connsiteY40" fmla="*/ 1028700 h 1581150"/>
                <a:gd name="connsiteX41" fmla="*/ 3638550 w 4406900"/>
                <a:gd name="connsiteY41" fmla="*/ 971550 h 1581150"/>
                <a:gd name="connsiteX42" fmla="*/ 3892550 w 4406900"/>
                <a:gd name="connsiteY42" fmla="*/ 977900 h 1581150"/>
                <a:gd name="connsiteX43" fmla="*/ 4102100 w 4406900"/>
                <a:gd name="connsiteY43" fmla="*/ 863600 h 1581150"/>
                <a:gd name="connsiteX44" fmla="*/ 4406900 w 4406900"/>
                <a:gd name="connsiteY44" fmla="*/ 850900 h 1581150"/>
                <a:gd name="connsiteX45" fmla="*/ 4260850 w 4406900"/>
                <a:gd name="connsiteY45" fmla="*/ 914400 h 1581150"/>
                <a:gd name="connsiteX46" fmla="*/ 4044950 w 4406900"/>
                <a:gd name="connsiteY46" fmla="*/ 927100 h 1581150"/>
                <a:gd name="connsiteX47" fmla="*/ 4133850 w 4406900"/>
                <a:gd name="connsiteY47" fmla="*/ 1047750 h 1581150"/>
                <a:gd name="connsiteX48" fmla="*/ 4146550 w 4406900"/>
                <a:gd name="connsiteY48" fmla="*/ 1130300 h 1581150"/>
                <a:gd name="connsiteX49" fmla="*/ 3454400 w 4406900"/>
                <a:gd name="connsiteY49" fmla="*/ 1447800 h 1581150"/>
                <a:gd name="connsiteX50" fmla="*/ 3378200 w 4406900"/>
                <a:gd name="connsiteY50" fmla="*/ 1479550 h 1581150"/>
                <a:gd name="connsiteX51" fmla="*/ 3111500 w 4406900"/>
                <a:gd name="connsiteY51" fmla="*/ 1397000 h 1581150"/>
                <a:gd name="connsiteX52" fmla="*/ 2768600 w 4406900"/>
                <a:gd name="connsiteY52" fmla="*/ 1314450 h 1581150"/>
                <a:gd name="connsiteX53" fmla="*/ 2679700 w 4406900"/>
                <a:gd name="connsiteY53" fmla="*/ 1276350 h 1581150"/>
                <a:gd name="connsiteX54" fmla="*/ 2476500 w 4406900"/>
                <a:gd name="connsiteY54" fmla="*/ 1282700 h 1581150"/>
                <a:gd name="connsiteX55" fmla="*/ 2139950 w 4406900"/>
                <a:gd name="connsiteY55" fmla="*/ 1365250 h 1581150"/>
                <a:gd name="connsiteX56" fmla="*/ 1746250 w 4406900"/>
                <a:gd name="connsiteY56" fmla="*/ 1390650 h 1581150"/>
                <a:gd name="connsiteX57" fmla="*/ 1289050 w 4406900"/>
                <a:gd name="connsiteY57" fmla="*/ 1479550 h 1581150"/>
                <a:gd name="connsiteX58" fmla="*/ 977900 w 4406900"/>
                <a:gd name="connsiteY58" fmla="*/ 1562100 h 1581150"/>
                <a:gd name="connsiteX59" fmla="*/ 774700 w 4406900"/>
                <a:gd name="connsiteY59" fmla="*/ 1581150 h 1581150"/>
                <a:gd name="connsiteX60" fmla="*/ 311150 w 4406900"/>
                <a:gd name="connsiteY60" fmla="*/ 1581150 h 1581150"/>
                <a:gd name="connsiteX61" fmla="*/ 0 w 4406900"/>
                <a:gd name="connsiteY61" fmla="*/ 121920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406900" h="1581150">
                  <a:moveTo>
                    <a:pt x="0" y="1219200"/>
                  </a:moveTo>
                  <a:lnTo>
                    <a:pt x="0" y="1219200"/>
                  </a:lnTo>
                  <a:lnTo>
                    <a:pt x="184150" y="1187450"/>
                  </a:lnTo>
                  <a:lnTo>
                    <a:pt x="412750" y="1117600"/>
                  </a:lnTo>
                  <a:lnTo>
                    <a:pt x="533400" y="1047750"/>
                  </a:lnTo>
                  <a:lnTo>
                    <a:pt x="590550" y="952500"/>
                  </a:lnTo>
                  <a:lnTo>
                    <a:pt x="654050" y="831850"/>
                  </a:lnTo>
                  <a:lnTo>
                    <a:pt x="723900" y="812800"/>
                  </a:lnTo>
                  <a:lnTo>
                    <a:pt x="825500" y="800100"/>
                  </a:lnTo>
                  <a:lnTo>
                    <a:pt x="838200" y="793750"/>
                  </a:lnTo>
                  <a:cubicBezTo>
                    <a:pt x="885086" y="760260"/>
                    <a:pt x="869775" y="774875"/>
                    <a:pt x="889000" y="755650"/>
                  </a:cubicBezTo>
                  <a:lnTo>
                    <a:pt x="952500" y="577850"/>
                  </a:lnTo>
                  <a:lnTo>
                    <a:pt x="914400" y="349250"/>
                  </a:lnTo>
                  <a:lnTo>
                    <a:pt x="806450" y="0"/>
                  </a:lnTo>
                  <a:lnTo>
                    <a:pt x="952500" y="19050"/>
                  </a:lnTo>
                  <a:lnTo>
                    <a:pt x="1066800" y="76200"/>
                  </a:lnTo>
                  <a:lnTo>
                    <a:pt x="1149350" y="171450"/>
                  </a:lnTo>
                  <a:lnTo>
                    <a:pt x="1149350" y="107950"/>
                  </a:lnTo>
                  <a:lnTo>
                    <a:pt x="1225550" y="273050"/>
                  </a:lnTo>
                  <a:lnTo>
                    <a:pt x="1257300" y="336550"/>
                  </a:lnTo>
                  <a:lnTo>
                    <a:pt x="1333500" y="368300"/>
                  </a:lnTo>
                  <a:lnTo>
                    <a:pt x="1454150" y="476250"/>
                  </a:lnTo>
                  <a:lnTo>
                    <a:pt x="1498600" y="311150"/>
                  </a:lnTo>
                  <a:lnTo>
                    <a:pt x="1428750" y="69850"/>
                  </a:lnTo>
                  <a:lnTo>
                    <a:pt x="1428750" y="12700"/>
                  </a:lnTo>
                  <a:lnTo>
                    <a:pt x="1562100" y="279400"/>
                  </a:lnTo>
                  <a:lnTo>
                    <a:pt x="1651000" y="469900"/>
                  </a:lnTo>
                  <a:lnTo>
                    <a:pt x="1670050" y="641350"/>
                  </a:lnTo>
                  <a:lnTo>
                    <a:pt x="1765300" y="673100"/>
                  </a:lnTo>
                  <a:lnTo>
                    <a:pt x="1924050" y="742950"/>
                  </a:lnTo>
                  <a:lnTo>
                    <a:pt x="1885950" y="889000"/>
                  </a:lnTo>
                  <a:lnTo>
                    <a:pt x="2019300" y="901700"/>
                  </a:lnTo>
                  <a:lnTo>
                    <a:pt x="2305050" y="901700"/>
                  </a:lnTo>
                  <a:lnTo>
                    <a:pt x="2368550" y="901700"/>
                  </a:lnTo>
                  <a:lnTo>
                    <a:pt x="2400300" y="971550"/>
                  </a:lnTo>
                  <a:lnTo>
                    <a:pt x="2641600" y="1009650"/>
                  </a:lnTo>
                  <a:lnTo>
                    <a:pt x="2946400" y="939800"/>
                  </a:lnTo>
                  <a:lnTo>
                    <a:pt x="3111500" y="1022350"/>
                  </a:lnTo>
                  <a:lnTo>
                    <a:pt x="3181350" y="1035050"/>
                  </a:lnTo>
                  <a:lnTo>
                    <a:pt x="3359150" y="1035050"/>
                  </a:lnTo>
                  <a:lnTo>
                    <a:pt x="3784600" y="1028700"/>
                  </a:lnTo>
                  <a:lnTo>
                    <a:pt x="3638550" y="971550"/>
                  </a:lnTo>
                  <a:lnTo>
                    <a:pt x="3892550" y="977900"/>
                  </a:lnTo>
                  <a:lnTo>
                    <a:pt x="4102100" y="863600"/>
                  </a:lnTo>
                  <a:lnTo>
                    <a:pt x="4406900" y="850900"/>
                  </a:lnTo>
                  <a:lnTo>
                    <a:pt x="4260850" y="914400"/>
                  </a:lnTo>
                  <a:lnTo>
                    <a:pt x="4044950" y="927100"/>
                  </a:lnTo>
                  <a:lnTo>
                    <a:pt x="4133850" y="1047750"/>
                  </a:lnTo>
                  <a:lnTo>
                    <a:pt x="4146550" y="1130300"/>
                  </a:lnTo>
                  <a:lnTo>
                    <a:pt x="3454400" y="1447800"/>
                  </a:lnTo>
                  <a:lnTo>
                    <a:pt x="3378200" y="1479550"/>
                  </a:lnTo>
                  <a:lnTo>
                    <a:pt x="3111500" y="1397000"/>
                  </a:lnTo>
                  <a:lnTo>
                    <a:pt x="2768600" y="1314450"/>
                  </a:lnTo>
                  <a:lnTo>
                    <a:pt x="2679700" y="1276350"/>
                  </a:lnTo>
                  <a:lnTo>
                    <a:pt x="2476500" y="1282700"/>
                  </a:lnTo>
                  <a:lnTo>
                    <a:pt x="2139950" y="1365250"/>
                  </a:lnTo>
                  <a:lnTo>
                    <a:pt x="1746250" y="1390650"/>
                  </a:lnTo>
                  <a:lnTo>
                    <a:pt x="1289050" y="1479550"/>
                  </a:lnTo>
                  <a:lnTo>
                    <a:pt x="977900" y="1562100"/>
                  </a:lnTo>
                  <a:lnTo>
                    <a:pt x="774700" y="1581150"/>
                  </a:lnTo>
                  <a:lnTo>
                    <a:pt x="311150" y="158115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7796213" y="4810125"/>
              <a:ext cx="238125" cy="266700"/>
            </a:xfrm>
            <a:custGeom>
              <a:avLst/>
              <a:gdLst>
                <a:gd name="connsiteX0" fmla="*/ 19050 w 238125"/>
                <a:gd name="connsiteY0" fmla="*/ 0 h 266700"/>
                <a:gd name="connsiteX1" fmla="*/ 19050 w 238125"/>
                <a:gd name="connsiteY1" fmla="*/ 119063 h 266700"/>
                <a:gd name="connsiteX2" fmla="*/ 0 w 238125"/>
                <a:gd name="connsiteY2" fmla="*/ 200025 h 266700"/>
                <a:gd name="connsiteX3" fmla="*/ 71437 w 238125"/>
                <a:gd name="connsiteY3" fmla="*/ 266700 h 266700"/>
                <a:gd name="connsiteX4" fmla="*/ 176212 w 238125"/>
                <a:gd name="connsiteY4" fmla="*/ 238125 h 266700"/>
                <a:gd name="connsiteX5" fmla="*/ 180975 w 238125"/>
                <a:gd name="connsiteY5" fmla="*/ 238125 h 266700"/>
                <a:gd name="connsiteX6" fmla="*/ 238125 w 238125"/>
                <a:gd name="connsiteY6" fmla="*/ 171450 h 266700"/>
                <a:gd name="connsiteX7" fmla="*/ 233362 w 238125"/>
                <a:gd name="connsiteY7" fmla="*/ 80963 h 266700"/>
                <a:gd name="connsiteX8" fmla="*/ 176212 w 238125"/>
                <a:gd name="connsiteY8" fmla="*/ 33338 h 266700"/>
                <a:gd name="connsiteX9" fmla="*/ 142875 w 238125"/>
                <a:gd name="connsiteY9" fmla="*/ 9525 h 266700"/>
                <a:gd name="connsiteX10" fmla="*/ 19050 w 238125"/>
                <a:gd name="connsiteY10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125" h="266700">
                  <a:moveTo>
                    <a:pt x="19050" y="0"/>
                  </a:moveTo>
                  <a:lnTo>
                    <a:pt x="19050" y="119063"/>
                  </a:lnTo>
                  <a:lnTo>
                    <a:pt x="0" y="200025"/>
                  </a:lnTo>
                  <a:lnTo>
                    <a:pt x="71437" y="266700"/>
                  </a:lnTo>
                  <a:lnTo>
                    <a:pt x="176212" y="238125"/>
                  </a:lnTo>
                  <a:lnTo>
                    <a:pt x="180975" y="238125"/>
                  </a:lnTo>
                  <a:lnTo>
                    <a:pt x="238125" y="171450"/>
                  </a:lnTo>
                  <a:lnTo>
                    <a:pt x="233362" y="80963"/>
                  </a:lnTo>
                  <a:lnTo>
                    <a:pt x="176212" y="33338"/>
                  </a:lnTo>
                  <a:lnTo>
                    <a:pt x="142875" y="9525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7786688" y="5310188"/>
              <a:ext cx="695325" cy="342900"/>
            </a:xfrm>
            <a:custGeom>
              <a:avLst/>
              <a:gdLst>
                <a:gd name="connsiteX0" fmla="*/ 0 w 695325"/>
                <a:gd name="connsiteY0" fmla="*/ 0 h 342900"/>
                <a:gd name="connsiteX1" fmla="*/ 147637 w 695325"/>
                <a:gd name="connsiteY1" fmla="*/ 9525 h 342900"/>
                <a:gd name="connsiteX2" fmla="*/ 247650 w 695325"/>
                <a:gd name="connsiteY2" fmla="*/ 52387 h 342900"/>
                <a:gd name="connsiteX3" fmla="*/ 357187 w 695325"/>
                <a:gd name="connsiteY3" fmla="*/ 133350 h 342900"/>
                <a:gd name="connsiteX4" fmla="*/ 376237 w 695325"/>
                <a:gd name="connsiteY4" fmla="*/ 190500 h 342900"/>
                <a:gd name="connsiteX5" fmla="*/ 414337 w 695325"/>
                <a:gd name="connsiteY5" fmla="*/ 233362 h 342900"/>
                <a:gd name="connsiteX6" fmla="*/ 614362 w 695325"/>
                <a:gd name="connsiteY6" fmla="*/ 247650 h 342900"/>
                <a:gd name="connsiteX7" fmla="*/ 695325 w 695325"/>
                <a:gd name="connsiteY7" fmla="*/ 342900 h 342900"/>
                <a:gd name="connsiteX8" fmla="*/ 581025 w 695325"/>
                <a:gd name="connsiteY8" fmla="*/ 304800 h 342900"/>
                <a:gd name="connsiteX9" fmla="*/ 442912 w 695325"/>
                <a:gd name="connsiteY9" fmla="*/ 290512 h 342900"/>
                <a:gd name="connsiteX10" fmla="*/ 366712 w 695325"/>
                <a:gd name="connsiteY10" fmla="*/ 276225 h 342900"/>
                <a:gd name="connsiteX11" fmla="*/ 290512 w 695325"/>
                <a:gd name="connsiteY11" fmla="*/ 185737 h 342900"/>
                <a:gd name="connsiteX12" fmla="*/ 261937 w 695325"/>
                <a:gd name="connsiteY12" fmla="*/ 119062 h 342900"/>
                <a:gd name="connsiteX13" fmla="*/ 157162 w 695325"/>
                <a:gd name="connsiteY13" fmla="*/ 76200 h 342900"/>
                <a:gd name="connsiteX14" fmla="*/ 90487 w 695325"/>
                <a:gd name="connsiteY14" fmla="*/ 76200 h 342900"/>
                <a:gd name="connsiteX15" fmla="*/ 0 w 695325"/>
                <a:gd name="connsiteY1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325" h="342900">
                  <a:moveTo>
                    <a:pt x="0" y="0"/>
                  </a:moveTo>
                  <a:lnTo>
                    <a:pt x="147637" y="9525"/>
                  </a:lnTo>
                  <a:lnTo>
                    <a:pt x="247650" y="52387"/>
                  </a:lnTo>
                  <a:lnTo>
                    <a:pt x="357187" y="133350"/>
                  </a:lnTo>
                  <a:lnTo>
                    <a:pt x="376237" y="190500"/>
                  </a:lnTo>
                  <a:cubicBezTo>
                    <a:pt x="406942" y="231440"/>
                    <a:pt x="390613" y="221501"/>
                    <a:pt x="414337" y="233362"/>
                  </a:cubicBezTo>
                  <a:lnTo>
                    <a:pt x="614362" y="247650"/>
                  </a:lnTo>
                  <a:lnTo>
                    <a:pt x="695325" y="342900"/>
                  </a:lnTo>
                  <a:lnTo>
                    <a:pt x="581025" y="304800"/>
                  </a:lnTo>
                  <a:lnTo>
                    <a:pt x="442912" y="290512"/>
                  </a:lnTo>
                  <a:lnTo>
                    <a:pt x="366712" y="276225"/>
                  </a:lnTo>
                  <a:lnTo>
                    <a:pt x="290512" y="185737"/>
                  </a:lnTo>
                  <a:lnTo>
                    <a:pt x="261937" y="119062"/>
                  </a:lnTo>
                  <a:lnTo>
                    <a:pt x="157162" y="76200"/>
                  </a:lnTo>
                  <a:lnTo>
                    <a:pt x="90487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71450" y="5534025"/>
              <a:ext cx="2695575" cy="285750"/>
            </a:xfrm>
            <a:custGeom>
              <a:avLst/>
              <a:gdLst>
                <a:gd name="connsiteX0" fmla="*/ 0 w 2695575"/>
                <a:gd name="connsiteY0" fmla="*/ 47625 h 285750"/>
                <a:gd name="connsiteX1" fmla="*/ 0 w 2695575"/>
                <a:gd name="connsiteY1" fmla="*/ 47625 h 285750"/>
                <a:gd name="connsiteX2" fmla="*/ 104775 w 2695575"/>
                <a:gd name="connsiteY2" fmla="*/ 47625 h 285750"/>
                <a:gd name="connsiteX3" fmla="*/ 352425 w 2695575"/>
                <a:gd name="connsiteY3" fmla="*/ 66675 h 285750"/>
                <a:gd name="connsiteX4" fmla="*/ 742950 w 2695575"/>
                <a:gd name="connsiteY4" fmla="*/ 38100 h 285750"/>
                <a:gd name="connsiteX5" fmla="*/ 1038225 w 2695575"/>
                <a:gd name="connsiteY5" fmla="*/ 0 h 285750"/>
                <a:gd name="connsiteX6" fmla="*/ 1228725 w 2695575"/>
                <a:gd name="connsiteY6" fmla="*/ 28575 h 285750"/>
                <a:gd name="connsiteX7" fmla="*/ 1504950 w 2695575"/>
                <a:gd name="connsiteY7" fmla="*/ 38100 h 285750"/>
                <a:gd name="connsiteX8" fmla="*/ 1666875 w 2695575"/>
                <a:gd name="connsiteY8" fmla="*/ 38100 h 285750"/>
                <a:gd name="connsiteX9" fmla="*/ 1857375 w 2695575"/>
                <a:gd name="connsiteY9" fmla="*/ 19050 h 285750"/>
                <a:gd name="connsiteX10" fmla="*/ 2038350 w 2695575"/>
                <a:gd name="connsiteY10" fmla="*/ 28575 h 285750"/>
                <a:gd name="connsiteX11" fmla="*/ 2162175 w 2695575"/>
                <a:gd name="connsiteY11" fmla="*/ 57150 h 285750"/>
                <a:gd name="connsiteX12" fmla="*/ 2695575 w 2695575"/>
                <a:gd name="connsiteY12" fmla="*/ 114300 h 285750"/>
                <a:gd name="connsiteX13" fmla="*/ 2581275 w 2695575"/>
                <a:gd name="connsiteY13" fmla="*/ 247650 h 285750"/>
                <a:gd name="connsiteX14" fmla="*/ 2047875 w 2695575"/>
                <a:gd name="connsiteY14" fmla="*/ 285750 h 285750"/>
                <a:gd name="connsiteX15" fmla="*/ 1743075 w 2695575"/>
                <a:gd name="connsiteY15" fmla="*/ 228600 h 285750"/>
                <a:gd name="connsiteX16" fmla="*/ 1628775 w 2695575"/>
                <a:gd name="connsiteY16" fmla="*/ 228600 h 285750"/>
                <a:gd name="connsiteX17" fmla="*/ 1247775 w 2695575"/>
                <a:gd name="connsiteY17" fmla="*/ 200025 h 285750"/>
                <a:gd name="connsiteX18" fmla="*/ 1123950 w 2695575"/>
                <a:gd name="connsiteY18" fmla="*/ 200025 h 285750"/>
                <a:gd name="connsiteX19" fmla="*/ 714375 w 2695575"/>
                <a:gd name="connsiteY19" fmla="*/ 200025 h 285750"/>
                <a:gd name="connsiteX20" fmla="*/ 600075 w 2695575"/>
                <a:gd name="connsiteY20" fmla="*/ 228600 h 285750"/>
                <a:gd name="connsiteX21" fmla="*/ 400050 w 2695575"/>
                <a:gd name="connsiteY21" fmla="*/ 266700 h 285750"/>
                <a:gd name="connsiteX22" fmla="*/ 28575 w 2695575"/>
                <a:gd name="connsiteY22" fmla="*/ 285750 h 285750"/>
                <a:gd name="connsiteX23" fmla="*/ 0 w 2695575"/>
                <a:gd name="connsiteY23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95575" h="285750">
                  <a:moveTo>
                    <a:pt x="0" y="47625"/>
                  </a:moveTo>
                  <a:lnTo>
                    <a:pt x="0" y="47625"/>
                  </a:lnTo>
                  <a:lnTo>
                    <a:pt x="104775" y="47625"/>
                  </a:lnTo>
                  <a:lnTo>
                    <a:pt x="352425" y="66675"/>
                  </a:lnTo>
                  <a:lnTo>
                    <a:pt x="742950" y="38100"/>
                  </a:lnTo>
                  <a:lnTo>
                    <a:pt x="1038225" y="0"/>
                  </a:lnTo>
                  <a:lnTo>
                    <a:pt x="1228725" y="28575"/>
                  </a:lnTo>
                  <a:lnTo>
                    <a:pt x="1504950" y="38100"/>
                  </a:lnTo>
                  <a:lnTo>
                    <a:pt x="1666875" y="38100"/>
                  </a:lnTo>
                  <a:lnTo>
                    <a:pt x="1857375" y="19050"/>
                  </a:lnTo>
                  <a:cubicBezTo>
                    <a:pt x="2006560" y="29706"/>
                    <a:pt x="1946162" y="28575"/>
                    <a:pt x="2038350" y="28575"/>
                  </a:cubicBezTo>
                  <a:lnTo>
                    <a:pt x="2162175" y="57150"/>
                  </a:lnTo>
                  <a:lnTo>
                    <a:pt x="2695575" y="114300"/>
                  </a:lnTo>
                  <a:lnTo>
                    <a:pt x="2581275" y="247650"/>
                  </a:lnTo>
                  <a:lnTo>
                    <a:pt x="2047875" y="285750"/>
                  </a:lnTo>
                  <a:lnTo>
                    <a:pt x="1743075" y="228600"/>
                  </a:lnTo>
                  <a:lnTo>
                    <a:pt x="1628775" y="228600"/>
                  </a:lnTo>
                  <a:lnTo>
                    <a:pt x="1247775" y="200025"/>
                  </a:lnTo>
                  <a:lnTo>
                    <a:pt x="1123950" y="200025"/>
                  </a:lnTo>
                  <a:lnTo>
                    <a:pt x="714375" y="200025"/>
                  </a:lnTo>
                  <a:cubicBezTo>
                    <a:pt x="613043" y="230425"/>
                    <a:pt x="652273" y="228600"/>
                    <a:pt x="600075" y="228600"/>
                  </a:cubicBezTo>
                  <a:lnTo>
                    <a:pt x="400050" y="266700"/>
                  </a:lnTo>
                  <a:lnTo>
                    <a:pt x="28575" y="285750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65100" y="6127750"/>
              <a:ext cx="1790700" cy="342900"/>
            </a:xfrm>
            <a:custGeom>
              <a:avLst/>
              <a:gdLst>
                <a:gd name="connsiteX0" fmla="*/ 0 w 1790700"/>
                <a:gd name="connsiteY0" fmla="*/ 12700 h 342900"/>
                <a:gd name="connsiteX1" fmla="*/ 444500 w 1790700"/>
                <a:gd name="connsiteY1" fmla="*/ 0 h 342900"/>
                <a:gd name="connsiteX2" fmla="*/ 806450 w 1790700"/>
                <a:gd name="connsiteY2" fmla="*/ 0 h 342900"/>
                <a:gd name="connsiteX3" fmla="*/ 863600 w 1790700"/>
                <a:gd name="connsiteY3" fmla="*/ 31750 h 342900"/>
                <a:gd name="connsiteX4" fmla="*/ 882650 w 1790700"/>
                <a:gd name="connsiteY4" fmla="*/ 38100 h 342900"/>
                <a:gd name="connsiteX5" fmla="*/ 984250 w 1790700"/>
                <a:gd name="connsiteY5" fmla="*/ 44450 h 342900"/>
                <a:gd name="connsiteX6" fmla="*/ 1244600 w 1790700"/>
                <a:gd name="connsiteY6" fmla="*/ 19050 h 342900"/>
                <a:gd name="connsiteX7" fmla="*/ 1301750 w 1790700"/>
                <a:gd name="connsiteY7" fmla="*/ 19050 h 342900"/>
                <a:gd name="connsiteX8" fmla="*/ 1549400 w 1790700"/>
                <a:gd name="connsiteY8" fmla="*/ 0 h 342900"/>
                <a:gd name="connsiteX9" fmla="*/ 1612900 w 1790700"/>
                <a:gd name="connsiteY9" fmla="*/ 0 h 342900"/>
                <a:gd name="connsiteX10" fmla="*/ 1790700 w 1790700"/>
                <a:gd name="connsiteY10" fmla="*/ 12700 h 342900"/>
                <a:gd name="connsiteX11" fmla="*/ 1562100 w 1790700"/>
                <a:gd name="connsiteY11" fmla="*/ 139700 h 342900"/>
                <a:gd name="connsiteX12" fmla="*/ 1339850 w 1790700"/>
                <a:gd name="connsiteY12" fmla="*/ 101600 h 342900"/>
                <a:gd name="connsiteX13" fmla="*/ 1308100 w 1790700"/>
                <a:gd name="connsiteY13" fmla="*/ 88900 h 342900"/>
                <a:gd name="connsiteX14" fmla="*/ 1263650 w 1790700"/>
                <a:gd name="connsiteY14" fmla="*/ 304800 h 342900"/>
                <a:gd name="connsiteX15" fmla="*/ 1174750 w 1790700"/>
                <a:gd name="connsiteY15" fmla="*/ 323850 h 342900"/>
                <a:gd name="connsiteX16" fmla="*/ 19050 w 1790700"/>
                <a:gd name="connsiteY16" fmla="*/ 342900 h 342900"/>
                <a:gd name="connsiteX17" fmla="*/ 0 w 1790700"/>
                <a:gd name="connsiteY17" fmla="*/ 127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90700" h="342900">
                  <a:moveTo>
                    <a:pt x="0" y="12700"/>
                  </a:moveTo>
                  <a:lnTo>
                    <a:pt x="444500" y="0"/>
                  </a:lnTo>
                  <a:lnTo>
                    <a:pt x="806450" y="0"/>
                  </a:lnTo>
                  <a:cubicBezTo>
                    <a:pt x="825500" y="10583"/>
                    <a:pt x="844108" y="22004"/>
                    <a:pt x="863600" y="31750"/>
                  </a:cubicBezTo>
                  <a:cubicBezTo>
                    <a:pt x="869587" y="34743"/>
                    <a:pt x="876024" y="37153"/>
                    <a:pt x="882650" y="38100"/>
                  </a:cubicBezTo>
                  <a:cubicBezTo>
                    <a:pt x="933807" y="45408"/>
                    <a:pt x="942354" y="44450"/>
                    <a:pt x="984250" y="44450"/>
                  </a:cubicBezTo>
                  <a:lnTo>
                    <a:pt x="1244600" y="19050"/>
                  </a:lnTo>
                  <a:lnTo>
                    <a:pt x="1301750" y="19050"/>
                  </a:lnTo>
                  <a:lnTo>
                    <a:pt x="1549400" y="0"/>
                  </a:lnTo>
                  <a:lnTo>
                    <a:pt x="1612900" y="0"/>
                  </a:lnTo>
                  <a:lnTo>
                    <a:pt x="1790700" y="12700"/>
                  </a:lnTo>
                  <a:lnTo>
                    <a:pt x="1562100" y="139700"/>
                  </a:lnTo>
                  <a:lnTo>
                    <a:pt x="1339850" y="101600"/>
                  </a:lnTo>
                  <a:lnTo>
                    <a:pt x="1308100" y="88900"/>
                  </a:lnTo>
                  <a:lnTo>
                    <a:pt x="1263650" y="304800"/>
                  </a:lnTo>
                  <a:lnTo>
                    <a:pt x="1174750" y="323850"/>
                  </a:lnTo>
                  <a:lnTo>
                    <a:pt x="19050" y="3429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8862060" y="3802380"/>
              <a:ext cx="2095500" cy="1970089"/>
            </a:xfrm>
            <a:custGeom>
              <a:avLst/>
              <a:gdLst>
                <a:gd name="connsiteX0" fmla="*/ 0 w 2095500"/>
                <a:gd name="connsiteY0" fmla="*/ 1638300 h 1970089"/>
                <a:gd name="connsiteX1" fmla="*/ 213360 w 2095500"/>
                <a:gd name="connsiteY1" fmla="*/ 1623060 h 1970089"/>
                <a:gd name="connsiteX2" fmla="*/ 518160 w 2095500"/>
                <a:gd name="connsiteY2" fmla="*/ 1562100 h 1970089"/>
                <a:gd name="connsiteX3" fmla="*/ 601980 w 2095500"/>
                <a:gd name="connsiteY3" fmla="*/ 1539240 h 1970089"/>
                <a:gd name="connsiteX4" fmla="*/ 746760 w 2095500"/>
                <a:gd name="connsiteY4" fmla="*/ 1485900 h 1970089"/>
                <a:gd name="connsiteX5" fmla="*/ 883920 w 2095500"/>
                <a:gd name="connsiteY5" fmla="*/ 1485900 h 1970089"/>
                <a:gd name="connsiteX6" fmla="*/ 929640 w 2095500"/>
                <a:gd name="connsiteY6" fmla="*/ 1463040 h 1970089"/>
                <a:gd name="connsiteX7" fmla="*/ 990600 w 2095500"/>
                <a:gd name="connsiteY7" fmla="*/ 1440180 h 1970089"/>
                <a:gd name="connsiteX8" fmla="*/ 1013460 w 2095500"/>
                <a:gd name="connsiteY8" fmla="*/ 1432560 h 1970089"/>
                <a:gd name="connsiteX9" fmla="*/ 1051560 w 2095500"/>
                <a:gd name="connsiteY9" fmla="*/ 1409700 h 1970089"/>
                <a:gd name="connsiteX10" fmla="*/ 1165860 w 2095500"/>
                <a:gd name="connsiteY10" fmla="*/ 1280160 h 1970089"/>
                <a:gd name="connsiteX11" fmla="*/ 1211580 w 2095500"/>
                <a:gd name="connsiteY11" fmla="*/ 1104900 h 1970089"/>
                <a:gd name="connsiteX12" fmla="*/ 1211580 w 2095500"/>
                <a:gd name="connsiteY12" fmla="*/ 1013460 h 1970089"/>
                <a:gd name="connsiteX13" fmla="*/ 1234440 w 2095500"/>
                <a:gd name="connsiteY13" fmla="*/ 647700 h 1970089"/>
                <a:gd name="connsiteX14" fmla="*/ 1234440 w 2095500"/>
                <a:gd name="connsiteY14" fmla="*/ 579120 h 1970089"/>
                <a:gd name="connsiteX15" fmla="*/ 1211580 w 2095500"/>
                <a:gd name="connsiteY15" fmla="*/ 411480 h 1970089"/>
                <a:gd name="connsiteX16" fmla="*/ 1203960 w 2095500"/>
                <a:gd name="connsiteY16" fmla="*/ 342900 h 1970089"/>
                <a:gd name="connsiteX17" fmla="*/ 1173480 w 2095500"/>
                <a:gd name="connsiteY17" fmla="*/ 281940 h 1970089"/>
                <a:gd name="connsiteX18" fmla="*/ 1280160 w 2095500"/>
                <a:gd name="connsiteY18" fmla="*/ 274320 h 1970089"/>
                <a:gd name="connsiteX19" fmla="*/ 1257300 w 2095500"/>
                <a:gd name="connsiteY19" fmla="*/ 0 h 1970089"/>
                <a:gd name="connsiteX20" fmla="*/ 1379220 w 2095500"/>
                <a:gd name="connsiteY20" fmla="*/ 60960 h 1970089"/>
                <a:gd name="connsiteX21" fmla="*/ 1417320 w 2095500"/>
                <a:gd name="connsiteY21" fmla="*/ 182880 h 1970089"/>
                <a:gd name="connsiteX22" fmla="*/ 1424940 w 2095500"/>
                <a:gd name="connsiteY22" fmla="*/ 342900 h 1970089"/>
                <a:gd name="connsiteX23" fmla="*/ 1524000 w 2095500"/>
                <a:gd name="connsiteY23" fmla="*/ 388620 h 1970089"/>
                <a:gd name="connsiteX24" fmla="*/ 1508760 w 2095500"/>
                <a:gd name="connsiteY24" fmla="*/ 601980 h 1970089"/>
                <a:gd name="connsiteX25" fmla="*/ 1501140 w 2095500"/>
                <a:gd name="connsiteY25" fmla="*/ 662940 h 1970089"/>
                <a:gd name="connsiteX26" fmla="*/ 1485900 w 2095500"/>
                <a:gd name="connsiteY26" fmla="*/ 708660 h 1970089"/>
                <a:gd name="connsiteX27" fmla="*/ 1508760 w 2095500"/>
                <a:gd name="connsiteY27" fmla="*/ 746760 h 1970089"/>
                <a:gd name="connsiteX28" fmla="*/ 1562100 w 2095500"/>
                <a:gd name="connsiteY28" fmla="*/ 792480 h 1970089"/>
                <a:gd name="connsiteX29" fmla="*/ 1592580 w 2095500"/>
                <a:gd name="connsiteY29" fmla="*/ 807720 h 1970089"/>
                <a:gd name="connsiteX30" fmla="*/ 1630680 w 2095500"/>
                <a:gd name="connsiteY30" fmla="*/ 876300 h 1970089"/>
                <a:gd name="connsiteX31" fmla="*/ 1706880 w 2095500"/>
                <a:gd name="connsiteY31" fmla="*/ 1203960 h 1970089"/>
                <a:gd name="connsiteX32" fmla="*/ 1752600 w 2095500"/>
                <a:gd name="connsiteY32" fmla="*/ 1287780 h 1970089"/>
                <a:gd name="connsiteX33" fmla="*/ 1775460 w 2095500"/>
                <a:gd name="connsiteY33" fmla="*/ 1356360 h 1970089"/>
                <a:gd name="connsiteX34" fmla="*/ 1790700 w 2095500"/>
                <a:gd name="connsiteY34" fmla="*/ 1379220 h 1970089"/>
                <a:gd name="connsiteX35" fmla="*/ 1805940 w 2095500"/>
                <a:gd name="connsiteY35" fmla="*/ 1402080 h 1970089"/>
                <a:gd name="connsiteX36" fmla="*/ 1859280 w 2095500"/>
                <a:gd name="connsiteY36" fmla="*/ 1417320 h 1970089"/>
                <a:gd name="connsiteX37" fmla="*/ 1950720 w 2095500"/>
                <a:gd name="connsiteY37" fmla="*/ 1463040 h 1970089"/>
                <a:gd name="connsiteX38" fmla="*/ 1981200 w 2095500"/>
                <a:gd name="connsiteY38" fmla="*/ 1470660 h 1970089"/>
                <a:gd name="connsiteX39" fmla="*/ 2095500 w 2095500"/>
                <a:gd name="connsiteY39" fmla="*/ 1531620 h 1970089"/>
                <a:gd name="connsiteX40" fmla="*/ 2004060 w 2095500"/>
                <a:gd name="connsiteY40" fmla="*/ 1661160 h 1970089"/>
                <a:gd name="connsiteX41" fmla="*/ 1821180 w 2095500"/>
                <a:gd name="connsiteY41" fmla="*/ 1737360 h 1970089"/>
                <a:gd name="connsiteX42" fmla="*/ 1737360 w 2095500"/>
                <a:gd name="connsiteY42" fmla="*/ 1744980 h 1970089"/>
                <a:gd name="connsiteX43" fmla="*/ 1699260 w 2095500"/>
                <a:gd name="connsiteY43" fmla="*/ 1752600 h 1970089"/>
                <a:gd name="connsiteX44" fmla="*/ 1440180 w 2095500"/>
                <a:gd name="connsiteY44" fmla="*/ 1813560 h 1970089"/>
                <a:gd name="connsiteX45" fmla="*/ 1409700 w 2095500"/>
                <a:gd name="connsiteY45" fmla="*/ 1874520 h 1970089"/>
                <a:gd name="connsiteX46" fmla="*/ 1386840 w 2095500"/>
                <a:gd name="connsiteY46" fmla="*/ 1897380 h 1970089"/>
                <a:gd name="connsiteX47" fmla="*/ 1348740 w 2095500"/>
                <a:gd name="connsiteY47" fmla="*/ 1950720 h 1970089"/>
                <a:gd name="connsiteX48" fmla="*/ 1028700 w 2095500"/>
                <a:gd name="connsiteY48" fmla="*/ 1958340 h 1970089"/>
                <a:gd name="connsiteX49" fmla="*/ 1013460 w 2095500"/>
                <a:gd name="connsiteY49" fmla="*/ 1950720 h 1970089"/>
                <a:gd name="connsiteX50" fmla="*/ 906780 w 2095500"/>
                <a:gd name="connsiteY50" fmla="*/ 1935480 h 1970089"/>
                <a:gd name="connsiteX51" fmla="*/ 731520 w 2095500"/>
                <a:gd name="connsiteY51" fmla="*/ 1935480 h 1970089"/>
                <a:gd name="connsiteX52" fmla="*/ 617220 w 2095500"/>
                <a:gd name="connsiteY52" fmla="*/ 1912620 h 1970089"/>
                <a:gd name="connsiteX53" fmla="*/ 480060 w 2095500"/>
                <a:gd name="connsiteY53" fmla="*/ 1905000 h 1970089"/>
                <a:gd name="connsiteX54" fmla="*/ 419100 w 2095500"/>
                <a:gd name="connsiteY54" fmla="*/ 1882140 h 1970089"/>
                <a:gd name="connsiteX55" fmla="*/ 457200 w 2095500"/>
                <a:gd name="connsiteY55" fmla="*/ 1729740 h 1970089"/>
                <a:gd name="connsiteX56" fmla="*/ 243840 w 2095500"/>
                <a:gd name="connsiteY56" fmla="*/ 1760220 h 1970089"/>
                <a:gd name="connsiteX57" fmla="*/ 144780 w 2095500"/>
                <a:gd name="connsiteY57" fmla="*/ 1783080 h 1970089"/>
                <a:gd name="connsiteX58" fmla="*/ 0 w 2095500"/>
                <a:gd name="connsiteY58" fmla="*/ 1638300 h 197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095500" h="1970089">
                  <a:moveTo>
                    <a:pt x="0" y="1638300"/>
                  </a:moveTo>
                  <a:lnTo>
                    <a:pt x="213360" y="1623060"/>
                  </a:lnTo>
                  <a:lnTo>
                    <a:pt x="518160" y="1562100"/>
                  </a:lnTo>
                  <a:lnTo>
                    <a:pt x="601980" y="1539240"/>
                  </a:lnTo>
                  <a:lnTo>
                    <a:pt x="746760" y="1485900"/>
                  </a:lnTo>
                  <a:lnTo>
                    <a:pt x="883920" y="1485900"/>
                  </a:lnTo>
                  <a:lnTo>
                    <a:pt x="929640" y="1463040"/>
                  </a:lnTo>
                  <a:lnTo>
                    <a:pt x="990600" y="1440180"/>
                  </a:lnTo>
                  <a:cubicBezTo>
                    <a:pt x="998149" y="1437435"/>
                    <a:pt x="1006276" y="1436152"/>
                    <a:pt x="1013460" y="1432560"/>
                  </a:cubicBezTo>
                  <a:cubicBezTo>
                    <a:pt x="1026707" y="1425936"/>
                    <a:pt x="1051560" y="1409700"/>
                    <a:pt x="1051560" y="1409700"/>
                  </a:cubicBezTo>
                  <a:lnTo>
                    <a:pt x="1165860" y="1280160"/>
                  </a:lnTo>
                  <a:lnTo>
                    <a:pt x="1211580" y="1104900"/>
                  </a:lnTo>
                  <a:lnTo>
                    <a:pt x="1211580" y="1013460"/>
                  </a:lnTo>
                  <a:lnTo>
                    <a:pt x="1234440" y="647700"/>
                  </a:lnTo>
                  <a:lnTo>
                    <a:pt x="1234440" y="579120"/>
                  </a:lnTo>
                  <a:lnTo>
                    <a:pt x="1211580" y="411480"/>
                  </a:lnTo>
                  <a:lnTo>
                    <a:pt x="1203960" y="342900"/>
                  </a:lnTo>
                  <a:lnTo>
                    <a:pt x="1173480" y="281940"/>
                  </a:lnTo>
                  <a:lnTo>
                    <a:pt x="1280160" y="274320"/>
                  </a:lnTo>
                  <a:lnTo>
                    <a:pt x="1257300" y="0"/>
                  </a:lnTo>
                  <a:lnTo>
                    <a:pt x="1379220" y="60960"/>
                  </a:lnTo>
                  <a:lnTo>
                    <a:pt x="1417320" y="182880"/>
                  </a:lnTo>
                  <a:lnTo>
                    <a:pt x="1424940" y="342900"/>
                  </a:lnTo>
                  <a:lnTo>
                    <a:pt x="1524000" y="388620"/>
                  </a:lnTo>
                  <a:cubicBezTo>
                    <a:pt x="1503428" y="594337"/>
                    <a:pt x="1532856" y="288733"/>
                    <a:pt x="1508760" y="601980"/>
                  </a:cubicBezTo>
                  <a:cubicBezTo>
                    <a:pt x="1507189" y="622398"/>
                    <a:pt x="1506528" y="643183"/>
                    <a:pt x="1501140" y="662940"/>
                  </a:cubicBezTo>
                  <a:cubicBezTo>
                    <a:pt x="1481673" y="734318"/>
                    <a:pt x="1485900" y="641548"/>
                    <a:pt x="1485900" y="708660"/>
                  </a:cubicBezTo>
                  <a:lnTo>
                    <a:pt x="1508760" y="746760"/>
                  </a:lnTo>
                  <a:lnTo>
                    <a:pt x="1562100" y="792480"/>
                  </a:lnTo>
                  <a:lnTo>
                    <a:pt x="1592580" y="807720"/>
                  </a:lnTo>
                  <a:lnTo>
                    <a:pt x="1630680" y="876300"/>
                  </a:lnTo>
                  <a:lnTo>
                    <a:pt x="1706880" y="1203960"/>
                  </a:lnTo>
                  <a:lnTo>
                    <a:pt x="1752600" y="1287780"/>
                  </a:lnTo>
                  <a:cubicBezTo>
                    <a:pt x="1760220" y="1310640"/>
                    <a:pt x="1766192" y="1334117"/>
                    <a:pt x="1775460" y="1356360"/>
                  </a:cubicBezTo>
                  <a:cubicBezTo>
                    <a:pt x="1778982" y="1364814"/>
                    <a:pt x="1786604" y="1371029"/>
                    <a:pt x="1790700" y="1379220"/>
                  </a:cubicBezTo>
                  <a:cubicBezTo>
                    <a:pt x="1803335" y="1404490"/>
                    <a:pt x="1788956" y="1402080"/>
                    <a:pt x="1805940" y="1402080"/>
                  </a:cubicBezTo>
                  <a:lnTo>
                    <a:pt x="1859280" y="1417320"/>
                  </a:lnTo>
                  <a:cubicBezTo>
                    <a:pt x="1942061" y="1469058"/>
                    <a:pt x="1891338" y="1446074"/>
                    <a:pt x="1950720" y="1463040"/>
                  </a:cubicBezTo>
                  <a:cubicBezTo>
                    <a:pt x="1980201" y="1471463"/>
                    <a:pt x="1964216" y="1470660"/>
                    <a:pt x="1981200" y="1470660"/>
                  </a:cubicBezTo>
                  <a:lnTo>
                    <a:pt x="2095500" y="1531620"/>
                  </a:lnTo>
                  <a:lnTo>
                    <a:pt x="2004060" y="1661160"/>
                  </a:lnTo>
                  <a:lnTo>
                    <a:pt x="1821180" y="1737360"/>
                  </a:lnTo>
                  <a:cubicBezTo>
                    <a:pt x="1793240" y="1739900"/>
                    <a:pt x="1765199" y="1741500"/>
                    <a:pt x="1737360" y="1744980"/>
                  </a:cubicBezTo>
                  <a:cubicBezTo>
                    <a:pt x="1724509" y="1746586"/>
                    <a:pt x="1699260" y="1752600"/>
                    <a:pt x="1699260" y="1752600"/>
                  </a:cubicBezTo>
                  <a:lnTo>
                    <a:pt x="1440180" y="1813560"/>
                  </a:lnTo>
                  <a:cubicBezTo>
                    <a:pt x="1430020" y="1833880"/>
                    <a:pt x="1421897" y="1855353"/>
                    <a:pt x="1409700" y="1874520"/>
                  </a:cubicBezTo>
                  <a:cubicBezTo>
                    <a:pt x="1403914" y="1883612"/>
                    <a:pt x="1386840" y="1897380"/>
                    <a:pt x="1386840" y="1897380"/>
                  </a:cubicBezTo>
                  <a:lnTo>
                    <a:pt x="1348740" y="1950720"/>
                  </a:lnTo>
                  <a:cubicBezTo>
                    <a:pt x="1198563" y="1978025"/>
                    <a:pt x="1262362" y="1972501"/>
                    <a:pt x="1028700" y="1958340"/>
                  </a:cubicBezTo>
                  <a:cubicBezTo>
                    <a:pt x="1023031" y="1957996"/>
                    <a:pt x="1018540" y="1953260"/>
                    <a:pt x="1013460" y="1950720"/>
                  </a:cubicBezTo>
                  <a:lnTo>
                    <a:pt x="906780" y="1935480"/>
                  </a:lnTo>
                  <a:lnTo>
                    <a:pt x="731520" y="1935480"/>
                  </a:lnTo>
                  <a:lnTo>
                    <a:pt x="617220" y="1912620"/>
                  </a:lnTo>
                  <a:cubicBezTo>
                    <a:pt x="571500" y="1910080"/>
                    <a:pt x="525318" y="1911963"/>
                    <a:pt x="480060" y="1905000"/>
                  </a:cubicBezTo>
                  <a:cubicBezTo>
                    <a:pt x="458611" y="1901700"/>
                    <a:pt x="419100" y="1882140"/>
                    <a:pt x="419100" y="1882140"/>
                  </a:cubicBezTo>
                  <a:lnTo>
                    <a:pt x="457200" y="1729740"/>
                  </a:lnTo>
                  <a:lnTo>
                    <a:pt x="243840" y="1760220"/>
                  </a:lnTo>
                  <a:lnTo>
                    <a:pt x="144780" y="1783080"/>
                  </a:lnTo>
                  <a:lnTo>
                    <a:pt x="0" y="16383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11150600" y="4127500"/>
              <a:ext cx="666750" cy="1556510"/>
            </a:xfrm>
            <a:custGeom>
              <a:avLst/>
              <a:gdLst>
                <a:gd name="connsiteX0" fmla="*/ 0 w 666750"/>
                <a:gd name="connsiteY0" fmla="*/ 120650 h 1556510"/>
                <a:gd name="connsiteX1" fmla="*/ 152400 w 666750"/>
                <a:gd name="connsiteY1" fmla="*/ 0 h 1556510"/>
                <a:gd name="connsiteX2" fmla="*/ 152400 w 666750"/>
                <a:gd name="connsiteY2" fmla="*/ 133350 h 1556510"/>
                <a:gd name="connsiteX3" fmla="*/ 247650 w 666750"/>
                <a:gd name="connsiteY3" fmla="*/ 215900 h 1556510"/>
                <a:gd name="connsiteX4" fmla="*/ 336550 w 666750"/>
                <a:gd name="connsiteY4" fmla="*/ 165100 h 1556510"/>
                <a:gd name="connsiteX5" fmla="*/ 349250 w 666750"/>
                <a:gd name="connsiteY5" fmla="*/ 165100 h 1556510"/>
                <a:gd name="connsiteX6" fmla="*/ 381000 w 666750"/>
                <a:gd name="connsiteY6" fmla="*/ 222250 h 1556510"/>
                <a:gd name="connsiteX7" fmla="*/ 361950 w 666750"/>
                <a:gd name="connsiteY7" fmla="*/ 330200 h 1556510"/>
                <a:gd name="connsiteX8" fmla="*/ 355600 w 666750"/>
                <a:gd name="connsiteY8" fmla="*/ 349250 h 1556510"/>
                <a:gd name="connsiteX9" fmla="*/ 349250 w 666750"/>
                <a:gd name="connsiteY9" fmla="*/ 361950 h 1556510"/>
                <a:gd name="connsiteX10" fmla="*/ 349250 w 666750"/>
                <a:gd name="connsiteY10" fmla="*/ 393700 h 1556510"/>
                <a:gd name="connsiteX11" fmla="*/ 387350 w 666750"/>
                <a:gd name="connsiteY11" fmla="*/ 469900 h 1556510"/>
                <a:gd name="connsiteX12" fmla="*/ 514350 w 666750"/>
                <a:gd name="connsiteY12" fmla="*/ 628650 h 1556510"/>
                <a:gd name="connsiteX13" fmla="*/ 527050 w 666750"/>
                <a:gd name="connsiteY13" fmla="*/ 685800 h 1556510"/>
                <a:gd name="connsiteX14" fmla="*/ 533400 w 666750"/>
                <a:gd name="connsiteY14" fmla="*/ 704850 h 1556510"/>
                <a:gd name="connsiteX15" fmla="*/ 533400 w 666750"/>
                <a:gd name="connsiteY15" fmla="*/ 730250 h 1556510"/>
                <a:gd name="connsiteX16" fmla="*/ 596900 w 666750"/>
                <a:gd name="connsiteY16" fmla="*/ 882650 h 1556510"/>
                <a:gd name="connsiteX17" fmla="*/ 622300 w 666750"/>
                <a:gd name="connsiteY17" fmla="*/ 971550 h 1556510"/>
                <a:gd name="connsiteX18" fmla="*/ 615950 w 666750"/>
                <a:gd name="connsiteY18" fmla="*/ 1028700 h 1556510"/>
                <a:gd name="connsiteX19" fmla="*/ 609600 w 666750"/>
                <a:gd name="connsiteY19" fmla="*/ 1054100 h 1556510"/>
                <a:gd name="connsiteX20" fmla="*/ 609600 w 666750"/>
                <a:gd name="connsiteY20" fmla="*/ 1123950 h 1556510"/>
                <a:gd name="connsiteX21" fmla="*/ 666750 w 666750"/>
                <a:gd name="connsiteY21" fmla="*/ 1409700 h 1556510"/>
                <a:gd name="connsiteX22" fmla="*/ 533400 w 666750"/>
                <a:gd name="connsiteY22" fmla="*/ 1549400 h 1556510"/>
                <a:gd name="connsiteX23" fmla="*/ 349250 w 666750"/>
                <a:gd name="connsiteY23" fmla="*/ 1555750 h 1556510"/>
                <a:gd name="connsiteX24" fmla="*/ 342900 w 666750"/>
                <a:gd name="connsiteY24" fmla="*/ 1536700 h 1556510"/>
                <a:gd name="connsiteX25" fmla="*/ 349250 w 666750"/>
                <a:gd name="connsiteY25" fmla="*/ 1473200 h 1556510"/>
                <a:gd name="connsiteX26" fmla="*/ 355600 w 666750"/>
                <a:gd name="connsiteY26" fmla="*/ 1447800 h 1556510"/>
                <a:gd name="connsiteX27" fmla="*/ 361950 w 666750"/>
                <a:gd name="connsiteY27" fmla="*/ 1377950 h 1556510"/>
                <a:gd name="connsiteX28" fmla="*/ 355600 w 666750"/>
                <a:gd name="connsiteY28" fmla="*/ 1308100 h 1556510"/>
                <a:gd name="connsiteX29" fmla="*/ 349250 w 666750"/>
                <a:gd name="connsiteY29" fmla="*/ 1282700 h 1556510"/>
                <a:gd name="connsiteX30" fmla="*/ 336550 w 666750"/>
                <a:gd name="connsiteY30" fmla="*/ 1219200 h 1556510"/>
                <a:gd name="connsiteX31" fmla="*/ 336550 w 666750"/>
                <a:gd name="connsiteY31" fmla="*/ 1181100 h 1556510"/>
                <a:gd name="connsiteX32" fmla="*/ 330200 w 666750"/>
                <a:gd name="connsiteY32" fmla="*/ 1149350 h 1556510"/>
                <a:gd name="connsiteX33" fmla="*/ 279400 w 666750"/>
                <a:gd name="connsiteY33" fmla="*/ 1098550 h 1556510"/>
                <a:gd name="connsiteX34" fmla="*/ 254000 w 666750"/>
                <a:gd name="connsiteY34" fmla="*/ 1085850 h 1556510"/>
                <a:gd name="connsiteX35" fmla="*/ 222250 w 666750"/>
                <a:gd name="connsiteY35" fmla="*/ 1054100 h 1556510"/>
                <a:gd name="connsiteX36" fmla="*/ 177800 w 666750"/>
                <a:gd name="connsiteY36" fmla="*/ 990600 h 1556510"/>
                <a:gd name="connsiteX37" fmla="*/ 177800 w 666750"/>
                <a:gd name="connsiteY37" fmla="*/ 857250 h 1556510"/>
                <a:gd name="connsiteX38" fmla="*/ 177800 w 666750"/>
                <a:gd name="connsiteY38" fmla="*/ 736600 h 1556510"/>
                <a:gd name="connsiteX39" fmla="*/ 196850 w 666750"/>
                <a:gd name="connsiteY39" fmla="*/ 647700 h 1556510"/>
                <a:gd name="connsiteX40" fmla="*/ 184150 w 666750"/>
                <a:gd name="connsiteY40" fmla="*/ 577850 h 1556510"/>
                <a:gd name="connsiteX41" fmla="*/ 120650 w 666750"/>
                <a:gd name="connsiteY41" fmla="*/ 476250 h 1556510"/>
                <a:gd name="connsiteX42" fmla="*/ 76200 w 666750"/>
                <a:gd name="connsiteY42" fmla="*/ 412750 h 1556510"/>
                <a:gd name="connsiteX43" fmla="*/ 57150 w 666750"/>
                <a:gd name="connsiteY43" fmla="*/ 374650 h 1556510"/>
                <a:gd name="connsiteX44" fmla="*/ 19050 w 666750"/>
                <a:gd name="connsiteY44" fmla="*/ 298450 h 1556510"/>
                <a:gd name="connsiteX45" fmla="*/ 19050 w 666750"/>
                <a:gd name="connsiteY45" fmla="*/ 273050 h 1556510"/>
                <a:gd name="connsiteX46" fmla="*/ 19050 w 666750"/>
                <a:gd name="connsiteY46" fmla="*/ 215900 h 1556510"/>
                <a:gd name="connsiteX47" fmla="*/ 0 w 666750"/>
                <a:gd name="connsiteY47" fmla="*/ 120650 h 155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66750" h="1556510">
                  <a:moveTo>
                    <a:pt x="0" y="120650"/>
                  </a:moveTo>
                  <a:lnTo>
                    <a:pt x="152400" y="0"/>
                  </a:lnTo>
                  <a:lnTo>
                    <a:pt x="152400" y="133350"/>
                  </a:lnTo>
                  <a:lnTo>
                    <a:pt x="247650" y="215900"/>
                  </a:lnTo>
                  <a:lnTo>
                    <a:pt x="336550" y="165100"/>
                  </a:lnTo>
                  <a:lnTo>
                    <a:pt x="349250" y="165100"/>
                  </a:lnTo>
                  <a:cubicBezTo>
                    <a:pt x="359833" y="184150"/>
                    <a:pt x="377266" y="200780"/>
                    <a:pt x="381000" y="222250"/>
                  </a:cubicBezTo>
                  <a:cubicBezTo>
                    <a:pt x="399003" y="325765"/>
                    <a:pt x="384734" y="284632"/>
                    <a:pt x="361950" y="330200"/>
                  </a:cubicBezTo>
                  <a:cubicBezTo>
                    <a:pt x="358957" y="336187"/>
                    <a:pt x="358086" y="343035"/>
                    <a:pt x="355600" y="349250"/>
                  </a:cubicBezTo>
                  <a:cubicBezTo>
                    <a:pt x="353842" y="353644"/>
                    <a:pt x="351367" y="357717"/>
                    <a:pt x="349250" y="361950"/>
                  </a:cubicBezTo>
                  <a:lnTo>
                    <a:pt x="349250" y="393700"/>
                  </a:lnTo>
                  <a:cubicBezTo>
                    <a:pt x="382239" y="466275"/>
                    <a:pt x="362915" y="445465"/>
                    <a:pt x="387350" y="469900"/>
                  </a:cubicBezTo>
                  <a:lnTo>
                    <a:pt x="514350" y="628650"/>
                  </a:lnTo>
                  <a:cubicBezTo>
                    <a:pt x="518583" y="647700"/>
                    <a:pt x="522317" y="666868"/>
                    <a:pt x="527050" y="685800"/>
                  </a:cubicBezTo>
                  <a:cubicBezTo>
                    <a:pt x="528673" y="692294"/>
                    <a:pt x="532453" y="698224"/>
                    <a:pt x="533400" y="704850"/>
                  </a:cubicBezTo>
                  <a:cubicBezTo>
                    <a:pt x="534597" y="713232"/>
                    <a:pt x="533400" y="721783"/>
                    <a:pt x="533400" y="730250"/>
                  </a:cubicBezTo>
                  <a:lnTo>
                    <a:pt x="596900" y="882650"/>
                  </a:lnTo>
                  <a:lnTo>
                    <a:pt x="622300" y="971550"/>
                  </a:lnTo>
                  <a:cubicBezTo>
                    <a:pt x="620183" y="990600"/>
                    <a:pt x="618865" y="1009756"/>
                    <a:pt x="615950" y="1028700"/>
                  </a:cubicBezTo>
                  <a:cubicBezTo>
                    <a:pt x="614623" y="1037326"/>
                    <a:pt x="610181" y="1045392"/>
                    <a:pt x="609600" y="1054100"/>
                  </a:cubicBezTo>
                  <a:cubicBezTo>
                    <a:pt x="608051" y="1077332"/>
                    <a:pt x="609600" y="1100667"/>
                    <a:pt x="609600" y="1123950"/>
                  </a:cubicBezTo>
                  <a:lnTo>
                    <a:pt x="666750" y="1409700"/>
                  </a:lnTo>
                  <a:lnTo>
                    <a:pt x="533400" y="1549400"/>
                  </a:lnTo>
                  <a:cubicBezTo>
                    <a:pt x="429883" y="1559752"/>
                    <a:pt x="491172" y="1555750"/>
                    <a:pt x="349250" y="1555750"/>
                  </a:cubicBezTo>
                  <a:lnTo>
                    <a:pt x="342900" y="1536700"/>
                  </a:lnTo>
                  <a:cubicBezTo>
                    <a:pt x="345017" y="1515533"/>
                    <a:pt x="346015" y="1494225"/>
                    <a:pt x="349250" y="1473200"/>
                  </a:cubicBezTo>
                  <a:cubicBezTo>
                    <a:pt x="356269" y="1427574"/>
                    <a:pt x="355600" y="1468612"/>
                    <a:pt x="355600" y="1447800"/>
                  </a:cubicBezTo>
                  <a:lnTo>
                    <a:pt x="361950" y="1377950"/>
                  </a:lnTo>
                  <a:cubicBezTo>
                    <a:pt x="359833" y="1354667"/>
                    <a:pt x="358690" y="1331274"/>
                    <a:pt x="355600" y="1308100"/>
                  </a:cubicBezTo>
                  <a:cubicBezTo>
                    <a:pt x="354447" y="1299449"/>
                    <a:pt x="351079" y="1291234"/>
                    <a:pt x="349250" y="1282700"/>
                  </a:cubicBezTo>
                  <a:cubicBezTo>
                    <a:pt x="344727" y="1261593"/>
                    <a:pt x="339227" y="1240619"/>
                    <a:pt x="336550" y="1219200"/>
                  </a:cubicBezTo>
                  <a:cubicBezTo>
                    <a:pt x="334975" y="1206598"/>
                    <a:pt x="336550" y="1193800"/>
                    <a:pt x="336550" y="1181100"/>
                  </a:cubicBezTo>
                  <a:lnTo>
                    <a:pt x="330200" y="1149350"/>
                  </a:lnTo>
                  <a:cubicBezTo>
                    <a:pt x="313267" y="1132417"/>
                    <a:pt x="297797" y="1113881"/>
                    <a:pt x="279400" y="1098550"/>
                  </a:cubicBezTo>
                  <a:cubicBezTo>
                    <a:pt x="272128" y="1092490"/>
                    <a:pt x="261472" y="1091662"/>
                    <a:pt x="254000" y="1085850"/>
                  </a:cubicBezTo>
                  <a:cubicBezTo>
                    <a:pt x="242186" y="1076661"/>
                    <a:pt x="222250" y="1054100"/>
                    <a:pt x="222250" y="1054100"/>
                  </a:cubicBezTo>
                  <a:lnTo>
                    <a:pt x="177800" y="990600"/>
                  </a:lnTo>
                  <a:lnTo>
                    <a:pt x="177800" y="857250"/>
                  </a:lnTo>
                  <a:lnTo>
                    <a:pt x="177800" y="736600"/>
                  </a:lnTo>
                  <a:cubicBezTo>
                    <a:pt x="201309" y="673909"/>
                    <a:pt x="196850" y="703885"/>
                    <a:pt x="196850" y="647700"/>
                  </a:cubicBezTo>
                  <a:lnTo>
                    <a:pt x="184150" y="577850"/>
                  </a:lnTo>
                  <a:cubicBezTo>
                    <a:pt x="162983" y="543983"/>
                    <a:pt x="144612" y="508200"/>
                    <a:pt x="120650" y="476250"/>
                  </a:cubicBezTo>
                  <a:cubicBezTo>
                    <a:pt x="104638" y="454901"/>
                    <a:pt x="89881" y="436203"/>
                    <a:pt x="76200" y="412750"/>
                  </a:cubicBezTo>
                  <a:cubicBezTo>
                    <a:pt x="69046" y="400485"/>
                    <a:pt x="63949" y="387115"/>
                    <a:pt x="57150" y="374650"/>
                  </a:cubicBezTo>
                  <a:cubicBezTo>
                    <a:pt x="40635" y="344373"/>
                    <a:pt x="28818" y="334266"/>
                    <a:pt x="19050" y="298450"/>
                  </a:cubicBezTo>
                  <a:cubicBezTo>
                    <a:pt x="16822" y="290282"/>
                    <a:pt x="19050" y="281517"/>
                    <a:pt x="19050" y="273050"/>
                  </a:cubicBezTo>
                  <a:lnTo>
                    <a:pt x="19050" y="21590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8356600" y="4311650"/>
              <a:ext cx="3651250" cy="2552719"/>
            </a:xfrm>
            <a:custGeom>
              <a:avLst/>
              <a:gdLst>
                <a:gd name="connsiteX0" fmla="*/ 2514600 w 3651250"/>
                <a:gd name="connsiteY0" fmla="*/ 0 h 2552719"/>
                <a:gd name="connsiteX1" fmla="*/ 2635250 w 3651250"/>
                <a:gd name="connsiteY1" fmla="*/ 82550 h 2552719"/>
                <a:gd name="connsiteX2" fmla="*/ 2711450 w 3651250"/>
                <a:gd name="connsiteY2" fmla="*/ 285750 h 2552719"/>
                <a:gd name="connsiteX3" fmla="*/ 2755900 w 3651250"/>
                <a:gd name="connsiteY3" fmla="*/ 330200 h 2552719"/>
                <a:gd name="connsiteX4" fmla="*/ 2762250 w 3651250"/>
                <a:gd name="connsiteY4" fmla="*/ 438150 h 2552719"/>
                <a:gd name="connsiteX5" fmla="*/ 2838450 w 3651250"/>
                <a:gd name="connsiteY5" fmla="*/ 660400 h 2552719"/>
                <a:gd name="connsiteX6" fmla="*/ 2844800 w 3651250"/>
                <a:gd name="connsiteY6" fmla="*/ 730250 h 2552719"/>
                <a:gd name="connsiteX7" fmla="*/ 2844800 w 3651250"/>
                <a:gd name="connsiteY7" fmla="*/ 787400 h 2552719"/>
                <a:gd name="connsiteX8" fmla="*/ 2844800 w 3651250"/>
                <a:gd name="connsiteY8" fmla="*/ 984250 h 2552719"/>
                <a:gd name="connsiteX9" fmla="*/ 2851150 w 3651250"/>
                <a:gd name="connsiteY9" fmla="*/ 1041400 h 2552719"/>
                <a:gd name="connsiteX10" fmla="*/ 2984500 w 3651250"/>
                <a:gd name="connsiteY10" fmla="*/ 1206500 h 2552719"/>
                <a:gd name="connsiteX11" fmla="*/ 3067050 w 3651250"/>
                <a:gd name="connsiteY11" fmla="*/ 1435100 h 2552719"/>
                <a:gd name="connsiteX12" fmla="*/ 3067050 w 3651250"/>
                <a:gd name="connsiteY12" fmla="*/ 1676400 h 2552719"/>
                <a:gd name="connsiteX13" fmla="*/ 3244850 w 3651250"/>
                <a:gd name="connsiteY13" fmla="*/ 1879600 h 2552719"/>
                <a:gd name="connsiteX14" fmla="*/ 3295650 w 3651250"/>
                <a:gd name="connsiteY14" fmla="*/ 1930400 h 2552719"/>
                <a:gd name="connsiteX15" fmla="*/ 3517900 w 3651250"/>
                <a:gd name="connsiteY15" fmla="*/ 2133600 h 2552719"/>
                <a:gd name="connsiteX16" fmla="*/ 3530600 w 3651250"/>
                <a:gd name="connsiteY16" fmla="*/ 2190750 h 2552719"/>
                <a:gd name="connsiteX17" fmla="*/ 3536950 w 3651250"/>
                <a:gd name="connsiteY17" fmla="*/ 2209800 h 2552719"/>
                <a:gd name="connsiteX18" fmla="*/ 3536950 w 3651250"/>
                <a:gd name="connsiteY18" fmla="*/ 2235200 h 2552719"/>
                <a:gd name="connsiteX19" fmla="*/ 3651250 w 3651250"/>
                <a:gd name="connsiteY19" fmla="*/ 2444750 h 2552719"/>
                <a:gd name="connsiteX20" fmla="*/ 3378200 w 3651250"/>
                <a:gd name="connsiteY20" fmla="*/ 2533650 h 2552719"/>
                <a:gd name="connsiteX21" fmla="*/ 2463800 w 3651250"/>
                <a:gd name="connsiteY21" fmla="*/ 2527300 h 2552719"/>
                <a:gd name="connsiteX22" fmla="*/ 2019300 w 3651250"/>
                <a:gd name="connsiteY22" fmla="*/ 2482850 h 2552719"/>
                <a:gd name="connsiteX23" fmla="*/ 1930400 w 3651250"/>
                <a:gd name="connsiteY23" fmla="*/ 2476500 h 2552719"/>
                <a:gd name="connsiteX24" fmla="*/ 1828800 w 3651250"/>
                <a:gd name="connsiteY24" fmla="*/ 2476500 h 2552719"/>
                <a:gd name="connsiteX25" fmla="*/ 1771650 w 3651250"/>
                <a:gd name="connsiteY25" fmla="*/ 2482850 h 2552719"/>
                <a:gd name="connsiteX26" fmla="*/ 1739900 w 3651250"/>
                <a:gd name="connsiteY26" fmla="*/ 2495550 h 2552719"/>
                <a:gd name="connsiteX27" fmla="*/ 1574800 w 3651250"/>
                <a:gd name="connsiteY27" fmla="*/ 2527300 h 2552719"/>
                <a:gd name="connsiteX28" fmla="*/ 1441450 w 3651250"/>
                <a:gd name="connsiteY28" fmla="*/ 2527300 h 2552719"/>
                <a:gd name="connsiteX29" fmla="*/ 1231900 w 3651250"/>
                <a:gd name="connsiteY29" fmla="*/ 2514600 h 2552719"/>
                <a:gd name="connsiteX30" fmla="*/ 1174750 w 3651250"/>
                <a:gd name="connsiteY30" fmla="*/ 2520950 h 2552719"/>
                <a:gd name="connsiteX31" fmla="*/ 1143000 w 3651250"/>
                <a:gd name="connsiteY31" fmla="*/ 2533650 h 2552719"/>
                <a:gd name="connsiteX32" fmla="*/ 1092200 w 3651250"/>
                <a:gd name="connsiteY32" fmla="*/ 2546350 h 2552719"/>
                <a:gd name="connsiteX33" fmla="*/ 990600 w 3651250"/>
                <a:gd name="connsiteY33" fmla="*/ 2552700 h 2552719"/>
                <a:gd name="connsiteX34" fmla="*/ 736600 w 3651250"/>
                <a:gd name="connsiteY34" fmla="*/ 2552700 h 2552719"/>
                <a:gd name="connsiteX35" fmla="*/ 647700 w 3651250"/>
                <a:gd name="connsiteY35" fmla="*/ 2546350 h 2552719"/>
                <a:gd name="connsiteX36" fmla="*/ 596900 w 3651250"/>
                <a:gd name="connsiteY36" fmla="*/ 2540000 h 2552719"/>
                <a:gd name="connsiteX37" fmla="*/ 0 w 3651250"/>
                <a:gd name="connsiteY37" fmla="*/ 2508250 h 2552719"/>
                <a:gd name="connsiteX38" fmla="*/ 641350 w 3651250"/>
                <a:gd name="connsiteY38" fmla="*/ 2406650 h 2552719"/>
                <a:gd name="connsiteX39" fmla="*/ 914400 w 3651250"/>
                <a:gd name="connsiteY39" fmla="*/ 2355850 h 2552719"/>
                <a:gd name="connsiteX40" fmla="*/ 1035050 w 3651250"/>
                <a:gd name="connsiteY40" fmla="*/ 2349500 h 2552719"/>
                <a:gd name="connsiteX41" fmla="*/ 1181100 w 3651250"/>
                <a:gd name="connsiteY41" fmla="*/ 2368550 h 2552719"/>
                <a:gd name="connsiteX42" fmla="*/ 1428750 w 3651250"/>
                <a:gd name="connsiteY42" fmla="*/ 2254250 h 2552719"/>
                <a:gd name="connsiteX43" fmla="*/ 1485900 w 3651250"/>
                <a:gd name="connsiteY43" fmla="*/ 2241550 h 2552719"/>
                <a:gd name="connsiteX44" fmla="*/ 1511300 w 3651250"/>
                <a:gd name="connsiteY44" fmla="*/ 2235200 h 2552719"/>
                <a:gd name="connsiteX45" fmla="*/ 1555750 w 3651250"/>
                <a:gd name="connsiteY45" fmla="*/ 2209800 h 2552719"/>
                <a:gd name="connsiteX46" fmla="*/ 1568450 w 3651250"/>
                <a:gd name="connsiteY46" fmla="*/ 2190750 h 2552719"/>
                <a:gd name="connsiteX47" fmla="*/ 1587500 w 3651250"/>
                <a:gd name="connsiteY47" fmla="*/ 2184400 h 2552719"/>
                <a:gd name="connsiteX48" fmla="*/ 1714500 w 3651250"/>
                <a:gd name="connsiteY48" fmla="*/ 2146300 h 2552719"/>
                <a:gd name="connsiteX49" fmla="*/ 1854200 w 3651250"/>
                <a:gd name="connsiteY49" fmla="*/ 2120900 h 2552719"/>
                <a:gd name="connsiteX50" fmla="*/ 1892300 w 3651250"/>
                <a:gd name="connsiteY50" fmla="*/ 2108200 h 2552719"/>
                <a:gd name="connsiteX51" fmla="*/ 1962150 w 3651250"/>
                <a:gd name="connsiteY51" fmla="*/ 2070100 h 2552719"/>
                <a:gd name="connsiteX52" fmla="*/ 1987550 w 3651250"/>
                <a:gd name="connsiteY52" fmla="*/ 2019300 h 2552719"/>
                <a:gd name="connsiteX53" fmla="*/ 2000250 w 3651250"/>
                <a:gd name="connsiteY53" fmla="*/ 2000250 h 2552719"/>
                <a:gd name="connsiteX54" fmla="*/ 2006600 w 3651250"/>
                <a:gd name="connsiteY54" fmla="*/ 1962150 h 2552719"/>
                <a:gd name="connsiteX55" fmla="*/ 2051050 w 3651250"/>
                <a:gd name="connsiteY55" fmla="*/ 1847850 h 2552719"/>
                <a:gd name="connsiteX56" fmla="*/ 2101850 w 3651250"/>
                <a:gd name="connsiteY56" fmla="*/ 1822450 h 2552719"/>
                <a:gd name="connsiteX57" fmla="*/ 2127250 w 3651250"/>
                <a:gd name="connsiteY57" fmla="*/ 1803400 h 2552719"/>
                <a:gd name="connsiteX58" fmla="*/ 2222500 w 3651250"/>
                <a:gd name="connsiteY58" fmla="*/ 1733550 h 2552719"/>
                <a:gd name="connsiteX59" fmla="*/ 2266950 w 3651250"/>
                <a:gd name="connsiteY59" fmla="*/ 1701800 h 2552719"/>
                <a:gd name="connsiteX60" fmla="*/ 2305050 w 3651250"/>
                <a:gd name="connsiteY60" fmla="*/ 1657350 h 2552719"/>
                <a:gd name="connsiteX61" fmla="*/ 2374900 w 3651250"/>
                <a:gd name="connsiteY61" fmla="*/ 1587500 h 2552719"/>
                <a:gd name="connsiteX62" fmla="*/ 2406650 w 3651250"/>
                <a:gd name="connsiteY62" fmla="*/ 1555750 h 2552719"/>
                <a:gd name="connsiteX63" fmla="*/ 2438400 w 3651250"/>
                <a:gd name="connsiteY63" fmla="*/ 1536700 h 2552719"/>
                <a:gd name="connsiteX64" fmla="*/ 2489200 w 3651250"/>
                <a:gd name="connsiteY64" fmla="*/ 1498600 h 2552719"/>
                <a:gd name="connsiteX65" fmla="*/ 2495550 w 3651250"/>
                <a:gd name="connsiteY65" fmla="*/ 1498600 h 2552719"/>
                <a:gd name="connsiteX66" fmla="*/ 2578100 w 3651250"/>
                <a:gd name="connsiteY66" fmla="*/ 1479550 h 2552719"/>
                <a:gd name="connsiteX67" fmla="*/ 2597150 w 3651250"/>
                <a:gd name="connsiteY67" fmla="*/ 1473200 h 2552719"/>
                <a:gd name="connsiteX68" fmla="*/ 2616200 w 3651250"/>
                <a:gd name="connsiteY68" fmla="*/ 1454150 h 2552719"/>
                <a:gd name="connsiteX69" fmla="*/ 2711450 w 3651250"/>
                <a:gd name="connsiteY69" fmla="*/ 1333500 h 2552719"/>
                <a:gd name="connsiteX70" fmla="*/ 2730500 w 3651250"/>
                <a:gd name="connsiteY70" fmla="*/ 1187450 h 2552719"/>
                <a:gd name="connsiteX71" fmla="*/ 2762250 w 3651250"/>
                <a:gd name="connsiteY71" fmla="*/ 895350 h 2552719"/>
                <a:gd name="connsiteX72" fmla="*/ 2749550 w 3651250"/>
                <a:gd name="connsiteY72" fmla="*/ 831850 h 2552719"/>
                <a:gd name="connsiteX73" fmla="*/ 2743200 w 3651250"/>
                <a:gd name="connsiteY73" fmla="*/ 812800 h 2552719"/>
                <a:gd name="connsiteX74" fmla="*/ 2736850 w 3651250"/>
                <a:gd name="connsiteY74" fmla="*/ 774700 h 2552719"/>
                <a:gd name="connsiteX75" fmla="*/ 2724150 w 3651250"/>
                <a:gd name="connsiteY75" fmla="*/ 755650 h 2552719"/>
                <a:gd name="connsiteX76" fmla="*/ 2717800 w 3651250"/>
                <a:gd name="connsiteY76" fmla="*/ 704850 h 2552719"/>
                <a:gd name="connsiteX77" fmla="*/ 2705100 w 3651250"/>
                <a:gd name="connsiteY77" fmla="*/ 647700 h 2552719"/>
                <a:gd name="connsiteX78" fmla="*/ 2692400 w 3651250"/>
                <a:gd name="connsiteY78" fmla="*/ 628650 h 2552719"/>
                <a:gd name="connsiteX79" fmla="*/ 2686050 w 3651250"/>
                <a:gd name="connsiteY79" fmla="*/ 609600 h 2552719"/>
                <a:gd name="connsiteX80" fmla="*/ 2686050 w 3651250"/>
                <a:gd name="connsiteY80" fmla="*/ 558800 h 2552719"/>
                <a:gd name="connsiteX81" fmla="*/ 2673350 w 3651250"/>
                <a:gd name="connsiteY81" fmla="*/ 501650 h 2552719"/>
                <a:gd name="connsiteX82" fmla="*/ 2647950 w 3651250"/>
                <a:gd name="connsiteY82" fmla="*/ 425450 h 2552719"/>
                <a:gd name="connsiteX83" fmla="*/ 2654300 w 3651250"/>
                <a:gd name="connsiteY83" fmla="*/ 336550 h 2552719"/>
                <a:gd name="connsiteX84" fmla="*/ 2514600 w 3651250"/>
                <a:gd name="connsiteY84" fmla="*/ 0 h 25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651250" h="2552719">
                  <a:moveTo>
                    <a:pt x="2514600" y="0"/>
                  </a:moveTo>
                  <a:lnTo>
                    <a:pt x="2635250" y="82550"/>
                  </a:lnTo>
                  <a:lnTo>
                    <a:pt x="2711450" y="285750"/>
                  </a:lnTo>
                  <a:lnTo>
                    <a:pt x="2755900" y="330200"/>
                  </a:lnTo>
                  <a:lnTo>
                    <a:pt x="2762250" y="438150"/>
                  </a:lnTo>
                  <a:lnTo>
                    <a:pt x="2838450" y="660400"/>
                  </a:lnTo>
                  <a:lnTo>
                    <a:pt x="2844800" y="730250"/>
                  </a:lnTo>
                  <a:lnTo>
                    <a:pt x="2844800" y="787400"/>
                  </a:lnTo>
                  <a:lnTo>
                    <a:pt x="2844800" y="984250"/>
                  </a:lnTo>
                  <a:lnTo>
                    <a:pt x="2851150" y="1041400"/>
                  </a:lnTo>
                  <a:lnTo>
                    <a:pt x="2984500" y="1206500"/>
                  </a:lnTo>
                  <a:lnTo>
                    <a:pt x="3067050" y="1435100"/>
                  </a:lnTo>
                  <a:lnTo>
                    <a:pt x="3067050" y="1676400"/>
                  </a:lnTo>
                  <a:lnTo>
                    <a:pt x="3244850" y="1879600"/>
                  </a:lnTo>
                  <a:lnTo>
                    <a:pt x="3295650" y="1930400"/>
                  </a:lnTo>
                  <a:lnTo>
                    <a:pt x="3517900" y="2133600"/>
                  </a:lnTo>
                  <a:cubicBezTo>
                    <a:pt x="3522133" y="2152650"/>
                    <a:pt x="3525867" y="2171818"/>
                    <a:pt x="3530600" y="2190750"/>
                  </a:cubicBezTo>
                  <a:cubicBezTo>
                    <a:pt x="3532223" y="2197244"/>
                    <a:pt x="3536003" y="2203174"/>
                    <a:pt x="3536950" y="2209800"/>
                  </a:cubicBezTo>
                  <a:cubicBezTo>
                    <a:pt x="3538147" y="2218182"/>
                    <a:pt x="3536950" y="2226733"/>
                    <a:pt x="3536950" y="2235200"/>
                  </a:cubicBezTo>
                  <a:lnTo>
                    <a:pt x="3651250" y="2444750"/>
                  </a:lnTo>
                  <a:lnTo>
                    <a:pt x="3378200" y="2533650"/>
                  </a:lnTo>
                  <a:lnTo>
                    <a:pt x="2463800" y="2527300"/>
                  </a:lnTo>
                  <a:lnTo>
                    <a:pt x="2019300" y="2482850"/>
                  </a:lnTo>
                  <a:lnTo>
                    <a:pt x="1930400" y="2476500"/>
                  </a:lnTo>
                  <a:lnTo>
                    <a:pt x="1828800" y="2476500"/>
                  </a:lnTo>
                  <a:cubicBezTo>
                    <a:pt x="1809750" y="2478617"/>
                    <a:pt x="1790245" y="2478201"/>
                    <a:pt x="1771650" y="2482850"/>
                  </a:cubicBezTo>
                  <a:cubicBezTo>
                    <a:pt x="1711457" y="2497898"/>
                    <a:pt x="1781100" y="2495550"/>
                    <a:pt x="1739900" y="2495550"/>
                  </a:cubicBezTo>
                  <a:lnTo>
                    <a:pt x="1574800" y="2527300"/>
                  </a:lnTo>
                  <a:lnTo>
                    <a:pt x="1441450" y="2527300"/>
                  </a:lnTo>
                  <a:lnTo>
                    <a:pt x="1231900" y="2514600"/>
                  </a:lnTo>
                  <a:cubicBezTo>
                    <a:pt x="1212850" y="2516717"/>
                    <a:pt x="1193492" y="2516934"/>
                    <a:pt x="1174750" y="2520950"/>
                  </a:cubicBezTo>
                  <a:cubicBezTo>
                    <a:pt x="1163604" y="2523338"/>
                    <a:pt x="1153895" y="2530298"/>
                    <a:pt x="1143000" y="2533650"/>
                  </a:cubicBezTo>
                  <a:cubicBezTo>
                    <a:pt x="1126317" y="2538783"/>
                    <a:pt x="1109461" y="2543761"/>
                    <a:pt x="1092200" y="2546350"/>
                  </a:cubicBezTo>
                  <a:cubicBezTo>
                    <a:pt x="1045179" y="2553403"/>
                    <a:pt x="1028992" y="2552700"/>
                    <a:pt x="990600" y="2552700"/>
                  </a:cubicBezTo>
                  <a:lnTo>
                    <a:pt x="736600" y="2552700"/>
                  </a:lnTo>
                  <a:cubicBezTo>
                    <a:pt x="706967" y="2550583"/>
                    <a:pt x="677246" y="2549460"/>
                    <a:pt x="647700" y="2546350"/>
                  </a:cubicBezTo>
                  <a:cubicBezTo>
                    <a:pt x="575544" y="2538755"/>
                    <a:pt x="646852" y="2540000"/>
                    <a:pt x="596900" y="2540000"/>
                  </a:cubicBezTo>
                  <a:lnTo>
                    <a:pt x="0" y="2508250"/>
                  </a:lnTo>
                  <a:lnTo>
                    <a:pt x="641350" y="2406650"/>
                  </a:lnTo>
                  <a:lnTo>
                    <a:pt x="914400" y="2355850"/>
                  </a:lnTo>
                  <a:lnTo>
                    <a:pt x="1035050" y="2349500"/>
                  </a:lnTo>
                  <a:cubicBezTo>
                    <a:pt x="1120313" y="2377921"/>
                    <a:pt x="1072120" y="2368550"/>
                    <a:pt x="1181100" y="2368550"/>
                  </a:cubicBezTo>
                  <a:lnTo>
                    <a:pt x="1428750" y="2254250"/>
                  </a:lnTo>
                  <a:lnTo>
                    <a:pt x="1485900" y="2241550"/>
                  </a:lnTo>
                  <a:cubicBezTo>
                    <a:pt x="1494404" y="2239588"/>
                    <a:pt x="1503494" y="2239103"/>
                    <a:pt x="1511300" y="2235200"/>
                  </a:cubicBezTo>
                  <a:cubicBezTo>
                    <a:pt x="1588187" y="2196757"/>
                    <a:pt x="1497483" y="2229222"/>
                    <a:pt x="1555750" y="2209800"/>
                  </a:cubicBezTo>
                  <a:cubicBezTo>
                    <a:pt x="1559983" y="2203450"/>
                    <a:pt x="1562491" y="2195518"/>
                    <a:pt x="1568450" y="2190750"/>
                  </a:cubicBezTo>
                  <a:cubicBezTo>
                    <a:pt x="1573677" y="2186569"/>
                    <a:pt x="1587500" y="2184400"/>
                    <a:pt x="1587500" y="2184400"/>
                  </a:cubicBezTo>
                  <a:lnTo>
                    <a:pt x="1714500" y="2146300"/>
                  </a:lnTo>
                  <a:cubicBezTo>
                    <a:pt x="1824426" y="2124315"/>
                    <a:pt x="1777697" y="2131829"/>
                    <a:pt x="1854200" y="2120900"/>
                  </a:cubicBezTo>
                  <a:lnTo>
                    <a:pt x="1892300" y="2108200"/>
                  </a:lnTo>
                  <a:lnTo>
                    <a:pt x="1962150" y="2070100"/>
                  </a:lnTo>
                  <a:cubicBezTo>
                    <a:pt x="1970617" y="2053167"/>
                    <a:pt x="1978484" y="2035920"/>
                    <a:pt x="1987550" y="2019300"/>
                  </a:cubicBezTo>
                  <a:cubicBezTo>
                    <a:pt x="1991204" y="2012600"/>
                    <a:pt x="1996837" y="2007076"/>
                    <a:pt x="2000250" y="2000250"/>
                  </a:cubicBezTo>
                  <a:cubicBezTo>
                    <a:pt x="2008608" y="1983534"/>
                    <a:pt x="2006600" y="1979964"/>
                    <a:pt x="2006600" y="1962150"/>
                  </a:cubicBezTo>
                  <a:lnTo>
                    <a:pt x="2051050" y="1847850"/>
                  </a:lnTo>
                  <a:cubicBezTo>
                    <a:pt x="2067983" y="1839383"/>
                    <a:pt x="2085497" y="1831989"/>
                    <a:pt x="2101850" y="1822450"/>
                  </a:cubicBezTo>
                  <a:cubicBezTo>
                    <a:pt x="2110992" y="1817117"/>
                    <a:pt x="2127250" y="1803400"/>
                    <a:pt x="2127250" y="1803400"/>
                  </a:cubicBezTo>
                  <a:lnTo>
                    <a:pt x="2222500" y="1733550"/>
                  </a:lnTo>
                  <a:cubicBezTo>
                    <a:pt x="2237317" y="1722967"/>
                    <a:pt x="2252858" y="1713330"/>
                    <a:pt x="2266950" y="1701800"/>
                  </a:cubicBezTo>
                  <a:cubicBezTo>
                    <a:pt x="2325725" y="1653711"/>
                    <a:pt x="2267875" y="1697385"/>
                    <a:pt x="2305050" y="1657350"/>
                  </a:cubicBezTo>
                  <a:cubicBezTo>
                    <a:pt x="2327456" y="1633221"/>
                    <a:pt x="2351617" y="1610783"/>
                    <a:pt x="2374900" y="1587500"/>
                  </a:cubicBezTo>
                  <a:cubicBezTo>
                    <a:pt x="2385483" y="1576917"/>
                    <a:pt x="2393816" y="1563451"/>
                    <a:pt x="2406650" y="1555750"/>
                  </a:cubicBezTo>
                  <a:cubicBezTo>
                    <a:pt x="2417233" y="1549400"/>
                    <a:pt x="2428418" y="1543959"/>
                    <a:pt x="2438400" y="1536700"/>
                  </a:cubicBezTo>
                  <a:cubicBezTo>
                    <a:pt x="2499613" y="1492182"/>
                    <a:pt x="2456137" y="1515131"/>
                    <a:pt x="2489200" y="1498600"/>
                  </a:cubicBezTo>
                  <a:lnTo>
                    <a:pt x="2495550" y="1498600"/>
                  </a:lnTo>
                  <a:cubicBezTo>
                    <a:pt x="2505459" y="1496398"/>
                    <a:pt x="2558705" y="1485092"/>
                    <a:pt x="2578100" y="1479550"/>
                  </a:cubicBezTo>
                  <a:cubicBezTo>
                    <a:pt x="2584536" y="1477711"/>
                    <a:pt x="2590800" y="1475317"/>
                    <a:pt x="2597150" y="1473200"/>
                  </a:cubicBezTo>
                  <a:lnTo>
                    <a:pt x="2616200" y="1454150"/>
                  </a:lnTo>
                  <a:lnTo>
                    <a:pt x="2711450" y="1333500"/>
                  </a:lnTo>
                  <a:lnTo>
                    <a:pt x="2730500" y="1187450"/>
                  </a:lnTo>
                  <a:lnTo>
                    <a:pt x="2762250" y="895350"/>
                  </a:lnTo>
                  <a:cubicBezTo>
                    <a:pt x="2758017" y="874183"/>
                    <a:pt x="2754404" y="852883"/>
                    <a:pt x="2749550" y="831850"/>
                  </a:cubicBezTo>
                  <a:cubicBezTo>
                    <a:pt x="2748045" y="825328"/>
                    <a:pt x="2744652" y="819334"/>
                    <a:pt x="2743200" y="812800"/>
                  </a:cubicBezTo>
                  <a:cubicBezTo>
                    <a:pt x="2740407" y="800231"/>
                    <a:pt x="2740921" y="786914"/>
                    <a:pt x="2736850" y="774700"/>
                  </a:cubicBezTo>
                  <a:cubicBezTo>
                    <a:pt x="2734437" y="767460"/>
                    <a:pt x="2724150" y="755650"/>
                    <a:pt x="2724150" y="755650"/>
                  </a:cubicBezTo>
                  <a:lnTo>
                    <a:pt x="2717800" y="704850"/>
                  </a:lnTo>
                  <a:cubicBezTo>
                    <a:pt x="2713567" y="685800"/>
                    <a:pt x="2711271" y="666213"/>
                    <a:pt x="2705100" y="647700"/>
                  </a:cubicBezTo>
                  <a:cubicBezTo>
                    <a:pt x="2702687" y="640460"/>
                    <a:pt x="2695813" y="635476"/>
                    <a:pt x="2692400" y="628650"/>
                  </a:cubicBezTo>
                  <a:cubicBezTo>
                    <a:pt x="2689407" y="622663"/>
                    <a:pt x="2686050" y="609600"/>
                    <a:pt x="2686050" y="609600"/>
                  </a:cubicBezTo>
                  <a:lnTo>
                    <a:pt x="2686050" y="558800"/>
                  </a:lnTo>
                  <a:lnTo>
                    <a:pt x="2673350" y="501650"/>
                  </a:lnTo>
                  <a:lnTo>
                    <a:pt x="2647950" y="425450"/>
                  </a:lnTo>
                  <a:lnTo>
                    <a:pt x="2654300" y="336550"/>
                  </a:lnTo>
                  <a:lnTo>
                    <a:pt x="251460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614738" y="5091113"/>
              <a:ext cx="1095375" cy="1619250"/>
            </a:xfrm>
            <a:custGeom>
              <a:avLst/>
              <a:gdLst>
                <a:gd name="connsiteX0" fmla="*/ 0 w 1095375"/>
                <a:gd name="connsiteY0" fmla="*/ 1609725 h 1619250"/>
                <a:gd name="connsiteX1" fmla="*/ 33337 w 1095375"/>
                <a:gd name="connsiteY1" fmla="*/ 1581150 h 1619250"/>
                <a:gd name="connsiteX2" fmla="*/ 123825 w 1095375"/>
                <a:gd name="connsiteY2" fmla="*/ 1585912 h 1619250"/>
                <a:gd name="connsiteX3" fmla="*/ 147637 w 1095375"/>
                <a:gd name="connsiteY3" fmla="*/ 1533525 h 1619250"/>
                <a:gd name="connsiteX4" fmla="*/ 147637 w 1095375"/>
                <a:gd name="connsiteY4" fmla="*/ 1428750 h 1619250"/>
                <a:gd name="connsiteX5" fmla="*/ 247650 w 1095375"/>
                <a:gd name="connsiteY5" fmla="*/ 1428750 h 1619250"/>
                <a:gd name="connsiteX6" fmla="*/ 300037 w 1095375"/>
                <a:gd name="connsiteY6" fmla="*/ 1433512 h 1619250"/>
                <a:gd name="connsiteX7" fmla="*/ 323850 w 1095375"/>
                <a:gd name="connsiteY7" fmla="*/ 1443037 h 1619250"/>
                <a:gd name="connsiteX8" fmla="*/ 371475 w 1095375"/>
                <a:gd name="connsiteY8" fmla="*/ 1457325 h 1619250"/>
                <a:gd name="connsiteX9" fmla="*/ 385762 w 1095375"/>
                <a:gd name="connsiteY9" fmla="*/ 1462087 h 1619250"/>
                <a:gd name="connsiteX10" fmla="*/ 428625 w 1095375"/>
                <a:gd name="connsiteY10" fmla="*/ 1462087 h 1619250"/>
                <a:gd name="connsiteX11" fmla="*/ 500062 w 1095375"/>
                <a:gd name="connsiteY11" fmla="*/ 1438275 h 1619250"/>
                <a:gd name="connsiteX12" fmla="*/ 547687 w 1095375"/>
                <a:gd name="connsiteY12" fmla="*/ 1385887 h 1619250"/>
                <a:gd name="connsiteX13" fmla="*/ 557212 w 1095375"/>
                <a:gd name="connsiteY13" fmla="*/ 1347787 h 1619250"/>
                <a:gd name="connsiteX14" fmla="*/ 585787 w 1095375"/>
                <a:gd name="connsiteY14" fmla="*/ 1276350 h 1619250"/>
                <a:gd name="connsiteX15" fmla="*/ 642937 w 1095375"/>
                <a:gd name="connsiteY15" fmla="*/ 1223962 h 1619250"/>
                <a:gd name="connsiteX16" fmla="*/ 647700 w 1095375"/>
                <a:gd name="connsiteY16" fmla="*/ 1204912 h 1619250"/>
                <a:gd name="connsiteX17" fmla="*/ 661987 w 1095375"/>
                <a:gd name="connsiteY17" fmla="*/ 1185862 h 1619250"/>
                <a:gd name="connsiteX18" fmla="*/ 719137 w 1095375"/>
                <a:gd name="connsiteY18" fmla="*/ 1038225 h 1619250"/>
                <a:gd name="connsiteX19" fmla="*/ 757237 w 1095375"/>
                <a:gd name="connsiteY19" fmla="*/ 881062 h 1619250"/>
                <a:gd name="connsiteX20" fmla="*/ 776287 w 1095375"/>
                <a:gd name="connsiteY20" fmla="*/ 838200 h 1619250"/>
                <a:gd name="connsiteX21" fmla="*/ 785812 w 1095375"/>
                <a:gd name="connsiteY21" fmla="*/ 823912 h 1619250"/>
                <a:gd name="connsiteX22" fmla="*/ 790575 w 1095375"/>
                <a:gd name="connsiteY22" fmla="*/ 809625 h 1619250"/>
                <a:gd name="connsiteX23" fmla="*/ 814387 w 1095375"/>
                <a:gd name="connsiteY23" fmla="*/ 785812 h 1619250"/>
                <a:gd name="connsiteX24" fmla="*/ 842962 w 1095375"/>
                <a:gd name="connsiteY24" fmla="*/ 757237 h 1619250"/>
                <a:gd name="connsiteX25" fmla="*/ 876300 w 1095375"/>
                <a:gd name="connsiteY25" fmla="*/ 690562 h 1619250"/>
                <a:gd name="connsiteX26" fmla="*/ 876300 w 1095375"/>
                <a:gd name="connsiteY26" fmla="*/ 671512 h 1619250"/>
                <a:gd name="connsiteX27" fmla="*/ 795337 w 1095375"/>
                <a:gd name="connsiteY27" fmla="*/ 247650 h 1619250"/>
                <a:gd name="connsiteX28" fmla="*/ 852487 w 1095375"/>
                <a:gd name="connsiteY28" fmla="*/ 76200 h 1619250"/>
                <a:gd name="connsiteX29" fmla="*/ 876300 w 1095375"/>
                <a:gd name="connsiteY29" fmla="*/ 14287 h 1619250"/>
                <a:gd name="connsiteX30" fmla="*/ 976312 w 1095375"/>
                <a:gd name="connsiteY30" fmla="*/ 0 h 1619250"/>
                <a:gd name="connsiteX31" fmla="*/ 1023937 w 1095375"/>
                <a:gd name="connsiteY31" fmla="*/ 52387 h 1619250"/>
                <a:gd name="connsiteX32" fmla="*/ 928687 w 1095375"/>
                <a:gd name="connsiteY32" fmla="*/ 128587 h 1619250"/>
                <a:gd name="connsiteX33" fmla="*/ 881062 w 1095375"/>
                <a:gd name="connsiteY33" fmla="*/ 233362 h 1619250"/>
                <a:gd name="connsiteX34" fmla="*/ 881062 w 1095375"/>
                <a:gd name="connsiteY34" fmla="*/ 276225 h 1619250"/>
                <a:gd name="connsiteX35" fmla="*/ 881062 w 1095375"/>
                <a:gd name="connsiteY35" fmla="*/ 347662 h 1619250"/>
                <a:gd name="connsiteX36" fmla="*/ 881062 w 1095375"/>
                <a:gd name="connsiteY36" fmla="*/ 442912 h 1619250"/>
                <a:gd name="connsiteX37" fmla="*/ 881062 w 1095375"/>
                <a:gd name="connsiteY37" fmla="*/ 490537 h 1619250"/>
                <a:gd name="connsiteX38" fmla="*/ 890587 w 1095375"/>
                <a:gd name="connsiteY38" fmla="*/ 571500 h 1619250"/>
                <a:gd name="connsiteX39" fmla="*/ 900112 w 1095375"/>
                <a:gd name="connsiteY39" fmla="*/ 623887 h 1619250"/>
                <a:gd name="connsiteX40" fmla="*/ 904875 w 1095375"/>
                <a:gd name="connsiteY40" fmla="*/ 638175 h 1619250"/>
                <a:gd name="connsiteX41" fmla="*/ 938212 w 1095375"/>
                <a:gd name="connsiteY41" fmla="*/ 709612 h 1619250"/>
                <a:gd name="connsiteX42" fmla="*/ 933450 w 1095375"/>
                <a:gd name="connsiteY42" fmla="*/ 752475 h 1619250"/>
                <a:gd name="connsiteX43" fmla="*/ 933450 w 1095375"/>
                <a:gd name="connsiteY43" fmla="*/ 885825 h 1619250"/>
                <a:gd name="connsiteX44" fmla="*/ 966787 w 1095375"/>
                <a:gd name="connsiteY44" fmla="*/ 1047750 h 1619250"/>
                <a:gd name="connsiteX45" fmla="*/ 981075 w 1095375"/>
                <a:gd name="connsiteY45" fmla="*/ 1095375 h 1619250"/>
                <a:gd name="connsiteX46" fmla="*/ 985837 w 1095375"/>
                <a:gd name="connsiteY46" fmla="*/ 1128712 h 1619250"/>
                <a:gd name="connsiteX47" fmla="*/ 990600 w 1095375"/>
                <a:gd name="connsiteY47" fmla="*/ 1219200 h 1619250"/>
                <a:gd name="connsiteX48" fmla="*/ 1081087 w 1095375"/>
                <a:gd name="connsiteY48" fmla="*/ 1381125 h 1619250"/>
                <a:gd name="connsiteX49" fmla="*/ 1095375 w 1095375"/>
                <a:gd name="connsiteY49" fmla="*/ 1419225 h 1619250"/>
                <a:gd name="connsiteX50" fmla="*/ 1090612 w 1095375"/>
                <a:gd name="connsiteY50" fmla="*/ 1533525 h 1619250"/>
                <a:gd name="connsiteX51" fmla="*/ 981075 w 1095375"/>
                <a:gd name="connsiteY51" fmla="*/ 1619250 h 1619250"/>
                <a:gd name="connsiteX52" fmla="*/ 0 w 1095375"/>
                <a:gd name="connsiteY52" fmla="*/ 1609725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95375" h="1619250">
                  <a:moveTo>
                    <a:pt x="0" y="1609725"/>
                  </a:moveTo>
                  <a:lnTo>
                    <a:pt x="33337" y="1581150"/>
                  </a:lnTo>
                  <a:lnTo>
                    <a:pt x="123825" y="1585912"/>
                  </a:lnTo>
                  <a:lnTo>
                    <a:pt x="147637" y="1533525"/>
                  </a:lnTo>
                  <a:lnTo>
                    <a:pt x="147637" y="1428750"/>
                  </a:lnTo>
                  <a:lnTo>
                    <a:pt x="247650" y="1428750"/>
                  </a:lnTo>
                  <a:cubicBezTo>
                    <a:pt x="293668" y="1433863"/>
                    <a:pt x="276137" y="1433512"/>
                    <a:pt x="300037" y="1433512"/>
                  </a:cubicBezTo>
                  <a:lnTo>
                    <a:pt x="323850" y="1443037"/>
                  </a:lnTo>
                  <a:lnTo>
                    <a:pt x="371475" y="1457325"/>
                  </a:lnTo>
                  <a:cubicBezTo>
                    <a:pt x="376273" y="1458801"/>
                    <a:pt x="385762" y="1462087"/>
                    <a:pt x="385762" y="1462087"/>
                  </a:cubicBezTo>
                  <a:lnTo>
                    <a:pt x="428625" y="1462087"/>
                  </a:lnTo>
                  <a:lnTo>
                    <a:pt x="500062" y="1438275"/>
                  </a:lnTo>
                  <a:cubicBezTo>
                    <a:pt x="521956" y="1419509"/>
                    <a:pt x="537553" y="1412237"/>
                    <a:pt x="547687" y="1385887"/>
                  </a:cubicBezTo>
                  <a:cubicBezTo>
                    <a:pt x="552386" y="1373669"/>
                    <a:pt x="557212" y="1347787"/>
                    <a:pt x="557212" y="1347787"/>
                  </a:cubicBezTo>
                  <a:lnTo>
                    <a:pt x="585787" y="1276350"/>
                  </a:lnTo>
                  <a:cubicBezTo>
                    <a:pt x="603638" y="1262466"/>
                    <a:pt x="631506" y="1246825"/>
                    <a:pt x="642937" y="1223962"/>
                  </a:cubicBezTo>
                  <a:cubicBezTo>
                    <a:pt x="645864" y="1218108"/>
                    <a:pt x="644773" y="1210766"/>
                    <a:pt x="647700" y="1204912"/>
                  </a:cubicBezTo>
                  <a:cubicBezTo>
                    <a:pt x="651250" y="1197813"/>
                    <a:pt x="661987" y="1185862"/>
                    <a:pt x="661987" y="1185862"/>
                  </a:cubicBezTo>
                  <a:lnTo>
                    <a:pt x="719137" y="1038225"/>
                  </a:lnTo>
                  <a:lnTo>
                    <a:pt x="757237" y="881062"/>
                  </a:lnTo>
                  <a:cubicBezTo>
                    <a:pt x="763587" y="866775"/>
                    <a:pt x="769295" y="852184"/>
                    <a:pt x="776287" y="838200"/>
                  </a:cubicBezTo>
                  <a:cubicBezTo>
                    <a:pt x="778847" y="833080"/>
                    <a:pt x="783252" y="829032"/>
                    <a:pt x="785812" y="823912"/>
                  </a:cubicBezTo>
                  <a:cubicBezTo>
                    <a:pt x="788057" y="819422"/>
                    <a:pt x="788084" y="813984"/>
                    <a:pt x="790575" y="809625"/>
                  </a:cubicBezTo>
                  <a:cubicBezTo>
                    <a:pt x="801520" y="790471"/>
                    <a:pt x="800210" y="792901"/>
                    <a:pt x="814387" y="785812"/>
                  </a:cubicBezTo>
                  <a:lnTo>
                    <a:pt x="842962" y="757237"/>
                  </a:lnTo>
                  <a:cubicBezTo>
                    <a:pt x="850824" y="744658"/>
                    <a:pt x="876300" y="710528"/>
                    <a:pt x="876300" y="690562"/>
                  </a:cubicBezTo>
                  <a:lnTo>
                    <a:pt x="876300" y="671512"/>
                  </a:lnTo>
                  <a:lnTo>
                    <a:pt x="795337" y="247650"/>
                  </a:lnTo>
                  <a:lnTo>
                    <a:pt x="852487" y="76200"/>
                  </a:lnTo>
                  <a:lnTo>
                    <a:pt x="876300" y="14287"/>
                  </a:lnTo>
                  <a:lnTo>
                    <a:pt x="976312" y="0"/>
                  </a:lnTo>
                  <a:lnTo>
                    <a:pt x="1023937" y="52387"/>
                  </a:lnTo>
                  <a:lnTo>
                    <a:pt x="928687" y="128587"/>
                  </a:lnTo>
                  <a:lnTo>
                    <a:pt x="881062" y="233362"/>
                  </a:lnTo>
                  <a:lnTo>
                    <a:pt x="881062" y="276225"/>
                  </a:lnTo>
                  <a:lnTo>
                    <a:pt x="881062" y="347662"/>
                  </a:lnTo>
                  <a:lnTo>
                    <a:pt x="881062" y="442912"/>
                  </a:lnTo>
                  <a:lnTo>
                    <a:pt x="881062" y="490537"/>
                  </a:lnTo>
                  <a:lnTo>
                    <a:pt x="890587" y="571500"/>
                  </a:lnTo>
                  <a:cubicBezTo>
                    <a:pt x="893762" y="588962"/>
                    <a:pt x="896393" y="606532"/>
                    <a:pt x="900112" y="623887"/>
                  </a:cubicBezTo>
                  <a:cubicBezTo>
                    <a:pt x="901164" y="628796"/>
                    <a:pt x="904875" y="638175"/>
                    <a:pt x="904875" y="638175"/>
                  </a:cubicBezTo>
                  <a:lnTo>
                    <a:pt x="938212" y="709612"/>
                  </a:lnTo>
                  <a:lnTo>
                    <a:pt x="933450" y="752475"/>
                  </a:lnTo>
                  <a:lnTo>
                    <a:pt x="933450" y="885825"/>
                  </a:lnTo>
                  <a:lnTo>
                    <a:pt x="966787" y="1047750"/>
                  </a:lnTo>
                  <a:cubicBezTo>
                    <a:pt x="976799" y="1092804"/>
                    <a:pt x="965963" y="1080263"/>
                    <a:pt x="981075" y="1095375"/>
                  </a:cubicBezTo>
                  <a:lnTo>
                    <a:pt x="985837" y="1128712"/>
                  </a:lnTo>
                  <a:cubicBezTo>
                    <a:pt x="992022" y="1190554"/>
                    <a:pt x="990600" y="1160383"/>
                    <a:pt x="990600" y="1219200"/>
                  </a:cubicBezTo>
                  <a:lnTo>
                    <a:pt x="1081087" y="1381125"/>
                  </a:lnTo>
                  <a:lnTo>
                    <a:pt x="1095375" y="1419225"/>
                  </a:lnTo>
                  <a:lnTo>
                    <a:pt x="1090612" y="1533525"/>
                  </a:lnTo>
                  <a:lnTo>
                    <a:pt x="981075" y="1619250"/>
                  </a:lnTo>
                  <a:lnTo>
                    <a:pt x="0" y="1609725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476250" y="4943475"/>
              <a:ext cx="3791019" cy="1790700"/>
            </a:xfrm>
            <a:custGeom>
              <a:avLst/>
              <a:gdLst>
                <a:gd name="connsiteX0" fmla="*/ 0 w 3791019"/>
                <a:gd name="connsiteY0" fmla="*/ 1733550 h 1790700"/>
                <a:gd name="connsiteX1" fmla="*/ 609600 w 3791019"/>
                <a:gd name="connsiteY1" fmla="*/ 1581150 h 1790700"/>
                <a:gd name="connsiteX2" fmla="*/ 704850 w 3791019"/>
                <a:gd name="connsiteY2" fmla="*/ 1552575 h 1790700"/>
                <a:gd name="connsiteX3" fmla="*/ 723900 w 3791019"/>
                <a:gd name="connsiteY3" fmla="*/ 1409700 h 1790700"/>
                <a:gd name="connsiteX4" fmla="*/ 838200 w 3791019"/>
                <a:gd name="connsiteY4" fmla="*/ 1390650 h 1790700"/>
                <a:gd name="connsiteX5" fmla="*/ 904875 w 3791019"/>
                <a:gd name="connsiteY5" fmla="*/ 1390650 h 1790700"/>
                <a:gd name="connsiteX6" fmla="*/ 1019175 w 3791019"/>
                <a:gd name="connsiteY6" fmla="*/ 1371600 h 1790700"/>
                <a:gd name="connsiteX7" fmla="*/ 1057275 w 3791019"/>
                <a:gd name="connsiteY7" fmla="*/ 1362075 h 1790700"/>
                <a:gd name="connsiteX8" fmla="*/ 1266825 w 3791019"/>
                <a:gd name="connsiteY8" fmla="*/ 1266825 h 1790700"/>
                <a:gd name="connsiteX9" fmla="*/ 1381125 w 3791019"/>
                <a:gd name="connsiteY9" fmla="*/ 1238250 h 1790700"/>
                <a:gd name="connsiteX10" fmla="*/ 1552575 w 3791019"/>
                <a:gd name="connsiteY10" fmla="*/ 1152525 h 1790700"/>
                <a:gd name="connsiteX11" fmla="*/ 1819275 w 3791019"/>
                <a:gd name="connsiteY11" fmla="*/ 1104900 h 1790700"/>
                <a:gd name="connsiteX12" fmla="*/ 1905000 w 3791019"/>
                <a:gd name="connsiteY12" fmla="*/ 1047750 h 1790700"/>
                <a:gd name="connsiteX13" fmla="*/ 1952625 w 3791019"/>
                <a:gd name="connsiteY13" fmla="*/ 1038225 h 1790700"/>
                <a:gd name="connsiteX14" fmla="*/ 1971675 w 3791019"/>
                <a:gd name="connsiteY14" fmla="*/ 1028700 h 1790700"/>
                <a:gd name="connsiteX15" fmla="*/ 2105025 w 3791019"/>
                <a:gd name="connsiteY15" fmla="*/ 942975 h 1790700"/>
                <a:gd name="connsiteX16" fmla="*/ 2143125 w 3791019"/>
                <a:gd name="connsiteY16" fmla="*/ 857250 h 1790700"/>
                <a:gd name="connsiteX17" fmla="*/ 2171700 w 3791019"/>
                <a:gd name="connsiteY17" fmla="*/ 771525 h 1790700"/>
                <a:gd name="connsiteX18" fmla="*/ 2247900 w 3791019"/>
                <a:gd name="connsiteY18" fmla="*/ 533400 h 1790700"/>
                <a:gd name="connsiteX19" fmla="*/ 2247900 w 3791019"/>
                <a:gd name="connsiteY19" fmla="*/ 400050 h 1790700"/>
                <a:gd name="connsiteX20" fmla="*/ 2228850 w 3791019"/>
                <a:gd name="connsiteY20" fmla="*/ 285750 h 1790700"/>
                <a:gd name="connsiteX21" fmla="*/ 2228850 w 3791019"/>
                <a:gd name="connsiteY21" fmla="*/ 276225 h 1790700"/>
                <a:gd name="connsiteX22" fmla="*/ 2343150 w 3791019"/>
                <a:gd name="connsiteY22" fmla="*/ 228600 h 1790700"/>
                <a:gd name="connsiteX23" fmla="*/ 2343150 w 3791019"/>
                <a:gd name="connsiteY23" fmla="*/ 219075 h 1790700"/>
                <a:gd name="connsiteX24" fmla="*/ 2428875 w 3791019"/>
                <a:gd name="connsiteY24" fmla="*/ 161925 h 1790700"/>
                <a:gd name="connsiteX25" fmla="*/ 2505075 w 3791019"/>
                <a:gd name="connsiteY25" fmla="*/ 371475 h 1790700"/>
                <a:gd name="connsiteX26" fmla="*/ 2514600 w 3791019"/>
                <a:gd name="connsiteY26" fmla="*/ 457200 h 1790700"/>
                <a:gd name="connsiteX27" fmla="*/ 2524125 w 3791019"/>
                <a:gd name="connsiteY27" fmla="*/ 590550 h 1790700"/>
                <a:gd name="connsiteX28" fmla="*/ 2514600 w 3791019"/>
                <a:gd name="connsiteY28" fmla="*/ 857250 h 1790700"/>
                <a:gd name="connsiteX29" fmla="*/ 2514600 w 3791019"/>
                <a:gd name="connsiteY29" fmla="*/ 866775 h 1790700"/>
                <a:gd name="connsiteX30" fmla="*/ 2600325 w 3791019"/>
                <a:gd name="connsiteY30" fmla="*/ 895350 h 1790700"/>
                <a:gd name="connsiteX31" fmla="*/ 2638425 w 3791019"/>
                <a:gd name="connsiteY31" fmla="*/ 895350 h 1790700"/>
                <a:gd name="connsiteX32" fmla="*/ 2724150 w 3791019"/>
                <a:gd name="connsiteY32" fmla="*/ 838200 h 1790700"/>
                <a:gd name="connsiteX33" fmla="*/ 2733675 w 3791019"/>
                <a:gd name="connsiteY33" fmla="*/ 809625 h 1790700"/>
                <a:gd name="connsiteX34" fmla="*/ 2790825 w 3791019"/>
                <a:gd name="connsiteY34" fmla="*/ 628650 h 1790700"/>
                <a:gd name="connsiteX35" fmla="*/ 2781300 w 3791019"/>
                <a:gd name="connsiteY35" fmla="*/ 476250 h 1790700"/>
                <a:gd name="connsiteX36" fmla="*/ 2771775 w 3791019"/>
                <a:gd name="connsiteY36" fmla="*/ 438150 h 1790700"/>
                <a:gd name="connsiteX37" fmla="*/ 2743200 w 3791019"/>
                <a:gd name="connsiteY37" fmla="*/ 352425 h 1790700"/>
                <a:gd name="connsiteX38" fmla="*/ 2724150 w 3791019"/>
                <a:gd name="connsiteY38" fmla="*/ 200025 h 1790700"/>
                <a:gd name="connsiteX39" fmla="*/ 2867025 w 3791019"/>
                <a:gd name="connsiteY39" fmla="*/ 57150 h 1790700"/>
                <a:gd name="connsiteX40" fmla="*/ 2990850 w 3791019"/>
                <a:gd name="connsiteY40" fmla="*/ 0 h 1790700"/>
                <a:gd name="connsiteX41" fmla="*/ 3067050 w 3791019"/>
                <a:gd name="connsiteY41" fmla="*/ 57150 h 1790700"/>
                <a:gd name="connsiteX42" fmla="*/ 3057525 w 3791019"/>
                <a:gd name="connsiteY42" fmla="*/ 209550 h 1790700"/>
                <a:gd name="connsiteX43" fmla="*/ 3048000 w 3791019"/>
                <a:gd name="connsiteY43" fmla="*/ 247650 h 1790700"/>
                <a:gd name="connsiteX44" fmla="*/ 3038475 w 3791019"/>
                <a:gd name="connsiteY44" fmla="*/ 342900 h 1790700"/>
                <a:gd name="connsiteX45" fmla="*/ 3048000 w 3791019"/>
                <a:gd name="connsiteY45" fmla="*/ 438150 h 1790700"/>
                <a:gd name="connsiteX46" fmla="*/ 3076575 w 3791019"/>
                <a:gd name="connsiteY46" fmla="*/ 695325 h 1790700"/>
                <a:gd name="connsiteX47" fmla="*/ 3190875 w 3791019"/>
                <a:gd name="connsiteY47" fmla="*/ 809625 h 1790700"/>
                <a:gd name="connsiteX48" fmla="*/ 3190875 w 3791019"/>
                <a:gd name="connsiteY48" fmla="*/ 866775 h 1790700"/>
                <a:gd name="connsiteX49" fmla="*/ 3333750 w 3791019"/>
                <a:gd name="connsiteY49" fmla="*/ 857250 h 1790700"/>
                <a:gd name="connsiteX50" fmla="*/ 3343275 w 3791019"/>
                <a:gd name="connsiteY50" fmla="*/ 838200 h 1790700"/>
                <a:gd name="connsiteX51" fmla="*/ 3381375 w 3791019"/>
                <a:gd name="connsiteY51" fmla="*/ 676275 h 1790700"/>
                <a:gd name="connsiteX52" fmla="*/ 3352800 w 3791019"/>
                <a:gd name="connsiteY52" fmla="*/ 571500 h 1790700"/>
                <a:gd name="connsiteX53" fmla="*/ 3352800 w 3791019"/>
                <a:gd name="connsiteY53" fmla="*/ 476250 h 1790700"/>
                <a:gd name="connsiteX54" fmla="*/ 3419475 w 3791019"/>
                <a:gd name="connsiteY54" fmla="*/ 438150 h 1790700"/>
                <a:gd name="connsiteX55" fmla="*/ 3505200 w 3791019"/>
                <a:gd name="connsiteY55" fmla="*/ 476250 h 1790700"/>
                <a:gd name="connsiteX56" fmla="*/ 3533775 w 3791019"/>
                <a:gd name="connsiteY56" fmla="*/ 495300 h 1790700"/>
                <a:gd name="connsiteX57" fmla="*/ 3562350 w 3791019"/>
                <a:gd name="connsiteY57" fmla="*/ 504825 h 1790700"/>
                <a:gd name="connsiteX58" fmla="*/ 3686175 w 3791019"/>
                <a:gd name="connsiteY58" fmla="*/ 533400 h 1790700"/>
                <a:gd name="connsiteX59" fmla="*/ 3752850 w 3791019"/>
                <a:gd name="connsiteY59" fmla="*/ 561975 h 1790700"/>
                <a:gd name="connsiteX60" fmla="*/ 3781425 w 3791019"/>
                <a:gd name="connsiteY60" fmla="*/ 638175 h 1790700"/>
                <a:gd name="connsiteX61" fmla="*/ 3790950 w 3791019"/>
                <a:gd name="connsiteY61" fmla="*/ 666750 h 1790700"/>
                <a:gd name="connsiteX62" fmla="*/ 3752850 w 3791019"/>
                <a:gd name="connsiteY62" fmla="*/ 800100 h 1790700"/>
                <a:gd name="connsiteX63" fmla="*/ 3724275 w 3791019"/>
                <a:gd name="connsiteY63" fmla="*/ 838200 h 1790700"/>
                <a:gd name="connsiteX64" fmla="*/ 3686175 w 3791019"/>
                <a:gd name="connsiteY64" fmla="*/ 914400 h 1790700"/>
                <a:gd name="connsiteX65" fmla="*/ 3676650 w 3791019"/>
                <a:gd name="connsiteY65" fmla="*/ 942975 h 1790700"/>
                <a:gd name="connsiteX66" fmla="*/ 3667125 w 3791019"/>
                <a:gd name="connsiteY66" fmla="*/ 952500 h 1790700"/>
                <a:gd name="connsiteX67" fmla="*/ 3676650 w 3791019"/>
                <a:gd name="connsiteY67" fmla="*/ 1028700 h 1790700"/>
                <a:gd name="connsiteX68" fmla="*/ 3533775 w 3791019"/>
                <a:gd name="connsiteY68" fmla="*/ 1257300 h 1790700"/>
                <a:gd name="connsiteX69" fmla="*/ 3343275 w 3791019"/>
                <a:gd name="connsiteY69" fmla="*/ 1400175 h 1790700"/>
                <a:gd name="connsiteX70" fmla="*/ 3019425 w 3791019"/>
                <a:gd name="connsiteY70" fmla="*/ 1409700 h 1790700"/>
                <a:gd name="connsiteX71" fmla="*/ 2981325 w 3791019"/>
                <a:gd name="connsiteY71" fmla="*/ 1552575 h 1790700"/>
                <a:gd name="connsiteX72" fmla="*/ 2962275 w 3791019"/>
                <a:gd name="connsiteY72" fmla="*/ 1638300 h 1790700"/>
                <a:gd name="connsiteX73" fmla="*/ 2914650 w 3791019"/>
                <a:gd name="connsiteY73" fmla="*/ 1714500 h 1790700"/>
                <a:gd name="connsiteX74" fmla="*/ 2733675 w 3791019"/>
                <a:gd name="connsiteY74" fmla="*/ 1714500 h 1790700"/>
                <a:gd name="connsiteX75" fmla="*/ 2524125 w 3791019"/>
                <a:gd name="connsiteY75" fmla="*/ 1724025 h 1790700"/>
                <a:gd name="connsiteX76" fmla="*/ 2200275 w 3791019"/>
                <a:gd name="connsiteY76" fmla="*/ 1724025 h 1790700"/>
                <a:gd name="connsiteX77" fmla="*/ 1809750 w 3791019"/>
                <a:gd name="connsiteY77" fmla="*/ 1733550 h 1790700"/>
                <a:gd name="connsiteX78" fmla="*/ 1619250 w 3791019"/>
                <a:gd name="connsiteY78" fmla="*/ 1733550 h 1790700"/>
                <a:gd name="connsiteX79" fmla="*/ 1543050 w 3791019"/>
                <a:gd name="connsiteY79" fmla="*/ 1781175 h 1790700"/>
                <a:gd name="connsiteX80" fmla="*/ 1514475 w 3791019"/>
                <a:gd name="connsiteY80" fmla="*/ 1790700 h 1790700"/>
                <a:gd name="connsiteX81" fmla="*/ 1409700 w 3791019"/>
                <a:gd name="connsiteY81" fmla="*/ 1781175 h 1790700"/>
                <a:gd name="connsiteX82" fmla="*/ 1295400 w 3791019"/>
                <a:gd name="connsiteY82" fmla="*/ 1762125 h 1790700"/>
                <a:gd name="connsiteX83" fmla="*/ 1200150 w 3791019"/>
                <a:gd name="connsiteY83" fmla="*/ 1752600 h 1790700"/>
                <a:gd name="connsiteX84" fmla="*/ 1133475 w 3791019"/>
                <a:gd name="connsiteY84" fmla="*/ 1743075 h 1790700"/>
                <a:gd name="connsiteX85" fmla="*/ 1095375 w 3791019"/>
                <a:gd name="connsiteY85" fmla="*/ 1724025 h 1790700"/>
                <a:gd name="connsiteX86" fmla="*/ 1038225 w 3791019"/>
                <a:gd name="connsiteY86" fmla="*/ 1714500 h 1790700"/>
                <a:gd name="connsiteX87" fmla="*/ 752475 w 3791019"/>
                <a:gd name="connsiteY87" fmla="*/ 1724025 h 1790700"/>
                <a:gd name="connsiteX88" fmla="*/ 714375 w 3791019"/>
                <a:gd name="connsiteY88" fmla="*/ 1752600 h 1790700"/>
                <a:gd name="connsiteX89" fmla="*/ 657225 w 3791019"/>
                <a:gd name="connsiteY89" fmla="*/ 1790700 h 1790700"/>
                <a:gd name="connsiteX90" fmla="*/ 657225 w 3791019"/>
                <a:gd name="connsiteY90" fmla="*/ 1790700 h 1790700"/>
                <a:gd name="connsiteX91" fmla="*/ 390525 w 3791019"/>
                <a:gd name="connsiteY91" fmla="*/ 1790700 h 1790700"/>
                <a:gd name="connsiteX92" fmla="*/ 266700 w 3791019"/>
                <a:gd name="connsiteY92" fmla="*/ 1733550 h 1790700"/>
                <a:gd name="connsiteX93" fmla="*/ 0 w 3791019"/>
                <a:gd name="connsiteY93" fmla="*/ 173355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791019" h="1790700">
                  <a:moveTo>
                    <a:pt x="0" y="1733550"/>
                  </a:moveTo>
                  <a:lnTo>
                    <a:pt x="609600" y="1581150"/>
                  </a:lnTo>
                  <a:lnTo>
                    <a:pt x="704850" y="1552575"/>
                  </a:lnTo>
                  <a:lnTo>
                    <a:pt x="723900" y="1409700"/>
                  </a:lnTo>
                  <a:lnTo>
                    <a:pt x="838200" y="1390650"/>
                  </a:lnTo>
                  <a:lnTo>
                    <a:pt x="904875" y="1390650"/>
                  </a:lnTo>
                  <a:cubicBezTo>
                    <a:pt x="942975" y="1384300"/>
                    <a:pt x="981211" y="1378718"/>
                    <a:pt x="1019175" y="1371600"/>
                  </a:cubicBezTo>
                  <a:cubicBezTo>
                    <a:pt x="1032042" y="1369188"/>
                    <a:pt x="1057275" y="1362075"/>
                    <a:pt x="1057275" y="1362075"/>
                  </a:cubicBezTo>
                  <a:lnTo>
                    <a:pt x="1266825" y="1266825"/>
                  </a:lnTo>
                  <a:lnTo>
                    <a:pt x="1381125" y="1238250"/>
                  </a:lnTo>
                  <a:lnTo>
                    <a:pt x="1552575" y="1152525"/>
                  </a:lnTo>
                  <a:lnTo>
                    <a:pt x="1819275" y="1104900"/>
                  </a:lnTo>
                  <a:cubicBezTo>
                    <a:pt x="1847850" y="1085850"/>
                    <a:pt x="1874283" y="1063109"/>
                    <a:pt x="1905000" y="1047750"/>
                  </a:cubicBezTo>
                  <a:cubicBezTo>
                    <a:pt x="1919480" y="1040510"/>
                    <a:pt x="1937059" y="1042673"/>
                    <a:pt x="1952625" y="1038225"/>
                  </a:cubicBezTo>
                  <a:cubicBezTo>
                    <a:pt x="1959451" y="1036275"/>
                    <a:pt x="1965325" y="1031875"/>
                    <a:pt x="1971675" y="1028700"/>
                  </a:cubicBezTo>
                  <a:lnTo>
                    <a:pt x="2105025" y="942975"/>
                  </a:lnTo>
                  <a:cubicBezTo>
                    <a:pt x="2117725" y="914400"/>
                    <a:pt x="2131791" y="886394"/>
                    <a:pt x="2143125" y="857250"/>
                  </a:cubicBezTo>
                  <a:cubicBezTo>
                    <a:pt x="2154042" y="829177"/>
                    <a:pt x="2171700" y="771525"/>
                    <a:pt x="2171700" y="771525"/>
                  </a:cubicBezTo>
                  <a:lnTo>
                    <a:pt x="2247900" y="533400"/>
                  </a:lnTo>
                  <a:lnTo>
                    <a:pt x="2247900" y="400050"/>
                  </a:lnTo>
                  <a:lnTo>
                    <a:pt x="2228850" y="285750"/>
                  </a:lnTo>
                  <a:lnTo>
                    <a:pt x="2228850" y="276225"/>
                  </a:lnTo>
                  <a:cubicBezTo>
                    <a:pt x="2254871" y="267551"/>
                    <a:pt x="2316332" y="255418"/>
                    <a:pt x="2343150" y="228600"/>
                  </a:cubicBezTo>
                  <a:lnTo>
                    <a:pt x="2343150" y="219075"/>
                  </a:lnTo>
                  <a:lnTo>
                    <a:pt x="2428875" y="161925"/>
                  </a:lnTo>
                  <a:lnTo>
                    <a:pt x="2505075" y="371475"/>
                  </a:lnTo>
                  <a:lnTo>
                    <a:pt x="2514600" y="457200"/>
                  </a:lnTo>
                  <a:cubicBezTo>
                    <a:pt x="2525878" y="558703"/>
                    <a:pt x="2524125" y="514174"/>
                    <a:pt x="2524125" y="590550"/>
                  </a:cubicBezTo>
                  <a:lnTo>
                    <a:pt x="2514600" y="857250"/>
                  </a:lnTo>
                  <a:lnTo>
                    <a:pt x="2514600" y="866775"/>
                  </a:lnTo>
                  <a:lnTo>
                    <a:pt x="2600325" y="895350"/>
                  </a:lnTo>
                  <a:lnTo>
                    <a:pt x="2638425" y="895350"/>
                  </a:lnTo>
                  <a:cubicBezTo>
                    <a:pt x="2739928" y="884072"/>
                    <a:pt x="2724150" y="914576"/>
                    <a:pt x="2724150" y="838200"/>
                  </a:cubicBezTo>
                  <a:lnTo>
                    <a:pt x="2733675" y="809625"/>
                  </a:lnTo>
                  <a:lnTo>
                    <a:pt x="2790825" y="628650"/>
                  </a:lnTo>
                  <a:cubicBezTo>
                    <a:pt x="2787650" y="577850"/>
                    <a:pt x="2786365" y="526897"/>
                    <a:pt x="2781300" y="476250"/>
                  </a:cubicBezTo>
                  <a:cubicBezTo>
                    <a:pt x="2779997" y="463224"/>
                    <a:pt x="2771775" y="438150"/>
                    <a:pt x="2771775" y="438150"/>
                  </a:cubicBezTo>
                  <a:lnTo>
                    <a:pt x="2743200" y="352425"/>
                  </a:lnTo>
                  <a:lnTo>
                    <a:pt x="2724150" y="200025"/>
                  </a:lnTo>
                  <a:lnTo>
                    <a:pt x="2867025" y="57150"/>
                  </a:lnTo>
                  <a:lnTo>
                    <a:pt x="2990850" y="0"/>
                  </a:lnTo>
                  <a:lnTo>
                    <a:pt x="3067050" y="57150"/>
                  </a:lnTo>
                  <a:cubicBezTo>
                    <a:pt x="3063875" y="107950"/>
                    <a:pt x="3062590" y="158903"/>
                    <a:pt x="3057525" y="209550"/>
                  </a:cubicBezTo>
                  <a:cubicBezTo>
                    <a:pt x="3056222" y="222576"/>
                    <a:pt x="3048000" y="247650"/>
                    <a:pt x="3048000" y="247650"/>
                  </a:cubicBezTo>
                  <a:lnTo>
                    <a:pt x="3038475" y="342900"/>
                  </a:lnTo>
                  <a:cubicBezTo>
                    <a:pt x="3048351" y="431781"/>
                    <a:pt x="3048000" y="399874"/>
                    <a:pt x="3048000" y="438150"/>
                  </a:cubicBezTo>
                  <a:lnTo>
                    <a:pt x="3076575" y="695325"/>
                  </a:lnTo>
                  <a:lnTo>
                    <a:pt x="3190875" y="809625"/>
                  </a:lnTo>
                  <a:lnTo>
                    <a:pt x="3190875" y="866775"/>
                  </a:lnTo>
                  <a:cubicBezTo>
                    <a:pt x="3252017" y="872333"/>
                    <a:pt x="3287675" y="894110"/>
                    <a:pt x="3333750" y="857250"/>
                  </a:cubicBezTo>
                  <a:cubicBezTo>
                    <a:pt x="3339294" y="852815"/>
                    <a:pt x="3340100" y="844550"/>
                    <a:pt x="3343275" y="838200"/>
                  </a:cubicBezTo>
                  <a:lnTo>
                    <a:pt x="3381375" y="676275"/>
                  </a:lnTo>
                  <a:lnTo>
                    <a:pt x="3352800" y="571500"/>
                  </a:lnTo>
                  <a:lnTo>
                    <a:pt x="3352800" y="476250"/>
                  </a:lnTo>
                  <a:lnTo>
                    <a:pt x="3419475" y="438150"/>
                  </a:lnTo>
                  <a:cubicBezTo>
                    <a:pt x="3448050" y="450850"/>
                    <a:pt x="3477231" y="462266"/>
                    <a:pt x="3505200" y="476250"/>
                  </a:cubicBezTo>
                  <a:cubicBezTo>
                    <a:pt x="3515439" y="481370"/>
                    <a:pt x="3523536" y="490180"/>
                    <a:pt x="3533775" y="495300"/>
                  </a:cubicBezTo>
                  <a:cubicBezTo>
                    <a:pt x="3542755" y="499790"/>
                    <a:pt x="3562350" y="504825"/>
                    <a:pt x="3562350" y="504825"/>
                  </a:cubicBezTo>
                  <a:lnTo>
                    <a:pt x="3686175" y="533400"/>
                  </a:lnTo>
                  <a:lnTo>
                    <a:pt x="3752850" y="561975"/>
                  </a:lnTo>
                  <a:cubicBezTo>
                    <a:pt x="3762375" y="587375"/>
                    <a:pt x="3772154" y="612681"/>
                    <a:pt x="3781425" y="638175"/>
                  </a:cubicBezTo>
                  <a:cubicBezTo>
                    <a:pt x="3784856" y="647611"/>
                    <a:pt x="3791784" y="656744"/>
                    <a:pt x="3790950" y="666750"/>
                  </a:cubicBezTo>
                  <a:cubicBezTo>
                    <a:pt x="3788441" y="696857"/>
                    <a:pt x="3770943" y="767532"/>
                    <a:pt x="3752850" y="800100"/>
                  </a:cubicBezTo>
                  <a:cubicBezTo>
                    <a:pt x="3745140" y="813977"/>
                    <a:pt x="3732274" y="824488"/>
                    <a:pt x="3724275" y="838200"/>
                  </a:cubicBezTo>
                  <a:cubicBezTo>
                    <a:pt x="3709966" y="862730"/>
                    <a:pt x="3695155" y="887459"/>
                    <a:pt x="3686175" y="914400"/>
                  </a:cubicBezTo>
                  <a:cubicBezTo>
                    <a:pt x="3683000" y="923925"/>
                    <a:pt x="3681140" y="933995"/>
                    <a:pt x="3676650" y="942975"/>
                  </a:cubicBezTo>
                  <a:cubicBezTo>
                    <a:pt x="3674642" y="946991"/>
                    <a:pt x="3670300" y="949325"/>
                    <a:pt x="3667125" y="952500"/>
                  </a:cubicBezTo>
                  <a:lnTo>
                    <a:pt x="3676650" y="1028700"/>
                  </a:lnTo>
                  <a:lnTo>
                    <a:pt x="3533775" y="1257300"/>
                  </a:lnTo>
                  <a:lnTo>
                    <a:pt x="3343275" y="1400175"/>
                  </a:lnTo>
                  <a:lnTo>
                    <a:pt x="3019425" y="1409700"/>
                  </a:lnTo>
                  <a:cubicBezTo>
                    <a:pt x="2978313" y="1533036"/>
                    <a:pt x="2981325" y="1483839"/>
                    <a:pt x="2981325" y="1552575"/>
                  </a:cubicBezTo>
                  <a:lnTo>
                    <a:pt x="2962275" y="1638300"/>
                  </a:lnTo>
                  <a:lnTo>
                    <a:pt x="2914650" y="1714500"/>
                  </a:lnTo>
                  <a:lnTo>
                    <a:pt x="2733675" y="1714500"/>
                  </a:lnTo>
                  <a:lnTo>
                    <a:pt x="2524125" y="1724025"/>
                  </a:lnTo>
                  <a:lnTo>
                    <a:pt x="2200275" y="1724025"/>
                  </a:lnTo>
                  <a:lnTo>
                    <a:pt x="1809750" y="1733550"/>
                  </a:lnTo>
                  <a:lnTo>
                    <a:pt x="1619250" y="1733550"/>
                  </a:lnTo>
                  <a:cubicBezTo>
                    <a:pt x="1593850" y="1749425"/>
                    <a:pt x="1569346" y="1766832"/>
                    <a:pt x="1543050" y="1781175"/>
                  </a:cubicBezTo>
                  <a:cubicBezTo>
                    <a:pt x="1534236" y="1785983"/>
                    <a:pt x="1514475" y="1790700"/>
                    <a:pt x="1514475" y="1790700"/>
                  </a:cubicBezTo>
                  <a:lnTo>
                    <a:pt x="1409700" y="1781175"/>
                  </a:lnTo>
                  <a:cubicBezTo>
                    <a:pt x="1371600" y="1774825"/>
                    <a:pt x="1333671" y="1767344"/>
                    <a:pt x="1295400" y="1762125"/>
                  </a:cubicBezTo>
                  <a:cubicBezTo>
                    <a:pt x="1263784" y="1757814"/>
                    <a:pt x="1231840" y="1756328"/>
                    <a:pt x="1200150" y="1752600"/>
                  </a:cubicBezTo>
                  <a:cubicBezTo>
                    <a:pt x="1177853" y="1749977"/>
                    <a:pt x="1155700" y="1746250"/>
                    <a:pt x="1133475" y="1743075"/>
                  </a:cubicBezTo>
                  <a:lnTo>
                    <a:pt x="1095375" y="1724025"/>
                  </a:lnTo>
                  <a:lnTo>
                    <a:pt x="1038225" y="1714500"/>
                  </a:lnTo>
                  <a:cubicBezTo>
                    <a:pt x="942975" y="1717675"/>
                    <a:pt x="847125" y="1712890"/>
                    <a:pt x="752475" y="1724025"/>
                  </a:cubicBezTo>
                  <a:cubicBezTo>
                    <a:pt x="736709" y="1725880"/>
                    <a:pt x="727380" y="1743496"/>
                    <a:pt x="714375" y="1752600"/>
                  </a:cubicBezTo>
                  <a:cubicBezTo>
                    <a:pt x="695618" y="1765730"/>
                    <a:pt x="657225" y="1790700"/>
                    <a:pt x="657225" y="1790700"/>
                  </a:cubicBezTo>
                  <a:lnTo>
                    <a:pt x="657225" y="1790700"/>
                  </a:lnTo>
                  <a:lnTo>
                    <a:pt x="390525" y="1790700"/>
                  </a:lnTo>
                  <a:lnTo>
                    <a:pt x="266700" y="1733550"/>
                  </a:lnTo>
                  <a:lnTo>
                    <a:pt x="0" y="173355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4895850" y="5591175"/>
              <a:ext cx="1114425" cy="1095375"/>
            </a:xfrm>
            <a:custGeom>
              <a:avLst/>
              <a:gdLst>
                <a:gd name="connsiteX0" fmla="*/ 0 w 1114425"/>
                <a:gd name="connsiteY0" fmla="*/ 0 h 1095375"/>
                <a:gd name="connsiteX1" fmla="*/ 0 w 1114425"/>
                <a:gd name="connsiteY1" fmla="*/ 0 h 1095375"/>
                <a:gd name="connsiteX2" fmla="*/ 361950 w 1114425"/>
                <a:gd name="connsiteY2" fmla="*/ 104775 h 1095375"/>
                <a:gd name="connsiteX3" fmla="*/ 600075 w 1114425"/>
                <a:gd name="connsiteY3" fmla="*/ 257175 h 1095375"/>
                <a:gd name="connsiteX4" fmla="*/ 723900 w 1114425"/>
                <a:gd name="connsiteY4" fmla="*/ 495300 h 1095375"/>
                <a:gd name="connsiteX5" fmla="*/ 866775 w 1114425"/>
                <a:gd name="connsiteY5" fmla="*/ 676275 h 1095375"/>
                <a:gd name="connsiteX6" fmla="*/ 1038225 w 1114425"/>
                <a:gd name="connsiteY6" fmla="*/ 933450 h 1095375"/>
                <a:gd name="connsiteX7" fmla="*/ 1114425 w 1114425"/>
                <a:gd name="connsiteY7" fmla="*/ 1095375 h 1095375"/>
                <a:gd name="connsiteX8" fmla="*/ 895350 w 1114425"/>
                <a:gd name="connsiteY8" fmla="*/ 1085850 h 1095375"/>
                <a:gd name="connsiteX9" fmla="*/ 704850 w 1114425"/>
                <a:gd name="connsiteY9" fmla="*/ 942975 h 1095375"/>
                <a:gd name="connsiteX10" fmla="*/ 638175 w 1114425"/>
                <a:gd name="connsiteY10" fmla="*/ 809625 h 1095375"/>
                <a:gd name="connsiteX11" fmla="*/ 523875 w 1114425"/>
                <a:gd name="connsiteY11" fmla="*/ 628650 h 1095375"/>
                <a:gd name="connsiteX12" fmla="*/ 381000 w 1114425"/>
                <a:gd name="connsiteY12" fmla="*/ 676275 h 1095375"/>
                <a:gd name="connsiteX13" fmla="*/ 295275 w 1114425"/>
                <a:gd name="connsiteY13" fmla="*/ 609600 h 1095375"/>
                <a:gd name="connsiteX14" fmla="*/ 257175 w 1114425"/>
                <a:gd name="connsiteY14" fmla="*/ 495300 h 1095375"/>
                <a:gd name="connsiteX15" fmla="*/ 219075 w 1114425"/>
                <a:gd name="connsiteY15" fmla="*/ 276225 h 1095375"/>
                <a:gd name="connsiteX16" fmla="*/ 200025 w 1114425"/>
                <a:gd name="connsiteY16" fmla="*/ 142875 h 1095375"/>
                <a:gd name="connsiteX17" fmla="*/ 0 w 1114425"/>
                <a:gd name="connsiteY17" fmla="*/ 0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4425" h="1095375">
                  <a:moveTo>
                    <a:pt x="0" y="0"/>
                  </a:moveTo>
                  <a:lnTo>
                    <a:pt x="0" y="0"/>
                  </a:lnTo>
                  <a:lnTo>
                    <a:pt x="361950" y="104775"/>
                  </a:lnTo>
                  <a:lnTo>
                    <a:pt x="600075" y="257175"/>
                  </a:lnTo>
                  <a:lnTo>
                    <a:pt x="723900" y="495300"/>
                  </a:lnTo>
                  <a:lnTo>
                    <a:pt x="866775" y="676275"/>
                  </a:lnTo>
                  <a:lnTo>
                    <a:pt x="1038225" y="933450"/>
                  </a:lnTo>
                  <a:lnTo>
                    <a:pt x="1114425" y="1095375"/>
                  </a:lnTo>
                  <a:lnTo>
                    <a:pt x="895350" y="1085850"/>
                  </a:lnTo>
                  <a:lnTo>
                    <a:pt x="704850" y="942975"/>
                  </a:lnTo>
                  <a:lnTo>
                    <a:pt x="638175" y="809625"/>
                  </a:lnTo>
                  <a:lnTo>
                    <a:pt x="523875" y="628650"/>
                  </a:lnTo>
                  <a:lnTo>
                    <a:pt x="381000" y="676275"/>
                  </a:lnTo>
                  <a:lnTo>
                    <a:pt x="295275" y="609600"/>
                  </a:lnTo>
                  <a:lnTo>
                    <a:pt x="257175" y="495300"/>
                  </a:lnTo>
                  <a:lnTo>
                    <a:pt x="219075" y="276225"/>
                  </a:lnTo>
                  <a:lnTo>
                    <a:pt x="200025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6130925" y="5311775"/>
              <a:ext cx="688975" cy="222250"/>
            </a:xfrm>
            <a:custGeom>
              <a:avLst/>
              <a:gdLst>
                <a:gd name="connsiteX0" fmla="*/ 0 w 688975"/>
                <a:gd name="connsiteY0" fmla="*/ 0 h 222250"/>
                <a:gd name="connsiteX1" fmla="*/ 95250 w 688975"/>
                <a:gd name="connsiteY1" fmla="*/ 174625 h 222250"/>
                <a:gd name="connsiteX2" fmla="*/ 158750 w 688975"/>
                <a:gd name="connsiteY2" fmla="*/ 219075 h 222250"/>
                <a:gd name="connsiteX3" fmla="*/ 384175 w 688975"/>
                <a:gd name="connsiteY3" fmla="*/ 215900 h 222250"/>
                <a:gd name="connsiteX4" fmla="*/ 485775 w 688975"/>
                <a:gd name="connsiteY4" fmla="*/ 219075 h 222250"/>
                <a:gd name="connsiteX5" fmla="*/ 606425 w 688975"/>
                <a:gd name="connsiteY5" fmla="*/ 222250 h 222250"/>
                <a:gd name="connsiteX6" fmla="*/ 688975 w 688975"/>
                <a:gd name="connsiteY6" fmla="*/ 219075 h 222250"/>
                <a:gd name="connsiteX7" fmla="*/ 682625 w 688975"/>
                <a:gd name="connsiteY7" fmla="*/ 161925 h 222250"/>
                <a:gd name="connsiteX8" fmla="*/ 666750 w 688975"/>
                <a:gd name="connsiteY8" fmla="*/ 73025 h 222250"/>
                <a:gd name="connsiteX9" fmla="*/ 273050 w 688975"/>
                <a:gd name="connsiteY9" fmla="*/ 41275 h 222250"/>
                <a:gd name="connsiteX10" fmla="*/ 149225 w 688975"/>
                <a:gd name="connsiteY10" fmla="*/ 34925 h 222250"/>
                <a:gd name="connsiteX11" fmla="*/ 0 w 688975"/>
                <a:gd name="connsiteY11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88975" h="222250">
                  <a:moveTo>
                    <a:pt x="0" y="0"/>
                  </a:moveTo>
                  <a:lnTo>
                    <a:pt x="95250" y="174625"/>
                  </a:lnTo>
                  <a:lnTo>
                    <a:pt x="158750" y="219075"/>
                  </a:lnTo>
                  <a:lnTo>
                    <a:pt x="384175" y="215900"/>
                  </a:lnTo>
                  <a:cubicBezTo>
                    <a:pt x="470952" y="219371"/>
                    <a:pt x="437071" y="219075"/>
                    <a:pt x="485775" y="219075"/>
                  </a:cubicBezTo>
                  <a:lnTo>
                    <a:pt x="606425" y="222250"/>
                  </a:lnTo>
                  <a:lnTo>
                    <a:pt x="688975" y="219075"/>
                  </a:lnTo>
                  <a:lnTo>
                    <a:pt x="682625" y="161925"/>
                  </a:lnTo>
                  <a:lnTo>
                    <a:pt x="666750" y="73025"/>
                  </a:lnTo>
                  <a:lnTo>
                    <a:pt x="273050" y="41275"/>
                  </a:lnTo>
                  <a:lnTo>
                    <a:pt x="149225" y="349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Text 1"/>
          <p:cNvGrpSpPr/>
          <p:nvPr/>
        </p:nvGrpSpPr>
        <p:grpSpPr>
          <a:xfrm>
            <a:off x="4072699" y="272691"/>
            <a:ext cx="3339283" cy="2084920"/>
            <a:chOff x="4035121" y="-37149"/>
            <a:chExt cx="3339283" cy="2084920"/>
          </a:xfrm>
        </p:grpSpPr>
        <p:sp>
          <p:nvSpPr>
            <p:cNvPr id="10" name="Explosion 1 9"/>
            <p:cNvSpPr/>
            <p:nvPr/>
          </p:nvSpPr>
          <p:spPr>
            <a:xfrm rot="11840638">
              <a:off x="5862571" y="1043434"/>
              <a:ext cx="151781" cy="180975"/>
            </a:xfrm>
            <a:prstGeom prst="irregularSeal1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035121" y="-37149"/>
              <a:ext cx="3339283" cy="2084920"/>
              <a:chOff x="4035121" y="-37149"/>
              <a:chExt cx="3339283" cy="2084920"/>
            </a:xfrm>
          </p:grpSpPr>
          <p:sp>
            <p:nvSpPr>
              <p:cNvPr id="3" name="Rectangle 2"/>
              <p:cNvSpPr/>
              <p:nvPr/>
            </p:nvSpPr>
            <p:spPr>
              <a:xfrm rot="270065">
                <a:off x="4035121" y="-37149"/>
                <a:ext cx="862607" cy="18620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1500" b="0" cap="none" spc="0" dirty="0">
                    <a:ln w="0"/>
                    <a:solidFill>
                      <a:schemeClr val="bg1"/>
                    </a:solidFill>
                    <a:effectLst>
                      <a:outerShdw dist="76200" dir="8760000" sx="112000" sy="112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s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590259" y="410204"/>
                <a:ext cx="862607" cy="1569660"/>
              </a:xfrm>
              <a:prstGeom prst="rect">
                <a:avLst/>
              </a:prstGeom>
              <a:noFill/>
              <a:effectLst>
                <a:outerShdw blurRad="50800" dir="684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9600" dirty="0">
                    <a:ln w="0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>
                      <a:outerShdw dist="76200" dir="9300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O</a:t>
                </a:r>
                <a:endParaRPr lang="en-US" sz="9600" b="0" cap="none" spc="0" dirty="0">
                  <a:ln w="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dist="76200" dir="9300000" algn="l" rotWithShape="0">
                      <a:srgbClr val="000000"/>
                    </a:outerShdw>
                  </a:effectLst>
                  <a:latin typeface="Coaster" panose="00000400000000000000" pitchFamily="2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21308729">
                <a:off x="4871093" y="185723"/>
                <a:ext cx="862607" cy="18620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1500" b="0" cap="none" spc="0" dirty="0">
                    <a:ln w="0"/>
                    <a:solidFill>
                      <a:schemeClr val="bg1"/>
                    </a:solidFill>
                    <a:effectLst>
                      <a:outerShdw dist="76200" dir="9300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H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210527">
                <a:off x="6344801" y="46520"/>
                <a:ext cx="862607" cy="18620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1500" dirty="0">
                    <a:ln w="0"/>
                    <a:solidFill>
                      <a:schemeClr val="bg1"/>
                    </a:solidFill>
                    <a:effectLst>
                      <a:outerShdw dist="76200" dir="9300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T</a:t>
                </a:r>
                <a:endParaRPr lang="en-US" sz="11500" b="0" cap="none" spc="0" dirty="0">
                  <a:ln w="0"/>
                  <a:solidFill>
                    <a:schemeClr val="bg1"/>
                  </a:solidFill>
                  <a:effectLst>
                    <a:outerShdw dist="76200" dir="9300000" algn="l" rotWithShape="0">
                      <a:srgbClr val="000000"/>
                    </a:outerShdw>
                  </a:effectLst>
                  <a:latin typeface="Coaster" panose="00000400000000000000" pitchFamily="2" charset="0"/>
                </a:endParaRPr>
              </a:p>
            </p:txBody>
          </p:sp>
          <p:pic>
            <p:nvPicPr>
              <p:cNvPr id="17" name="Picture 2" descr="http://www.clker.com/cliparts/s/r/c/B/m/h/arrow-h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prstClr val="black"/>
                  <a:schemeClr val="bg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69092">
                <a:off x="6206936" y="600494"/>
                <a:ext cx="1167468" cy="11577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0" name="Text 2"/>
          <p:cNvSpPr/>
          <p:nvPr/>
        </p:nvSpPr>
        <p:spPr>
          <a:xfrm>
            <a:off x="4002967" y="2044047"/>
            <a:ext cx="14606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ME</a:t>
            </a:r>
          </a:p>
        </p:txBody>
      </p:sp>
      <p:sp>
        <p:nvSpPr>
          <p:cNvPr id="57" name="Text 3"/>
          <p:cNvSpPr/>
          <p:nvPr/>
        </p:nvSpPr>
        <p:spPr>
          <a:xfrm>
            <a:off x="5312461" y="1814358"/>
            <a:ext cx="3930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akoon Personal Use" pitchFamily="2" charset="0"/>
                <a:ea typeface="Ebrima" panose="02000000000000000000" pitchFamily="2" charset="0"/>
                <a:cs typeface="Ebrima" panose="02000000000000000000" pitchFamily="2" charset="0"/>
              </a:rPr>
              <a:t>D</a:t>
            </a:r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akoon Personal Use" pitchFamily="2" charset="0"/>
                <a:ea typeface="Ebrima" panose="02000000000000000000" pitchFamily="2" charset="0"/>
                <a:cs typeface="Ebrima" panose="02000000000000000000" pitchFamily="2" charset="0"/>
              </a:rPr>
              <a:t>OW</a:t>
            </a:r>
            <a:r>
              <a:rPr lang="en-US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akoon Personal Use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22587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-0.45026 -0.3805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13" y="-190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003 -0.2178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1090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Background 1"/>
          <p:cNvGrpSpPr/>
          <p:nvPr/>
        </p:nvGrpSpPr>
        <p:grpSpPr>
          <a:xfrm>
            <a:off x="-323850" y="3943350"/>
            <a:ext cx="13468350" cy="3939740"/>
            <a:chOff x="-323850" y="3943350"/>
            <a:chExt cx="12782550" cy="3276600"/>
          </a:xfrm>
        </p:grpSpPr>
        <p:sp>
          <p:nvSpPr>
            <p:cNvPr id="49" name="Freeform 48"/>
            <p:cNvSpPr/>
            <p:nvPr/>
          </p:nvSpPr>
          <p:spPr>
            <a:xfrm>
              <a:off x="-323850" y="3943350"/>
              <a:ext cx="12782550" cy="3276600"/>
            </a:xfrm>
            <a:custGeom>
              <a:avLst/>
              <a:gdLst>
                <a:gd name="connsiteX0" fmla="*/ 0 w 12782550"/>
                <a:gd name="connsiteY0" fmla="*/ 190500 h 3276600"/>
                <a:gd name="connsiteX1" fmla="*/ 895350 w 12782550"/>
                <a:gd name="connsiteY1" fmla="*/ 0 h 3276600"/>
                <a:gd name="connsiteX2" fmla="*/ 1009650 w 12782550"/>
                <a:gd name="connsiteY2" fmla="*/ 285750 h 3276600"/>
                <a:gd name="connsiteX3" fmla="*/ 1219200 w 12782550"/>
                <a:gd name="connsiteY3" fmla="*/ 247650 h 3276600"/>
                <a:gd name="connsiteX4" fmla="*/ 1276350 w 12782550"/>
                <a:gd name="connsiteY4" fmla="*/ 228600 h 3276600"/>
                <a:gd name="connsiteX5" fmla="*/ 2095500 w 12782550"/>
                <a:gd name="connsiteY5" fmla="*/ 95250 h 3276600"/>
                <a:gd name="connsiteX6" fmla="*/ 2209800 w 12782550"/>
                <a:gd name="connsiteY6" fmla="*/ 228600 h 3276600"/>
                <a:gd name="connsiteX7" fmla="*/ 2552700 w 12782550"/>
                <a:gd name="connsiteY7" fmla="*/ 381000 h 3276600"/>
                <a:gd name="connsiteX8" fmla="*/ 2781300 w 12782550"/>
                <a:gd name="connsiteY8" fmla="*/ 381000 h 3276600"/>
                <a:gd name="connsiteX9" fmla="*/ 3467100 w 12782550"/>
                <a:gd name="connsiteY9" fmla="*/ 342900 h 3276600"/>
                <a:gd name="connsiteX10" fmla="*/ 3676650 w 12782550"/>
                <a:gd name="connsiteY10" fmla="*/ 342900 h 3276600"/>
                <a:gd name="connsiteX11" fmla="*/ 4210050 w 12782550"/>
                <a:gd name="connsiteY11" fmla="*/ 266700 h 3276600"/>
                <a:gd name="connsiteX12" fmla="*/ 4629150 w 12782550"/>
                <a:gd name="connsiteY12" fmla="*/ 304800 h 3276600"/>
                <a:gd name="connsiteX13" fmla="*/ 4819650 w 12782550"/>
                <a:gd name="connsiteY13" fmla="*/ 361950 h 3276600"/>
                <a:gd name="connsiteX14" fmla="*/ 6076950 w 12782550"/>
                <a:gd name="connsiteY14" fmla="*/ 438150 h 3276600"/>
                <a:gd name="connsiteX15" fmla="*/ 6972300 w 12782550"/>
                <a:gd name="connsiteY15" fmla="*/ 400050 h 3276600"/>
                <a:gd name="connsiteX16" fmla="*/ 7239000 w 12782550"/>
                <a:gd name="connsiteY16" fmla="*/ 400050 h 3276600"/>
                <a:gd name="connsiteX17" fmla="*/ 7734300 w 12782550"/>
                <a:gd name="connsiteY17" fmla="*/ 514350 h 3276600"/>
                <a:gd name="connsiteX18" fmla="*/ 7791450 w 12782550"/>
                <a:gd name="connsiteY18" fmla="*/ 666750 h 3276600"/>
                <a:gd name="connsiteX19" fmla="*/ 7867650 w 12782550"/>
                <a:gd name="connsiteY19" fmla="*/ 685800 h 3276600"/>
                <a:gd name="connsiteX20" fmla="*/ 7924800 w 12782550"/>
                <a:gd name="connsiteY20" fmla="*/ 704850 h 3276600"/>
                <a:gd name="connsiteX21" fmla="*/ 8096250 w 12782550"/>
                <a:gd name="connsiteY21" fmla="*/ 742950 h 3276600"/>
                <a:gd name="connsiteX22" fmla="*/ 8648700 w 12782550"/>
                <a:gd name="connsiteY22" fmla="*/ 819150 h 3276600"/>
                <a:gd name="connsiteX23" fmla="*/ 9505950 w 12782550"/>
                <a:gd name="connsiteY23" fmla="*/ 819150 h 3276600"/>
                <a:gd name="connsiteX24" fmla="*/ 10477500 w 12782550"/>
                <a:gd name="connsiteY24" fmla="*/ 933450 h 3276600"/>
                <a:gd name="connsiteX25" fmla="*/ 10687050 w 12782550"/>
                <a:gd name="connsiteY25" fmla="*/ 990600 h 3276600"/>
                <a:gd name="connsiteX26" fmla="*/ 10991850 w 12782550"/>
                <a:gd name="connsiteY26" fmla="*/ 1009650 h 3276600"/>
                <a:gd name="connsiteX27" fmla="*/ 11353800 w 12782550"/>
                <a:gd name="connsiteY27" fmla="*/ 1028700 h 3276600"/>
                <a:gd name="connsiteX28" fmla="*/ 11753850 w 12782550"/>
                <a:gd name="connsiteY28" fmla="*/ 1047750 h 3276600"/>
                <a:gd name="connsiteX29" fmla="*/ 12134850 w 12782550"/>
                <a:gd name="connsiteY29" fmla="*/ 1066800 h 3276600"/>
                <a:gd name="connsiteX30" fmla="*/ 12420600 w 12782550"/>
                <a:gd name="connsiteY30" fmla="*/ 1066800 h 3276600"/>
                <a:gd name="connsiteX31" fmla="*/ 12630150 w 12782550"/>
                <a:gd name="connsiteY31" fmla="*/ 1085850 h 3276600"/>
                <a:gd name="connsiteX32" fmla="*/ 12782550 w 12782550"/>
                <a:gd name="connsiteY32" fmla="*/ 1085850 h 3276600"/>
                <a:gd name="connsiteX33" fmla="*/ 12553950 w 12782550"/>
                <a:gd name="connsiteY33" fmla="*/ 3276600 h 3276600"/>
                <a:gd name="connsiteX34" fmla="*/ 76200 w 12782550"/>
                <a:gd name="connsiteY34" fmla="*/ 3257550 h 3276600"/>
                <a:gd name="connsiteX35" fmla="*/ 0 w 12782550"/>
                <a:gd name="connsiteY35" fmla="*/ 19050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782550" h="3276600">
                  <a:moveTo>
                    <a:pt x="0" y="190500"/>
                  </a:moveTo>
                  <a:lnTo>
                    <a:pt x="895350" y="0"/>
                  </a:lnTo>
                  <a:lnTo>
                    <a:pt x="1009650" y="285750"/>
                  </a:lnTo>
                  <a:cubicBezTo>
                    <a:pt x="1079500" y="273050"/>
                    <a:pt x="1149781" y="262526"/>
                    <a:pt x="1219200" y="247650"/>
                  </a:cubicBezTo>
                  <a:cubicBezTo>
                    <a:pt x="1238835" y="243443"/>
                    <a:pt x="1276350" y="228600"/>
                    <a:pt x="1276350" y="228600"/>
                  </a:cubicBezTo>
                  <a:lnTo>
                    <a:pt x="2095500" y="95250"/>
                  </a:lnTo>
                  <a:lnTo>
                    <a:pt x="2209800" y="228600"/>
                  </a:lnTo>
                  <a:lnTo>
                    <a:pt x="2552700" y="381000"/>
                  </a:lnTo>
                  <a:lnTo>
                    <a:pt x="2781300" y="381000"/>
                  </a:lnTo>
                  <a:lnTo>
                    <a:pt x="3467100" y="342900"/>
                  </a:lnTo>
                  <a:lnTo>
                    <a:pt x="3676650" y="342900"/>
                  </a:lnTo>
                  <a:lnTo>
                    <a:pt x="4210050" y="266700"/>
                  </a:lnTo>
                  <a:lnTo>
                    <a:pt x="4629150" y="304800"/>
                  </a:lnTo>
                  <a:lnTo>
                    <a:pt x="4819650" y="361950"/>
                  </a:lnTo>
                  <a:lnTo>
                    <a:pt x="6076950" y="438150"/>
                  </a:lnTo>
                  <a:lnTo>
                    <a:pt x="6972300" y="400050"/>
                  </a:lnTo>
                  <a:lnTo>
                    <a:pt x="7239000" y="400050"/>
                  </a:lnTo>
                  <a:lnTo>
                    <a:pt x="7734300" y="514350"/>
                  </a:lnTo>
                  <a:cubicBezTo>
                    <a:pt x="7753350" y="565150"/>
                    <a:pt x="7758141" y="623924"/>
                    <a:pt x="7791450" y="666750"/>
                  </a:cubicBezTo>
                  <a:cubicBezTo>
                    <a:pt x="7807524" y="687417"/>
                    <a:pt x="7842476" y="678607"/>
                    <a:pt x="7867650" y="685800"/>
                  </a:cubicBezTo>
                  <a:cubicBezTo>
                    <a:pt x="7886958" y="691317"/>
                    <a:pt x="7905319" y="699980"/>
                    <a:pt x="7924800" y="704850"/>
                  </a:cubicBezTo>
                  <a:cubicBezTo>
                    <a:pt x="7981596" y="719049"/>
                    <a:pt x="8096250" y="742950"/>
                    <a:pt x="8096250" y="742950"/>
                  </a:cubicBezTo>
                  <a:lnTo>
                    <a:pt x="8648700" y="819150"/>
                  </a:lnTo>
                  <a:lnTo>
                    <a:pt x="9505950" y="819150"/>
                  </a:lnTo>
                  <a:lnTo>
                    <a:pt x="10477500" y="933450"/>
                  </a:lnTo>
                  <a:cubicBezTo>
                    <a:pt x="10662811" y="974630"/>
                    <a:pt x="10596587" y="945368"/>
                    <a:pt x="10687050" y="990600"/>
                  </a:cubicBezTo>
                  <a:lnTo>
                    <a:pt x="10991850" y="1009650"/>
                  </a:lnTo>
                  <a:cubicBezTo>
                    <a:pt x="11226412" y="1035712"/>
                    <a:pt x="11105798" y="1028700"/>
                    <a:pt x="11353800" y="1028700"/>
                  </a:cubicBezTo>
                  <a:lnTo>
                    <a:pt x="11753850" y="1047750"/>
                  </a:lnTo>
                  <a:cubicBezTo>
                    <a:pt x="11994723" y="1074514"/>
                    <a:pt x="11867798" y="1066800"/>
                    <a:pt x="12134850" y="1066800"/>
                  </a:cubicBezTo>
                  <a:lnTo>
                    <a:pt x="12420600" y="1066800"/>
                  </a:lnTo>
                  <a:cubicBezTo>
                    <a:pt x="12604672" y="1087252"/>
                    <a:pt x="12534548" y="1085850"/>
                    <a:pt x="12630150" y="1085850"/>
                  </a:cubicBezTo>
                  <a:lnTo>
                    <a:pt x="12782550" y="1085850"/>
                  </a:lnTo>
                  <a:lnTo>
                    <a:pt x="12553950" y="3276600"/>
                  </a:lnTo>
                  <a:lnTo>
                    <a:pt x="76200" y="3257550"/>
                  </a:lnTo>
                  <a:lnTo>
                    <a:pt x="0" y="190500"/>
                  </a:lnTo>
                  <a:close/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90500" y="4343400"/>
              <a:ext cx="12382500" cy="2781300"/>
            </a:xfrm>
            <a:custGeom>
              <a:avLst/>
              <a:gdLst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229100 w 12382500"/>
                <a:gd name="connsiteY12" fmla="*/ 6286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95850 w 12382500"/>
                <a:gd name="connsiteY15" fmla="*/ 533400 h 2781300"/>
                <a:gd name="connsiteX16" fmla="*/ 5067300 w 12382500"/>
                <a:gd name="connsiteY16" fmla="*/ 5334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95850 w 12382500"/>
                <a:gd name="connsiteY15" fmla="*/ 533400 h 2781300"/>
                <a:gd name="connsiteX16" fmla="*/ 5067300 w 12382500"/>
                <a:gd name="connsiteY16" fmla="*/ 5334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95850 w 12382500"/>
                <a:gd name="connsiteY15" fmla="*/ 533400 h 2781300"/>
                <a:gd name="connsiteX16" fmla="*/ 5524500 w 12382500"/>
                <a:gd name="connsiteY16" fmla="*/ 2286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6267450 w 12382500"/>
                <a:gd name="connsiteY17" fmla="*/ 2095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667250 w 12382500"/>
                <a:gd name="connsiteY14" fmla="*/ 952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6267450 w 12382500"/>
                <a:gd name="connsiteY17" fmla="*/ 2095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495800 w 12382500"/>
                <a:gd name="connsiteY13" fmla="*/ 76200 h 2781300"/>
                <a:gd name="connsiteX14" fmla="*/ 4667250 w 12382500"/>
                <a:gd name="connsiteY14" fmla="*/ 952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6267450 w 12382500"/>
                <a:gd name="connsiteY17" fmla="*/ 2095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382500" h="2781300">
                  <a:moveTo>
                    <a:pt x="190500" y="590550"/>
                  </a:moveTo>
                  <a:lnTo>
                    <a:pt x="266700" y="590550"/>
                  </a:lnTo>
                  <a:lnTo>
                    <a:pt x="1428750" y="76200"/>
                  </a:lnTo>
                  <a:lnTo>
                    <a:pt x="1752600" y="0"/>
                  </a:lnTo>
                  <a:lnTo>
                    <a:pt x="1885950" y="209550"/>
                  </a:lnTo>
                  <a:lnTo>
                    <a:pt x="2076450" y="209550"/>
                  </a:lnTo>
                  <a:lnTo>
                    <a:pt x="2247900" y="190500"/>
                  </a:lnTo>
                  <a:lnTo>
                    <a:pt x="2476500" y="228600"/>
                  </a:lnTo>
                  <a:lnTo>
                    <a:pt x="2724150" y="228600"/>
                  </a:lnTo>
                  <a:lnTo>
                    <a:pt x="2952750" y="228600"/>
                  </a:lnTo>
                  <a:lnTo>
                    <a:pt x="3276600" y="152400"/>
                  </a:lnTo>
                  <a:lnTo>
                    <a:pt x="3524250" y="285750"/>
                  </a:lnTo>
                  <a:lnTo>
                    <a:pt x="4324350" y="57150"/>
                  </a:lnTo>
                  <a:cubicBezTo>
                    <a:pt x="4526811" y="124637"/>
                    <a:pt x="4438650" y="69850"/>
                    <a:pt x="4495800" y="76200"/>
                  </a:cubicBezTo>
                  <a:lnTo>
                    <a:pt x="4667250" y="95250"/>
                  </a:lnTo>
                  <a:cubicBezTo>
                    <a:pt x="4724400" y="101600"/>
                    <a:pt x="4794250" y="285750"/>
                    <a:pt x="4838700" y="114300"/>
                  </a:cubicBezTo>
                  <a:lnTo>
                    <a:pt x="5524500" y="228600"/>
                  </a:lnTo>
                  <a:lnTo>
                    <a:pt x="6267450" y="209550"/>
                  </a:lnTo>
                  <a:lnTo>
                    <a:pt x="6800850" y="514350"/>
                  </a:lnTo>
                  <a:lnTo>
                    <a:pt x="6972300" y="457200"/>
                  </a:lnTo>
                  <a:lnTo>
                    <a:pt x="7124700" y="381000"/>
                  </a:lnTo>
                  <a:lnTo>
                    <a:pt x="7334250" y="476250"/>
                  </a:lnTo>
                  <a:lnTo>
                    <a:pt x="7905750" y="704850"/>
                  </a:lnTo>
                  <a:cubicBezTo>
                    <a:pt x="8210159" y="732524"/>
                    <a:pt x="8045162" y="723900"/>
                    <a:pt x="8401050" y="723900"/>
                  </a:cubicBezTo>
                  <a:lnTo>
                    <a:pt x="9048750" y="685800"/>
                  </a:lnTo>
                  <a:lnTo>
                    <a:pt x="9829800" y="685800"/>
                  </a:lnTo>
                  <a:lnTo>
                    <a:pt x="9601200" y="933450"/>
                  </a:lnTo>
                  <a:lnTo>
                    <a:pt x="9886950" y="914400"/>
                  </a:lnTo>
                  <a:lnTo>
                    <a:pt x="10039350" y="857250"/>
                  </a:lnTo>
                  <a:lnTo>
                    <a:pt x="10553700" y="704850"/>
                  </a:lnTo>
                  <a:lnTo>
                    <a:pt x="10839450" y="704850"/>
                  </a:lnTo>
                  <a:lnTo>
                    <a:pt x="11277600" y="838200"/>
                  </a:lnTo>
                  <a:lnTo>
                    <a:pt x="11391900" y="1028700"/>
                  </a:lnTo>
                  <a:cubicBezTo>
                    <a:pt x="11671315" y="1075269"/>
                    <a:pt x="11683092" y="1093767"/>
                    <a:pt x="12020550" y="1047750"/>
                  </a:cubicBezTo>
                  <a:cubicBezTo>
                    <a:pt x="12034619" y="1045832"/>
                    <a:pt x="12033250" y="1022350"/>
                    <a:pt x="12039600" y="1009650"/>
                  </a:cubicBezTo>
                  <a:lnTo>
                    <a:pt x="12249150" y="990600"/>
                  </a:lnTo>
                  <a:lnTo>
                    <a:pt x="12382500" y="1981200"/>
                  </a:lnTo>
                  <a:lnTo>
                    <a:pt x="12268200" y="2724150"/>
                  </a:lnTo>
                  <a:lnTo>
                    <a:pt x="8496300" y="2571750"/>
                  </a:lnTo>
                  <a:lnTo>
                    <a:pt x="8172450" y="2571750"/>
                  </a:lnTo>
                  <a:lnTo>
                    <a:pt x="1447800" y="2781300"/>
                  </a:lnTo>
                  <a:cubicBezTo>
                    <a:pt x="1248962" y="2701765"/>
                    <a:pt x="1305660" y="2753460"/>
                    <a:pt x="1238250" y="2686050"/>
                  </a:cubicBezTo>
                  <a:lnTo>
                    <a:pt x="247650" y="2724150"/>
                  </a:lnTo>
                  <a:lnTo>
                    <a:pt x="0" y="781050"/>
                  </a:lnTo>
                  <a:lnTo>
                    <a:pt x="247650" y="914400"/>
                  </a:lnTo>
                  <a:lnTo>
                    <a:pt x="247650" y="590550"/>
                  </a:lnTo>
                </a:path>
              </a:pathLst>
            </a:custGeom>
            <a:pattFill prst="lgConfetti">
              <a:fgClr>
                <a:schemeClr val="tx1"/>
              </a:fgClr>
              <a:bgClr>
                <a:schemeClr val="accent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8" name="Background 2"/>
          <p:cNvGrpSpPr/>
          <p:nvPr/>
        </p:nvGrpSpPr>
        <p:grpSpPr>
          <a:xfrm>
            <a:off x="2237014" y="3196337"/>
            <a:ext cx="5594512" cy="2845233"/>
            <a:chOff x="2237014" y="3196337"/>
            <a:chExt cx="5594512" cy="2845233"/>
          </a:xfrm>
        </p:grpSpPr>
        <p:sp>
          <p:nvSpPr>
            <p:cNvPr id="13" name="Freeform 12"/>
            <p:cNvSpPr/>
            <p:nvPr/>
          </p:nvSpPr>
          <p:spPr>
            <a:xfrm>
              <a:off x="2628899" y="3196337"/>
              <a:ext cx="5202627" cy="2845233"/>
            </a:xfrm>
            <a:custGeom>
              <a:avLst/>
              <a:gdLst>
                <a:gd name="connsiteX0" fmla="*/ 653143 w 4229100"/>
                <a:gd name="connsiteY0" fmla="*/ 97972 h 2400300"/>
                <a:gd name="connsiteX1" fmla="*/ 653143 w 4229100"/>
                <a:gd name="connsiteY1" fmla="*/ 0 h 2400300"/>
                <a:gd name="connsiteX2" fmla="*/ 1959429 w 4229100"/>
                <a:gd name="connsiteY2" fmla="*/ 457200 h 2400300"/>
                <a:gd name="connsiteX3" fmla="*/ 2645229 w 4229100"/>
                <a:gd name="connsiteY3" fmla="*/ 979715 h 2400300"/>
                <a:gd name="connsiteX4" fmla="*/ 4229100 w 4229100"/>
                <a:gd name="connsiteY4" fmla="*/ 2400300 h 2400300"/>
                <a:gd name="connsiteX5" fmla="*/ 0 w 4229100"/>
                <a:gd name="connsiteY5" fmla="*/ 2139043 h 2400300"/>
                <a:gd name="connsiteX6" fmla="*/ 653143 w 4229100"/>
                <a:gd name="connsiteY6" fmla="*/ 97972 h 2400300"/>
                <a:gd name="connsiteX0" fmla="*/ 277586 w 4229100"/>
                <a:gd name="connsiteY0" fmla="*/ 0 h 2514599"/>
                <a:gd name="connsiteX1" fmla="*/ 653143 w 4229100"/>
                <a:gd name="connsiteY1" fmla="*/ 114299 h 2514599"/>
                <a:gd name="connsiteX2" fmla="*/ 1959429 w 4229100"/>
                <a:gd name="connsiteY2" fmla="*/ 571499 h 2514599"/>
                <a:gd name="connsiteX3" fmla="*/ 2645229 w 4229100"/>
                <a:gd name="connsiteY3" fmla="*/ 1094014 h 2514599"/>
                <a:gd name="connsiteX4" fmla="*/ 4229100 w 4229100"/>
                <a:gd name="connsiteY4" fmla="*/ 2514599 h 2514599"/>
                <a:gd name="connsiteX5" fmla="*/ 0 w 4229100"/>
                <a:gd name="connsiteY5" fmla="*/ 2253342 h 2514599"/>
                <a:gd name="connsiteX6" fmla="*/ 277586 w 4229100"/>
                <a:gd name="connsiteY6" fmla="*/ 0 h 2514599"/>
                <a:gd name="connsiteX0" fmla="*/ 277586 w 4229100"/>
                <a:gd name="connsiteY0" fmla="*/ 16329 h 2530928"/>
                <a:gd name="connsiteX1" fmla="*/ 604158 w 4229100"/>
                <a:gd name="connsiteY1" fmla="*/ 0 h 2530928"/>
                <a:gd name="connsiteX2" fmla="*/ 1959429 w 4229100"/>
                <a:gd name="connsiteY2" fmla="*/ 587828 h 2530928"/>
                <a:gd name="connsiteX3" fmla="*/ 2645229 w 4229100"/>
                <a:gd name="connsiteY3" fmla="*/ 1110343 h 2530928"/>
                <a:gd name="connsiteX4" fmla="*/ 4229100 w 4229100"/>
                <a:gd name="connsiteY4" fmla="*/ 2530928 h 2530928"/>
                <a:gd name="connsiteX5" fmla="*/ 0 w 4229100"/>
                <a:gd name="connsiteY5" fmla="*/ 2269671 h 2530928"/>
                <a:gd name="connsiteX6" fmla="*/ 277586 w 4229100"/>
                <a:gd name="connsiteY6" fmla="*/ 16329 h 253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9100" h="2530928">
                  <a:moveTo>
                    <a:pt x="277586" y="16329"/>
                  </a:moveTo>
                  <a:lnTo>
                    <a:pt x="604158" y="0"/>
                  </a:lnTo>
                  <a:lnTo>
                    <a:pt x="1959429" y="587828"/>
                  </a:lnTo>
                  <a:lnTo>
                    <a:pt x="2645229" y="1110343"/>
                  </a:lnTo>
                  <a:lnTo>
                    <a:pt x="4229100" y="2530928"/>
                  </a:lnTo>
                  <a:lnTo>
                    <a:pt x="0" y="2269671"/>
                  </a:lnTo>
                  <a:lnTo>
                    <a:pt x="277586" y="16329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237014" y="3657600"/>
              <a:ext cx="3984172" cy="2237014"/>
            </a:xfrm>
            <a:custGeom>
              <a:avLst/>
              <a:gdLst>
                <a:gd name="connsiteX0" fmla="*/ 489857 w 3984172"/>
                <a:gd name="connsiteY0" fmla="*/ 0 h 2237014"/>
                <a:gd name="connsiteX1" fmla="*/ 2122715 w 3984172"/>
                <a:gd name="connsiteY1" fmla="*/ 473529 h 2237014"/>
                <a:gd name="connsiteX2" fmla="*/ 2628900 w 3984172"/>
                <a:gd name="connsiteY2" fmla="*/ 1094014 h 2237014"/>
                <a:gd name="connsiteX3" fmla="*/ 3494315 w 3984172"/>
                <a:gd name="connsiteY3" fmla="*/ 1698171 h 2237014"/>
                <a:gd name="connsiteX4" fmla="*/ 3641272 w 3984172"/>
                <a:gd name="connsiteY4" fmla="*/ 1812471 h 2237014"/>
                <a:gd name="connsiteX5" fmla="*/ 3984172 w 3984172"/>
                <a:gd name="connsiteY5" fmla="*/ 2106386 h 2237014"/>
                <a:gd name="connsiteX6" fmla="*/ 3918857 w 3984172"/>
                <a:gd name="connsiteY6" fmla="*/ 2237014 h 2237014"/>
                <a:gd name="connsiteX7" fmla="*/ 2139043 w 3984172"/>
                <a:gd name="connsiteY7" fmla="*/ 2171700 h 2237014"/>
                <a:gd name="connsiteX8" fmla="*/ 734786 w 3984172"/>
                <a:gd name="connsiteY8" fmla="*/ 2073729 h 2237014"/>
                <a:gd name="connsiteX9" fmla="*/ 0 w 3984172"/>
                <a:gd name="connsiteY9" fmla="*/ 1404257 h 2237014"/>
                <a:gd name="connsiteX10" fmla="*/ 489857 w 3984172"/>
                <a:gd name="connsiteY10" fmla="*/ 0 h 223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84172" h="2237014">
                  <a:moveTo>
                    <a:pt x="489857" y="0"/>
                  </a:moveTo>
                  <a:lnTo>
                    <a:pt x="2122715" y="473529"/>
                  </a:lnTo>
                  <a:lnTo>
                    <a:pt x="2628900" y="1094014"/>
                  </a:lnTo>
                  <a:lnTo>
                    <a:pt x="3494315" y="1698171"/>
                  </a:lnTo>
                  <a:cubicBezTo>
                    <a:pt x="3617855" y="1804063"/>
                    <a:pt x="3563732" y="1773702"/>
                    <a:pt x="3641272" y="1812471"/>
                  </a:cubicBezTo>
                  <a:lnTo>
                    <a:pt x="3984172" y="2106386"/>
                  </a:lnTo>
                  <a:lnTo>
                    <a:pt x="3918857" y="2237014"/>
                  </a:lnTo>
                  <a:lnTo>
                    <a:pt x="2139043" y="2171700"/>
                  </a:lnTo>
                  <a:lnTo>
                    <a:pt x="734786" y="2073729"/>
                  </a:lnTo>
                  <a:lnTo>
                    <a:pt x="0" y="1404257"/>
                  </a:lnTo>
                  <a:lnTo>
                    <a:pt x="489857" y="0"/>
                  </a:lnTo>
                  <a:close/>
                </a:path>
              </a:pathLst>
            </a:custGeom>
            <a:pattFill prst="divot">
              <a:fgClr>
                <a:schemeClr val="tx1"/>
              </a:fgClr>
              <a:bgClr>
                <a:srgbClr val="5B9BD5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Background 3"/>
          <p:cNvGrpSpPr/>
          <p:nvPr/>
        </p:nvGrpSpPr>
        <p:grpSpPr>
          <a:xfrm>
            <a:off x="9127671" y="1469571"/>
            <a:ext cx="3673929" cy="3886201"/>
            <a:chOff x="9127671" y="1469571"/>
            <a:chExt cx="3673929" cy="3886201"/>
          </a:xfrm>
        </p:grpSpPr>
        <p:sp>
          <p:nvSpPr>
            <p:cNvPr id="3" name="Freeform 2"/>
            <p:cNvSpPr/>
            <p:nvPr/>
          </p:nvSpPr>
          <p:spPr>
            <a:xfrm>
              <a:off x="9127671" y="1469571"/>
              <a:ext cx="3526972" cy="3886201"/>
            </a:xfrm>
            <a:custGeom>
              <a:avLst/>
              <a:gdLst>
                <a:gd name="connsiteX0" fmla="*/ 0 w 3510643"/>
                <a:gd name="connsiteY0" fmla="*/ 3690258 h 3886200"/>
                <a:gd name="connsiteX1" fmla="*/ 506186 w 3510643"/>
                <a:gd name="connsiteY1" fmla="*/ 3216729 h 3886200"/>
                <a:gd name="connsiteX2" fmla="*/ 800100 w 3510643"/>
                <a:gd name="connsiteY2" fmla="*/ 3037115 h 3886200"/>
                <a:gd name="connsiteX3" fmla="*/ 1077686 w 3510643"/>
                <a:gd name="connsiteY3" fmla="*/ 2890158 h 3886200"/>
                <a:gd name="connsiteX4" fmla="*/ 1257300 w 3510643"/>
                <a:gd name="connsiteY4" fmla="*/ 2481943 h 3886200"/>
                <a:gd name="connsiteX5" fmla="*/ 1224643 w 3510643"/>
                <a:gd name="connsiteY5" fmla="*/ 2057400 h 3886200"/>
                <a:gd name="connsiteX6" fmla="*/ 1518557 w 3510643"/>
                <a:gd name="connsiteY6" fmla="*/ 1943100 h 3886200"/>
                <a:gd name="connsiteX7" fmla="*/ 1779814 w 3510643"/>
                <a:gd name="connsiteY7" fmla="*/ 1649186 h 3886200"/>
                <a:gd name="connsiteX8" fmla="*/ 1828800 w 3510643"/>
                <a:gd name="connsiteY8" fmla="*/ 1387929 h 3886200"/>
                <a:gd name="connsiteX9" fmla="*/ 2204357 w 3510643"/>
                <a:gd name="connsiteY9" fmla="*/ 1191986 h 3886200"/>
                <a:gd name="connsiteX10" fmla="*/ 2253343 w 3510643"/>
                <a:gd name="connsiteY10" fmla="*/ 816429 h 3886200"/>
                <a:gd name="connsiteX11" fmla="*/ 1943100 w 3510643"/>
                <a:gd name="connsiteY11" fmla="*/ 669472 h 3886200"/>
                <a:gd name="connsiteX12" fmla="*/ 1943100 w 3510643"/>
                <a:gd name="connsiteY12" fmla="*/ 342900 h 3886200"/>
                <a:gd name="connsiteX13" fmla="*/ 1975757 w 3510643"/>
                <a:gd name="connsiteY13" fmla="*/ 163286 h 3886200"/>
                <a:gd name="connsiteX14" fmla="*/ 2204357 w 3510643"/>
                <a:gd name="connsiteY14" fmla="*/ 32658 h 3886200"/>
                <a:gd name="connsiteX15" fmla="*/ 2383971 w 3510643"/>
                <a:gd name="connsiteY15" fmla="*/ 16329 h 3886200"/>
                <a:gd name="connsiteX16" fmla="*/ 2677886 w 3510643"/>
                <a:gd name="connsiteY16" fmla="*/ 0 h 3886200"/>
                <a:gd name="connsiteX17" fmla="*/ 2922814 w 3510643"/>
                <a:gd name="connsiteY17" fmla="*/ 16329 h 3886200"/>
                <a:gd name="connsiteX18" fmla="*/ 3037114 w 3510643"/>
                <a:gd name="connsiteY18" fmla="*/ 16329 h 3886200"/>
                <a:gd name="connsiteX19" fmla="*/ 3135086 w 3510643"/>
                <a:gd name="connsiteY19" fmla="*/ 48986 h 3886200"/>
                <a:gd name="connsiteX20" fmla="*/ 3445329 w 3510643"/>
                <a:gd name="connsiteY20" fmla="*/ 440872 h 3886200"/>
                <a:gd name="connsiteX21" fmla="*/ 3510643 w 3510643"/>
                <a:gd name="connsiteY21" fmla="*/ 3886200 h 3886200"/>
                <a:gd name="connsiteX22" fmla="*/ 0 w 3510643"/>
                <a:gd name="connsiteY22" fmla="*/ 3690258 h 3886200"/>
                <a:gd name="connsiteX0" fmla="*/ 0 w 3526972"/>
                <a:gd name="connsiteY0" fmla="*/ 3886201 h 3886201"/>
                <a:gd name="connsiteX1" fmla="*/ 522515 w 3526972"/>
                <a:gd name="connsiteY1" fmla="*/ 3216729 h 3886201"/>
                <a:gd name="connsiteX2" fmla="*/ 816429 w 3526972"/>
                <a:gd name="connsiteY2" fmla="*/ 3037115 h 3886201"/>
                <a:gd name="connsiteX3" fmla="*/ 1094015 w 3526972"/>
                <a:gd name="connsiteY3" fmla="*/ 2890158 h 3886201"/>
                <a:gd name="connsiteX4" fmla="*/ 1273629 w 3526972"/>
                <a:gd name="connsiteY4" fmla="*/ 2481943 h 3886201"/>
                <a:gd name="connsiteX5" fmla="*/ 1240972 w 3526972"/>
                <a:gd name="connsiteY5" fmla="*/ 2057400 h 3886201"/>
                <a:gd name="connsiteX6" fmla="*/ 1534886 w 3526972"/>
                <a:gd name="connsiteY6" fmla="*/ 1943100 h 3886201"/>
                <a:gd name="connsiteX7" fmla="*/ 1796143 w 3526972"/>
                <a:gd name="connsiteY7" fmla="*/ 1649186 h 3886201"/>
                <a:gd name="connsiteX8" fmla="*/ 1845129 w 3526972"/>
                <a:gd name="connsiteY8" fmla="*/ 1387929 h 3886201"/>
                <a:gd name="connsiteX9" fmla="*/ 2220686 w 3526972"/>
                <a:gd name="connsiteY9" fmla="*/ 1191986 h 3886201"/>
                <a:gd name="connsiteX10" fmla="*/ 2269672 w 3526972"/>
                <a:gd name="connsiteY10" fmla="*/ 816429 h 3886201"/>
                <a:gd name="connsiteX11" fmla="*/ 1959429 w 3526972"/>
                <a:gd name="connsiteY11" fmla="*/ 669472 h 3886201"/>
                <a:gd name="connsiteX12" fmla="*/ 1959429 w 3526972"/>
                <a:gd name="connsiteY12" fmla="*/ 342900 h 3886201"/>
                <a:gd name="connsiteX13" fmla="*/ 1992086 w 3526972"/>
                <a:gd name="connsiteY13" fmla="*/ 163286 h 3886201"/>
                <a:gd name="connsiteX14" fmla="*/ 2220686 w 3526972"/>
                <a:gd name="connsiteY14" fmla="*/ 32658 h 3886201"/>
                <a:gd name="connsiteX15" fmla="*/ 2400300 w 3526972"/>
                <a:gd name="connsiteY15" fmla="*/ 16329 h 3886201"/>
                <a:gd name="connsiteX16" fmla="*/ 2694215 w 3526972"/>
                <a:gd name="connsiteY16" fmla="*/ 0 h 3886201"/>
                <a:gd name="connsiteX17" fmla="*/ 2939143 w 3526972"/>
                <a:gd name="connsiteY17" fmla="*/ 16329 h 3886201"/>
                <a:gd name="connsiteX18" fmla="*/ 3053443 w 3526972"/>
                <a:gd name="connsiteY18" fmla="*/ 16329 h 3886201"/>
                <a:gd name="connsiteX19" fmla="*/ 3151415 w 3526972"/>
                <a:gd name="connsiteY19" fmla="*/ 48986 h 3886201"/>
                <a:gd name="connsiteX20" fmla="*/ 3461658 w 3526972"/>
                <a:gd name="connsiteY20" fmla="*/ 440872 h 3886201"/>
                <a:gd name="connsiteX21" fmla="*/ 3526972 w 3526972"/>
                <a:gd name="connsiteY21" fmla="*/ 3886200 h 3886201"/>
                <a:gd name="connsiteX22" fmla="*/ 0 w 3526972"/>
                <a:gd name="connsiteY22" fmla="*/ 3886201 h 388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6972" h="3886201">
                  <a:moveTo>
                    <a:pt x="0" y="3886201"/>
                  </a:moveTo>
                  <a:lnTo>
                    <a:pt x="522515" y="3216729"/>
                  </a:lnTo>
                  <a:lnTo>
                    <a:pt x="816429" y="3037115"/>
                  </a:lnTo>
                  <a:lnTo>
                    <a:pt x="1094015" y="2890158"/>
                  </a:lnTo>
                  <a:lnTo>
                    <a:pt x="1273629" y="2481943"/>
                  </a:lnTo>
                  <a:lnTo>
                    <a:pt x="1240972" y="2057400"/>
                  </a:lnTo>
                  <a:lnTo>
                    <a:pt x="1534886" y="1943100"/>
                  </a:lnTo>
                  <a:lnTo>
                    <a:pt x="1796143" y="1649186"/>
                  </a:lnTo>
                  <a:lnTo>
                    <a:pt x="1845129" y="1387929"/>
                  </a:lnTo>
                  <a:lnTo>
                    <a:pt x="2220686" y="1191986"/>
                  </a:lnTo>
                  <a:lnTo>
                    <a:pt x="2269672" y="816429"/>
                  </a:lnTo>
                  <a:lnTo>
                    <a:pt x="1959429" y="669472"/>
                  </a:lnTo>
                  <a:lnTo>
                    <a:pt x="1959429" y="342900"/>
                  </a:lnTo>
                  <a:lnTo>
                    <a:pt x="1992086" y="163286"/>
                  </a:lnTo>
                  <a:lnTo>
                    <a:pt x="2220686" y="32658"/>
                  </a:lnTo>
                  <a:lnTo>
                    <a:pt x="2400300" y="16329"/>
                  </a:lnTo>
                  <a:lnTo>
                    <a:pt x="2694215" y="0"/>
                  </a:lnTo>
                  <a:lnTo>
                    <a:pt x="2939143" y="16329"/>
                  </a:lnTo>
                  <a:lnTo>
                    <a:pt x="3053443" y="16329"/>
                  </a:lnTo>
                  <a:lnTo>
                    <a:pt x="3151415" y="48986"/>
                  </a:lnTo>
                  <a:lnTo>
                    <a:pt x="3461658" y="440872"/>
                  </a:lnTo>
                  <a:lnTo>
                    <a:pt x="3526972" y="3886200"/>
                  </a:lnTo>
                  <a:lnTo>
                    <a:pt x="0" y="388620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881757" y="1753823"/>
              <a:ext cx="772886" cy="921907"/>
            </a:xfrm>
            <a:prstGeom prst="ellipse">
              <a:avLst/>
            </a:prstGeom>
            <a:pattFill prst="lgCheck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0499271" y="2792186"/>
              <a:ext cx="2302329" cy="2481943"/>
            </a:xfrm>
            <a:custGeom>
              <a:avLst/>
              <a:gdLst>
                <a:gd name="connsiteX0" fmla="*/ 1747158 w 2302329"/>
                <a:gd name="connsiteY0" fmla="*/ 146957 h 2481943"/>
                <a:gd name="connsiteX1" fmla="*/ 1600200 w 2302329"/>
                <a:gd name="connsiteY1" fmla="*/ 375557 h 2481943"/>
                <a:gd name="connsiteX2" fmla="*/ 1583872 w 2302329"/>
                <a:gd name="connsiteY2" fmla="*/ 522514 h 2481943"/>
                <a:gd name="connsiteX3" fmla="*/ 1420586 w 2302329"/>
                <a:gd name="connsiteY3" fmla="*/ 702128 h 2481943"/>
                <a:gd name="connsiteX4" fmla="*/ 1371600 w 2302329"/>
                <a:gd name="connsiteY4" fmla="*/ 914400 h 2481943"/>
                <a:gd name="connsiteX5" fmla="*/ 996043 w 2302329"/>
                <a:gd name="connsiteY5" fmla="*/ 865414 h 2481943"/>
                <a:gd name="connsiteX6" fmla="*/ 865415 w 2302329"/>
                <a:gd name="connsiteY6" fmla="*/ 702128 h 2481943"/>
                <a:gd name="connsiteX7" fmla="*/ 832758 w 2302329"/>
                <a:gd name="connsiteY7" fmla="*/ 963385 h 2481943"/>
                <a:gd name="connsiteX8" fmla="*/ 1191986 w 2302329"/>
                <a:gd name="connsiteY8" fmla="*/ 1110343 h 2481943"/>
                <a:gd name="connsiteX9" fmla="*/ 1338943 w 2302329"/>
                <a:gd name="connsiteY9" fmla="*/ 1338943 h 2481943"/>
                <a:gd name="connsiteX10" fmla="*/ 1371600 w 2302329"/>
                <a:gd name="connsiteY10" fmla="*/ 1649185 h 2481943"/>
                <a:gd name="connsiteX11" fmla="*/ 1387929 w 2302329"/>
                <a:gd name="connsiteY11" fmla="*/ 1910443 h 2481943"/>
                <a:gd name="connsiteX12" fmla="*/ 1159329 w 2302329"/>
                <a:gd name="connsiteY12" fmla="*/ 1926771 h 2481943"/>
                <a:gd name="connsiteX13" fmla="*/ 1061358 w 2302329"/>
                <a:gd name="connsiteY13" fmla="*/ 1992085 h 2481943"/>
                <a:gd name="connsiteX14" fmla="*/ 963386 w 2302329"/>
                <a:gd name="connsiteY14" fmla="*/ 2139043 h 2481943"/>
                <a:gd name="connsiteX15" fmla="*/ 522515 w 2302329"/>
                <a:gd name="connsiteY15" fmla="*/ 2383971 h 2481943"/>
                <a:gd name="connsiteX16" fmla="*/ 16329 w 2302329"/>
                <a:gd name="connsiteY16" fmla="*/ 2449285 h 2481943"/>
                <a:gd name="connsiteX17" fmla="*/ 0 w 2302329"/>
                <a:gd name="connsiteY17" fmla="*/ 2237014 h 2481943"/>
                <a:gd name="connsiteX18" fmla="*/ 2302329 w 2302329"/>
                <a:gd name="connsiteY18" fmla="*/ 2481943 h 2481943"/>
                <a:gd name="connsiteX19" fmla="*/ 2220686 w 2302329"/>
                <a:gd name="connsiteY19" fmla="*/ 0 h 2481943"/>
                <a:gd name="connsiteX20" fmla="*/ 1747158 w 2302329"/>
                <a:gd name="connsiteY20" fmla="*/ 146957 h 248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02329" h="2481943">
                  <a:moveTo>
                    <a:pt x="1747158" y="146957"/>
                  </a:moveTo>
                  <a:lnTo>
                    <a:pt x="1600200" y="375557"/>
                  </a:lnTo>
                  <a:lnTo>
                    <a:pt x="1583872" y="522514"/>
                  </a:lnTo>
                  <a:lnTo>
                    <a:pt x="1420586" y="702128"/>
                  </a:lnTo>
                  <a:lnTo>
                    <a:pt x="1371600" y="914400"/>
                  </a:lnTo>
                  <a:lnTo>
                    <a:pt x="996043" y="865414"/>
                  </a:lnTo>
                  <a:lnTo>
                    <a:pt x="865415" y="702128"/>
                  </a:lnTo>
                  <a:lnTo>
                    <a:pt x="832758" y="963385"/>
                  </a:lnTo>
                  <a:lnTo>
                    <a:pt x="1191986" y="1110343"/>
                  </a:lnTo>
                  <a:lnTo>
                    <a:pt x="1338943" y="1338943"/>
                  </a:lnTo>
                  <a:lnTo>
                    <a:pt x="1371600" y="1649185"/>
                  </a:lnTo>
                  <a:lnTo>
                    <a:pt x="1387929" y="1910443"/>
                  </a:lnTo>
                  <a:cubicBezTo>
                    <a:pt x="1213924" y="1929776"/>
                    <a:pt x="1290259" y="1926771"/>
                    <a:pt x="1159329" y="1926771"/>
                  </a:cubicBezTo>
                  <a:lnTo>
                    <a:pt x="1061358" y="1992085"/>
                  </a:lnTo>
                  <a:cubicBezTo>
                    <a:pt x="972641" y="2116289"/>
                    <a:pt x="1000654" y="2064507"/>
                    <a:pt x="963386" y="2139043"/>
                  </a:cubicBezTo>
                  <a:lnTo>
                    <a:pt x="522515" y="2383971"/>
                  </a:lnTo>
                  <a:lnTo>
                    <a:pt x="16329" y="2449285"/>
                  </a:lnTo>
                  <a:lnTo>
                    <a:pt x="0" y="2237014"/>
                  </a:lnTo>
                  <a:lnTo>
                    <a:pt x="2302329" y="2481943"/>
                  </a:lnTo>
                  <a:lnTo>
                    <a:pt x="2220686" y="0"/>
                  </a:lnTo>
                  <a:lnTo>
                    <a:pt x="1747158" y="146957"/>
                  </a:lnTo>
                  <a:close/>
                </a:path>
              </a:pathLst>
            </a:custGeom>
            <a:pattFill prst="lgCheck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Background 4"/>
          <p:cNvGrpSpPr/>
          <p:nvPr/>
        </p:nvGrpSpPr>
        <p:grpSpPr>
          <a:xfrm>
            <a:off x="2235200" y="2792186"/>
            <a:ext cx="11054443" cy="7182918"/>
            <a:chOff x="2235200" y="2792186"/>
            <a:chExt cx="11054443" cy="7182918"/>
          </a:xfrm>
        </p:grpSpPr>
        <p:pic>
          <p:nvPicPr>
            <p:cNvPr id="1026" name="Picture 2" descr="http://www.vectorart.com/webart/products/37741W.GIF"/>
            <p:cNvPicPr>
              <a:picLocks noChangeAspect="1" noChangeArrowheads="1"/>
            </p:cNvPicPr>
            <p:nvPr/>
          </p:nvPicPr>
          <p:blipFill>
            <a:blip r:embed="rId3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0" y="4254500"/>
              <a:ext cx="552450" cy="3869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Freeform 11"/>
            <p:cNvSpPr/>
            <p:nvPr/>
          </p:nvSpPr>
          <p:spPr>
            <a:xfrm>
              <a:off x="2235200" y="5876379"/>
              <a:ext cx="11054443" cy="4098725"/>
            </a:xfrm>
            <a:custGeom>
              <a:avLst/>
              <a:gdLst>
                <a:gd name="connsiteX0" fmla="*/ 0 w 11054443"/>
                <a:gd name="connsiteY0" fmla="*/ 2400300 h 4098725"/>
                <a:gd name="connsiteX1" fmla="*/ 1175658 w 11054443"/>
                <a:gd name="connsiteY1" fmla="*/ 2139043 h 4098725"/>
                <a:gd name="connsiteX2" fmla="*/ 1322615 w 11054443"/>
                <a:gd name="connsiteY2" fmla="*/ 1992086 h 4098725"/>
                <a:gd name="connsiteX3" fmla="*/ 1861458 w 11054443"/>
                <a:gd name="connsiteY3" fmla="*/ 1877786 h 4098725"/>
                <a:gd name="connsiteX4" fmla="*/ 2008415 w 11054443"/>
                <a:gd name="connsiteY4" fmla="*/ 1877786 h 4098725"/>
                <a:gd name="connsiteX5" fmla="*/ 2171700 w 11054443"/>
                <a:gd name="connsiteY5" fmla="*/ 1845129 h 4098725"/>
                <a:gd name="connsiteX6" fmla="*/ 2547258 w 11054443"/>
                <a:gd name="connsiteY6" fmla="*/ 1845129 h 4098725"/>
                <a:gd name="connsiteX7" fmla="*/ 2857500 w 11054443"/>
                <a:gd name="connsiteY7" fmla="*/ 1698171 h 4098725"/>
                <a:gd name="connsiteX8" fmla="*/ 3118758 w 11054443"/>
                <a:gd name="connsiteY8" fmla="*/ 1714500 h 4098725"/>
                <a:gd name="connsiteX9" fmla="*/ 3396343 w 11054443"/>
                <a:gd name="connsiteY9" fmla="*/ 1665514 h 4098725"/>
                <a:gd name="connsiteX10" fmla="*/ 3673929 w 11054443"/>
                <a:gd name="connsiteY10" fmla="*/ 1681843 h 4098725"/>
                <a:gd name="connsiteX11" fmla="*/ 3886200 w 11054443"/>
                <a:gd name="connsiteY11" fmla="*/ 1730829 h 4098725"/>
                <a:gd name="connsiteX12" fmla="*/ 4033158 w 11054443"/>
                <a:gd name="connsiteY12" fmla="*/ 1763486 h 4098725"/>
                <a:gd name="connsiteX13" fmla="*/ 4082143 w 11054443"/>
                <a:gd name="connsiteY13" fmla="*/ 1779814 h 4098725"/>
                <a:gd name="connsiteX14" fmla="*/ 4294415 w 11054443"/>
                <a:gd name="connsiteY14" fmla="*/ 1796143 h 4098725"/>
                <a:gd name="connsiteX15" fmla="*/ 4686300 w 11054443"/>
                <a:gd name="connsiteY15" fmla="*/ 1812471 h 4098725"/>
                <a:gd name="connsiteX16" fmla="*/ 4865915 w 11054443"/>
                <a:gd name="connsiteY16" fmla="*/ 1812471 h 4098725"/>
                <a:gd name="connsiteX17" fmla="*/ 5159829 w 11054443"/>
                <a:gd name="connsiteY17" fmla="*/ 1681843 h 4098725"/>
                <a:gd name="connsiteX18" fmla="*/ 5910943 w 11054443"/>
                <a:gd name="connsiteY18" fmla="*/ 1469571 h 4098725"/>
                <a:gd name="connsiteX19" fmla="*/ 5829300 w 11054443"/>
                <a:gd name="connsiteY19" fmla="*/ 1371600 h 4098725"/>
                <a:gd name="connsiteX20" fmla="*/ 5617029 w 11054443"/>
                <a:gd name="connsiteY20" fmla="*/ 1143000 h 4098725"/>
                <a:gd name="connsiteX21" fmla="*/ 5568043 w 11054443"/>
                <a:gd name="connsiteY21" fmla="*/ 914400 h 4098725"/>
                <a:gd name="connsiteX22" fmla="*/ 5568043 w 11054443"/>
                <a:gd name="connsiteY22" fmla="*/ 620486 h 4098725"/>
                <a:gd name="connsiteX23" fmla="*/ 5861958 w 11054443"/>
                <a:gd name="connsiteY23" fmla="*/ 457200 h 4098725"/>
                <a:gd name="connsiteX24" fmla="*/ 5976258 w 11054443"/>
                <a:gd name="connsiteY24" fmla="*/ 473529 h 4098725"/>
                <a:gd name="connsiteX25" fmla="*/ 6041572 w 11054443"/>
                <a:gd name="connsiteY25" fmla="*/ 326571 h 4098725"/>
                <a:gd name="connsiteX26" fmla="*/ 6074229 w 11054443"/>
                <a:gd name="connsiteY26" fmla="*/ 146957 h 4098725"/>
                <a:gd name="connsiteX27" fmla="*/ 6237515 w 11054443"/>
                <a:gd name="connsiteY27" fmla="*/ 32657 h 4098725"/>
                <a:gd name="connsiteX28" fmla="*/ 6596743 w 11054443"/>
                <a:gd name="connsiteY28" fmla="*/ 0 h 4098725"/>
                <a:gd name="connsiteX29" fmla="*/ 6890658 w 11054443"/>
                <a:gd name="connsiteY29" fmla="*/ 261257 h 4098725"/>
                <a:gd name="connsiteX30" fmla="*/ 6988629 w 11054443"/>
                <a:gd name="connsiteY30" fmla="*/ 424543 h 4098725"/>
                <a:gd name="connsiteX31" fmla="*/ 7135586 w 11054443"/>
                <a:gd name="connsiteY31" fmla="*/ 457200 h 4098725"/>
                <a:gd name="connsiteX32" fmla="*/ 7347858 w 11054443"/>
                <a:gd name="connsiteY32" fmla="*/ 457200 h 4098725"/>
                <a:gd name="connsiteX33" fmla="*/ 7494815 w 11054443"/>
                <a:gd name="connsiteY33" fmla="*/ 408214 h 4098725"/>
                <a:gd name="connsiteX34" fmla="*/ 7658100 w 11054443"/>
                <a:gd name="connsiteY34" fmla="*/ 212271 h 4098725"/>
                <a:gd name="connsiteX35" fmla="*/ 7788729 w 11054443"/>
                <a:gd name="connsiteY35" fmla="*/ 146957 h 4098725"/>
                <a:gd name="connsiteX36" fmla="*/ 7903029 w 11054443"/>
                <a:gd name="connsiteY36" fmla="*/ 81643 h 4098725"/>
                <a:gd name="connsiteX37" fmla="*/ 8147958 w 11054443"/>
                <a:gd name="connsiteY37" fmla="*/ 244929 h 4098725"/>
                <a:gd name="connsiteX38" fmla="*/ 8245929 w 11054443"/>
                <a:gd name="connsiteY38" fmla="*/ 653143 h 4098725"/>
                <a:gd name="connsiteX39" fmla="*/ 8245929 w 11054443"/>
                <a:gd name="connsiteY39" fmla="*/ 914400 h 4098725"/>
                <a:gd name="connsiteX40" fmla="*/ 8311243 w 11054443"/>
                <a:gd name="connsiteY40" fmla="*/ 1143000 h 4098725"/>
                <a:gd name="connsiteX41" fmla="*/ 8670472 w 11054443"/>
                <a:gd name="connsiteY41" fmla="*/ 996043 h 4098725"/>
                <a:gd name="connsiteX42" fmla="*/ 8866415 w 11054443"/>
                <a:gd name="connsiteY42" fmla="*/ 1257300 h 4098725"/>
                <a:gd name="connsiteX43" fmla="*/ 8850086 w 11054443"/>
                <a:gd name="connsiteY43" fmla="*/ 1632857 h 4098725"/>
                <a:gd name="connsiteX44" fmla="*/ 9013372 w 11054443"/>
                <a:gd name="connsiteY44" fmla="*/ 1649186 h 4098725"/>
                <a:gd name="connsiteX45" fmla="*/ 9176658 w 11054443"/>
                <a:gd name="connsiteY45" fmla="*/ 1665514 h 4098725"/>
                <a:gd name="connsiteX46" fmla="*/ 9274629 w 11054443"/>
                <a:gd name="connsiteY46" fmla="*/ 1681843 h 4098725"/>
                <a:gd name="connsiteX47" fmla="*/ 9454243 w 11054443"/>
                <a:gd name="connsiteY47" fmla="*/ 1681843 h 4098725"/>
                <a:gd name="connsiteX48" fmla="*/ 9846129 w 11054443"/>
                <a:gd name="connsiteY48" fmla="*/ 1681843 h 4098725"/>
                <a:gd name="connsiteX49" fmla="*/ 10058400 w 11054443"/>
                <a:gd name="connsiteY49" fmla="*/ 1763486 h 4098725"/>
                <a:gd name="connsiteX50" fmla="*/ 10368643 w 11054443"/>
                <a:gd name="connsiteY50" fmla="*/ 1779814 h 4098725"/>
                <a:gd name="connsiteX51" fmla="*/ 11054443 w 11054443"/>
                <a:gd name="connsiteY51" fmla="*/ 2122714 h 4098725"/>
                <a:gd name="connsiteX52" fmla="*/ 10907486 w 11054443"/>
                <a:gd name="connsiteY52" fmla="*/ 3282043 h 4098725"/>
                <a:gd name="connsiteX53" fmla="*/ 10613572 w 11054443"/>
                <a:gd name="connsiteY53" fmla="*/ 3706586 h 4098725"/>
                <a:gd name="connsiteX54" fmla="*/ 9339943 w 11054443"/>
                <a:gd name="connsiteY54" fmla="*/ 3886200 h 4098725"/>
                <a:gd name="connsiteX55" fmla="*/ 6874329 w 11054443"/>
                <a:gd name="connsiteY55" fmla="*/ 4049486 h 4098725"/>
                <a:gd name="connsiteX56" fmla="*/ 6645729 w 11054443"/>
                <a:gd name="connsiteY56" fmla="*/ 4049486 h 4098725"/>
                <a:gd name="connsiteX57" fmla="*/ 4669972 w 11054443"/>
                <a:gd name="connsiteY57" fmla="*/ 4000500 h 4098725"/>
                <a:gd name="connsiteX58" fmla="*/ 4555672 w 11054443"/>
                <a:gd name="connsiteY58" fmla="*/ 4082143 h 4098725"/>
                <a:gd name="connsiteX59" fmla="*/ 4310743 w 11054443"/>
                <a:gd name="connsiteY59" fmla="*/ 4098471 h 4098725"/>
                <a:gd name="connsiteX60" fmla="*/ 2269672 w 11054443"/>
                <a:gd name="connsiteY60" fmla="*/ 3771900 h 4098725"/>
                <a:gd name="connsiteX61" fmla="*/ 1959429 w 11054443"/>
                <a:gd name="connsiteY61" fmla="*/ 3853543 h 4098725"/>
                <a:gd name="connsiteX62" fmla="*/ 1714500 w 11054443"/>
                <a:gd name="connsiteY62" fmla="*/ 3853543 h 4098725"/>
                <a:gd name="connsiteX63" fmla="*/ 963386 w 11054443"/>
                <a:gd name="connsiteY63" fmla="*/ 3722914 h 4098725"/>
                <a:gd name="connsiteX64" fmla="*/ 767443 w 11054443"/>
                <a:gd name="connsiteY64" fmla="*/ 3722914 h 4098725"/>
                <a:gd name="connsiteX65" fmla="*/ 522515 w 11054443"/>
                <a:gd name="connsiteY65" fmla="*/ 3477986 h 4098725"/>
                <a:gd name="connsiteX66" fmla="*/ 0 w 11054443"/>
                <a:gd name="connsiteY66" fmla="*/ 2400300 h 409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1054443" h="4098725">
                  <a:moveTo>
                    <a:pt x="0" y="2400300"/>
                  </a:moveTo>
                  <a:lnTo>
                    <a:pt x="1175658" y="2139043"/>
                  </a:lnTo>
                  <a:lnTo>
                    <a:pt x="1322615" y="1992086"/>
                  </a:lnTo>
                  <a:lnTo>
                    <a:pt x="1861458" y="1877786"/>
                  </a:lnTo>
                  <a:lnTo>
                    <a:pt x="2008415" y="1877786"/>
                  </a:lnTo>
                  <a:lnTo>
                    <a:pt x="2171700" y="1845129"/>
                  </a:lnTo>
                  <a:lnTo>
                    <a:pt x="2547258" y="1845129"/>
                  </a:lnTo>
                  <a:lnTo>
                    <a:pt x="2857500" y="1698171"/>
                  </a:lnTo>
                  <a:cubicBezTo>
                    <a:pt x="3096958" y="1715276"/>
                    <a:pt x="3009706" y="1714500"/>
                    <a:pt x="3118758" y="1714500"/>
                  </a:cubicBezTo>
                  <a:lnTo>
                    <a:pt x="3396343" y="1665514"/>
                  </a:lnTo>
                  <a:cubicBezTo>
                    <a:pt x="3652134" y="1682567"/>
                    <a:pt x="3559448" y="1681843"/>
                    <a:pt x="3673929" y="1681843"/>
                  </a:cubicBezTo>
                  <a:lnTo>
                    <a:pt x="3886200" y="1730829"/>
                  </a:lnTo>
                  <a:cubicBezTo>
                    <a:pt x="3935186" y="1741715"/>
                    <a:pt x="3984475" y="1751316"/>
                    <a:pt x="4033158" y="1763486"/>
                  </a:cubicBezTo>
                  <a:cubicBezTo>
                    <a:pt x="4049856" y="1767660"/>
                    <a:pt x="4065132" y="1777197"/>
                    <a:pt x="4082143" y="1779814"/>
                  </a:cubicBezTo>
                  <a:cubicBezTo>
                    <a:pt x="4198843" y="1797768"/>
                    <a:pt x="4209485" y="1796143"/>
                    <a:pt x="4294415" y="1796143"/>
                  </a:cubicBezTo>
                  <a:lnTo>
                    <a:pt x="4686300" y="1812471"/>
                  </a:lnTo>
                  <a:lnTo>
                    <a:pt x="4865915" y="1812471"/>
                  </a:lnTo>
                  <a:lnTo>
                    <a:pt x="5159829" y="1681843"/>
                  </a:lnTo>
                  <a:lnTo>
                    <a:pt x="5910943" y="1469571"/>
                  </a:lnTo>
                  <a:lnTo>
                    <a:pt x="5829300" y="1371600"/>
                  </a:lnTo>
                  <a:lnTo>
                    <a:pt x="5617029" y="1143000"/>
                  </a:lnTo>
                  <a:lnTo>
                    <a:pt x="5568043" y="914400"/>
                  </a:lnTo>
                  <a:lnTo>
                    <a:pt x="5568043" y="620486"/>
                  </a:lnTo>
                  <a:lnTo>
                    <a:pt x="5861958" y="457200"/>
                  </a:lnTo>
                  <a:lnTo>
                    <a:pt x="5976258" y="473529"/>
                  </a:lnTo>
                  <a:cubicBezTo>
                    <a:pt x="6027946" y="335693"/>
                    <a:pt x="5992360" y="375783"/>
                    <a:pt x="6041572" y="326571"/>
                  </a:cubicBezTo>
                  <a:lnTo>
                    <a:pt x="6074229" y="146957"/>
                  </a:lnTo>
                  <a:lnTo>
                    <a:pt x="6237515" y="32657"/>
                  </a:lnTo>
                  <a:lnTo>
                    <a:pt x="6596743" y="0"/>
                  </a:lnTo>
                  <a:lnTo>
                    <a:pt x="6890658" y="261257"/>
                  </a:lnTo>
                  <a:lnTo>
                    <a:pt x="6988629" y="424543"/>
                  </a:lnTo>
                  <a:lnTo>
                    <a:pt x="7135586" y="457200"/>
                  </a:lnTo>
                  <a:lnTo>
                    <a:pt x="7347858" y="457200"/>
                  </a:lnTo>
                  <a:lnTo>
                    <a:pt x="7494815" y="408214"/>
                  </a:lnTo>
                  <a:lnTo>
                    <a:pt x="7658100" y="212271"/>
                  </a:lnTo>
                  <a:lnTo>
                    <a:pt x="7788729" y="146957"/>
                  </a:lnTo>
                  <a:lnTo>
                    <a:pt x="7903029" y="81643"/>
                  </a:lnTo>
                  <a:lnTo>
                    <a:pt x="8147958" y="244929"/>
                  </a:lnTo>
                  <a:lnTo>
                    <a:pt x="8245929" y="653143"/>
                  </a:lnTo>
                  <a:lnTo>
                    <a:pt x="8245929" y="914400"/>
                  </a:lnTo>
                  <a:lnTo>
                    <a:pt x="8311243" y="1143000"/>
                  </a:lnTo>
                  <a:lnTo>
                    <a:pt x="8670472" y="996043"/>
                  </a:lnTo>
                  <a:lnTo>
                    <a:pt x="8866415" y="1257300"/>
                  </a:lnTo>
                  <a:lnTo>
                    <a:pt x="8850086" y="1632857"/>
                  </a:lnTo>
                  <a:lnTo>
                    <a:pt x="9013372" y="1649186"/>
                  </a:lnTo>
                  <a:cubicBezTo>
                    <a:pt x="9067801" y="1654629"/>
                    <a:pt x="9122380" y="1658729"/>
                    <a:pt x="9176658" y="1665514"/>
                  </a:cubicBezTo>
                  <a:cubicBezTo>
                    <a:pt x="9209510" y="1669620"/>
                    <a:pt x="9241579" y="1679899"/>
                    <a:pt x="9274629" y="1681843"/>
                  </a:cubicBezTo>
                  <a:cubicBezTo>
                    <a:pt x="9334397" y="1685359"/>
                    <a:pt x="9394372" y="1681843"/>
                    <a:pt x="9454243" y="1681843"/>
                  </a:cubicBezTo>
                  <a:lnTo>
                    <a:pt x="9846129" y="1681843"/>
                  </a:lnTo>
                  <a:cubicBezTo>
                    <a:pt x="9916886" y="1709057"/>
                    <a:pt x="9983054" y="1755115"/>
                    <a:pt x="10058400" y="1763486"/>
                  </a:cubicBezTo>
                  <a:cubicBezTo>
                    <a:pt x="10259453" y="1785824"/>
                    <a:pt x="10156071" y="1779814"/>
                    <a:pt x="10368643" y="1779814"/>
                  </a:cubicBezTo>
                  <a:lnTo>
                    <a:pt x="11054443" y="2122714"/>
                  </a:lnTo>
                  <a:lnTo>
                    <a:pt x="10907486" y="3282043"/>
                  </a:lnTo>
                  <a:lnTo>
                    <a:pt x="10613572" y="3706586"/>
                  </a:lnTo>
                  <a:lnTo>
                    <a:pt x="9339943" y="3886200"/>
                  </a:lnTo>
                  <a:lnTo>
                    <a:pt x="6874329" y="4049486"/>
                  </a:lnTo>
                  <a:lnTo>
                    <a:pt x="6645729" y="4049486"/>
                  </a:lnTo>
                  <a:lnTo>
                    <a:pt x="4669972" y="4000500"/>
                  </a:lnTo>
                  <a:cubicBezTo>
                    <a:pt x="4631872" y="4027714"/>
                    <a:pt x="4599512" y="4065703"/>
                    <a:pt x="4555672" y="4082143"/>
                  </a:cubicBezTo>
                  <a:cubicBezTo>
                    <a:pt x="4502514" y="4102077"/>
                    <a:pt x="4374345" y="4098471"/>
                    <a:pt x="4310743" y="4098471"/>
                  </a:cubicBezTo>
                  <a:lnTo>
                    <a:pt x="2269672" y="3771900"/>
                  </a:lnTo>
                  <a:cubicBezTo>
                    <a:pt x="2147653" y="3812573"/>
                    <a:pt x="2080149" y="3848056"/>
                    <a:pt x="1959429" y="3853543"/>
                  </a:cubicBezTo>
                  <a:cubicBezTo>
                    <a:pt x="1877870" y="3857250"/>
                    <a:pt x="1796143" y="3853543"/>
                    <a:pt x="1714500" y="3853543"/>
                  </a:cubicBezTo>
                  <a:lnTo>
                    <a:pt x="963386" y="3722914"/>
                  </a:lnTo>
                  <a:lnTo>
                    <a:pt x="767443" y="3722914"/>
                  </a:lnTo>
                  <a:lnTo>
                    <a:pt x="522515" y="3477986"/>
                  </a:lnTo>
                  <a:lnTo>
                    <a:pt x="0" y="240030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 descr="http://ansible.uk/cons/cacti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1390" y="2792186"/>
              <a:ext cx="1905000" cy="49349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Background 5"/>
          <p:cNvSpPr/>
          <p:nvPr/>
        </p:nvSpPr>
        <p:spPr>
          <a:xfrm>
            <a:off x="4816021" y="521562"/>
            <a:ext cx="5061858" cy="5094514"/>
          </a:xfrm>
          <a:custGeom>
            <a:avLst/>
            <a:gdLst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1567543 w 5061858"/>
              <a:gd name="connsiteY9" fmla="*/ 5078185 h 5078185"/>
              <a:gd name="connsiteX10" fmla="*/ 0 w 5061858"/>
              <a:gd name="connsiteY10" fmla="*/ 2547257 h 5078185"/>
              <a:gd name="connsiteX11" fmla="*/ 212272 w 5061858"/>
              <a:gd name="connsiteY11" fmla="*/ 1665514 h 5078185"/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3853543 w 5061858"/>
              <a:gd name="connsiteY9" fmla="*/ 3729995 h 5078185"/>
              <a:gd name="connsiteX10" fmla="*/ 1567543 w 5061858"/>
              <a:gd name="connsiteY10" fmla="*/ 5078185 h 5078185"/>
              <a:gd name="connsiteX11" fmla="*/ 0 w 5061858"/>
              <a:gd name="connsiteY11" fmla="*/ 2547257 h 5078185"/>
              <a:gd name="connsiteX12" fmla="*/ 212272 w 5061858"/>
              <a:gd name="connsiteY12" fmla="*/ 1665514 h 5078185"/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3853543 w 5061858"/>
              <a:gd name="connsiteY9" fmla="*/ 3729995 h 5078185"/>
              <a:gd name="connsiteX10" fmla="*/ 2906486 w 5061858"/>
              <a:gd name="connsiteY10" fmla="*/ 4434050 h 5078185"/>
              <a:gd name="connsiteX11" fmla="*/ 1567543 w 5061858"/>
              <a:gd name="connsiteY11" fmla="*/ 5078185 h 5078185"/>
              <a:gd name="connsiteX12" fmla="*/ 0 w 5061858"/>
              <a:gd name="connsiteY12" fmla="*/ 2547257 h 5078185"/>
              <a:gd name="connsiteX13" fmla="*/ 212272 w 5061858"/>
              <a:gd name="connsiteY13" fmla="*/ 1665514 h 5078185"/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3853543 w 5061858"/>
              <a:gd name="connsiteY9" fmla="*/ 3729995 h 5078185"/>
              <a:gd name="connsiteX10" fmla="*/ 2906486 w 5061858"/>
              <a:gd name="connsiteY10" fmla="*/ 4434050 h 5078185"/>
              <a:gd name="connsiteX11" fmla="*/ 1567543 w 5061858"/>
              <a:gd name="connsiteY11" fmla="*/ 5078185 h 5078185"/>
              <a:gd name="connsiteX12" fmla="*/ 0 w 5061858"/>
              <a:gd name="connsiteY12" fmla="*/ 2547257 h 5078185"/>
              <a:gd name="connsiteX13" fmla="*/ 212272 w 5061858"/>
              <a:gd name="connsiteY13" fmla="*/ 1665514 h 5078185"/>
              <a:gd name="connsiteX0" fmla="*/ 212272 w 5061858"/>
              <a:gd name="connsiteY0" fmla="*/ 1665514 h 4673728"/>
              <a:gd name="connsiteX1" fmla="*/ 457200 w 5061858"/>
              <a:gd name="connsiteY1" fmla="*/ 751114 h 4673728"/>
              <a:gd name="connsiteX2" fmla="*/ 1159329 w 5061858"/>
              <a:gd name="connsiteY2" fmla="*/ 342900 h 4673728"/>
              <a:gd name="connsiteX3" fmla="*/ 2106386 w 5061858"/>
              <a:gd name="connsiteY3" fmla="*/ 0 h 4673728"/>
              <a:gd name="connsiteX4" fmla="*/ 3249386 w 5061858"/>
              <a:gd name="connsiteY4" fmla="*/ 65314 h 4673728"/>
              <a:gd name="connsiteX5" fmla="*/ 4163786 w 5061858"/>
              <a:gd name="connsiteY5" fmla="*/ 457200 h 4673728"/>
              <a:gd name="connsiteX6" fmla="*/ 4653643 w 5061858"/>
              <a:gd name="connsiteY6" fmla="*/ 914400 h 4673728"/>
              <a:gd name="connsiteX7" fmla="*/ 5061858 w 5061858"/>
              <a:gd name="connsiteY7" fmla="*/ 2204357 h 4673728"/>
              <a:gd name="connsiteX8" fmla="*/ 4441372 w 5061858"/>
              <a:gd name="connsiteY8" fmla="*/ 3167742 h 4673728"/>
              <a:gd name="connsiteX9" fmla="*/ 3853543 w 5061858"/>
              <a:gd name="connsiteY9" fmla="*/ 3729995 h 4673728"/>
              <a:gd name="connsiteX10" fmla="*/ 2906486 w 5061858"/>
              <a:gd name="connsiteY10" fmla="*/ 4434050 h 4673728"/>
              <a:gd name="connsiteX11" fmla="*/ 1534886 w 5061858"/>
              <a:gd name="connsiteY11" fmla="*/ 4673728 h 4673728"/>
              <a:gd name="connsiteX12" fmla="*/ 0 w 5061858"/>
              <a:gd name="connsiteY12" fmla="*/ 2547257 h 4673728"/>
              <a:gd name="connsiteX13" fmla="*/ 212272 w 5061858"/>
              <a:gd name="connsiteY13" fmla="*/ 1665514 h 467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61858" h="4673728">
                <a:moveTo>
                  <a:pt x="212272" y="1665514"/>
                </a:moveTo>
                <a:lnTo>
                  <a:pt x="457200" y="751114"/>
                </a:lnTo>
                <a:lnTo>
                  <a:pt x="1159329" y="342900"/>
                </a:lnTo>
                <a:lnTo>
                  <a:pt x="2106386" y="0"/>
                </a:lnTo>
                <a:lnTo>
                  <a:pt x="3249386" y="65314"/>
                </a:lnTo>
                <a:lnTo>
                  <a:pt x="4163786" y="457200"/>
                </a:lnTo>
                <a:lnTo>
                  <a:pt x="4653643" y="914400"/>
                </a:lnTo>
                <a:lnTo>
                  <a:pt x="5061858" y="2204357"/>
                </a:lnTo>
                <a:lnTo>
                  <a:pt x="4441372" y="3167742"/>
                </a:lnTo>
                <a:cubicBezTo>
                  <a:pt x="4218215" y="3320206"/>
                  <a:pt x="4076700" y="3577531"/>
                  <a:pt x="3853543" y="3729995"/>
                </a:cubicBezTo>
                <a:cubicBezTo>
                  <a:pt x="3532415" y="3924733"/>
                  <a:pt x="3325585" y="4284252"/>
                  <a:pt x="2906486" y="4434050"/>
                </a:cubicBezTo>
                <a:lnTo>
                  <a:pt x="1534886" y="4673728"/>
                </a:lnTo>
                <a:lnTo>
                  <a:pt x="0" y="2547257"/>
                </a:lnTo>
                <a:lnTo>
                  <a:pt x="212272" y="16655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irl"/>
          <p:cNvGrpSpPr/>
          <p:nvPr/>
        </p:nvGrpSpPr>
        <p:grpSpPr>
          <a:xfrm>
            <a:off x="-590550" y="228599"/>
            <a:ext cx="4737100" cy="9074151"/>
            <a:chOff x="-571500" y="38099"/>
            <a:chExt cx="4737100" cy="9074151"/>
          </a:xfrm>
        </p:grpSpPr>
        <p:sp>
          <p:nvSpPr>
            <p:cNvPr id="36" name="Freeform 35"/>
            <p:cNvSpPr/>
            <p:nvPr/>
          </p:nvSpPr>
          <p:spPr>
            <a:xfrm>
              <a:off x="685800" y="5899150"/>
              <a:ext cx="2216150" cy="3213100"/>
            </a:xfrm>
            <a:custGeom>
              <a:avLst/>
              <a:gdLst>
                <a:gd name="connsiteX0" fmla="*/ 0 w 2216150"/>
                <a:gd name="connsiteY0" fmla="*/ 0 h 3213100"/>
                <a:gd name="connsiteX1" fmla="*/ 838200 w 2216150"/>
                <a:gd name="connsiteY1" fmla="*/ 114300 h 3213100"/>
                <a:gd name="connsiteX2" fmla="*/ 1047750 w 2216150"/>
                <a:gd name="connsiteY2" fmla="*/ 146050 h 3213100"/>
                <a:gd name="connsiteX3" fmla="*/ 1270000 w 2216150"/>
                <a:gd name="connsiteY3" fmla="*/ 190500 h 3213100"/>
                <a:gd name="connsiteX4" fmla="*/ 1384300 w 2216150"/>
                <a:gd name="connsiteY4" fmla="*/ 228600 h 3213100"/>
                <a:gd name="connsiteX5" fmla="*/ 1612900 w 2216150"/>
                <a:gd name="connsiteY5" fmla="*/ 266700 h 3213100"/>
                <a:gd name="connsiteX6" fmla="*/ 1847850 w 2216150"/>
                <a:gd name="connsiteY6" fmla="*/ 330200 h 3213100"/>
                <a:gd name="connsiteX7" fmla="*/ 1924050 w 2216150"/>
                <a:gd name="connsiteY7" fmla="*/ 419100 h 3213100"/>
                <a:gd name="connsiteX8" fmla="*/ 1949450 w 2216150"/>
                <a:gd name="connsiteY8" fmla="*/ 482600 h 3213100"/>
                <a:gd name="connsiteX9" fmla="*/ 1962150 w 2216150"/>
                <a:gd name="connsiteY9" fmla="*/ 565150 h 3213100"/>
                <a:gd name="connsiteX10" fmla="*/ 1962150 w 2216150"/>
                <a:gd name="connsiteY10" fmla="*/ 635000 h 3213100"/>
                <a:gd name="connsiteX11" fmla="*/ 1924050 w 2216150"/>
                <a:gd name="connsiteY11" fmla="*/ 723900 h 3213100"/>
                <a:gd name="connsiteX12" fmla="*/ 1898650 w 2216150"/>
                <a:gd name="connsiteY12" fmla="*/ 825500 h 3213100"/>
                <a:gd name="connsiteX13" fmla="*/ 1879600 w 2216150"/>
                <a:gd name="connsiteY13" fmla="*/ 971550 h 3213100"/>
                <a:gd name="connsiteX14" fmla="*/ 1847850 w 2216150"/>
                <a:gd name="connsiteY14" fmla="*/ 1123950 h 3213100"/>
                <a:gd name="connsiteX15" fmla="*/ 1917700 w 2216150"/>
                <a:gd name="connsiteY15" fmla="*/ 1428750 h 3213100"/>
                <a:gd name="connsiteX16" fmla="*/ 1974850 w 2216150"/>
                <a:gd name="connsiteY16" fmla="*/ 1562100 h 3213100"/>
                <a:gd name="connsiteX17" fmla="*/ 1981200 w 2216150"/>
                <a:gd name="connsiteY17" fmla="*/ 1676400 h 3213100"/>
                <a:gd name="connsiteX18" fmla="*/ 1930400 w 2216150"/>
                <a:gd name="connsiteY18" fmla="*/ 1847850 h 3213100"/>
                <a:gd name="connsiteX19" fmla="*/ 2019300 w 2216150"/>
                <a:gd name="connsiteY19" fmla="*/ 2247900 h 3213100"/>
                <a:gd name="connsiteX20" fmla="*/ 2114550 w 2216150"/>
                <a:gd name="connsiteY20" fmla="*/ 2609850 h 3213100"/>
                <a:gd name="connsiteX21" fmla="*/ 2089150 w 2216150"/>
                <a:gd name="connsiteY21" fmla="*/ 2724150 h 3213100"/>
                <a:gd name="connsiteX22" fmla="*/ 2171700 w 2216150"/>
                <a:gd name="connsiteY22" fmla="*/ 2876550 h 3213100"/>
                <a:gd name="connsiteX23" fmla="*/ 2216150 w 2216150"/>
                <a:gd name="connsiteY23" fmla="*/ 3168650 h 3213100"/>
                <a:gd name="connsiteX24" fmla="*/ 266700 w 2216150"/>
                <a:gd name="connsiteY24" fmla="*/ 3213100 h 3213100"/>
                <a:gd name="connsiteX25" fmla="*/ 0 w 2216150"/>
                <a:gd name="connsiteY25" fmla="*/ 0 h 321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16150" h="3213100">
                  <a:moveTo>
                    <a:pt x="0" y="0"/>
                  </a:moveTo>
                  <a:lnTo>
                    <a:pt x="838200" y="114300"/>
                  </a:lnTo>
                  <a:lnTo>
                    <a:pt x="1047750" y="146050"/>
                  </a:lnTo>
                  <a:lnTo>
                    <a:pt x="1270000" y="190500"/>
                  </a:lnTo>
                  <a:lnTo>
                    <a:pt x="1384300" y="228600"/>
                  </a:lnTo>
                  <a:lnTo>
                    <a:pt x="1612900" y="266700"/>
                  </a:lnTo>
                  <a:lnTo>
                    <a:pt x="1847850" y="330200"/>
                  </a:lnTo>
                  <a:lnTo>
                    <a:pt x="1924050" y="419100"/>
                  </a:lnTo>
                  <a:lnTo>
                    <a:pt x="1949450" y="482600"/>
                  </a:lnTo>
                  <a:lnTo>
                    <a:pt x="1962150" y="565150"/>
                  </a:lnTo>
                  <a:lnTo>
                    <a:pt x="1962150" y="635000"/>
                  </a:lnTo>
                  <a:lnTo>
                    <a:pt x="1924050" y="723900"/>
                  </a:lnTo>
                  <a:lnTo>
                    <a:pt x="1898650" y="825500"/>
                  </a:lnTo>
                  <a:lnTo>
                    <a:pt x="1879600" y="971550"/>
                  </a:lnTo>
                  <a:lnTo>
                    <a:pt x="1847850" y="1123950"/>
                  </a:lnTo>
                  <a:lnTo>
                    <a:pt x="1917700" y="1428750"/>
                  </a:lnTo>
                  <a:lnTo>
                    <a:pt x="1974850" y="1562100"/>
                  </a:lnTo>
                  <a:lnTo>
                    <a:pt x="1981200" y="1676400"/>
                  </a:lnTo>
                  <a:lnTo>
                    <a:pt x="1930400" y="1847850"/>
                  </a:lnTo>
                  <a:lnTo>
                    <a:pt x="2019300" y="2247900"/>
                  </a:lnTo>
                  <a:lnTo>
                    <a:pt x="2114550" y="2609850"/>
                  </a:lnTo>
                  <a:lnTo>
                    <a:pt x="2089150" y="2724150"/>
                  </a:lnTo>
                  <a:lnTo>
                    <a:pt x="2171700" y="2876550"/>
                  </a:lnTo>
                  <a:lnTo>
                    <a:pt x="2216150" y="3168650"/>
                  </a:lnTo>
                  <a:lnTo>
                    <a:pt x="266700" y="3213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178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94360" y="38099"/>
              <a:ext cx="3177540" cy="2447131"/>
            </a:xfrm>
            <a:custGeom>
              <a:avLst/>
              <a:gdLst>
                <a:gd name="connsiteX0" fmla="*/ 0 w 3479800"/>
                <a:gd name="connsiteY0" fmla="*/ 1028700 h 2286000"/>
                <a:gd name="connsiteX1" fmla="*/ 38100 w 3479800"/>
                <a:gd name="connsiteY1" fmla="*/ 889000 h 2286000"/>
                <a:gd name="connsiteX2" fmla="*/ 114300 w 3479800"/>
                <a:gd name="connsiteY2" fmla="*/ 723900 h 2286000"/>
                <a:gd name="connsiteX3" fmla="*/ 203200 w 3479800"/>
                <a:gd name="connsiteY3" fmla="*/ 635000 h 2286000"/>
                <a:gd name="connsiteX4" fmla="*/ 317500 w 3479800"/>
                <a:gd name="connsiteY4" fmla="*/ 520700 h 2286000"/>
                <a:gd name="connsiteX5" fmla="*/ 355600 w 3479800"/>
                <a:gd name="connsiteY5" fmla="*/ 419100 h 2286000"/>
                <a:gd name="connsiteX6" fmla="*/ 546100 w 3479800"/>
                <a:gd name="connsiteY6" fmla="*/ 330200 h 2286000"/>
                <a:gd name="connsiteX7" fmla="*/ 914400 w 3479800"/>
                <a:gd name="connsiteY7" fmla="*/ 292100 h 2286000"/>
                <a:gd name="connsiteX8" fmla="*/ 1295400 w 3479800"/>
                <a:gd name="connsiteY8" fmla="*/ 177800 h 2286000"/>
                <a:gd name="connsiteX9" fmla="*/ 1574800 w 3479800"/>
                <a:gd name="connsiteY9" fmla="*/ 139700 h 2286000"/>
                <a:gd name="connsiteX10" fmla="*/ 1854200 w 3479800"/>
                <a:gd name="connsiteY10" fmla="*/ 25400 h 2286000"/>
                <a:gd name="connsiteX11" fmla="*/ 2247900 w 3479800"/>
                <a:gd name="connsiteY11" fmla="*/ 12700 h 2286000"/>
                <a:gd name="connsiteX12" fmla="*/ 2590800 w 3479800"/>
                <a:gd name="connsiteY12" fmla="*/ 0 h 2286000"/>
                <a:gd name="connsiteX13" fmla="*/ 2946400 w 3479800"/>
                <a:gd name="connsiteY13" fmla="*/ 101600 h 2286000"/>
                <a:gd name="connsiteX14" fmla="*/ 3213100 w 3479800"/>
                <a:gd name="connsiteY14" fmla="*/ 254000 h 2286000"/>
                <a:gd name="connsiteX15" fmla="*/ 3365500 w 3479800"/>
                <a:gd name="connsiteY15" fmla="*/ 393700 h 2286000"/>
                <a:gd name="connsiteX16" fmla="*/ 3403600 w 3479800"/>
                <a:gd name="connsiteY16" fmla="*/ 482600 h 2286000"/>
                <a:gd name="connsiteX17" fmla="*/ 3479800 w 3479800"/>
                <a:gd name="connsiteY17" fmla="*/ 660400 h 2286000"/>
                <a:gd name="connsiteX18" fmla="*/ 3441700 w 3479800"/>
                <a:gd name="connsiteY18" fmla="*/ 1143000 h 2286000"/>
                <a:gd name="connsiteX19" fmla="*/ 3441700 w 3479800"/>
                <a:gd name="connsiteY19" fmla="*/ 1308100 h 2286000"/>
                <a:gd name="connsiteX20" fmla="*/ 3441700 w 3479800"/>
                <a:gd name="connsiteY20" fmla="*/ 1435100 h 2286000"/>
                <a:gd name="connsiteX21" fmla="*/ 3390900 w 3479800"/>
                <a:gd name="connsiteY21" fmla="*/ 1663700 h 2286000"/>
                <a:gd name="connsiteX22" fmla="*/ 3365500 w 3479800"/>
                <a:gd name="connsiteY22" fmla="*/ 1803400 h 2286000"/>
                <a:gd name="connsiteX23" fmla="*/ 3365500 w 3479800"/>
                <a:gd name="connsiteY23" fmla="*/ 1981200 h 2286000"/>
                <a:gd name="connsiteX24" fmla="*/ 3416300 w 3479800"/>
                <a:gd name="connsiteY24" fmla="*/ 2171700 h 2286000"/>
                <a:gd name="connsiteX25" fmla="*/ 3416300 w 3479800"/>
                <a:gd name="connsiteY25" fmla="*/ 2286000 h 2286000"/>
                <a:gd name="connsiteX26" fmla="*/ 3302000 w 3479800"/>
                <a:gd name="connsiteY26" fmla="*/ 2260600 h 2286000"/>
                <a:gd name="connsiteX27" fmla="*/ 2387600 w 3479800"/>
                <a:gd name="connsiteY27" fmla="*/ 1663700 h 2286000"/>
                <a:gd name="connsiteX28" fmla="*/ 1917700 w 3479800"/>
                <a:gd name="connsiteY28" fmla="*/ 1460500 h 2286000"/>
                <a:gd name="connsiteX29" fmla="*/ 1168400 w 3479800"/>
                <a:gd name="connsiteY29" fmla="*/ 1320800 h 2286000"/>
                <a:gd name="connsiteX30" fmla="*/ 838200 w 3479800"/>
                <a:gd name="connsiteY30" fmla="*/ 1193800 h 2286000"/>
                <a:gd name="connsiteX31" fmla="*/ 736600 w 3479800"/>
                <a:gd name="connsiteY31" fmla="*/ 1155700 h 2286000"/>
                <a:gd name="connsiteX32" fmla="*/ 635000 w 3479800"/>
                <a:gd name="connsiteY32" fmla="*/ 1104900 h 2286000"/>
                <a:gd name="connsiteX33" fmla="*/ 609600 w 3479800"/>
                <a:gd name="connsiteY33" fmla="*/ 1143000 h 2286000"/>
                <a:gd name="connsiteX34" fmla="*/ 508000 w 3479800"/>
                <a:gd name="connsiteY34" fmla="*/ 1130300 h 2286000"/>
                <a:gd name="connsiteX35" fmla="*/ 317500 w 3479800"/>
                <a:gd name="connsiteY35" fmla="*/ 1066800 h 2286000"/>
                <a:gd name="connsiteX36" fmla="*/ 0 w 3479800"/>
                <a:gd name="connsiteY36" fmla="*/ 1028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79800" h="2286000">
                  <a:moveTo>
                    <a:pt x="0" y="1028700"/>
                  </a:moveTo>
                  <a:lnTo>
                    <a:pt x="38100" y="889000"/>
                  </a:lnTo>
                  <a:lnTo>
                    <a:pt x="114300" y="723900"/>
                  </a:lnTo>
                  <a:lnTo>
                    <a:pt x="203200" y="635000"/>
                  </a:lnTo>
                  <a:lnTo>
                    <a:pt x="317500" y="520700"/>
                  </a:lnTo>
                  <a:lnTo>
                    <a:pt x="355600" y="419100"/>
                  </a:lnTo>
                  <a:lnTo>
                    <a:pt x="546100" y="330200"/>
                  </a:lnTo>
                  <a:lnTo>
                    <a:pt x="914400" y="292100"/>
                  </a:lnTo>
                  <a:lnTo>
                    <a:pt x="1295400" y="177800"/>
                  </a:lnTo>
                  <a:lnTo>
                    <a:pt x="1574800" y="139700"/>
                  </a:lnTo>
                  <a:lnTo>
                    <a:pt x="1854200" y="25400"/>
                  </a:lnTo>
                  <a:lnTo>
                    <a:pt x="2247900" y="12700"/>
                  </a:lnTo>
                  <a:lnTo>
                    <a:pt x="2590800" y="0"/>
                  </a:lnTo>
                  <a:lnTo>
                    <a:pt x="2946400" y="101600"/>
                  </a:lnTo>
                  <a:lnTo>
                    <a:pt x="3213100" y="254000"/>
                  </a:lnTo>
                  <a:lnTo>
                    <a:pt x="3365500" y="393700"/>
                  </a:lnTo>
                  <a:lnTo>
                    <a:pt x="3403600" y="482600"/>
                  </a:lnTo>
                  <a:lnTo>
                    <a:pt x="3479800" y="660400"/>
                  </a:lnTo>
                  <a:lnTo>
                    <a:pt x="3441700" y="1143000"/>
                  </a:lnTo>
                  <a:lnTo>
                    <a:pt x="3441700" y="1308100"/>
                  </a:lnTo>
                  <a:lnTo>
                    <a:pt x="3441700" y="1435100"/>
                  </a:lnTo>
                  <a:lnTo>
                    <a:pt x="3390900" y="1663700"/>
                  </a:lnTo>
                  <a:lnTo>
                    <a:pt x="3365500" y="1803400"/>
                  </a:lnTo>
                  <a:lnTo>
                    <a:pt x="3365500" y="1981200"/>
                  </a:lnTo>
                  <a:lnTo>
                    <a:pt x="3416300" y="2171700"/>
                  </a:lnTo>
                  <a:lnTo>
                    <a:pt x="3416300" y="2286000"/>
                  </a:lnTo>
                  <a:lnTo>
                    <a:pt x="3302000" y="2260600"/>
                  </a:lnTo>
                  <a:lnTo>
                    <a:pt x="2387600" y="1663700"/>
                  </a:lnTo>
                  <a:lnTo>
                    <a:pt x="1917700" y="1460500"/>
                  </a:lnTo>
                  <a:lnTo>
                    <a:pt x="1168400" y="1320800"/>
                  </a:lnTo>
                  <a:lnTo>
                    <a:pt x="838200" y="1193800"/>
                  </a:lnTo>
                  <a:lnTo>
                    <a:pt x="736600" y="1155700"/>
                  </a:lnTo>
                  <a:lnTo>
                    <a:pt x="635000" y="1104900"/>
                  </a:lnTo>
                  <a:lnTo>
                    <a:pt x="609600" y="1143000"/>
                  </a:lnTo>
                  <a:lnTo>
                    <a:pt x="508000" y="1130300"/>
                  </a:lnTo>
                  <a:lnTo>
                    <a:pt x="317500" y="1066800"/>
                  </a:lnTo>
                  <a:lnTo>
                    <a:pt x="0" y="1028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36220" y="1093076"/>
              <a:ext cx="3515973" cy="1744717"/>
            </a:xfrm>
            <a:custGeom>
              <a:avLst/>
              <a:gdLst>
                <a:gd name="connsiteX0" fmla="*/ 0 w 3878317"/>
                <a:gd name="connsiteY0" fmla="*/ 735724 h 1744717"/>
                <a:gd name="connsiteX1" fmla="*/ 105103 w 3878317"/>
                <a:gd name="connsiteY1" fmla="*/ 420414 h 1744717"/>
                <a:gd name="connsiteX2" fmla="*/ 199696 w 3878317"/>
                <a:gd name="connsiteY2" fmla="*/ 325821 h 1744717"/>
                <a:gd name="connsiteX3" fmla="*/ 273269 w 3878317"/>
                <a:gd name="connsiteY3" fmla="*/ 157655 h 1744717"/>
                <a:gd name="connsiteX4" fmla="*/ 399393 w 3878317"/>
                <a:gd name="connsiteY4" fmla="*/ 21021 h 1744717"/>
                <a:gd name="connsiteX5" fmla="*/ 599090 w 3878317"/>
                <a:gd name="connsiteY5" fmla="*/ 0 h 1744717"/>
                <a:gd name="connsiteX6" fmla="*/ 893379 w 3878317"/>
                <a:gd name="connsiteY6" fmla="*/ 73572 h 1744717"/>
                <a:gd name="connsiteX7" fmla="*/ 1145627 w 3878317"/>
                <a:gd name="connsiteY7" fmla="*/ 94593 h 1744717"/>
                <a:gd name="connsiteX8" fmla="*/ 1408386 w 3878317"/>
                <a:gd name="connsiteY8" fmla="*/ 189186 h 1744717"/>
                <a:gd name="connsiteX9" fmla="*/ 1692165 w 3878317"/>
                <a:gd name="connsiteY9" fmla="*/ 262758 h 1744717"/>
                <a:gd name="connsiteX10" fmla="*/ 1954924 w 3878317"/>
                <a:gd name="connsiteY10" fmla="*/ 325821 h 1744717"/>
                <a:gd name="connsiteX11" fmla="*/ 2364827 w 3878317"/>
                <a:gd name="connsiteY11" fmla="*/ 420414 h 1744717"/>
                <a:gd name="connsiteX12" fmla="*/ 2764221 w 3878317"/>
                <a:gd name="connsiteY12" fmla="*/ 567558 h 1744717"/>
                <a:gd name="connsiteX13" fmla="*/ 2963917 w 3878317"/>
                <a:gd name="connsiteY13" fmla="*/ 693683 h 1744717"/>
                <a:gd name="connsiteX14" fmla="*/ 3331779 w 3878317"/>
                <a:gd name="connsiteY14" fmla="*/ 935421 h 1744717"/>
                <a:gd name="connsiteX15" fmla="*/ 3520965 w 3878317"/>
                <a:gd name="connsiteY15" fmla="*/ 1040524 h 1744717"/>
                <a:gd name="connsiteX16" fmla="*/ 3783724 w 3878317"/>
                <a:gd name="connsiteY16" fmla="*/ 1250731 h 1744717"/>
                <a:gd name="connsiteX17" fmla="*/ 3867807 w 3878317"/>
                <a:gd name="connsiteY17" fmla="*/ 1292772 h 1744717"/>
                <a:gd name="connsiteX18" fmla="*/ 3878317 w 3878317"/>
                <a:gd name="connsiteY18" fmla="*/ 1439917 h 1744717"/>
                <a:gd name="connsiteX19" fmla="*/ 3857296 w 3878317"/>
                <a:gd name="connsiteY19" fmla="*/ 1597572 h 1744717"/>
                <a:gd name="connsiteX20" fmla="*/ 3773214 w 3878317"/>
                <a:gd name="connsiteY20" fmla="*/ 1744717 h 1744717"/>
                <a:gd name="connsiteX21" fmla="*/ 2963917 w 3878317"/>
                <a:gd name="connsiteY21" fmla="*/ 1187669 h 1744717"/>
                <a:gd name="connsiteX22" fmla="*/ 2469931 w 3878317"/>
                <a:gd name="connsiteY22" fmla="*/ 1051034 h 1744717"/>
                <a:gd name="connsiteX23" fmla="*/ 1639614 w 3878317"/>
                <a:gd name="connsiteY23" fmla="*/ 924910 h 1744717"/>
                <a:gd name="connsiteX24" fmla="*/ 1103586 w 3878317"/>
                <a:gd name="connsiteY24" fmla="*/ 819807 h 1744717"/>
                <a:gd name="connsiteX25" fmla="*/ 777765 w 3878317"/>
                <a:gd name="connsiteY25" fmla="*/ 767255 h 1744717"/>
                <a:gd name="connsiteX26" fmla="*/ 0 w 3878317"/>
                <a:gd name="connsiteY26" fmla="*/ 735724 h 1744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78317" h="1744717">
                  <a:moveTo>
                    <a:pt x="0" y="735724"/>
                  </a:moveTo>
                  <a:lnTo>
                    <a:pt x="105103" y="420414"/>
                  </a:lnTo>
                  <a:lnTo>
                    <a:pt x="199696" y="325821"/>
                  </a:lnTo>
                  <a:lnTo>
                    <a:pt x="273269" y="157655"/>
                  </a:lnTo>
                  <a:lnTo>
                    <a:pt x="399393" y="21021"/>
                  </a:lnTo>
                  <a:lnTo>
                    <a:pt x="599090" y="0"/>
                  </a:lnTo>
                  <a:lnTo>
                    <a:pt x="893379" y="73572"/>
                  </a:lnTo>
                  <a:lnTo>
                    <a:pt x="1145627" y="94593"/>
                  </a:lnTo>
                  <a:lnTo>
                    <a:pt x="1408386" y="189186"/>
                  </a:lnTo>
                  <a:lnTo>
                    <a:pt x="1692165" y="262758"/>
                  </a:lnTo>
                  <a:lnTo>
                    <a:pt x="1954924" y="325821"/>
                  </a:lnTo>
                  <a:lnTo>
                    <a:pt x="2364827" y="420414"/>
                  </a:lnTo>
                  <a:lnTo>
                    <a:pt x="2764221" y="567558"/>
                  </a:lnTo>
                  <a:lnTo>
                    <a:pt x="2963917" y="693683"/>
                  </a:lnTo>
                  <a:lnTo>
                    <a:pt x="3331779" y="935421"/>
                  </a:lnTo>
                  <a:lnTo>
                    <a:pt x="3520965" y="1040524"/>
                  </a:lnTo>
                  <a:lnTo>
                    <a:pt x="3783724" y="1250731"/>
                  </a:lnTo>
                  <a:lnTo>
                    <a:pt x="3867807" y="1292772"/>
                  </a:lnTo>
                  <a:lnTo>
                    <a:pt x="3878317" y="1439917"/>
                  </a:lnTo>
                  <a:lnTo>
                    <a:pt x="3857296" y="1597572"/>
                  </a:lnTo>
                  <a:lnTo>
                    <a:pt x="3773214" y="1744717"/>
                  </a:lnTo>
                  <a:lnTo>
                    <a:pt x="2963917" y="1187669"/>
                  </a:lnTo>
                  <a:lnTo>
                    <a:pt x="2469931" y="1051034"/>
                  </a:lnTo>
                  <a:lnTo>
                    <a:pt x="1639614" y="924910"/>
                  </a:lnTo>
                  <a:lnTo>
                    <a:pt x="1103586" y="819807"/>
                  </a:lnTo>
                  <a:lnTo>
                    <a:pt x="777765" y="767255"/>
                  </a:lnTo>
                  <a:lnTo>
                    <a:pt x="0" y="735724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-522514" y="1752600"/>
              <a:ext cx="4688114" cy="6389914"/>
            </a:xfrm>
            <a:custGeom>
              <a:avLst/>
              <a:gdLst>
                <a:gd name="connsiteX0" fmla="*/ 2423885 w 4688114"/>
                <a:gd name="connsiteY0" fmla="*/ 5588000 h 6313714"/>
                <a:gd name="connsiteX1" fmla="*/ 2409371 w 4688114"/>
                <a:gd name="connsiteY1" fmla="*/ 5878286 h 6313714"/>
                <a:gd name="connsiteX2" fmla="*/ 2278743 w 4688114"/>
                <a:gd name="connsiteY2" fmla="*/ 5849257 h 6313714"/>
                <a:gd name="connsiteX3" fmla="*/ 2220685 w 4688114"/>
                <a:gd name="connsiteY3" fmla="*/ 5762171 h 6313714"/>
                <a:gd name="connsiteX4" fmla="*/ 2307771 w 4688114"/>
                <a:gd name="connsiteY4" fmla="*/ 5950857 h 6313714"/>
                <a:gd name="connsiteX5" fmla="*/ 2322285 w 4688114"/>
                <a:gd name="connsiteY5" fmla="*/ 6139543 h 6313714"/>
                <a:gd name="connsiteX6" fmla="*/ 2264228 w 4688114"/>
                <a:gd name="connsiteY6" fmla="*/ 6313714 h 6313714"/>
                <a:gd name="connsiteX7" fmla="*/ 2104571 w 4688114"/>
                <a:gd name="connsiteY7" fmla="*/ 5994400 h 6313714"/>
                <a:gd name="connsiteX8" fmla="*/ 2002971 w 4688114"/>
                <a:gd name="connsiteY8" fmla="*/ 5907314 h 6313714"/>
                <a:gd name="connsiteX9" fmla="*/ 2002971 w 4688114"/>
                <a:gd name="connsiteY9" fmla="*/ 6052457 h 6313714"/>
                <a:gd name="connsiteX10" fmla="*/ 2002971 w 4688114"/>
                <a:gd name="connsiteY10" fmla="*/ 6197600 h 6313714"/>
                <a:gd name="connsiteX11" fmla="*/ 1857828 w 4688114"/>
                <a:gd name="connsiteY11" fmla="*/ 5921829 h 6313714"/>
                <a:gd name="connsiteX12" fmla="*/ 1567543 w 4688114"/>
                <a:gd name="connsiteY12" fmla="*/ 5747657 h 6313714"/>
                <a:gd name="connsiteX13" fmla="*/ 1669143 w 4688114"/>
                <a:gd name="connsiteY13" fmla="*/ 5631543 h 6313714"/>
                <a:gd name="connsiteX14" fmla="*/ 1567543 w 4688114"/>
                <a:gd name="connsiteY14" fmla="*/ 5370286 h 6313714"/>
                <a:gd name="connsiteX15" fmla="*/ 1465943 w 4688114"/>
                <a:gd name="connsiteY15" fmla="*/ 5268686 h 6313714"/>
                <a:gd name="connsiteX16" fmla="*/ 1422400 w 4688114"/>
                <a:gd name="connsiteY16" fmla="*/ 5239657 h 6313714"/>
                <a:gd name="connsiteX17" fmla="*/ 1465943 w 4688114"/>
                <a:gd name="connsiteY17" fmla="*/ 5152571 h 6313714"/>
                <a:gd name="connsiteX18" fmla="*/ 1407885 w 4688114"/>
                <a:gd name="connsiteY18" fmla="*/ 5065486 h 6313714"/>
                <a:gd name="connsiteX19" fmla="*/ 1494971 w 4688114"/>
                <a:gd name="connsiteY19" fmla="*/ 5065486 h 6313714"/>
                <a:gd name="connsiteX20" fmla="*/ 1320800 w 4688114"/>
                <a:gd name="connsiteY20" fmla="*/ 4572000 h 6313714"/>
                <a:gd name="connsiteX21" fmla="*/ 1190171 w 4688114"/>
                <a:gd name="connsiteY21" fmla="*/ 4194629 h 6313714"/>
                <a:gd name="connsiteX22" fmla="*/ 986971 w 4688114"/>
                <a:gd name="connsiteY22" fmla="*/ 3860800 h 6313714"/>
                <a:gd name="connsiteX23" fmla="*/ 609600 w 4688114"/>
                <a:gd name="connsiteY23" fmla="*/ 3570514 h 6313714"/>
                <a:gd name="connsiteX24" fmla="*/ 333828 w 4688114"/>
                <a:gd name="connsiteY24" fmla="*/ 3454400 h 6313714"/>
                <a:gd name="connsiteX25" fmla="*/ 188685 w 4688114"/>
                <a:gd name="connsiteY25" fmla="*/ 3439886 h 6313714"/>
                <a:gd name="connsiteX26" fmla="*/ 116114 w 4688114"/>
                <a:gd name="connsiteY26" fmla="*/ 3352800 h 6313714"/>
                <a:gd name="connsiteX27" fmla="*/ 0 w 4688114"/>
                <a:gd name="connsiteY27" fmla="*/ 29029 h 6313714"/>
                <a:gd name="connsiteX28" fmla="*/ 217714 w 4688114"/>
                <a:gd name="connsiteY28" fmla="*/ 0 h 6313714"/>
                <a:gd name="connsiteX29" fmla="*/ 566057 w 4688114"/>
                <a:gd name="connsiteY29" fmla="*/ 0 h 6313714"/>
                <a:gd name="connsiteX30" fmla="*/ 1248228 w 4688114"/>
                <a:gd name="connsiteY30" fmla="*/ 14514 h 6313714"/>
                <a:gd name="connsiteX31" fmla="*/ 1625600 w 4688114"/>
                <a:gd name="connsiteY31" fmla="*/ 101600 h 6313714"/>
                <a:gd name="connsiteX32" fmla="*/ 1973943 w 4688114"/>
                <a:gd name="connsiteY32" fmla="*/ 174171 h 6313714"/>
                <a:gd name="connsiteX33" fmla="*/ 2191657 w 4688114"/>
                <a:gd name="connsiteY33" fmla="*/ 174171 h 6313714"/>
                <a:gd name="connsiteX34" fmla="*/ 2598057 w 4688114"/>
                <a:gd name="connsiteY34" fmla="*/ 261257 h 6313714"/>
                <a:gd name="connsiteX35" fmla="*/ 3323771 w 4688114"/>
                <a:gd name="connsiteY35" fmla="*/ 420914 h 6313714"/>
                <a:gd name="connsiteX36" fmla="*/ 3657600 w 4688114"/>
                <a:gd name="connsiteY36" fmla="*/ 653143 h 6313714"/>
                <a:gd name="connsiteX37" fmla="*/ 4034971 w 4688114"/>
                <a:gd name="connsiteY37" fmla="*/ 899886 h 6313714"/>
                <a:gd name="connsiteX38" fmla="*/ 4223657 w 4688114"/>
                <a:gd name="connsiteY38" fmla="*/ 1030514 h 6313714"/>
                <a:gd name="connsiteX39" fmla="*/ 4441371 w 4688114"/>
                <a:gd name="connsiteY39" fmla="*/ 1132114 h 6313714"/>
                <a:gd name="connsiteX40" fmla="*/ 4557485 w 4688114"/>
                <a:gd name="connsiteY40" fmla="*/ 1219200 h 6313714"/>
                <a:gd name="connsiteX41" fmla="*/ 4630057 w 4688114"/>
                <a:gd name="connsiteY41" fmla="*/ 1320800 h 6313714"/>
                <a:gd name="connsiteX42" fmla="*/ 4688114 w 4688114"/>
                <a:gd name="connsiteY42" fmla="*/ 2322286 h 6313714"/>
                <a:gd name="connsiteX43" fmla="*/ 4194628 w 4688114"/>
                <a:gd name="connsiteY43" fmla="*/ 2206171 h 6313714"/>
                <a:gd name="connsiteX44" fmla="*/ 4093028 w 4688114"/>
                <a:gd name="connsiteY44" fmla="*/ 2177143 h 6313714"/>
                <a:gd name="connsiteX45" fmla="*/ 3962400 w 4688114"/>
                <a:gd name="connsiteY45" fmla="*/ 2148114 h 6313714"/>
                <a:gd name="connsiteX46" fmla="*/ 3831771 w 4688114"/>
                <a:gd name="connsiteY46" fmla="*/ 2119086 h 6313714"/>
                <a:gd name="connsiteX47" fmla="*/ 2061028 w 4688114"/>
                <a:gd name="connsiteY47" fmla="*/ 3323771 h 6313714"/>
                <a:gd name="connsiteX48" fmla="*/ 1944914 w 4688114"/>
                <a:gd name="connsiteY48" fmla="*/ 3526971 h 6313714"/>
                <a:gd name="connsiteX49" fmla="*/ 1872343 w 4688114"/>
                <a:gd name="connsiteY49" fmla="*/ 3643086 h 6313714"/>
                <a:gd name="connsiteX50" fmla="*/ 1857828 w 4688114"/>
                <a:gd name="connsiteY50" fmla="*/ 3788229 h 6313714"/>
                <a:gd name="connsiteX51" fmla="*/ 1843314 w 4688114"/>
                <a:gd name="connsiteY51" fmla="*/ 3962400 h 6313714"/>
                <a:gd name="connsiteX52" fmla="*/ 1886857 w 4688114"/>
                <a:gd name="connsiteY52" fmla="*/ 4165600 h 6313714"/>
                <a:gd name="connsiteX53" fmla="*/ 1973943 w 4688114"/>
                <a:gd name="connsiteY53" fmla="*/ 4368800 h 6313714"/>
                <a:gd name="connsiteX54" fmla="*/ 2104571 w 4688114"/>
                <a:gd name="connsiteY54" fmla="*/ 4717143 h 6313714"/>
                <a:gd name="connsiteX55" fmla="*/ 2220685 w 4688114"/>
                <a:gd name="connsiteY55" fmla="*/ 4876800 h 6313714"/>
                <a:gd name="connsiteX56" fmla="*/ 2293257 w 4688114"/>
                <a:gd name="connsiteY56" fmla="*/ 5021943 h 6313714"/>
                <a:gd name="connsiteX57" fmla="*/ 2423885 w 4688114"/>
                <a:gd name="connsiteY57" fmla="*/ 5283200 h 6313714"/>
                <a:gd name="connsiteX58" fmla="*/ 2423885 w 4688114"/>
                <a:gd name="connsiteY58" fmla="*/ 5588000 h 63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688114" h="6313714">
                  <a:moveTo>
                    <a:pt x="2423885" y="5588000"/>
                  </a:moveTo>
                  <a:lnTo>
                    <a:pt x="2409371" y="5878286"/>
                  </a:lnTo>
                  <a:lnTo>
                    <a:pt x="2278743" y="5849257"/>
                  </a:lnTo>
                  <a:lnTo>
                    <a:pt x="2220685" y="5762171"/>
                  </a:lnTo>
                  <a:lnTo>
                    <a:pt x="2307771" y="5950857"/>
                  </a:lnTo>
                  <a:lnTo>
                    <a:pt x="2322285" y="6139543"/>
                  </a:lnTo>
                  <a:lnTo>
                    <a:pt x="2264228" y="6313714"/>
                  </a:lnTo>
                  <a:lnTo>
                    <a:pt x="2104571" y="5994400"/>
                  </a:lnTo>
                  <a:lnTo>
                    <a:pt x="2002971" y="5907314"/>
                  </a:lnTo>
                  <a:lnTo>
                    <a:pt x="2002971" y="6052457"/>
                  </a:lnTo>
                  <a:lnTo>
                    <a:pt x="2002971" y="6197600"/>
                  </a:lnTo>
                  <a:lnTo>
                    <a:pt x="1857828" y="5921829"/>
                  </a:lnTo>
                  <a:lnTo>
                    <a:pt x="1567543" y="5747657"/>
                  </a:lnTo>
                  <a:lnTo>
                    <a:pt x="1669143" y="5631543"/>
                  </a:lnTo>
                  <a:lnTo>
                    <a:pt x="1567543" y="5370286"/>
                  </a:lnTo>
                  <a:lnTo>
                    <a:pt x="1465943" y="5268686"/>
                  </a:lnTo>
                  <a:lnTo>
                    <a:pt x="1422400" y="5239657"/>
                  </a:lnTo>
                  <a:lnTo>
                    <a:pt x="1465943" y="5152571"/>
                  </a:lnTo>
                  <a:lnTo>
                    <a:pt x="1407885" y="5065486"/>
                  </a:lnTo>
                  <a:lnTo>
                    <a:pt x="1494971" y="5065486"/>
                  </a:lnTo>
                  <a:lnTo>
                    <a:pt x="1320800" y="4572000"/>
                  </a:lnTo>
                  <a:lnTo>
                    <a:pt x="1190171" y="4194629"/>
                  </a:lnTo>
                  <a:lnTo>
                    <a:pt x="986971" y="3860800"/>
                  </a:lnTo>
                  <a:lnTo>
                    <a:pt x="609600" y="3570514"/>
                  </a:lnTo>
                  <a:lnTo>
                    <a:pt x="333828" y="3454400"/>
                  </a:lnTo>
                  <a:lnTo>
                    <a:pt x="188685" y="3439886"/>
                  </a:lnTo>
                  <a:lnTo>
                    <a:pt x="116114" y="3352800"/>
                  </a:lnTo>
                  <a:lnTo>
                    <a:pt x="0" y="29029"/>
                  </a:lnTo>
                  <a:lnTo>
                    <a:pt x="217714" y="0"/>
                  </a:lnTo>
                  <a:lnTo>
                    <a:pt x="566057" y="0"/>
                  </a:lnTo>
                  <a:lnTo>
                    <a:pt x="1248228" y="14514"/>
                  </a:lnTo>
                  <a:lnTo>
                    <a:pt x="1625600" y="101600"/>
                  </a:lnTo>
                  <a:lnTo>
                    <a:pt x="1973943" y="174171"/>
                  </a:lnTo>
                  <a:lnTo>
                    <a:pt x="2191657" y="174171"/>
                  </a:lnTo>
                  <a:lnTo>
                    <a:pt x="2598057" y="261257"/>
                  </a:lnTo>
                  <a:lnTo>
                    <a:pt x="3323771" y="420914"/>
                  </a:lnTo>
                  <a:lnTo>
                    <a:pt x="3657600" y="653143"/>
                  </a:lnTo>
                  <a:lnTo>
                    <a:pt x="4034971" y="899886"/>
                  </a:lnTo>
                  <a:lnTo>
                    <a:pt x="4223657" y="1030514"/>
                  </a:lnTo>
                  <a:lnTo>
                    <a:pt x="4441371" y="1132114"/>
                  </a:lnTo>
                  <a:lnTo>
                    <a:pt x="4557485" y="1219200"/>
                  </a:lnTo>
                  <a:lnTo>
                    <a:pt x="4630057" y="1320800"/>
                  </a:lnTo>
                  <a:lnTo>
                    <a:pt x="4688114" y="2322286"/>
                  </a:lnTo>
                  <a:lnTo>
                    <a:pt x="4194628" y="2206171"/>
                  </a:lnTo>
                  <a:lnTo>
                    <a:pt x="4093028" y="2177143"/>
                  </a:lnTo>
                  <a:lnTo>
                    <a:pt x="3962400" y="2148114"/>
                  </a:lnTo>
                  <a:lnTo>
                    <a:pt x="3831771" y="2119086"/>
                  </a:lnTo>
                  <a:lnTo>
                    <a:pt x="2061028" y="3323771"/>
                  </a:lnTo>
                  <a:lnTo>
                    <a:pt x="1944914" y="3526971"/>
                  </a:lnTo>
                  <a:lnTo>
                    <a:pt x="1872343" y="3643086"/>
                  </a:lnTo>
                  <a:lnTo>
                    <a:pt x="1857828" y="3788229"/>
                  </a:lnTo>
                  <a:lnTo>
                    <a:pt x="1843314" y="3962400"/>
                  </a:lnTo>
                  <a:lnTo>
                    <a:pt x="1886857" y="4165600"/>
                  </a:lnTo>
                  <a:lnTo>
                    <a:pt x="1973943" y="4368800"/>
                  </a:lnTo>
                  <a:lnTo>
                    <a:pt x="2104571" y="4717143"/>
                  </a:lnTo>
                  <a:lnTo>
                    <a:pt x="2220685" y="4876800"/>
                  </a:lnTo>
                  <a:lnTo>
                    <a:pt x="2293257" y="5021943"/>
                  </a:lnTo>
                  <a:lnTo>
                    <a:pt x="2423885" y="5283200"/>
                  </a:lnTo>
                  <a:lnTo>
                    <a:pt x="2423885" y="5588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447800" y="6238393"/>
              <a:ext cx="527050" cy="199226"/>
            </a:xfrm>
            <a:custGeom>
              <a:avLst/>
              <a:gdLst>
                <a:gd name="connsiteX0" fmla="*/ 0 w 527050"/>
                <a:gd name="connsiteY0" fmla="*/ 0 h 196850"/>
                <a:gd name="connsiteX1" fmla="*/ 139700 w 527050"/>
                <a:gd name="connsiteY1" fmla="*/ 82550 h 196850"/>
                <a:gd name="connsiteX2" fmla="*/ 260350 w 527050"/>
                <a:gd name="connsiteY2" fmla="*/ 152400 h 196850"/>
                <a:gd name="connsiteX3" fmla="*/ 304800 w 527050"/>
                <a:gd name="connsiteY3" fmla="*/ 184150 h 196850"/>
                <a:gd name="connsiteX4" fmla="*/ 393700 w 527050"/>
                <a:gd name="connsiteY4" fmla="*/ 196850 h 196850"/>
                <a:gd name="connsiteX5" fmla="*/ 463550 w 527050"/>
                <a:gd name="connsiteY5" fmla="*/ 158750 h 196850"/>
                <a:gd name="connsiteX6" fmla="*/ 520700 w 527050"/>
                <a:gd name="connsiteY6" fmla="*/ 101600 h 196850"/>
                <a:gd name="connsiteX7" fmla="*/ 527050 w 527050"/>
                <a:gd name="connsiteY7" fmla="*/ 50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050" h="196850">
                  <a:moveTo>
                    <a:pt x="0" y="0"/>
                  </a:moveTo>
                  <a:lnTo>
                    <a:pt x="139700" y="82550"/>
                  </a:lnTo>
                  <a:lnTo>
                    <a:pt x="260350" y="152400"/>
                  </a:lnTo>
                  <a:lnTo>
                    <a:pt x="304800" y="184150"/>
                  </a:lnTo>
                  <a:lnTo>
                    <a:pt x="393700" y="196850"/>
                  </a:lnTo>
                  <a:lnTo>
                    <a:pt x="463550" y="158750"/>
                  </a:lnTo>
                  <a:lnTo>
                    <a:pt x="520700" y="101600"/>
                  </a:lnTo>
                  <a:lnTo>
                    <a:pt x="527050" y="508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1454150" y="6341219"/>
              <a:ext cx="679450" cy="340612"/>
            </a:xfrm>
            <a:custGeom>
              <a:avLst/>
              <a:gdLst>
                <a:gd name="connsiteX0" fmla="*/ 679450 w 679450"/>
                <a:gd name="connsiteY0" fmla="*/ 304800 h 336550"/>
                <a:gd name="connsiteX1" fmla="*/ 457200 w 679450"/>
                <a:gd name="connsiteY1" fmla="*/ 298450 h 336550"/>
                <a:gd name="connsiteX2" fmla="*/ 361950 w 679450"/>
                <a:gd name="connsiteY2" fmla="*/ 273050 h 336550"/>
                <a:gd name="connsiteX3" fmla="*/ 279400 w 679450"/>
                <a:gd name="connsiteY3" fmla="*/ 222250 h 336550"/>
                <a:gd name="connsiteX4" fmla="*/ 196850 w 679450"/>
                <a:gd name="connsiteY4" fmla="*/ 120650 h 336550"/>
                <a:gd name="connsiteX5" fmla="*/ 95250 w 679450"/>
                <a:gd name="connsiteY5" fmla="*/ 44450 h 336550"/>
                <a:gd name="connsiteX6" fmla="*/ 31750 w 679450"/>
                <a:gd name="connsiteY6" fmla="*/ 0 h 336550"/>
                <a:gd name="connsiteX7" fmla="*/ 0 w 679450"/>
                <a:gd name="connsiteY7" fmla="*/ 31750 h 336550"/>
                <a:gd name="connsiteX8" fmla="*/ 50800 w 679450"/>
                <a:gd name="connsiteY8" fmla="*/ 101600 h 336550"/>
                <a:gd name="connsiteX9" fmla="*/ 152400 w 679450"/>
                <a:gd name="connsiteY9" fmla="*/ 165100 h 336550"/>
                <a:gd name="connsiteX10" fmla="*/ 215900 w 679450"/>
                <a:gd name="connsiteY10" fmla="*/ 228600 h 336550"/>
                <a:gd name="connsiteX11" fmla="*/ 254000 w 679450"/>
                <a:gd name="connsiteY11" fmla="*/ 266700 h 336550"/>
                <a:gd name="connsiteX12" fmla="*/ 311150 w 679450"/>
                <a:gd name="connsiteY12" fmla="*/ 311150 h 336550"/>
                <a:gd name="connsiteX13" fmla="*/ 361950 w 679450"/>
                <a:gd name="connsiteY13" fmla="*/ 323850 h 336550"/>
                <a:gd name="connsiteX14" fmla="*/ 425450 w 679450"/>
                <a:gd name="connsiteY14" fmla="*/ 330200 h 336550"/>
                <a:gd name="connsiteX15" fmla="*/ 539750 w 679450"/>
                <a:gd name="connsiteY15" fmla="*/ 336550 h 336550"/>
                <a:gd name="connsiteX16" fmla="*/ 679450 w 679450"/>
                <a:gd name="connsiteY16" fmla="*/ 30480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9450" h="336550">
                  <a:moveTo>
                    <a:pt x="679450" y="304800"/>
                  </a:moveTo>
                  <a:lnTo>
                    <a:pt x="457200" y="298450"/>
                  </a:lnTo>
                  <a:lnTo>
                    <a:pt x="361950" y="273050"/>
                  </a:lnTo>
                  <a:lnTo>
                    <a:pt x="279400" y="222250"/>
                  </a:lnTo>
                  <a:lnTo>
                    <a:pt x="196850" y="120650"/>
                  </a:lnTo>
                  <a:lnTo>
                    <a:pt x="95250" y="44450"/>
                  </a:lnTo>
                  <a:lnTo>
                    <a:pt x="31750" y="0"/>
                  </a:lnTo>
                  <a:lnTo>
                    <a:pt x="0" y="31750"/>
                  </a:lnTo>
                  <a:lnTo>
                    <a:pt x="50800" y="101600"/>
                  </a:lnTo>
                  <a:lnTo>
                    <a:pt x="152400" y="165100"/>
                  </a:lnTo>
                  <a:lnTo>
                    <a:pt x="215900" y="228600"/>
                  </a:lnTo>
                  <a:lnTo>
                    <a:pt x="254000" y="266700"/>
                  </a:lnTo>
                  <a:lnTo>
                    <a:pt x="311150" y="311150"/>
                  </a:lnTo>
                  <a:lnTo>
                    <a:pt x="361950" y="323850"/>
                  </a:lnTo>
                  <a:lnTo>
                    <a:pt x="425450" y="330200"/>
                  </a:lnTo>
                  <a:lnTo>
                    <a:pt x="539750" y="336550"/>
                  </a:lnTo>
                  <a:lnTo>
                    <a:pt x="679450" y="30480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1275080" y="2903220"/>
              <a:ext cx="2207260" cy="2773680"/>
            </a:xfrm>
            <a:custGeom>
              <a:avLst/>
              <a:gdLst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16764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7239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733550 w 2167890"/>
                <a:gd name="connsiteY0" fmla="*/ 0 h 2773680"/>
                <a:gd name="connsiteX1" fmla="*/ 1977390 w 2167890"/>
                <a:gd name="connsiteY1" fmla="*/ 91440 h 2773680"/>
                <a:gd name="connsiteX2" fmla="*/ 2129790 w 2167890"/>
                <a:gd name="connsiteY2" fmla="*/ 213360 h 2773680"/>
                <a:gd name="connsiteX3" fmla="*/ 2167890 w 2167890"/>
                <a:gd name="connsiteY3" fmla="*/ 297180 h 2773680"/>
                <a:gd name="connsiteX4" fmla="*/ 2167890 w 2167890"/>
                <a:gd name="connsiteY4" fmla="*/ 434340 h 2773680"/>
                <a:gd name="connsiteX5" fmla="*/ 2106930 w 2167890"/>
                <a:gd name="connsiteY5" fmla="*/ 533400 h 2773680"/>
                <a:gd name="connsiteX6" fmla="*/ 2106930 w 2167890"/>
                <a:gd name="connsiteY6" fmla="*/ 533400 h 2773680"/>
                <a:gd name="connsiteX7" fmla="*/ 2061210 w 2167890"/>
                <a:gd name="connsiteY7" fmla="*/ 640080 h 2773680"/>
                <a:gd name="connsiteX8" fmla="*/ 2007870 w 2167890"/>
                <a:gd name="connsiteY8" fmla="*/ 701040 h 2773680"/>
                <a:gd name="connsiteX9" fmla="*/ 1969770 w 2167890"/>
                <a:gd name="connsiteY9" fmla="*/ 800100 h 2773680"/>
                <a:gd name="connsiteX10" fmla="*/ 1962150 w 2167890"/>
                <a:gd name="connsiteY10" fmla="*/ 883920 h 2773680"/>
                <a:gd name="connsiteX11" fmla="*/ 1962150 w 2167890"/>
                <a:gd name="connsiteY11" fmla="*/ 975360 h 2773680"/>
                <a:gd name="connsiteX12" fmla="*/ 2000250 w 2167890"/>
                <a:gd name="connsiteY12" fmla="*/ 1150620 h 2773680"/>
                <a:gd name="connsiteX13" fmla="*/ 2061210 w 2167890"/>
                <a:gd name="connsiteY13" fmla="*/ 1295400 h 2773680"/>
                <a:gd name="connsiteX14" fmla="*/ 2106930 w 2167890"/>
                <a:gd name="connsiteY14" fmla="*/ 1463040 h 2773680"/>
                <a:gd name="connsiteX15" fmla="*/ 2106930 w 2167890"/>
                <a:gd name="connsiteY15" fmla="*/ 1524000 h 2773680"/>
                <a:gd name="connsiteX16" fmla="*/ 2099310 w 2167890"/>
                <a:gd name="connsiteY16" fmla="*/ 1584960 h 2773680"/>
                <a:gd name="connsiteX17" fmla="*/ 2099310 w 2167890"/>
                <a:gd name="connsiteY17" fmla="*/ 1584960 h 2773680"/>
                <a:gd name="connsiteX18" fmla="*/ 1969770 w 2167890"/>
                <a:gd name="connsiteY18" fmla="*/ 1668780 h 2773680"/>
                <a:gd name="connsiteX19" fmla="*/ 1916430 w 2167890"/>
                <a:gd name="connsiteY19" fmla="*/ 1684020 h 2773680"/>
                <a:gd name="connsiteX20" fmla="*/ 1802130 w 2167890"/>
                <a:gd name="connsiteY20" fmla="*/ 1729740 h 2773680"/>
                <a:gd name="connsiteX21" fmla="*/ 1786890 w 2167890"/>
                <a:gd name="connsiteY21" fmla="*/ 1767840 h 2773680"/>
                <a:gd name="connsiteX22" fmla="*/ 1764030 w 2167890"/>
                <a:gd name="connsiteY22" fmla="*/ 1889760 h 2773680"/>
                <a:gd name="connsiteX23" fmla="*/ 1779270 w 2167890"/>
                <a:gd name="connsiteY23" fmla="*/ 1958340 h 2773680"/>
                <a:gd name="connsiteX24" fmla="*/ 1779270 w 2167890"/>
                <a:gd name="connsiteY24" fmla="*/ 2026920 h 2773680"/>
                <a:gd name="connsiteX25" fmla="*/ 1748790 w 2167890"/>
                <a:gd name="connsiteY25" fmla="*/ 2072640 h 2773680"/>
                <a:gd name="connsiteX26" fmla="*/ 1703070 w 2167890"/>
                <a:gd name="connsiteY26" fmla="*/ 2103120 h 2773680"/>
                <a:gd name="connsiteX27" fmla="*/ 1672590 w 2167890"/>
                <a:gd name="connsiteY27" fmla="*/ 2125980 h 2773680"/>
                <a:gd name="connsiteX28" fmla="*/ 1657350 w 2167890"/>
                <a:gd name="connsiteY28" fmla="*/ 2133600 h 2773680"/>
                <a:gd name="connsiteX29" fmla="*/ 1680210 w 2167890"/>
                <a:gd name="connsiteY29" fmla="*/ 2186940 h 2773680"/>
                <a:gd name="connsiteX30" fmla="*/ 1687830 w 2167890"/>
                <a:gd name="connsiteY30" fmla="*/ 2255520 h 2773680"/>
                <a:gd name="connsiteX31" fmla="*/ 1687830 w 2167890"/>
                <a:gd name="connsiteY31" fmla="*/ 2293620 h 2773680"/>
                <a:gd name="connsiteX32" fmla="*/ 1672590 w 2167890"/>
                <a:gd name="connsiteY32" fmla="*/ 2324100 h 2773680"/>
                <a:gd name="connsiteX33" fmla="*/ 1596390 w 2167890"/>
                <a:gd name="connsiteY33" fmla="*/ 2346960 h 2773680"/>
                <a:gd name="connsiteX34" fmla="*/ 1527810 w 2167890"/>
                <a:gd name="connsiteY34" fmla="*/ 2362200 h 2773680"/>
                <a:gd name="connsiteX35" fmla="*/ 1474470 w 2167890"/>
                <a:gd name="connsiteY35" fmla="*/ 2407920 h 2773680"/>
                <a:gd name="connsiteX36" fmla="*/ 1436370 w 2167890"/>
                <a:gd name="connsiteY36" fmla="*/ 2438400 h 2773680"/>
                <a:gd name="connsiteX37" fmla="*/ 1421130 w 2167890"/>
                <a:gd name="connsiteY37" fmla="*/ 2476500 h 2773680"/>
                <a:gd name="connsiteX38" fmla="*/ 1421130 w 2167890"/>
                <a:gd name="connsiteY38" fmla="*/ 2476500 h 2773680"/>
                <a:gd name="connsiteX39" fmla="*/ 1390650 w 2167890"/>
                <a:gd name="connsiteY39" fmla="*/ 2628900 h 2773680"/>
                <a:gd name="connsiteX40" fmla="*/ 1360170 w 2167890"/>
                <a:gd name="connsiteY40" fmla="*/ 2712720 h 2773680"/>
                <a:gd name="connsiteX41" fmla="*/ 1223010 w 2167890"/>
                <a:gd name="connsiteY41" fmla="*/ 2773680 h 2773680"/>
                <a:gd name="connsiteX42" fmla="*/ 1146810 w 2167890"/>
                <a:gd name="connsiteY42" fmla="*/ 2773680 h 2773680"/>
                <a:gd name="connsiteX43" fmla="*/ 1047750 w 2167890"/>
                <a:gd name="connsiteY43" fmla="*/ 2750820 h 2773680"/>
                <a:gd name="connsiteX44" fmla="*/ 910590 w 2167890"/>
                <a:gd name="connsiteY44" fmla="*/ 2682240 h 2773680"/>
                <a:gd name="connsiteX45" fmla="*/ 781050 w 2167890"/>
                <a:gd name="connsiteY45" fmla="*/ 2636520 h 2773680"/>
                <a:gd name="connsiteX46" fmla="*/ 674370 w 2167890"/>
                <a:gd name="connsiteY46" fmla="*/ 2560320 h 2773680"/>
                <a:gd name="connsiteX47" fmla="*/ 560070 w 2167890"/>
                <a:gd name="connsiteY47" fmla="*/ 2484120 h 2773680"/>
                <a:gd name="connsiteX48" fmla="*/ 529590 w 2167890"/>
                <a:gd name="connsiteY48" fmla="*/ 2430780 h 2773680"/>
                <a:gd name="connsiteX49" fmla="*/ 483870 w 2167890"/>
                <a:gd name="connsiteY49" fmla="*/ 2415540 h 2773680"/>
                <a:gd name="connsiteX50" fmla="*/ 438150 w 2167890"/>
                <a:gd name="connsiteY50" fmla="*/ 2407920 h 2773680"/>
                <a:gd name="connsiteX51" fmla="*/ 361950 w 2167890"/>
                <a:gd name="connsiteY51" fmla="*/ 2392680 h 2773680"/>
                <a:gd name="connsiteX52" fmla="*/ 255270 w 2167890"/>
                <a:gd name="connsiteY52" fmla="*/ 2407920 h 2773680"/>
                <a:gd name="connsiteX53" fmla="*/ 194310 w 2167890"/>
                <a:gd name="connsiteY53" fmla="*/ 2468880 h 2773680"/>
                <a:gd name="connsiteX54" fmla="*/ 125730 w 2167890"/>
                <a:gd name="connsiteY54" fmla="*/ 2537460 h 2773680"/>
                <a:gd name="connsiteX55" fmla="*/ 80010 w 2167890"/>
                <a:gd name="connsiteY55" fmla="*/ 2606040 h 2773680"/>
                <a:gd name="connsiteX56" fmla="*/ 41910 w 2167890"/>
                <a:gd name="connsiteY56" fmla="*/ 2674620 h 2773680"/>
                <a:gd name="connsiteX57" fmla="*/ 49530 w 2167890"/>
                <a:gd name="connsiteY57" fmla="*/ 2598420 h 2773680"/>
                <a:gd name="connsiteX58" fmla="*/ 87630 w 2167890"/>
                <a:gd name="connsiteY58" fmla="*/ 2529840 h 2773680"/>
                <a:gd name="connsiteX59" fmla="*/ 0 w 2167890"/>
                <a:gd name="connsiteY59" fmla="*/ 2446020 h 2773680"/>
                <a:gd name="connsiteX60" fmla="*/ 114300 w 2167890"/>
                <a:gd name="connsiteY60" fmla="*/ 2308860 h 2773680"/>
                <a:gd name="connsiteX61" fmla="*/ 247650 w 2167890"/>
                <a:gd name="connsiteY61" fmla="*/ 2179320 h 2773680"/>
                <a:gd name="connsiteX62" fmla="*/ 285750 w 2167890"/>
                <a:gd name="connsiteY62" fmla="*/ 1958340 h 2773680"/>
                <a:gd name="connsiteX63" fmla="*/ 323850 w 2167890"/>
                <a:gd name="connsiteY63" fmla="*/ 1836420 h 2773680"/>
                <a:gd name="connsiteX64" fmla="*/ 346710 w 2167890"/>
                <a:gd name="connsiteY64" fmla="*/ 1714500 h 2773680"/>
                <a:gd name="connsiteX65" fmla="*/ 384810 w 2167890"/>
                <a:gd name="connsiteY65" fmla="*/ 1546860 h 2773680"/>
                <a:gd name="connsiteX66" fmla="*/ 400050 w 2167890"/>
                <a:gd name="connsiteY66" fmla="*/ 1363980 h 2773680"/>
                <a:gd name="connsiteX67" fmla="*/ 438150 w 2167890"/>
                <a:gd name="connsiteY67" fmla="*/ 1135380 h 2773680"/>
                <a:gd name="connsiteX68" fmla="*/ 438150 w 2167890"/>
                <a:gd name="connsiteY68" fmla="*/ 853440 h 2773680"/>
                <a:gd name="connsiteX69" fmla="*/ 499110 w 2167890"/>
                <a:gd name="connsiteY69" fmla="*/ 723900 h 2773680"/>
                <a:gd name="connsiteX70" fmla="*/ 605790 w 2167890"/>
                <a:gd name="connsiteY70" fmla="*/ 556260 h 2773680"/>
                <a:gd name="connsiteX71" fmla="*/ 735330 w 2167890"/>
                <a:gd name="connsiteY71" fmla="*/ 449580 h 2773680"/>
                <a:gd name="connsiteX72" fmla="*/ 895350 w 2167890"/>
                <a:gd name="connsiteY72" fmla="*/ 342900 h 2773680"/>
                <a:gd name="connsiteX73" fmla="*/ 1040130 w 2167890"/>
                <a:gd name="connsiteY73" fmla="*/ 289560 h 2773680"/>
                <a:gd name="connsiteX74" fmla="*/ 1238250 w 2167890"/>
                <a:gd name="connsiteY74" fmla="*/ 220980 h 2773680"/>
                <a:gd name="connsiteX75" fmla="*/ 1474470 w 2167890"/>
                <a:gd name="connsiteY75" fmla="*/ 137160 h 2773680"/>
                <a:gd name="connsiteX76" fmla="*/ 1581150 w 2167890"/>
                <a:gd name="connsiteY76" fmla="*/ 99060 h 2773680"/>
                <a:gd name="connsiteX77" fmla="*/ 1695450 w 2167890"/>
                <a:gd name="connsiteY77" fmla="*/ 38100 h 2773680"/>
                <a:gd name="connsiteX78" fmla="*/ 1733550 w 216789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81280 w 2207260"/>
                <a:gd name="connsiteY56" fmla="*/ 26746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2235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727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2207260" h="2773680">
                  <a:moveTo>
                    <a:pt x="1772920" y="0"/>
                  </a:moveTo>
                  <a:lnTo>
                    <a:pt x="2016760" y="91440"/>
                  </a:lnTo>
                  <a:lnTo>
                    <a:pt x="2169160" y="213360"/>
                  </a:lnTo>
                  <a:lnTo>
                    <a:pt x="2207260" y="297180"/>
                  </a:lnTo>
                  <a:lnTo>
                    <a:pt x="2207260" y="434340"/>
                  </a:lnTo>
                  <a:lnTo>
                    <a:pt x="2146300" y="533400"/>
                  </a:lnTo>
                  <a:lnTo>
                    <a:pt x="2146300" y="533400"/>
                  </a:lnTo>
                  <a:lnTo>
                    <a:pt x="2100580" y="640080"/>
                  </a:lnTo>
                  <a:lnTo>
                    <a:pt x="2047240" y="701040"/>
                  </a:lnTo>
                  <a:lnTo>
                    <a:pt x="2009140" y="800100"/>
                  </a:lnTo>
                  <a:lnTo>
                    <a:pt x="2001520" y="883920"/>
                  </a:lnTo>
                  <a:lnTo>
                    <a:pt x="2001520" y="975360"/>
                  </a:lnTo>
                  <a:lnTo>
                    <a:pt x="2039620" y="1150620"/>
                  </a:lnTo>
                  <a:lnTo>
                    <a:pt x="2100580" y="1295400"/>
                  </a:lnTo>
                  <a:lnTo>
                    <a:pt x="2146300" y="1463040"/>
                  </a:lnTo>
                  <a:lnTo>
                    <a:pt x="2146300" y="1524000"/>
                  </a:lnTo>
                  <a:lnTo>
                    <a:pt x="2138680" y="1584960"/>
                  </a:lnTo>
                  <a:lnTo>
                    <a:pt x="2138680" y="1584960"/>
                  </a:lnTo>
                  <a:lnTo>
                    <a:pt x="2009140" y="1668780"/>
                  </a:lnTo>
                  <a:lnTo>
                    <a:pt x="1955800" y="1684020"/>
                  </a:lnTo>
                  <a:lnTo>
                    <a:pt x="1841500" y="1729740"/>
                  </a:lnTo>
                  <a:lnTo>
                    <a:pt x="1826260" y="1767840"/>
                  </a:lnTo>
                  <a:lnTo>
                    <a:pt x="1803400" y="1889760"/>
                  </a:lnTo>
                  <a:lnTo>
                    <a:pt x="1818640" y="1958340"/>
                  </a:lnTo>
                  <a:lnTo>
                    <a:pt x="1818640" y="2026920"/>
                  </a:lnTo>
                  <a:lnTo>
                    <a:pt x="1788160" y="2072640"/>
                  </a:lnTo>
                  <a:lnTo>
                    <a:pt x="1742440" y="2103120"/>
                  </a:lnTo>
                  <a:lnTo>
                    <a:pt x="1711960" y="2125980"/>
                  </a:lnTo>
                  <a:lnTo>
                    <a:pt x="1696720" y="2133600"/>
                  </a:lnTo>
                  <a:lnTo>
                    <a:pt x="1719580" y="2186940"/>
                  </a:lnTo>
                  <a:lnTo>
                    <a:pt x="1727200" y="2255520"/>
                  </a:lnTo>
                  <a:lnTo>
                    <a:pt x="1727200" y="2293620"/>
                  </a:lnTo>
                  <a:lnTo>
                    <a:pt x="1711960" y="2324100"/>
                  </a:lnTo>
                  <a:lnTo>
                    <a:pt x="1635760" y="2346960"/>
                  </a:lnTo>
                  <a:lnTo>
                    <a:pt x="1567180" y="2362200"/>
                  </a:lnTo>
                  <a:lnTo>
                    <a:pt x="1513840" y="2407920"/>
                  </a:lnTo>
                  <a:lnTo>
                    <a:pt x="1475740" y="2438400"/>
                  </a:lnTo>
                  <a:lnTo>
                    <a:pt x="1460500" y="2476500"/>
                  </a:lnTo>
                  <a:lnTo>
                    <a:pt x="1460500" y="2476500"/>
                  </a:lnTo>
                  <a:lnTo>
                    <a:pt x="1430020" y="2628900"/>
                  </a:lnTo>
                  <a:lnTo>
                    <a:pt x="1399540" y="2712720"/>
                  </a:lnTo>
                  <a:lnTo>
                    <a:pt x="1262380" y="2773680"/>
                  </a:lnTo>
                  <a:lnTo>
                    <a:pt x="1186180" y="2773680"/>
                  </a:lnTo>
                  <a:lnTo>
                    <a:pt x="1087120" y="2750820"/>
                  </a:lnTo>
                  <a:lnTo>
                    <a:pt x="949960" y="2682240"/>
                  </a:lnTo>
                  <a:lnTo>
                    <a:pt x="820420" y="2636520"/>
                  </a:lnTo>
                  <a:lnTo>
                    <a:pt x="713740" y="2560320"/>
                  </a:lnTo>
                  <a:lnTo>
                    <a:pt x="599440" y="2484120"/>
                  </a:lnTo>
                  <a:lnTo>
                    <a:pt x="568960" y="2430780"/>
                  </a:lnTo>
                  <a:lnTo>
                    <a:pt x="523240" y="2415540"/>
                  </a:lnTo>
                  <a:lnTo>
                    <a:pt x="477520" y="2407920"/>
                  </a:lnTo>
                  <a:lnTo>
                    <a:pt x="401320" y="2392680"/>
                  </a:lnTo>
                  <a:lnTo>
                    <a:pt x="294640" y="2407920"/>
                  </a:lnTo>
                  <a:lnTo>
                    <a:pt x="233680" y="2468880"/>
                  </a:lnTo>
                  <a:lnTo>
                    <a:pt x="165100" y="2537460"/>
                  </a:lnTo>
                  <a:lnTo>
                    <a:pt x="119380" y="2606040"/>
                  </a:lnTo>
                  <a:lnTo>
                    <a:pt x="30480" y="2763520"/>
                  </a:lnTo>
                  <a:lnTo>
                    <a:pt x="19050" y="2642870"/>
                  </a:lnTo>
                  <a:lnTo>
                    <a:pt x="0" y="2586990"/>
                  </a:lnTo>
                  <a:lnTo>
                    <a:pt x="83820" y="2465070"/>
                  </a:lnTo>
                  <a:cubicBezTo>
                    <a:pt x="151553" y="2425700"/>
                    <a:pt x="149437" y="2392680"/>
                    <a:pt x="172720" y="2340610"/>
                  </a:cubicBezTo>
                  <a:lnTo>
                    <a:pt x="287020" y="2179320"/>
                  </a:lnTo>
                  <a:lnTo>
                    <a:pt x="325120" y="1958340"/>
                  </a:lnTo>
                  <a:lnTo>
                    <a:pt x="363220" y="1836420"/>
                  </a:lnTo>
                  <a:lnTo>
                    <a:pt x="386080" y="1714500"/>
                  </a:lnTo>
                  <a:lnTo>
                    <a:pt x="424180" y="1546860"/>
                  </a:lnTo>
                  <a:lnTo>
                    <a:pt x="439420" y="1363980"/>
                  </a:lnTo>
                  <a:lnTo>
                    <a:pt x="477520" y="1135380"/>
                  </a:lnTo>
                  <a:lnTo>
                    <a:pt x="477520" y="853440"/>
                  </a:lnTo>
                  <a:lnTo>
                    <a:pt x="538480" y="723900"/>
                  </a:lnTo>
                  <a:lnTo>
                    <a:pt x="645160" y="556260"/>
                  </a:lnTo>
                  <a:lnTo>
                    <a:pt x="774700" y="449580"/>
                  </a:lnTo>
                  <a:lnTo>
                    <a:pt x="934720" y="342900"/>
                  </a:lnTo>
                  <a:lnTo>
                    <a:pt x="1079500" y="289560"/>
                  </a:lnTo>
                  <a:lnTo>
                    <a:pt x="1277620" y="220980"/>
                  </a:lnTo>
                  <a:lnTo>
                    <a:pt x="1513840" y="137160"/>
                  </a:lnTo>
                  <a:lnTo>
                    <a:pt x="1620520" y="99060"/>
                  </a:lnTo>
                  <a:lnTo>
                    <a:pt x="1734820" y="38100"/>
                  </a:lnTo>
                  <a:lnTo>
                    <a:pt x="177292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2964656" y="4393406"/>
              <a:ext cx="92869" cy="180975"/>
            </a:xfrm>
            <a:custGeom>
              <a:avLst/>
              <a:gdLst>
                <a:gd name="connsiteX0" fmla="*/ 92869 w 92869"/>
                <a:gd name="connsiteY0" fmla="*/ 180975 h 180975"/>
                <a:gd name="connsiteX1" fmla="*/ 59532 w 92869"/>
                <a:gd name="connsiteY1" fmla="*/ 157163 h 180975"/>
                <a:gd name="connsiteX2" fmla="*/ 45244 w 92869"/>
                <a:gd name="connsiteY2" fmla="*/ 116682 h 180975"/>
                <a:gd name="connsiteX3" fmla="*/ 45244 w 92869"/>
                <a:gd name="connsiteY3" fmla="*/ 78582 h 180975"/>
                <a:gd name="connsiteX4" fmla="*/ 59532 w 92869"/>
                <a:gd name="connsiteY4" fmla="*/ 47625 h 180975"/>
                <a:gd name="connsiteX5" fmla="*/ 54769 w 92869"/>
                <a:gd name="connsiteY5" fmla="*/ 9525 h 180975"/>
                <a:gd name="connsiteX6" fmla="*/ 35719 w 92869"/>
                <a:gd name="connsiteY6" fmla="*/ 0 h 180975"/>
                <a:gd name="connsiteX7" fmla="*/ 21432 w 92869"/>
                <a:gd name="connsiteY7" fmla="*/ 19050 h 180975"/>
                <a:gd name="connsiteX8" fmla="*/ 7144 w 92869"/>
                <a:gd name="connsiteY8" fmla="*/ 30957 h 180975"/>
                <a:gd name="connsiteX9" fmla="*/ 0 w 92869"/>
                <a:gd name="connsiteY9" fmla="*/ 61913 h 180975"/>
                <a:gd name="connsiteX10" fmla="*/ 9525 w 92869"/>
                <a:gd name="connsiteY10" fmla="*/ 107157 h 180975"/>
                <a:gd name="connsiteX11" fmla="*/ 16669 w 92869"/>
                <a:gd name="connsiteY11" fmla="*/ 135732 h 180975"/>
                <a:gd name="connsiteX12" fmla="*/ 28575 w 92869"/>
                <a:gd name="connsiteY12" fmla="*/ 164307 h 180975"/>
                <a:gd name="connsiteX13" fmla="*/ 92869 w 92869"/>
                <a:gd name="connsiteY1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2869" h="180975">
                  <a:moveTo>
                    <a:pt x="92869" y="180975"/>
                  </a:moveTo>
                  <a:lnTo>
                    <a:pt x="59532" y="157163"/>
                  </a:lnTo>
                  <a:lnTo>
                    <a:pt x="45244" y="116682"/>
                  </a:lnTo>
                  <a:lnTo>
                    <a:pt x="45244" y="78582"/>
                  </a:lnTo>
                  <a:lnTo>
                    <a:pt x="59532" y="47625"/>
                  </a:lnTo>
                  <a:lnTo>
                    <a:pt x="54769" y="9525"/>
                  </a:lnTo>
                  <a:lnTo>
                    <a:pt x="35719" y="0"/>
                  </a:lnTo>
                  <a:lnTo>
                    <a:pt x="21432" y="19050"/>
                  </a:lnTo>
                  <a:lnTo>
                    <a:pt x="7144" y="30957"/>
                  </a:lnTo>
                  <a:lnTo>
                    <a:pt x="0" y="61913"/>
                  </a:lnTo>
                  <a:lnTo>
                    <a:pt x="9525" y="107157"/>
                  </a:lnTo>
                  <a:lnTo>
                    <a:pt x="16669" y="135732"/>
                  </a:lnTo>
                  <a:lnTo>
                    <a:pt x="28575" y="164307"/>
                  </a:lnTo>
                  <a:lnTo>
                    <a:pt x="92869" y="1809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3086100" y="4502944"/>
              <a:ext cx="152400" cy="52387"/>
            </a:xfrm>
            <a:custGeom>
              <a:avLst/>
              <a:gdLst>
                <a:gd name="connsiteX0" fmla="*/ 0 w 152400"/>
                <a:gd name="connsiteY0" fmla="*/ 33337 h 52387"/>
                <a:gd name="connsiteX1" fmla="*/ 66675 w 152400"/>
                <a:gd name="connsiteY1" fmla="*/ 2381 h 52387"/>
                <a:gd name="connsiteX2" fmla="*/ 109538 w 152400"/>
                <a:gd name="connsiteY2" fmla="*/ 0 h 52387"/>
                <a:gd name="connsiteX3" fmla="*/ 147638 w 152400"/>
                <a:gd name="connsiteY3" fmla="*/ 9525 h 52387"/>
                <a:gd name="connsiteX4" fmla="*/ 152400 w 152400"/>
                <a:gd name="connsiteY4" fmla="*/ 23812 h 52387"/>
                <a:gd name="connsiteX5" fmla="*/ 150019 w 152400"/>
                <a:gd name="connsiteY5" fmla="*/ 40481 h 52387"/>
                <a:gd name="connsiteX6" fmla="*/ 138113 w 152400"/>
                <a:gd name="connsiteY6" fmla="*/ 50006 h 52387"/>
                <a:gd name="connsiteX7" fmla="*/ 138113 w 152400"/>
                <a:gd name="connsiteY7" fmla="*/ 50006 h 52387"/>
                <a:gd name="connsiteX8" fmla="*/ 111919 w 152400"/>
                <a:gd name="connsiteY8" fmla="*/ 52387 h 52387"/>
                <a:gd name="connsiteX9" fmla="*/ 97631 w 152400"/>
                <a:gd name="connsiteY9" fmla="*/ 45244 h 52387"/>
                <a:gd name="connsiteX10" fmla="*/ 97631 w 152400"/>
                <a:gd name="connsiteY10" fmla="*/ 45244 h 52387"/>
                <a:gd name="connsiteX11" fmla="*/ 69056 w 152400"/>
                <a:gd name="connsiteY11" fmla="*/ 30956 h 52387"/>
                <a:gd name="connsiteX12" fmla="*/ 0 w 152400"/>
                <a:gd name="connsiteY12" fmla="*/ 3333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52387">
                  <a:moveTo>
                    <a:pt x="0" y="33337"/>
                  </a:moveTo>
                  <a:lnTo>
                    <a:pt x="66675" y="2381"/>
                  </a:lnTo>
                  <a:lnTo>
                    <a:pt x="109538" y="0"/>
                  </a:lnTo>
                  <a:lnTo>
                    <a:pt x="147638" y="9525"/>
                  </a:lnTo>
                  <a:lnTo>
                    <a:pt x="152400" y="23812"/>
                  </a:lnTo>
                  <a:lnTo>
                    <a:pt x="150019" y="40481"/>
                  </a:lnTo>
                  <a:lnTo>
                    <a:pt x="138113" y="50006"/>
                  </a:lnTo>
                  <a:lnTo>
                    <a:pt x="138113" y="50006"/>
                  </a:lnTo>
                  <a:lnTo>
                    <a:pt x="111919" y="52387"/>
                  </a:lnTo>
                  <a:lnTo>
                    <a:pt x="97631" y="45244"/>
                  </a:lnTo>
                  <a:lnTo>
                    <a:pt x="97631" y="45244"/>
                  </a:lnTo>
                  <a:lnTo>
                    <a:pt x="69056" y="30956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2740817" y="4838224"/>
              <a:ext cx="350044" cy="200026"/>
            </a:xfrm>
            <a:custGeom>
              <a:avLst/>
              <a:gdLst>
                <a:gd name="connsiteX0" fmla="*/ 0 w 333375"/>
                <a:gd name="connsiteY0" fmla="*/ 83344 h 183357"/>
                <a:gd name="connsiteX1" fmla="*/ 47625 w 333375"/>
                <a:gd name="connsiteY1" fmla="*/ 76200 h 183357"/>
                <a:gd name="connsiteX2" fmla="*/ 104775 w 333375"/>
                <a:gd name="connsiteY2" fmla="*/ 47625 h 183357"/>
                <a:gd name="connsiteX3" fmla="*/ 142875 w 333375"/>
                <a:gd name="connsiteY3" fmla="*/ 33338 h 183357"/>
                <a:gd name="connsiteX4" fmla="*/ 142875 w 333375"/>
                <a:gd name="connsiteY4" fmla="*/ 33338 h 183357"/>
                <a:gd name="connsiteX5" fmla="*/ 204788 w 333375"/>
                <a:gd name="connsiteY5" fmla="*/ 16669 h 183357"/>
                <a:gd name="connsiteX6" fmla="*/ 242888 w 333375"/>
                <a:gd name="connsiteY6" fmla="*/ 2382 h 183357"/>
                <a:gd name="connsiteX7" fmla="*/ 290513 w 333375"/>
                <a:gd name="connsiteY7" fmla="*/ 0 h 183357"/>
                <a:gd name="connsiteX8" fmla="*/ 321469 w 333375"/>
                <a:gd name="connsiteY8" fmla="*/ 11907 h 183357"/>
                <a:gd name="connsiteX9" fmla="*/ 333375 w 333375"/>
                <a:gd name="connsiteY9" fmla="*/ 42863 h 183357"/>
                <a:gd name="connsiteX10" fmla="*/ 328613 w 333375"/>
                <a:gd name="connsiteY10" fmla="*/ 73819 h 183357"/>
                <a:gd name="connsiteX11" fmla="*/ 323850 w 333375"/>
                <a:gd name="connsiteY11" fmla="*/ 100013 h 183357"/>
                <a:gd name="connsiteX12" fmla="*/ 302419 w 333375"/>
                <a:gd name="connsiteY12" fmla="*/ 114300 h 183357"/>
                <a:gd name="connsiteX13" fmla="*/ 261938 w 333375"/>
                <a:gd name="connsiteY13" fmla="*/ 147638 h 183357"/>
                <a:gd name="connsiteX14" fmla="*/ 226219 w 333375"/>
                <a:gd name="connsiteY14" fmla="*/ 166688 h 183357"/>
                <a:gd name="connsiteX15" fmla="*/ 202407 w 333375"/>
                <a:gd name="connsiteY15" fmla="*/ 183357 h 183357"/>
                <a:gd name="connsiteX16" fmla="*/ 171450 w 333375"/>
                <a:gd name="connsiteY16" fmla="*/ 164307 h 183357"/>
                <a:gd name="connsiteX17" fmla="*/ 140494 w 333375"/>
                <a:gd name="connsiteY17" fmla="*/ 140494 h 183357"/>
                <a:gd name="connsiteX18" fmla="*/ 85725 w 333375"/>
                <a:gd name="connsiteY18" fmla="*/ 130969 h 183357"/>
                <a:gd name="connsiteX19" fmla="*/ 100013 w 333375"/>
                <a:gd name="connsiteY19" fmla="*/ 166688 h 183357"/>
                <a:gd name="connsiteX20" fmla="*/ 76200 w 333375"/>
                <a:gd name="connsiteY20" fmla="*/ 133350 h 183357"/>
                <a:gd name="connsiteX21" fmla="*/ 57150 w 333375"/>
                <a:gd name="connsiteY21" fmla="*/ 123825 h 183357"/>
                <a:gd name="connsiteX22" fmla="*/ 0 w 333375"/>
                <a:gd name="connsiteY22" fmla="*/ 83344 h 183357"/>
                <a:gd name="connsiteX0" fmla="*/ 0 w 350044"/>
                <a:gd name="connsiteY0" fmla="*/ 109538 h 183357"/>
                <a:gd name="connsiteX1" fmla="*/ 64294 w 350044"/>
                <a:gd name="connsiteY1" fmla="*/ 76200 h 183357"/>
                <a:gd name="connsiteX2" fmla="*/ 121444 w 350044"/>
                <a:gd name="connsiteY2" fmla="*/ 47625 h 183357"/>
                <a:gd name="connsiteX3" fmla="*/ 159544 w 350044"/>
                <a:gd name="connsiteY3" fmla="*/ 33338 h 183357"/>
                <a:gd name="connsiteX4" fmla="*/ 159544 w 350044"/>
                <a:gd name="connsiteY4" fmla="*/ 33338 h 183357"/>
                <a:gd name="connsiteX5" fmla="*/ 221457 w 350044"/>
                <a:gd name="connsiteY5" fmla="*/ 16669 h 183357"/>
                <a:gd name="connsiteX6" fmla="*/ 259557 w 350044"/>
                <a:gd name="connsiteY6" fmla="*/ 2382 h 183357"/>
                <a:gd name="connsiteX7" fmla="*/ 307182 w 350044"/>
                <a:gd name="connsiteY7" fmla="*/ 0 h 183357"/>
                <a:gd name="connsiteX8" fmla="*/ 338138 w 350044"/>
                <a:gd name="connsiteY8" fmla="*/ 11907 h 183357"/>
                <a:gd name="connsiteX9" fmla="*/ 350044 w 350044"/>
                <a:gd name="connsiteY9" fmla="*/ 42863 h 183357"/>
                <a:gd name="connsiteX10" fmla="*/ 345282 w 350044"/>
                <a:gd name="connsiteY10" fmla="*/ 73819 h 183357"/>
                <a:gd name="connsiteX11" fmla="*/ 340519 w 350044"/>
                <a:gd name="connsiteY11" fmla="*/ 100013 h 183357"/>
                <a:gd name="connsiteX12" fmla="*/ 319088 w 350044"/>
                <a:gd name="connsiteY12" fmla="*/ 114300 h 183357"/>
                <a:gd name="connsiteX13" fmla="*/ 278607 w 350044"/>
                <a:gd name="connsiteY13" fmla="*/ 147638 h 183357"/>
                <a:gd name="connsiteX14" fmla="*/ 242888 w 350044"/>
                <a:gd name="connsiteY14" fmla="*/ 166688 h 183357"/>
                <a:gd name="connsiteX15" fmla="*/ 219076 w 350044"/>
                <a:gd name="connsiteY15" fmla="*/ 183357 h 183357"/>
                <a:gd name="connsiteX16" fmla="*/ 188119 w 350044"/>
                <a:gd name="connsiteY16" fmla="*/ 164307 h 183357"/>
                <a:gd name="connsiteX17" fmla="*/ 157163 w 350044"/>
                <a:gd name="connsiteY17" fmla="*/ 140494 h 183357"/>
                <a:gd name="connsiteX18" fmla="*/ 102394 w 350044"/>
                <a:gd name="connsiteY18" fmla="*/ 130969 h 183357"/>
                <a:gd name="connsiteX19" fmla="*/ 116682 w 350044"/>
                <a:gd name="connsiteY19" fmla="*/ 166688 h 183357"/>
                <a:gd name="connsiteX20" fmla="*/ 92869 w 350044"/>
                <a:gd name="connsiteY20" fmla="*/ 133350 h 183357"/>
                <a:gd name="connsiteX21" fmla="*/ 73819 w 350044"/>
                <a:gd name="connsiteY21" fmla="*/ 123825 h 183357"/>
                <a:gd name="connsiteX22" fmla="*/ 0 w 350044"/>
                <a:gd name="connsiteY22" fmla="*/ 109538 h 183357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42888 w 350044"/>
                <a:gd name="connsiteY14" fmla="*/ 166688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30994 w 350044"/>
                <a:gd name="connsiteY12" fmla="*/ 119063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0044" h="200026">
                  <a:moveTo>
                    <a:pt x="0" y="109538"/>
                  </a:moveTo>
                  <a:lnTo>
                    <a:pt x="64294" y="76200"/>
                  </a:lnTo>
                  <a:lnTo>
                    <a:pt x="121444" y="47625"/>
                  </a:lnTo>
                  <a:lnTo>
                    <a:pt x="159544" y="33338"/>
                  </a:lnTo>
                  <a:lnTo>
                    <a:pt x="159544" y="33338"/>
                  </a:lnTo>
                  <a:lnTo>
                    <a:pt x="221457" y="16669"/>
                  </a:lnTo>
                  <a:lnTo>
                    <a:pt x="259557" y="2382"/>
                  </a:lnTo>
                  <a:lnTo>
                    <a:pt x="307182" y="0"/>
                  </a:lnTo>
                  <a:lnTo>
                    <a:pt x="338138" y="11907"/>
                  </a:lnTo>
                  <a:lnTo>
                    <a:pt x="350044" y="42863"/>
                  </a:lnTo>
                  <a:lnTo>
                    <a:pt x="345282" y="73819"/>
                  </a:lnTo>
                  <a:lnTo>
                    <a:pt x="340519" y="100013"/>
                  </a:lnTo>
                  <a:lnTo>
                    <a:pt x="330994" y="119063"/>
                  </a:lnTo>
                  <a:lnTo>
                    <a:pt x="297657" y="157163"/>
                  </a:lnTo>
                  <a:lnTo>
                    <a:pt x="259557" y="178594"/>
                  </a:lnTo>
                  <a:lnTo>
                    <a:pt x="226220" y="200026"/>
                  </a:lnTo>
                  <a:lnTo>
                    <a:pt x="188119" y="164307"/>
                  </a:lnTo>
                  <a:lnTo>
                    <a:pt x="157163" y="140494"/>
                  </a:lnTo>
                  <a:lnTo>
                    <a:pt x="102394" y="130969"/>
                  </a:lnTo>
                  <a:lnTo>
                    <a:pt x="116682" y="166688"/>
                  </a:lnTo>
                  <a:lnTo>
                    <a:pt x="92869" y="133350"/>
                  </a:lnTo>
                  <a:lnTo>
                    <a:pt x="73819" y="123825"/>
                  </a:lnTo>
                  <a:lnTo>
                    <a:pt x="0" y="109538"/>
                  </a:lnTo>
                  <a:close/>
                </a:path>
              </a:pathLst>
            </a:custGeom>
            <a:solidFill>
              <a:srgbClr val="FD1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2250" y="3606800"/>
              <a:ext cx="441325" cy="266700"/>
            </a:xfrm>
            <a:custGeom>
              <a:avLst/>
              <a:gdLst>
                <a:gd name="connsiteX0" fmla="*/ 0 w 441325"/>
                <a:gd name="connsiteY0" fmla="*/ 0 h 266700"/>
                <a:gd name="connsiteX1" fmla="*/ 41275 w 441325"/>
                <a:gd name="connsiteY1" fmla="*/ 57150 h 266700"/>
                <a:gd name="connsiteX2" fmla="*/ 57150 w 441325"/>
                <a:gd name="connsiteY2" fmla="*/ 88900 h 266700"/>
                <a:gd name="connsiteX3" fmla="*/ 63500 w 441325"/>
                <a:gd name="connsiteY3" fmla="*/ 114300 h 266700"/>
                <a:gd name="connsiteX4" fmla="*/ 82550 w 441325"/>
                <a:gd name="connsiteY4" fmla="*/ 133350 h 266700"/>
                <a:gd name="connsiteX5" fmla="*/ 95250 w 441325"/>
                <a:gd name="connsiteY5" fmla="*/ 155575 h 266700"/>
                <a:gd name="connsiteX6" fmla="*/ 114300 w 441325"/>
                <a:gd name="connsiteY6" fmla="*/ 180975 h 266700"/>
                <a:gd name="connsiteX7" fmla="*/ 133350 w 441325"/>
                <a:gd name="connsiteY7" fmla="*/ 203200 h 266700"/>
                <a:gd name="connsiteX8" fmla="*/ 158750 w 441325"/>
                <a:gd name="connsiteY8" fmla="*/ 234950 h 266700"/>
                <a:gd name="connsiteX9" fmla="*/ 171450 w 441325"/>
                <a:gd name="connsiteY9" fmla="*/ 257175 h 266700"/>
                <a:gd name="connsiteX10" fmla="*/ 187325 w 441325"/>
                <a:gd name="connsiteY10" fmla="*/ 266700 h 266700"/>
                <a:gd name="connsiteX11" fmla="*/ 203200 w 441325"/>
                <a:gd name="connsiteY11" fmla="*/ 266700 h 266700"/>
                <a:gd name="connsiteX12" fmla="*/ 209550 w 441325"/>
                <a:gd name="connsiteY12" fmla="*/ 250825 h 266700"/>
                <a:gd name="connsiteX13" fmla="*/ 209550 w 441325"/>
                <a:gd name="connsiteY13" fmla="*/ 250825 h 266700"/>
                <a:gd name="connsiteX14" fmla="*/ 193675 w 441325"/>
                <a:gd name="connsiteY14" fmla="*/ 212725 h 266700"/>
                <a:gd name="connsiteX15" fmla="*/ 184150 w 441325"/>
                <a:gd name="connsiteY15" fmla="*/ 187325 h 266700"/>
                <a:gd name="connsiteX16" fmla="*/ 200025 w 441325"/>
                <a:gd name="connsiteY16" fmla="*/ 187325 h 266700"/>
                <a:gd name="connsiteX17" fmla="*/ 200025 w 441325"/>
                <a:gd name="connsiteY17" fmla="*/ 187325 h 266700"/>
                <a:gd name="connsiteX18" fmla="*/ 228600 w 441325"/>
                <a:gd name="connsiteY18" fmla="*/ 168275 h 266700"/>
                <a:gd name="connsiteX19" fmla="*/ 234950 w 441325"/>
                <a:gd name="connsiteY19" fmla="*/ 155575 h 266700"/>
                <a:gd name="connsiteX20" fmla="*/ 254000 w 441325"/>
                <a:gd name="connsiteY20" fmla="*/ 168275 h 266700"/>
                <a:gd name="connsiteX21" fmla="*/ 276225 w 441325"/>
                <a:gd name="connsiteY21" fmla="*/ 184150 h 266700"/>
                <a:gd name="connsiteX22" fmla="*/ 285750 w 441325"/>
                <a:gd name="connsiteY22" fmla="*/ 190500 h 266700"/>
                <a:gd name="connsiteX23" fmla="*/ 298450 w 441325"/>
                <a:gd name="connsiteY23" fmla="*/ 196850 h 266700"/>
                <a:gd name="connsiteX24" fmla="*/ 323850 w 441325"/>
                <a:gd name="connsiteY24" fmla="*/ 193675 h 266700"/>
                <a:gd name="connsiteX25" fmla="*/ 323850 w 441325"/>
                <a:gd name="connsiteY25" fmla="*/ 193675 h 266700"/>
                <a:gd name="connsiteX26" fmla="*/ 358775 w 441325"/>
                <a:gd name="connsiteY26" fmla="*/ 219075 h 266700"/>
                <a:gd name="connsiteX27" fmla="*/ 374650 w 441325"/>
                <a:gd name="connsiteY27" fmla="*/ 222250 h 266700"/>
                <a:gd name="connsiteX28" fmla="*/ 374650 w 441325"/>
                <a:gd name="connsiteY28" fmla="*/ 222250 h 266700"/>
                <a:gd name="connsiteX29" fmla="*/ 412750 w 441325"/>
                <a:gd name="connsiteY29" fmla="*/ 209550 h 266700"/>
                <a:gd name="connsiteX30" fmla="*/ 412750 w 441325"/>
                <a:gd name="connsiteY30" fmla="*/ 209550 h 266700"/>
                <a:gd name="connsiteX31" fmla="*/ 441325 w 441325"/>
                <a:gd name="connsiteY31" fmla="*/ 158750 h 266700"/>
                <a:gd name="connsiteX32" fmla="*/ 441325 w 441325"/>
                <a:gd name="connsiteY32" fmla="*/ 158750 h 266700"/>
                <a:gd name="connsiteX33" fmla="*/ 431800 w 441325"/>
                <a:gd name="connsiteY33" fmla="*/ 111125 h 266700"/>
                <a:gd name="connsiteX34" fmla="*/ 431800 w 441325"/>
                <a:gd name="connsiteY34" fmla="*/ 111125 h 266700"/>
                <a:gd name="connsiteX35" fmla="*/ 412750 w 441325"/>
                <a:gd name="connsiteY35" fmla="*/ 158750 h 266700"/>
                <a:gd name="connsiteX36" fmla="*/ 396875 w 441325"/>
                <a:gd name="connsiteY36" fmla="*/ 165100 h 266700"/>
                <a:gd name="connsiteX37" fmla="*/ 384175 w 441325"/>
                <a:gd name="connsiteY37" fmla="*/ 168275 h 266700"/>
                <a:gd name="connsiteX38" fmla="*/ 377825 w 441325"/>
                <a:gd name="connsiteY38" fmla="*/ 165100 h 266700"/>
                <a:gd name="connsiteX39" fmla="*/ 393700 w 441325"/>
                <a:gd name="connsiteY39" fmla="*/ 142875 h 266700"/>
                <a:gd name="connsiteX40" fmla="*/ 403225 w 441325"/>
                <a:gd name="connsiteY40" fmla="*/ 117475 h 266700"/>
                <a:gd name="connsiteX41" fmla="*/ 412750 w 441325"/>
                <a:gd name="connsiteY41" fmla="*/ 101600 h 266700"/>
                <a:gd name="connsiteX42" fmla="*/ 412750 w 441325"/>
                <a:gd name="connsiteY42" fmla="*/ 92075 h 266700"/>
                <a:gd name="connsiteX43" fmla="*/ 396875 w 441325"/>
                <a:gd name="connsiteY43" fmla="*/ 88900 h 266700"/>
                <a:gd name="connsiteX44" fmla="*/ 384175 w 441325"/>
                <a:gd name="connsiteY44" fmla="*/ 98425 h 266700"/>
                <a:gd name="connsiteX45" fmla="*/ 365125 w 441325"/>
                <a:gd name="connsiteY45" fmla="*/ 111125 h 266700"/>
                <a:gd name="connsiteX46" fmla="*/ 342900 w 441325"/>
                <a:gd name="connsiteY46" fmla="*/ 123825 h 266700"/>
                <a:gd name="connsiteX47" fmla="*/ 323850 w 441325"/>
                <a:gd name="connsiteY47" fmla="*/ 133350 h 266700"/>
                <a:gd name="connsiteX48" fmla="*/ 295275 w 441325"/>
                <a:gd name="connsiteY48" fmla="*/ 142875 h 266700"/>
                <a:gd name="connsiteX49" fmla="*/ 279400 w 441325"/>
                <a:gd name="connsiteY49" fmla="*/ 136525 h 266700"/>
                <a:gd name="connsiteX50" fmla="*/ 298450 w 441325"/>
                <a:gd name="connsiteY50" fmla="*/ 123825 h 266700"/>
                <a:gd name="connsiteX51" fmla="*/ 320675 w 441325"/>
                <a:gd name="connsiteY51" fmla="*/ 117475 h 266700"/>
                <a:gd name="connsiteX52" fmla="*/ 346075 w 441325"/>
                <a:gd name="connsiteY52" fmla="*/ 92075 h 266700"/>
                <a:gd name="connsiteX53" fmla="*/ 342900 w 441325"/>
                <a:gd name="connsiteY53" fmla="*/ 73025 h 266700"/>
                <a:gd name="connsiteX54" fmla="*/ 327025 w 441325"/>
                <a:gd name="connsiteY54" fmla="*/ 66675 h 266700"/>
                <a:gd name="connsiteX55" fmla="*/ 295275 w 441325"/>
                <a:gd name="connsiteY55" fmla="*/ 73025 h 266700"/>
                <a:gd name="connsiteX56" fmla="*/ 282575 w 441325"/>
                <a:gd name="connsiteY56" fmla="*/ 85725 h 266700"/>
                <a:gd name="connsiteX57" fmla="*/ 273050 w 441325"/>
                <a:gd name="connsiteY57" fmla="*/ 88900 h 266700"/>
                <a:gd name="connsiteX58" fmla="*/ 244475 w 441325"/>
                <a:gd name="connsiteY58" fmla="*/ 104775 h 266700"/>
                <a:gd name="connsiteX59" fmla="*/ 219075 w 441325"/>
                <a:gd name="connsiteY59" fmla="*/ 85725 h 266700"/>
                <a:gd name="connsiteX60" fmla="*/ 193675 w 441325"/>
                <a:gd name="connsiteY60" fmla="*/ 73025 h 266700"/>
                <a:gd name="connsiteX61" fmla="*/ 177800 w 441325"/>
                <a:gd name="connsiteY61" fmla="*/ 66675 h 266700"/>
                <a:gd name="connsiteX62" fmla="*/ 155575 w 441325"/>
                <a:gd name="connsiteY62" fmla="*/ 60325 h 266700"/>
                <a:gd name="connsiteX63" fmla="*/ 127000 w 441325"/>
                <a:gd name="connsiteY63" fmla="*/ 47625 h 266700"/>
                <a:gd name="connsiteX64" fmla="*/ 127000 w 441325"/>
                <a:gd name="connsiteY64" fmla="*/ 47625 h 266700"/>
                <a:gd name="connsiteX65" fmla="*/ 69850 w 441325"/>
                <a:gd name="connsiteY65" fmla="*/ 22225 h 266700"/>
                <a:gd name="connsiteX66" fmla="*/ 0 w 441325"/>
                <a:gd name="connsiteY6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41325" h="266700">
                  <a:moveTo>
                    <a:pt x="0" y="0"/>
                  </a:moveTo>
                  <a:lnTo>
                    <a:pt x="41275" y="57150"/>
                  </a:lnTo>
                  <a:lnTo>
                    <a:pt x="57150" y="88900"/>
                  </a:lnTo>
                  <a:lnTo>
                    <a:pt x="63500" y="114300"/>
                  </a:lnTo>
                  <a:lnTo>
                    <a:pt x="82550" y="133350"/>
                  </a:lnTo>
                  <a:lnTo>
                    <a:pt x="95250" y="155575"/>
                  </a:lnTo>
                  <a:lnTo>
                    <a:pt x="114300" y="180975"/>
                  </a:lnTo>
                  <a:lnTo>
                    <a:pt x="133350" y="203200"/>
                  </a:lnTo>
                  <a:lnTo>
                    <a:pt x="158750" y="234950"/>
                  </a:lnTo>
                  <a:lnTo>
                    <a:pt x="171450" y="257175"/>
                  </a:lnTo>
                  <a:lnTo>
                    <a:pt x="187325" y="266700"/>
                  </a:lnTo>
                  <a:lnTo>
                    <a:pt x="203200" y="266700"/>
                  </a:lnTo>
                  <a:lnTo>
                    <a:pt x="209550" y="250825"/>
                  </a:lnTo>
                  <a:lnTo>
                    <a:pt x="209550" y="250825"/>
                  </a:lnTo>
                  <a:lnTo>
                    <a:pt x="193675" y="212725"/>
                  </a:lnTo>
                  <a:lnTo>
                    <a:pt x="184150" y="187325"/>
                  </a:lnTo>
                  <a:lnTo>
                    <a:pt x="200025" y="187325"/>
                  </a:lnTo>
                  <a:lnTo>
                    <a:pt x="200025" y="187325"/>
                  </a:lnTo>
                  <a:lnTo>
                    <a:pt x="228600" y="168275"/>
                  </a:lnTo>
                  <a:lnTo>
                    <a:pt x="234950" y="155575"/>
                  </a:lnTo>
                  <a:lnTo>
                    <a:pt x="254000" y="168275"/>
                  </a:lnTo>
                  <a:lnTo>
                    <a:pt x="276225" y="184150"/>
                  </a:lnTo>
                  <a:lnTo>
                    <a:pt x="285750" y="190500"/>
                  </a:lnTo>
                  <a:lnTo>
                    <a:pt x="298450" y="196850"/>
                  </a:lnTo>
                  <a:lnTo>
                    <a:pt x="323850" y="193675"/>
                  </a:lnTo>
                  <a:lnTo>
                    <a:pt x="323850" y="193675"/>
                  </a:lnTo>
                  <a:lnTo>
                    <a:pt x="358775" y="219075"/>
                  </a:lnTo>
                  <a:lnTo>
                    <a:pt x="374650" y="222250"/>
                  </a:lnTo>
                  <a:lnTo>
                    <a:pt x="374650" y="222250"/>
                  </a:lnTo>
                  <a:lnTo>
                    <a:pt x="412750" y="209550"/>
                  </a:lnTo>
                  <a:lnTo>
                    <a:pt x="412750" y="209550"/>
                  </a:lnTo>
                  <a:lnTo>
                    <a:pt x="441325" y="158750"/>
                  </a:lnTo>
                  <a:lnTo>
                    <a:pt x="441325" y="158750"/>
                  </a:lnTo>
                  <a:lnTo>
                    <a:pt x="431800" y="111125"/>
                  </a:lnTo>
                  <a:lnTo>
                    <a:pt x="431800" y="111125"/>
                  </a:lnTo>
                  <a:lnTo>
                    <a:pt x="412750" y="158750"/>
                  </a:lnTo>
                  <a:lnTo>
                    <a:pt x="396875" y="165100"/>
                  </a:lnTo>
                  <a:lnTo>
                    <a:pt x="384175" y="168275"/>
                  </a:lnTo>
                  <a:lnTo>
                    <a:pt x="377825" y="165100"/>
                  </a:lnTo>
                  <a:lnTo>
                    <a:pt x="393700" y="142875"/>
                  </a:lnTo>
                  <a:lnTo>
                    <a:pt x="403225" y="117475"/>
                  </a:lnTo>
                  <a:lnTo>
                    <a:pt x="412750" y="101600"/>
                  </a:lnTo>
                  <a:lnTo>
                    <a:pt x="412750" y="92075"/>
                  </a:lnTo>
                  <a:lnTo>
                    <a:pt x="396875" y="88900"/>
                  </a:lnTo>
                  <a:lnTo>
                    <a:pt x="384175" y="98425"/>
                  </a:lnTo>
                  <a:lnTo>
                    <a:pt x="365125" y="111125"/>
                  </a:lnTo>
                  <a:lnTo>
                    <a:pt x="342900" y="123825"/>
                  </a:lnTo>
                  <a:lnTo>
                    <a:pt x="323850" y="133350"/>
                  </a:lnTo>
                  <a:lnTo>
                    <a:pt x="295275" y="142875"/>
                  </a:lnTo>
                  <a:lnTo>
                    <a:pt x="279400" y="136525"/>
                  </a:lnTo>
                  <a:lnTo>
                    <a:pt x="298450" y="123825"/>
                  </a:lnTo>
                  <a:lnTo>
                    <a:pt x="320675" y="117475"/>
                  </a:lnTo>
                  <a:lnTo>
                    <a:pt x="346075" y="92075"/>
                  </a:lnTo>
                  <a:lnTo>
                    <a:pt x="342900" y="73025"/>
                  </a:lnTo>
                  <a:lnTo>
                    <a:pt x="327025" y="66675"/>
                  </a:lnTo>
                  <a:lnTo>
                    <a:pt x="295275" y="73025"/>
                  </a:lnTo>
                  <a:lnTo>
                    <a:pt x="282575" y="85725"/>
                  </a:lnTo>
                  <a:lnTo>
                    <a:pt x="273050" y="88900"/>
                  </a:lnTo>
                  <a:lnTo>
                    <a:pt x="244475" y="104775"/>
                  </a:lnTo>
                  <a:lnTo>
                    <a:pt x="219075" y="85725"/>
                  </a:lnTo>
                  <a:lnTo>
                    <a:pt x="193675" y="73025"/>
                  </a:lnTo>
                  <a:lnTo>
                    <a:pt x="177800" y="66675"/>
                  </a:lnTo>
                  <a:lnTo>
                    <a:pt x="155575" y="60325"/>
                  </a:lnTo>
                  <a:lnTo>
                    <a:pt x="127000" y="47625"/>
                  </a:lnTo>
                  <a:lnTo>
                    <a:pt x="127000" y="47625"/>
                  </a:lnTo>
                  <a:lnTo>
                    <a:pt x="69850" y="22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1552575" y="3088640"/>
              <a:ext cx="1214438" cy="2403493"/>
            </a:xfrm>
            <a:custGeom>
              <a:avLst/>
              <a:gdLst>
                <a:gd name="connsiteX0" fmla="*/ 0 w 1366838"/>
                <a:gd name="connsiteY0" fmla="*/ 2328862 h 2600325"/>
                <a:gd name="connsiteX1" fmla="*/ 100013 w 1366838"/>
                <a:gd name="connsiteY1" fmla="*/ 2181225 h 2600325"/>
                <a:gd name="connsiteX2" fmla="*/ 138113 w 1366838"/>
                <a:gd name="connsiteY2" fmla="*/ 2124075 h 2600325"/>
                <a:gd name="connsiteX3" fmla="*/ 190500 w 1366838"/>
                <a:gd name="connsiteY3" fmla="*/ 1971675 h 2600325"/>
                <a:gd name="connsiteX4" fmla="*/ 185738 w 1366838"/>
                <a:gd name="connsiteY4" fmla="*/ 1857375 h 2600325"/>
                <a:gd name="connsiteX5" fmla="*/ 238125 w 1366838"/>
                <a:gd name="connsiteY5" fmla="*/ 1633537 h 2600325"/>
                <a:gd name="connsiteX6" fmla="*/ 223838 w 1366838"/>
                <a:gd name="connsiteY6" fmla="*/ 1438275 h 2600325"/>
                <a:gd name="connsiteX7" fmla="*/ 276225 w 1366838"/>
                <a:gd name="connsiteY7" fmla="*/ 966787 h 2600325"/>
                <a:gd name="connsiteX8" fmla="*/ 342900 w 1366838"/>
                <a:gd name="connsiteY8" fmla="*/ 533400 h 2600325"/>
                <a:gd name="connsiteX9" fmla="*/ 576263 w 1366838"/>
                <a:gd name="connsiteY9" fmla="*/ 300037 h 2600325"/>
                <a:gd name="connsiteX10" fmla="*/ 814388 w 1366838"/>
                <a:gd name="connsiteY10" fmla="*/ 176212 h 2600325"/>
                <a:gd name="connsiteX11" fmla="*/ 1071563 w 1366838"/>
                <a:gd name="connsiteY11" fmla="*/ 61912 h 2600325"/>
                <a:gd name="connsiteX12" fmla="*/ 1366838 w 1366838"/>
                <a:gd name="connsiteY12" fmla="*/ 0 h 2600325"/>
                <a:gd name="connsiteX13" fmla="*/ 1352550 w 1366838"/>
                <a:gd name="connsiteY13" fmla="*/ 95250 h 2600325"/>
                <a:gd name="connsiteX14" fmla="*/ 1243013 w 1366838"/>
                <a:gd name="connsiteY14" fmla="*/ 128587 h 2600325"/>
                <a:gd name="connsiteX15" fmla="*/ 1057275 w 1366838"/>
                <a:gd name="connsiteY15" fmla="*/ 247650 h 2600325"/>
                <a:gd name="connsiteX16" fmla="*/ 971550 w 1366838"/>
                <a:gd name="connsiteY16" fmla="*/ 366712 h 2600325"/>
                <a:gd name="connsiteX17" fmla="*/ 776288 w 1366838"/>
                <a:gd name="connsiteY17" fmla="*/ 657225 h 2600325"/>
                <a:gd name="connsiteX18" fmla="*/ 714375 w 1366838"/>
                <a:gd name="connsiteY18" fmla="*/ 852487 h 2600325"/>
                <a:gd name="connsiteX19" fmla="*/ 647700 w 1366838"/>
                <a:gd name="connsiteY19" fmla="*/ 1181100 h 2600325"/>
                <a:gd name="connsiteX20" fmla="*/ 628650 w 1366838"/>
                <a:gd name="connsiteY20" fmla="*/ 1371600 h 2600325"/>
                <a:gd name="connsiteX21" fmla="*/ 647700 w 1366838"/>
                <a:gd name="connsiteY21" fmla="*/ 1528762 h 2600325"/>
                <a:gd name="connsiteX22" fmla="*/ 695325 w 1366838"/>
                <a:gd name="connsiteY22" fmla="*/ 1914525 h 2600325"/>
                <a:gd name="connsiteX23" fmla="*/ 790575 w 1366838"/>
                <a:gd name="connsiteY23" fmla="*/ 2224087 h 2600325"/>
                <a:gd name="connsiteX24" fmla="*/ 900113 w 1366838"/>
                <a:gd name="connsiteY24" fmla="*/ 2600325 h 2600325"/>
                <a:gd name="connsiteX25" fmla="*/ 590550 w 1366838"/>
                <a:gd name="connsiteY25" fmla="*/ 2409825 h 2600325"/>
                <a:gd name="connsiteX26" fmla="*/ 528638 w 1366838"/>
                <a:gd name="connsiteY26" fmla="*/ 2328862 h 2600325"/>
                <a:gd name="connsiteX27" fmla="*/ 423863 w 1366838"/>
                <a:gd name="connsiteY27" fmla="*/ 2252662 h 2600325"/>
                <a:gd name="connsiteX28" fmla="*/ 271463 w 1366838"/>
                <a:gd name="connsiteY28" fmla="*/ 2233612 h 2600325"/>
                <a:gd name="connsiteX29" fmla="*/ 138113 w 1366838"/>
                <a:gd name="connsiteY29" fmla="*/ 2243137 h 2600325"/>
                <a:gd name="connsiteX30" fmla="*/ 0 w 1366838"/>
                <a:gd name="connsiteY30" fmla="*/ 2328862 h 2600325"/>
                <a:gd name="connsiteX0" fmla="*/ 0 w 1366838"/>
                <a:gd name="connsiteY0" fmla="*/ 2328862 h 2557462"/>
                <a:gd name="connsiteX1" fmla="*/ 100013 w 1366838"/>
                <a:gd name="connsiteY1" fmla="*/ 2181225 h 2557462"/>
                <a:gd name="connsiteX2" fmla="*/ 138113 w 1366838"/>
                <a:gd name="connsiteY2" fmla="*/ 2124075 h 2557462"/>
                <a:gd name="connsiteX3" fmla="*/ 190500 w 1366838"/>
                <a:gd name="connsiteY3" fmla="*/ 1971675 h 2557462"/>
                <a:gd name="connsiteX4" fmla="*/ 185738 w 1366838"/>
                <a:gd name="connsiteY4" fmla="*/ 1857375 h 2557462"/>
                <a:gd name="connsiteX5" fmla="*/ 238125 w 1366838"/>
                <a:gd name="connsiteY5" fmla="*/ 1633537 h 2557462"/>
                <a:gd name="connsiteX6" fmla="*/ 223838 w 1366838"/>
                <a:gd name="connsiteY6" fmla="*/ 1438275 h 2557462"/>
                <a:gd name="connsiteX7" fmla="*/ 276225 w 1366838"/>
                <a:gd name="connsiteY7" fmla="*/ 966787 h 2557462"/>
                <a:gd name="connsiteX8" fmla="*/ 342900 w 1366838"/>
                <a:gd name="connsiteY8" fmla="*/ 533400 h 2557462"/>
                <a:gd name="connsiteX9" fmla="*/ 576263 w 1366838"/>
                <a:gd name="connsiteY9" fmla="*/ 300037 h 2557462"/>
                <a:gd name="connsiteX10" fmla="*/ 814388 w 1366838"/>
                <a:gd name="connsiteY10" fmla="*/ 176212 h 2557462"/>
                <a:gd name="connsiteX11" fmla="*/ 1071563 w 1366838"/>
                <a:gd name="connsiteY11" fmla="*/ 61912 h 2557462"/>
                <a:gd name="connsiteX12" fmla="*/ 1366838 w 1366838"/>
                <a:gd name="connsiteY12" fmla="*/ 0 h 2557462"/>
                <a:gd name="connsiteX13" fmla="*/ 1352550 w 1366838"/>
                <a:gd name="connsiteY13" fmla="*/ 95250 h 2557462"/>
                <a:gd name="connsiteX14" fmla="*/ 1243013 w 1366838"/>
                <a:gd name="connsiteY14" fmla="*/ 128587 h 2557462"/>
                <a:gd name="connsiteX15" fmla="*/ 1057275 w 1366838"/>
                <a:gd name="connsiteY15" fmla="*/ 247650 h 2557462"/>
                <a:gd name="connsiteX16" fmla="*/ 971550 w 1366838"/>
                <a:gd name="connsiteY16" fmla="*/ 366712 h 2557462"/>
                <a:gd name="connsiteX17" fmla="*/ 776288 w 1366838"/>
                <a:gd name="connsiteY17" fmla="*/ 657225 h 2557462"/>
                <a:gd name="connsiteX18" fmla="*/ 714375 w 1366838"/>
                <a:gd name="connsiteY18" fmla="*/ 852487 h 2557462"/>
                <a:gd name="connsiteX19" fmla="*/ 647700 w 1366838"/>
                <a:gd name="connsiteY19" fmla="*/ 1181100 h 2557462"/>
                <a:gd name="connsiteX20" fmla="*/ 628650 w 1366838"/>
                <a:gd name="connsiteY20" fmla="*/ 1371600 h 2557462"/>
                <a:gd name="connsiteX21" fmla="*/ 647700 w 1366838"/>
                <a:gd name="connsiteY21" fmla="*/ 1528762 h 2557462"/>
                <a:gd name="connsiteX22" fmla="*/ 695325 w 1366838"/>
                <a:gd name="connsiteY22" fmla="*/ 1914525 h 2557462"/>
                <a:gd name="connsiteX23" fmla="*/ 790575 w 1366838"/>
                <a:gd name="connsiteY23" fmla="*/ 2224087 h 2557462"/>
                <a:gd name="connsiteX24" fmla="*/ 895351 w 1366838"/>
                <a:gd name="connsiteY24" fmla="*/ 2557462 h 2557462"/>
                <a:gd name="connsiteX25" fmla="*/ 590550 w 1366838"/>
                <a:gd name="connsiteY25" fmla="*/ 2409825 h 2557462"/>
                <a:gd name="connsiteX26" fmla="*/ 528638 w 1366838"/>
                <a:gd name="connsiteY26" fmla="*/ 2328862 h 2557462"/>
                <a:gd name="connsiteX27" fmla="*/ 423863 w 1366838"/>
                <a:gd name="connsiteY27" fmla="*/ 2252662 h 2557462"/>
                <a:gd name="connsiteX28" fmla="*/ 271463 w 1366838"/>
                <a:gd name="connsiteY28" fmla="*/ 2233612 h 2557462"/>
                <a:gd name="connsiteX29" fmla="*/ 138113 w 1366838"/>
                <a:gd name="connsiteY29" fmla="*/ 2243137 h 2557462"/>
                <a:gd name="connsiteX30" fmla="*/ 0 w 1366838"/>
                <a:gd name="connsiteY30" fmla="*/ 2328862 h 25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66838" h="2557462">
                  <a:moveTo>
                    <a:pt x="0" y="2328862"/>
                  </a:moveTo>
                  <a:lnTo>
                    <a:pt x="100013" y="2181225"/>
                  </a:lnTo>
                  <a:lnTo>
                    <a:pt x="138113" y="2124075"/>
                  </a:lnTo>
                  <a:lnTo>
                    <a:pt x="190500" y="1971675"/>
                  </a:lnTo>
                  <a:lnTo>
                    <a:pt x="185738" y="1857375"/>
                  </a:lnTo>
                  <a:lnTo>
                    <a:pt x="238125" y="1633537"/>
                  </a:lnTo>
                  <a:lnTo>
                    <a:pt x="223838" y="1438275"/>
                  </a:lnTo>
                  <a:lnTo>
                    <a:pt x="276225" y="966787"/>
                  </a:lnTo>
                  <a:lnTo>
                    <a:pt x="342900" y="533400"/>
                  </a:lnTo>
                  <a:lnTo>
                    <a:pt x="576263" y="300037"/>
                  </a:lnTo>
                  <a:lnTo>
                    <a:pt x="814388" y="176212"/>
                  </a:lnTo>
                  <a:lnTo>
                    <a:pt x="1071563" y="61912"/>
                  </a:lnTo>
                  <a:lnTo>
                    <a:pt x="1366838" y="0"/>
                  </a:lnTo>
                  <a:lnTo>
                    <a:pt x="1352550" y="95250"/>
                  </a:lnTo>
                  <a:lnTo>
                    <a:pt x="1243013" y="128587"/>
                  </a:lnTo>
                  <a:lnTo>
                    <a:pt x="1057275" y="247650"/>
                  </a:lnTo>
                  <a:lnTo>
                    <a:pt x="971550" y="366712"/>
                  </a:lnTo>
                  <a:lnTo>
                    <a:pt x="776288" y="657225"/>
                  </a:lnTo>
                  <a:lnTo>
                    <a:pt x="714375" y="852487"/>
                  </a:lnTo>
                  <a:lnTo>
                    <a:pt x="647700" y="1181100"/>
                  </a:lnTo>
                  <a:lnTo>
                    <a:pt x="628650" y="1371600"/>
                  </a:lnTo>
                  <a:lnTo>
                    <a:pt x="647700" y="1528762"/>
                  </a:lnTo>
                  <a:lnTo>
                    <a:pt x="695325" y="1914525"/>
                  </a:lnTo>
                  <a:lnTo>
                    <a:pt x="790575" y="2224087"/>
                  </a:lnTo>
                  <a:lnTo>
                    <a:pt x="895351" y="2557462"/>
                  </a:lnTo>
                  <a:lnTo>
                    <a:pt x="590550" y="2409825"/>
                  </a:lnTo>
                  <a:lnTo>
                    <a:pt x="528638" y="2328862"/>
                  </a:lnTo>
                  <a:lnTo>
                    <a:pt x="423863" y="2252662"/>
                  </a:lnTo>
                  <a:lnTo>
                    <a:pt x="271463" y="2233612"/>
                  </a:lnTo>
                  <a:lnTo>
                    <a:pt x="138113" y="2243137"/>
                  </a:lnTo>
                  <a:lnTo>
                    <a:pt x="0" y="2328862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895285" y="3731898"/>
              <a:ext cx="55083" cy="45719"/>
            </a:xfrm>
            <a:custGeom>
              <a:avLst/>
              <a:gdLst>
                <a:gd name="connsiteX0" fmla="*/ 0 w 101600"/>
                <a:gd name="connsiteY0" fmla="*/ 41275 h 60325"/>
                <a:gd name="connsiteX1" fmla="*/ 41275 w 101600"/>
                <a:gd name="connsiteY1" fmla="*/ 22225 h 60325"/>
                <a:gd name="connsiteX2" fmla="*/ 79375 w 101600"/>
                <a:gd name="connsiteY2" fmla="*/ 0 h 60325"/>
                <a:gd name="connsiteX3" fmla="*/ 98425 w 101600"/>
                <a:gd name="connsiteY3" fmla="*/ 15875 h 60325"/>
                <a:gd name="connsiteX4" fmla="*/ 101600 w 101600"/>
                <a:gd name="connsiteY4" fmla="*/ 28575 h 60325"/>
                <a:gd name="connsiteX5" fmla="*/ 101600 w 101600"/>
                <a:gd name="connsiteY5" fmla="*/ 53975 h 60325"/>
                <a:gd name="connsiteX6" fmla="*/ 101600 w 101600"/>
                <a:gd name="connsiteY6" fmla="*/ 53975 h 60325"/>
                <a:gd name="connsiteX7" fmla="*/ 60325 w 101600"/>
                <a:gd name="connsiteY7" fmla="*/ 60325 h 60325"/>
                <a:gd name="connsiteX8" fmla="*/ 0 w 101600"/>
                <a:gd name="connsiteY8" fmla="*/ 41275 h 60325"/>
                <a:gd name="connsiteX0" fmla="*/ 225 w 101825"/>
                <a:gd name="connsiteY0" fmla="*/ 41275 h 60325"/>
                <a:gd name="connsiteX1" fmla="*/ 41500 w 101825"/>
                <a:gd name="connsiteY1" fmla="*/ 22225 h 60325"/>
                <a:gd name="connsiteX2" fmla="*/ 79600 w 101825"/>
                <a:gd name="connsiteY2" fmla="*/ 0 h 60325"/>
                <a:gd name="connsiteX3" fmla="*/ 98650 w 101825"/>
                <a:gd name="connsiteY3" fmla="*/ 15875 h 60325"/>
                <a:gd name="connsiteX4" fmla="*/ 101825 w 101825"/>
                <a:gd name="connsiteY4" fmla="*/ 28575 h 60325"/>
                <a:gd name="connsiteX5" fmla="*/ 101825 w 101825"/>
                <a:gd name="connsiteY5" fmla="*/ 53975 h 60325"/>
                <a:gd name="connsiteX6" fmla="*/ 101825 w 101825"/>
                <a:gd name="connsiteY6" fmla="*/ 53975 h 60325"/>
                <a:gd name="connsiteX7" fmla="*/ 60550 w 101825"/>
                <a:gd name="connsiteY7" fmla="*/ 60325 h 60325"/>
                <a:gd name="connsiteX8" fmla="*/ 225 w 101825"/>
                <a:gd name="connsiteY8" fmla="*/ 41275 h 60325"/>
                <a:gd name="connsiteX0" fmla="*/ 314 w 92389"/>
                <a:gd name="connsiteY0" fmla="*/ 41275 h 60325"/>
                <a:gd name="connsiteX1" fmla="*/ 32064 w 92389"/>
                <a:gd name="connsiteY1" fmla="*/ 22225 h 60325"/>
                <a:gd name="connsiteX2" fmla="*/ 70164 w 92389"/>
                <a:gd name="connsiteY2" fmla="*/ 0 h 60325"/>
                <a:gd name="connsiteX3" fmla="*/ 89214 w 92389"/>
                <a:gd name="connsiteY3" fmla="*/ 15875 h 60325"/>
                <a:gd name="connsiteX4" fmla="*/ 92389 w 92389"/>
                <a:gd name="connsiteY4" fmla="*/ 28575 h 60325"/>
                <a:gd name="connsiteX5" fmla="*/ 92389 w 92389"/>
                <a:gd name="connsiteY5" fmla="*/ 53975 h 60325"/>
                <a:gd name="connsiteX6" fmla="*/ 92389 w 92389"/>
                <a:gd name="connsiteY6" fmla="*/ 53975 h 60325"/>
                <a:gd name="connsiteX7" fmla="*/ 51114 w 92389"/>
                <a:gd name="connsiteY7" fmla="*/ 60325 h 60325"/>
                <a:gd name="connsiteX8" fmla="*/ 314 w 92389"/>
                <a:gd name="connsiteY8" fmla="*/ 41275 h 60325"/>
                <a:gd name="connsiteX0" fmla="*/ 314 w 92389"/>
                <a:gd name="connsiteY0" fmla="*/ 41275 h 60703"/>
                <a:gd name="connsiteX1" fmla="*/ 32064 w 92389"/>
                <a:gd name="connsiteY1" fmla="*/ 22225 h 60703"/>
                <a:gd name="connsiteX2" fmla="*/ 70164 w 92389"/>
                <a:gd name="connsiteY2" fmla="*/ 0 h 60703"/>
                <a:gd name="connsiteX3" fmla="*/ 89214 w 92389"/>
                <a:gd name="connsiteY3" fmla="*/ 15875 h 60703"/>
                <a:gd name="connsiteX4" fmla="*/ 92389 w 92389"/>
                <a:gd name="connsiteY4" fmla="*/ 28575 h 60703"/>
                <a:gd name="connsiteX5" fmla="*/ 92389 w 92389"/>
                <a:gd name="connsiteY5" fmla="*/ 53975 h 60703"/>
                <a:gd name="connsiteX6" fmla="*/ 92389 w 92389"/>
                <a:gd name="connsiteY6" fmla="*/ 53975 h 60703"/>
                <a:gd name="connsiteX7" fmla="*/ 51114 w 92389"/>
                <a:gd name="connsiteY7" fmla="*/ 60325 h 60703"/>
                <a:gd name="connsiteX8" fmla="*/ 314 w 92389"/>
                <a:gd name="connsiteY8" fmla="*/ 41275 h 6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89" h="60703">
                  <a:moveTo>
                    <a:pt x="314" y="41275"/>
                  </a:moveTo>
                  <a:cubicBezTo>
                    <a:pt x="-2861" y="34925"/>
                    <a:pt x="18835" y="29104"/>
                    <a:pt x="32064" y="22225"/>
                  </a:cubicBezTo>
                  <a:lnTo>
                    <a:pt x="70164" y="0"/>
                  </a:lnTo>
                  <a:lnTo>
                    <a:pt x="89214" y="15875"/>
                  </a:lnTo>
                  <a:lnTo>
                    <a:pt x="92389" y="28575"/>
                  </a:lnTo>
                  <a:lnTo>
                    <a:pt x="92389" y="53975"/>
                  </a:lnTo>
                  <a:lnTo>
                    <a:pt x="92389" y="53975"/>
                  </a:lnTo>
                  <a:cubicBezTo>
                    <a:pt x="85510" y="55033"/>
                    <a:pt x="66460" y="62442"/>
                    <a:pt x="51114" y="60325"/>
                  </a:cubicBezTo>
                  <a:cubicBezTo>
                    <a:pt x="34181" y="58208"/>
                    <a:pt x="3489" y="47625"/>
                    <a:pt x="314" y="41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17018" y="3662364"/>
              <a:ext cx="115017" cy="63582"/>
            </a:xfrm>
            <a:custGeom>
              <a:avLst/>
              <a:gdLst>
                <a:gd name="connsiteX0" fmla="*/ 0 w 139700"/>
                <a:gd name="connsiteY0" fmla="*/ 0 h 60325"/>
                <a:gd name="connsiteX1" fmla="*/ 44450 w 139700"/>
                <a:gd name="connsiteY1" fmla="*/ 9525 h 60325"/>
                <a:gd name="connsiteX2" fmla="*/ 82550 w 139700"/>
                <a:gd name="connsiteY2" fmla="*/ 12700 h 60325"/>
                <a:gd name="connsiteX3" fmla="*/ 111125 w 139700"/>
                <a:gd name="connsiteY3" fmla="*/ 31750 h 60325"/>
                <a:gd name="connsiteX4" fmla="*/ 139700 w 139700"/>
                <a:gd name="connsiteY4" fmla="*/ 50800 h 60325"/>
                <a:gd name="connsiteX5" fmla="*/ 117475 w 139700"/>
                <a:gd name="connsiteY5" fmla="*/ 60325 h 60325"/>
                <a:gd name="connsiteX6" fmla="*/ 117475 w 139700"/>
                <a:gd name="connsiteY6" fmla="*/ 60325 h 60325"/>
                <a:gd name="connsiteX7" fmla="*/ 73025 w 139700"/>
                <a:gd name="connsiteY7" fmla="*/ 41275 h 60325"/>
                <a:gd name="connsiteX8" fmla="*/ 47625 w 139700"/>
                <a:gd name="connsiteY8" fmla="*/ 31750 h 60325"/>
                <a:gd name="connsiteX9" fmla="*/ 0 w 139700"/>
                <a:gd name="connsiteY9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700" h="60325">
                  <a:moveTo>
                    <a:pt x="0" y="0"/>
                  </a:moveTo>
                  <a:lnTo>
                    <a:pt x="44450" y="9525"/>
                  </a:lnTo>
                  <a:lnTo>
                    <a:pt x="82550" y="12700"/>
                  </a:lnTo>
                  <a:lnTo>
                    <a:pt x="111125" y="31750"/>
                  </a:lnTo>
                  <a:lnTo>
                    <a:pt x="139700" y="50800"/>
                  </a:lnTo>
                  <a:lnTo>
                    <a:pt x="117475" y="60325"/>
                  </a:lnTo>
                  <a:lnTo>
                    <a:pt x="117475" y="60325"/>
                  </a:lnTo>
                  <a:lnTo>
                    <a:pt x="73025" y="41275"/>
                  </a:lnTo>
                  <a:lnTo>
                    <a:pt x="4762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-571500" y="5038250"/>
              <a:ext cx="3136900" cy="4029550"/>
              <a:chOff x="-571500" y="5038250"/>
              <a:chExt cx="3136900" cy="4029550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-438150" y="5038250"/>
                <a:ext cx="3003550" cy="3953350"/>
              </a:xfrm>
              <a:custGeom>
                <a:avLst/>
                <a:gdLst>
                  <a:gd name="connsiteX0" fmla="*/ 0 w 2743200"/>
                  <a:gd name="connsiteY0" fmla="*/ 0 h 3810000"/>
                  <a:gd name="connsiteX1" fmla="*/ 19050 w 2743200"/>
                  <a:gd name="connsiteY1" fmla="*/ 3810000 h 3810000"/>
                  <a:gd name="connsiteX2" fmla="*/ 2743200 w 2743200"/>
                  <a:gd name="connsiteY2" fmla="*/ 3790950 h 3810000"/>
                  <a:gd name="connsiteX3" fmla="*/ 2686050 w 2743200"/>
                  <a:gd name="connsiteY3" fmla="*/ 3676650 h 3810000"/>
                  <a:gd name="connsiteX4" fmla="*/ 2628900 w 2743200"/>
                  <a:gd name="connsiteY4" fmla="*/ 3505200 h 3810000"/>
                  <a:gd name="connsiteX5" fmla="*/ 2571750 w 2743200"/>
                  <a:gd name="connsiteY5" fmla="*/ 3371850 h 3810000"/>
                  <a:gd name="connsiteX6" fmla="*/ 2266950 w 2743200"/>
                  <a:gd name="connsiteY6" fmla="*/ 3200400 h 3810000"/>
                  <a:gd name="connsiteX7" fmla="*/ 2190750 w 2743200"/>
                  <a:gd name="connsiteY7" fmla="*/ 3048000 h 3810000"/>
                  <a:gd name="connsiteX8" fmla="*/ 2076450 w 2743200"/>
                  <a:gd name="connsiteY8" fmla="*/ 2895600 h 3810000"/>
                  <a:gd name="connsiteX9" fmla="*/ 1981200 w 2743200"/>
                  <a:gd name="connsiteY9" fmla="*/ 2800350 h 3810000"/>
                  <a:gd name="connsiteX10" fmla="*/ 1828800 w 2743200"/>
                  <a:gd name="connsiteY10" fmla="*/ 2724150 h 3810000"/>
                  <a:gd name="connsiteX11" fmla="*/ 1657350 w 2743200"/>
                  <a:gd name="connsiteY11" fmla="*/ 2628900 h 3810000"/>
                  <a:gd name="connsiteX12" fmla="*/ 1562100 w 2743200"/>
                  <a:gd name="connsiteY12" fmla="*/ 2171700 h 3810000"/>
                  <a:gd name="connsiteX13" fmla="*/ 1447800 w 2743200"/>
                  <a:gd name="connsiteY13" fmla="*/ 2038350 h 3810000"/>
                  <a:gd name="connsiteX14" fmla="*/ 1333500 w 2743200"/>
                  <a:gd name="connsiteY14" fmla="*/ 1847850 h 3810000"/>
                  <a:gd name="connsiteX15" fmla="*/ 1333500 w 2743200"/>
                  <a:gd name="connsiteY15" fmla="*/ 1714500 h 3810000"/>
                  <a:gd name="connsiteX16" fmla="*/ 1295400 w 2743200"/>
                  <a:gd name="connsiteY16" fmla="*/ 1333500 h 3810000"/>
                  <a:gd name="connsiteX17" fmla="*/ 1181100 w 2743200"/>
                  <a:gd name="connsiteY17" fmla="*/ 1047750 h 3810000"/>
                  <a:gd name="connsiteX18" fmla="*/ 1085850 w 2743200"/>
                  <a:gd name="connsiteY18" fmla="*/ 762000 h 3810000"/>
                  <a:gd name="connsiteX19" fmla="*/ 952500 w 2743200"/>
                  <a:gd name="connsiteY19" fmla="*/ 552450 h 3810000"/>
                  <a:gd name="connsiteX20" fmla="*/ 666750 w 2743200"/>
                  <a:gd name="connsiteY20" fmla="*/ 304800 h 3810000"/>
                  <a:gd name="connsiteX21" fmla="*/ 438150 w 2743200"/>
                  <a:gd name="connsiteY21" fmla="*/ 171450 h 3810000"/>
                  <a:gd name="connsiteX22" fmla="*/ 0 w 2743200"/>
                  <a:gd name="connsiteY22" fmla="*/ 0 h 38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743200" h="3810000">
                    <a:moveTo>
                      <a:pt x="0" y="0"/>
                    </a:moveTo>
                    <a:lnTo>
                      <a:pt x="19050" y="3810000"/>
                    </a:lnTo>
                    <a:lnTo>
                      <a:pt x="2743200" y="3790950"/>
                    </a:lnTo>
                    <a:lnTo>
                      <a:pt x="2686050" y="3676650"/>
                    </a:lnTo>
                    <a:lnTo>
                      <a:pt x="2628900" y="3505200"/>
                    </a:lnTo>
                    <a:lnTo>
                      <a:pt x="2571750" y="3371850"/>
                    </a:lnTo>
                    <a:lnTo>
                      <a:pt x="2266950" y="3200400"/>
                    </a:lnTo>
                    <a:lnTo>
                      <a:pt x="2190750" y="3048000"/>
                    </a:lnTo>
                    <a:lnTo>
                      <a:pt x="2076450" y="2895600"/>
                    </a:lnTo>
                    <a:lnTo>
                      <a:pt x="1981200" y="2800350"/>
                    </a:lnTo>
                    <a:lnTo>
                      <a:pt x="1828800" y="2724150"/>
                    </a:lnTo>
                    <a:lnTo>
                      <a:pt x="1657350" y="2628900"/>
                    </a:lnTo>
                    <a:lnTo>
                      <a:pt x="1562100" y="2171700"/>
                    </a:lnTo>
                    <a:lnTo>
                      <a:pt x="1447800" y="2038350"/>
                    </a:lnTo>
                    <a:lnTo>
                      <a:pt x="1333500" y="1847850"/>
                    </a:lnTo>
                    <a:lnTo>
                      <a:pt x="1333500" y="1714500"/>
                    </a:lnTo>
                    <a:lnTo>
                      <a:pt x="1295400" y="1333500"/>
                    </a:lnTo>
                    <a:lnTo>
                      <a:pt x="1181100" y="1047750"/>
                    </a:lnTo>
                    <a:lnTo>
                      <a:pt x="1085850" y="762000"/>
                    </a:lnTo>
                    <a:lnTo>
                      <a:pt x="952500" y="552450"/>
                    </a:lnTo>
                    <a:lnTo>
                      <a:pt x="666750" y="304800"/>
                    </a:lnTo>
                    <a:lnTo>
                      <a:pt x="438150" y="171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609600" y="7277100"/>
                <a:ext cx="762000" cy="450850"/>
              </a:xfrm>
              <a:custGeom>
                <a:avLst/>
                <a:gdLst>
                  <a:gd name="connsiteX0" fmla="*/ 565150 w 762000"/>
                  <a:gd name="connsiteY0" fmla="*/ 0 h 431800"/>
                  <a:gd name="connsiteX1" fmla="*/ 349250 w 762000"/>
                  <a:gd name="connsiteY1" fmla="*/ 63500 h 431800"/>
                  <a:gd name="connsiteX2" fmla="*/ 317500 w 762000"/>
                  <a:gd name="connsiteY2" fmla="*/ 127000 h 431800"/>
                  <a:gd name="connsiteX3" fmla="*/ 234950 w 762000"/>
                  <a:gd name="connsiteY3" fmla="*/ 158750 h 431800"/>
                  <a:gd name="connsiteX4" fmla="*/ 158750 w 762000"/>
                  <a:gd name="connsiteY4" fmla="*/ 215900 h 431800"/>
                  <a:gd name="connsiteX5" fmla="*/ 50800 w 762000"/>
                  <a:gd name="connsiteY5" fmla="*/ 279400 h 431800"/>
                  <a:gd name="connsiteX6" fmla="*/ 0 w 762000"/>
                  <a:gd name="connsiteY6" fmla="*/ 336550 h 431800"/>
                  <a:gd name="connsiteX7" fmla="*/ 12700 w 762000"/>
                  <a:gd name="connsiteY7" fmla="*/ 412750 h 431800"/>
                  <a:gd name="connsiteX8" fmla="*/ 69850 w 762000"/>
                  <a:gd name="connsiteY8" fmla="*/ 412750 h 431800"/>
                  <a:gd name="connsiteX9" fmla="*/ 203200 w 762000"/>
                  <a:gd name="connsiteY9" fmla="*/ 406400 h 431800"/>
                  <a:gd name="connsiteX10" fmla="*/ 387350 w 762000"/>
                  <a:gd name="connsiteY10" fmla="*/ 431800 h 431800"/>
                  <a:gd name="connsiteX11" fmla="*/ 450850 w 762000"/>
                  <a:gd name="connsiteY11" fmla="*/ 431800 h 431800"/>
                  <a:gd name="connsiteX12" fmla="*/ 596900 w 762000"/>
                  <a:gd name="connsiteY12" fmla="*/ 425450 h 431800"/>
                  <a:gd name="connsiteX13" fmla="*/ 654050 w 762000"/>
                  <a:gd name="connsiteY13" fmla="*/ 412750 h 431800"/>
                  <a:gd name="connsiteX14" fmla="*/ 673100 w 762000"/>
                  <a:gd name="connsiteY14" fmla="*/ 406400 h 431800"/>
                  <a:gd name="connsiteX15" fmla="*/ 704850 w 762000"/>
                  <a:gd name="connsiteY15" fmla="*/ 387350 h 431800"/>
                  <a:gd name="connsiteX16" fmla="*/ 762000 w 762000"/>
                  <a:gd name="connsiteY16" fmla="*/ 381000 h 431800"/>
                  <a:gd name="connsiteX17" fmla="*/ 565150 w 762000"/>
                  <a:gd name="connsiteY17" fmla="*/ 0 h 431800"/>
                  <a:gd name="connsiteX0" fmla="*/ 650875 w 762000"/>
                  <a:gd name="connsiteY0" fmla="*/ 0 h 450850"/>
                  <a:gd name="connsiteX1" fmla="*/ 349250 w 762000"/>
                  <a:gd name="connsiteY1" fmla="*/ 82550 h 450850"/>
                  <a:gd name="connsiteX2" fmla="*/ 317500 w 762000"/>
                  <a:gd name="connsiteY2" fmla="*/ 146050 h 450850"/>
                  <a:gd name="connsiteX3" fmla="*/ 234950 w 762000"/>
                  <a:gd name="connsiteY3" fmla="*/ 177800 h 450850"/>
                  <a:gd name="connsiteX4" fmla="*/ 158750 w 762000"/>
                  <a:gd name="connsiteY4" fmla="*/ 234950 h 450850"/>
                  <a:gd name="connsiteX5" fmla="*/ 50800 w 762000"/>
                  <a:gd name="connsiteY5" fmla="*/ 298450 h 450850"/>
                  <a:gd name="connsiteX6" fmla="*/ 0 w 762000"/>
                  <a:gd name="connsiteY6" fmla="*/ 355600 h 450850"/>
                  <a:gd name="connsiteX7" fmla="*/ 12700 w 762000"/>
                  <a:gd name="connsiteY7" fmla="*/ 431800 h 450850"/>
                  <a:gd name="connsiteX8" fmla="*/ 69850 w 762000"/>
                  <a:gd name="connsiteY8" fmla="*/ 431800 h 450850"/>
                  <a:gd name="connsiteX9" fmla="*/ 203200 w 762000"/>
                  <a:gd name="connsiteY9" fmla="*/ 425450 h 450850"/>
                  <a:gd name="connsiteX10" fmla="*/ 387350 w 762000"/>
                  <a:gd name="connsiteY10" fmla="*/ 450850 h 450850"/>
                  <a:gd name="connsiteX11" fmla="*/ 450850 w 762000"/>
                  <a:gd name="connsiteY11" fmla="*/ 450850 h 450850"/>
                  <a:gd name="connsiteX12" fmla="*/ 596900 w 762000"/>
                  <a:gd name="connsiteY12" fmla="*/ 444500 h 450850"/>
                  <a:gd name="connsiteX13" fmla="*/ 654050 w 762000"/>
                  <a:gd name="connsiteY13" fmla="*/ 431800 h 450850"/>
                  <a:gd name="connsiteX14" fmla="*/ 673100 w 762000"/>
                  <a:gd name="connsiteY14" fmla="*/ 425450 h 450850"/>
                  <a:gd name="connsiteX15" fmla="*/ 704850 w 762000"/>
                  <a:gd name="connsiteY15" fmla="*/ 406400 h 450850"/>
                  <a:gd name="connsiteX16" fmla="*/ 762000 w 762000"/>
                  <a:gd name="connsiteY16" fmla="*/ 400050 h 450850"/>
                  <a:gd name="connsiteX17" fmla="*/ 650875 w 762000"/>
                  <a:gd name="connsiteY17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62000" h="450850">
                    <a:moveTo>
                      <a:pt x="650875" y="0"/>
                    </a:moveTo>
                    <a:lnTo>
                      <a:pt x="349250" y="82550"/>
                    </a:lnTo>
                    <a:lnTo>
                      <a:pt x="317500" y="146050"/>
                    </a:lnTo>
                    <a:lnTo>
                      <a:pt x="234950" y="177800"/>
                    </a:lnTo>
                    <a:lnTo>
                      <a:pt x="158750" y="234950"/>
                    </a:lnTo>
                    <a:lnTo>
                      <a:pt x="50800" y="298450"/>
                    </a:lnTo>
                    <a:lnTo>
                      <a:pt x="0" y="355600"/>
                    </a:lnTo>
                    <a:lnTo>
                      <a:pt x="12700" y="431800"/>
                    </a:lnTo>
                    <a:lnTo>
                      <a:pt x="69850" y="431800"/>
                    </a:lnTo>
                    <a:lnTo>
                      <a:pt x="203200" y="425450"/>
                    </a:lnTo>
                    <a:lnTo>
                      <a:pt x="387350" y="450850"/>
                    </a:lnTo>
                    <a:lnTo>
                      <a:pt x="450850" y="450850"/>
                    </a:lnTo>
                    <a:lnTo>
                      <a:pt x="596900" y="444500"/>
                    </a:lnTo>
                    <a:cubicBezTo>
                      <a:pt x="615950" y="440267"/>
                      <a:pt x="635118" y="436533"/>
                      <a:pt x="654050" y="431800"/>
                    </a:cubicBezTo>
                    <a:cubicBezTo>
                      <a:pt x="660544" y="430177"/>
                      <a:pt x="673100" y="425450"/>
                      <a:pt x="673100" y="425450"/>
                    </a:cubicBezTo>
                    <a:lnTo>
                      <a:pt x="704850" y="406400"/>
                    </a:lnTo>
                    <a:lnTo>
                      <a:pt x="762000" y="400050"/>
                    </a:lnTo>
                    <a:lnTo>
                      <a:pt x="650875" y="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-571500" y="6845300"/>
                <a:ext cx="1993900" cy="2222500"/>
              </a:xfrm>
              <a:custGeom>
                <a:avLst/>
                <a:gdLst>
                  <a:gd name="connsiteX0" fmla="*/ 127000 w 1993900"/>
                  <a:gd name="connsiteY0" fmla="*/ 101600 h 2222500"/>
                  <a:gd name="connsiteX1" fmla="*/ 292100 w 1993900"/>
                  <a:gd name="connsiteY1" fmla="*/ 76200 h 2222500"/>
                  <a:gd name="connsiteX2" fmla="*/ 546100 w 1993900"/>
                  <a:gd name="connsiteY2" fmla="*/ 0 h 2222500"/>
                  <a:gd name="connsiteX3" fmla="*/ 736600 w 1993900"/>
                  <a:gd name="connsiteY3" fmla="*/ 0 h 2222500"/>
                  <a:gd name="connsiteX4" fmla="*/ 876300 w 1993900"/>
                  <a:gd name="connsiteY4" fmla="*/ 152400 h 2222500"/>
                  <a:gd name="connsiteX5" fmla="*/ 889000 w 1993900"/>
                  <a:gd name="connsiteY5" fmla="*/ 355600 h 2222500"/>
                  <a:gd name="connsiteX6" fmla="*/ 800100 w 1993900"/>
                  <a:gd name="connsiteY6" fmla="*/ 673100 h 2222500"/>
                  <a:gd name="connsiteX7" fmla="*/ 736600 w 1993900"/>
                  <a:gd name="connsiteY7" fmla="*/ 914400 h 2222500"/>
                  <a:gd name="connsiteX8" fmla="*/ 787400 w 1993900"/>
                  <a:gd name="connsiteY8" fmla="*/ 1282700 h 2222500"/>
                  <a:gd name="connsiteX9" fmla="*/ 889000 w 1993900"/>
                  <a:gd name="connsiteY9" fmla="*/ 1371600 h 2222500"/>
                  <a:gd name="connsiteX10" fmla="*/ 1270000 w 1993900"/>
                  <a:gd name="connsiteY10" fmla="*/ 1460500 h 2222500"/>
                  <a:gd name="connsiteX11" fmla="*/ 1574800 w 1993900"/>
                  <a:gd name="connsiteY11" fmla="*/ 1447800 h 2222500"/>
                  <a:gd name="connsiteX12" fmla="*/ 1828800 w 1993900"/>
                  <a:gd name="connsiteY12" fmla="*/ 1485900 h 2222500"/>
                  <a:gd name="connsiteX13" fmla="*/ 1993900 w 1993900"/>
                  <a:gd name="connsiteY13" fmla="*/ 1549400 h 2222500"/>
                  <a:gd name="connsiteX14" fmla="*/ 1930400 w 1993900"/>
                  <a:gd name="connsiteY14" fmla="*/ 1612900 h 2222500"/>
                  <a:gd name="connsiteX15" fmla="*/ 1854200 w 1993900"/>
                  <a:gd name="connsiteY15" fmla="*/ 1676400 h 2222500"/>
                  <a:gd name="connsiteX16" fmla="*/ 1955800 w 1993900"/>
                  <a:gd name="connsiteY16" fmla="*/ 1752600 h 2222500"/>
                  <a:gd name="connsiteX17" fmla="*/ 1955800 w 1993900"/>
                  <a:gd name="connsiteY17" fmla="*/ 1828800 h 2222500"/>
                  <a:gd name="connsiteX18" fmla="*/ 1841500 w 1993900"/>
                  <a:gd name="connsiteY18" fmla="*/ 1917700 h 2222500"/>
                  <a:gd name="connsiteX19" fmla="*/ 1816100 w 1993900"/>
                  <a:gd name="connsiteY19" fmla="*/ 2044700 h 2222500"/>
                  <a:gd name="connsiteX20" fmla="*/ 1816100 w 1993900"/>
                  <a:gd name="connsiteY20" fmla="*/ 2133600 h 2222500"/>
                  <a:gd name="connsiteX21" fmla="*/ 88900 w 1993900"/>
                  <a:gd name="connsiteY21" fmla="*/ 2222500 h 2222500"/>
                  <a:gd name="connsiteX22" fmla="*/ 0 w 1993900"/>
                  <a:gd name="connsiteY22" fmla="*/ 139700 h 2222500"/>
                  <a:gd name="connsiteX23" fmla="*/ 127000 w 1993900"/>
                  <a:gd name="connsiteY23" fmla="*/ 101600 h 222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93900" h="2222500">
                    <a:moveTo>
                      <a:pt x="127000" y="101600"/>
                    </a:moveTo>
                    <a:lnTo>
                      <a:pt x="292100" y="76200"/>
                    </a:lnTo>
                    <a:lnTo>
                      <a:pt x="546100" y="0"/>
                    </a:lnTo>
                    <a:lnTo>
                      <a:pt x="736600" y="0"/>
                    </a:lnTo>
                    <a:lnTo>
                      <a:pt x="876300" y="152400"/>
                    </a:lnTo>
                    <a:lnTo>
                      <a:pt x="889000" y="355600"/>
                    </a:lnTo>
                    <a:lnTo>
                      <a:pt x="800100" y="673100"/>
                    </a:lnTo>
                    <a:lnTo>
                      <a:pt x="736600" y="914400"/>
                    </a:lnTo>
                    <a:lnTo>
                      <a:pt x="787400" y="1282700"/>
                    </a:lnTo>
                    <a:lnTo>
                      <a:pt x="889000" y="1371600"/>
                    </a:lnTo>
                    <a:lnTo>
                      <a:pt x="1270000" y="1460500"/>
                    </a:lnTo>
                    <a:lnTo>
                      <a:pt x="1574800" y="1447800"/>
                    </a:lnTo>
                    <a:lnTo>
                      <a:pt x="1828800" y="1485900"/>
                    </a:lnTo>
                    <a:lnTo>
                      <a:pt x="1993900" y="1549400"/>
                    </a:lnTo>
                    <a:lnTo>
                      <a:pt x="1930400" y="1612900"/>
                    </a:lnTo>
                    <a:lnTo>
                      <a:pt x="1854200" y="1676400"/>
                    </a:lnTo>
                    <a:lnTo>
                      <a:pt x="1955800" y="1752600"/>
                    </a:lnTo>
                    <a:lnTo>
                      <a:pt x="1955800" y="1828800"/>
                    </a:lnTo>
                    <a:lnTo>
                      <a:pt x="1841500" y="1917700"/>
                    </a:lnTo>
                    <a:lnTo>
                      <a:pt x="1816100" y="2044700"/>
                    </a:lnTo>
                    <a:lnTo>
                      <a:pt x="1816100" y="2133600"/>
                    </a:lnTo>
                    <a:lnTo>
                      <a:pt x="88900" y="2222500"/>
                    </a:lnTo>
                    <a:lnTo>
                      <a:pt x="0" y="139700"/>
                    </a:lnTo>
                    <a:lnTo>
                      <a:pt x="127000" y="10160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1543050" y="7861300"/>
                <a:ext cx="1022350" cy="1111250"/>
              </a:xfrm>
              <a:custGeom>
                <a:avLst/>
                <a:gdLst>
                  <a:gd name="connsiteX0" fmla="*/ 25400 w 1022350"/>
                  <a:gd name="connsiteY0" fmla="*/ 0 h 1111250"/>
                  <a:gd name="connsiteX1" fmla="*/ 0 w 1022350"/>
                  <a:gd name="connsiteY1" fmla="*/ 247650 h 1111250"/>
                  <a:gd name="connsiteX2" fmla="*/ 69850 w 1022350"/>
                  <a:gd name="connsiteY2" fmla="*/ 304800 h 1111250"/>
                  <a:gd name="connsiteX3" fmla="*/ 241300 w 1022350"/>
                  <a:gd name="connsiteY3" fmla="*/ 438150 h 1111250"/>
                  <a:gd name="connsiteX4" fmla="*/ 234950 w 1022350"/>
                  <a:gd name="connsiteY4" fmla="*/ 495300 h 1111250"/>
                  <a:gd name="connsiteX5" fmla="*/ 330200 w 1022350"/>
                  <a:gd name="connsiteY5" fmla="*/ 609600 h 1111250"/>
                  <a:gd name="connsiteX6" fmla="*/ 431800 w 1022350"/>
                  <a:gd name="connsiteY6" fmla="*/ 666750 h 1111250"/>
                  <a:gd name="connsiteX7" fmla="*/ 450850 w 1022350"/>
                  <a:gd name="connsiteY7" fmla="*/ 717550 h 1111250"/>
                  <a:gd name="connsiteX8" fmla="*/ 469900 w 1022350"/>
                  <a:gd name="connsiteY8" fmla="*/ 787400 h 1111250"/>
                  <a:gd name="connsiteX9" fmla="*/ 488950 w 1022350"/>
                  <a:gd name="connsiteY9" fmla="*/ 825500 h 1111250"/>
                  <a:gd name="connsiteX10" fmla="*/ 533400 w 1022350"/>
                  <a:gd name="connsiteY10" fmla="*/ 889000 h 1111250"/>
                  <a:gd name="connsiteX11" fmla="*/ 584200 w 1022350"/>
                  <a:gd name="connsiteY11" fmla="*/ 971550 h 1111250"/>
                  <a:gd name="connsiteX12" fmla="*/ 685800 w 1022350"/>
                  <a:gd name="connsiteY12" fmla="*/ 1111250 h 1111250"/>
                  <a:gd name="connsiteX13" fmla="*/ 1022350 w 1022350"/>
                  <a:gd name="connsiteY13" fmla="*/ 1098550 h 1111250"/>
                  <a:gd name="connsiteX14" fmla="*/ 844550 w 1022350"/>
                  <a:gd name="connsiteY14" fmla="*/ 692150 h 1111250"/>
                  <a:gd name="connsiteX15" fmla="*/ 501650 w 1022350"/>
                  <a:gd name="connsiteY15" fmla="*/ 514350 h 1111250"/>
                  <a:gd name="connsiteX16" fmla="*/ 412750 w 1022350"/>
                  <a:gd name="connsiteY16" fmla="*/ 317500 h 1111250"/>
                  <a:gd name="connsiteX17" fmla="*/ 260350 w 1022350"/>
                  <a:gd name="connsiteY17" fmla="*/ 139700 h 1111250"/>
                  <a:gd name="connsiteX18" fmla="*/ 25400 w 1022350"/>
                  <a:gd name="connsiteY18" fmla="*/ 0 h 1111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2350" h="1111250">
                    <a:moveTo>
                      <a:pt x="25400" y="0"/>
                    </a:moveTo>
                    <a:lnTo>
                      <a:pt x="0" y="247650"/>
                    </a:lnTo>
                    <a:lnTo>
                      <a:pt x="69850" y="304800"/>
                    </a:lnTo>
                    <a:lnTo>
                      <a:pt x="241300" y="438150"/>
                    </a:lnTo>
                    <a:lnTo>
                      <a:pt x="234950" y="495300"/>
                    </a:lnTo>
                    <a:lnTo>
                      <a:pt x="330200" y="609600"/>
                    </a:lnTo>
                    <a:lnTo>
                      <a:pt x="431800" y="666750"/>
                    </a:lnTo>
                    <a:cubicBezTo>
                      <a:pt x="438150" y="683683"/>
                      <a:pt x="445532" y="700265"/>
                      <a:pt x="450850" y="717550"/>
                    </a:cubicBezTo>
                    <a:cubicBezTo>
                      <a:pt x="461998" y="753782"/>
                      <a:pt x="451092" y="749783"/>
                      <a:pt x="469900" y="787400"/>
                    </a:cubicBezTo>
                    <a:lnTo>
                      <a:pt x="488950" y="825500"/>
                    </a:lnTo>
                    <a:lnTo>
                      <a:pt x="533400" y="889000"/>
                    </a:lnTo>
                    <a:lnTo>
                      <a:pt x="584200" y="971550"/>
                    </a:lnTo>
                    <a:lnTo>
                      <a:pt x="685800" y="1111250"/>
                    </a:lnTo>
                    <a:lnTo>
                      <a:pt x="1022350" y="1098550"/>
                    </a:lnTo>
                    <a:lnTo>
                      <a:pt x="844550" y="692150"/>
                    </a:lnTo>
                    <a:lnTo>
                      <a:pt x="501650" y="514350"/>
                    </a:lnTo>
                    <a:lnTo>
                      <a:pt x="412750" y="317500"/>
                    </a:lnTo>
                    <a:lnTo>
                      <a:pt x="260350" y="139700"/>
                    </a:lnTo>
                    <a:lnTo>
                      <a:pt x="25400" y="0"/>
                    </a:lnTo>
                    <a:close/>
                  </a:path>
                </a:pathLst>
              </a:custGeom>
              <a:pattFill prst="sphere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Freeform 37"/>
            <p:cNvSpPr/>
            <p:nvPr/>
          </p:nvSpPr>
          <p:spPr>
            <a:xfrm>
              <a:off x="2736850" y="2930525"/>
              <a:ext cx="730250" cy="476250"/>
            </a:xfrm>
            <a:custGeom>
              <a:avLst/>
              <a:gdLst>
                <a:gd name="connsiteX0" fmla="*/ 0 w 730250"/>
                <a:gd name="connsiteY0" fmla="*/ 146050 h 476250"/>
                <a:gd name="connsiteX1" fmla="*/ 63500 w 730250"/>
                <a:gd name="connsiteY1" fmla="*/ 254000 h 476250"/>
                <a:gd name="connsiteX2" fmla="*/ 82550 w 730250"/>
                <a:gd name="connsiteY2" fmla="*/ 314325 h 476250"/>
                <a:gd name="connsiteX3" fmla="*/ 139700 w 730250"/>
                <a:gd name="connsiteY3" fmla="*/ 374650 h 476250"/>
                <a:gd name="connsiteX4" fmla="*/ 215900 w 730250"/>
                <a:gd name="connsiteY4" fmla="*/ 361950 h 476250"/>
                <a:gd name="connsiteX5" fmla="*/ 244475 w 730250"/>
                <a:gd name="connsiteY5" fmla="*/ 361950 h 476250"/>
                <a:gd name="connsiteX6" fmla="*/ 323850 w 730250"/>
                <a:gd name="connsiteY6" fmla="*/ 374650 h 476250"/>
                <a:gd name="connsiteX7" fmla="*/ 460375 w 730250"/>
                <a:gd name="connsiteY7" fmla="*/ 466725 h 476250"/>
                <a:gd name="connsiteX8" fmla="*/ 609600 w 730250"/>
                <a:gd name="connsiteY8" fmla="*/ 476250 h 476250"/>
                <a:gd name="connsiteX9" fmla="*/ 711200 w 730250"/>
                <a:gd name="connsiteY9" fmla="*/ 419100 h 476250"/>
                <a:gd name="connsiteX10" fmla="*/ 730250 w 730250"/>
                <a:gd name="connsiteY10" fmla="*/ 314325 h 476250"/>
                <a:gd name="connsiteX11" fmla="*/ 676275 w 730250"/>
                <a:gd name="connsiteY11" fmla="*/ 190500 h 476250"/>
                <a:gd name="connsiteX12" fmla="*/ 558800 w 730250"/>
                <a:gd name="connsiteY12" fmla="*/ 98425 h 476250"/>
                <a:gd name="connsiteX13" fmla="*/ 422275 w 730250"/>
                <a:gd name="connsiteY13" fmla="*/ 47625 h 476250"/>
                <a:gd name="connsiteX14" fmla="*/ 323850 w 730250"/>
                <a:gd name="connsiteY14" fmla="*/ 0 h 476250"/>
                <a:gd name="connsiteX15" fmla="*/ 247650 w 730250"/>
                <a:gd name="connsiteY15" fmla="*/ 50800 h 476250"/>
                <a:gd name="connsiteX16" fmla="*/ 161925 w 730250"/>
                <a:gd name="connsiteY16" fmla="*/ 88900 h 476250"/>
                <a:gd name="connsiteX17" fmla="*/ 0 w 730250"/>
                <a:gd name="connsiteY17" fmla="*/ 1460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0250" h="476250">
                  <a:moveTo>
                    <a:pt x="0" y="146050"/>
                  </a:moveTo>
                  <a:lnTo>
                    <a:pt x="63500" y="254000"/>
                  </a:lnTo>
                  <a:lnTo>
                    <a:pt x="82550" y="314325"/>
                  </a:lnTo>
                  <a:lnTo>
                    <a:pt x="139700" y="374650"/>
                  </a:lnTo>
                  <a:lnTo>
                    <a:pt x="215900" y="361950"/>
                  </a:lnTo>
                  <a:lnTo>
                    <a:pt x="244475" y="361950"/>
                  </a:lnTo>
                  <a:lnTo>
                    <a:pt x="323850" y="374650"/>
                  </a:lnTo>
                  <a:lnTo>
                    <a:pt x="460375" y="466725"/>
                  </a:lnTo>
                  <a:lnTo>
                    <a:pt x="609600" y="476250"/>
                  </a:lnTo>
                  <a:lnTo>
                    <a:pt x="711200" y="419100"/>
                  </a:lnTo>
                  <a:lnTo>
                    <a:pt x="730250" y="314325"/>
                  </a:lnTo>
                  <a:lnTo>
                    <a:pt x="676275" y="190500"/>
                  </a:lnTo>
                  <a:lnTo>
                    <a:pt x="558800" y="98425"/>
                  </a:lnTo>
                  <a:lnTo>
                    <a:pt x="422275" y="47625"/>
                  </a:lnTo>
                  <a:lnTo>
                    <a:pt x="323850" y="0"/>
                  </a:lnTo>
                  <a:lnTo>
                    <a:pt x="247650" y="50800"/>
                  </a:lnTo>
                  <a:lnTo>
                    <a:pt x="161925" y="88900"/>
                  </a:lnTo>
                  <a:lnTo>
                    <a:pt x="0" y="146050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744980" y="2910840"/>
              <a:ext cx="1371600" cy="1524000"/>
            </a:xfrm>
            <a:custGeom>
              <a:avLst/>
              <a:gdLst>
                <a:gd name="connsiteX0" fmla="*/ 1371600 w 1371600"/>
                <a:gd name="connsiteY0" fmla="*/ 0 h 1524000"/>
                <a:gd name="connsiteX1" fmla="*/ 1264920 w 1371600"/>
                <a:gd name="connsiteY1" fmla="*/ 106680 h 1524000"/>
                <a:gd name="connsiteX2" fmla="*/ 1013460 w 1371600"/>
                <a:gd name="connsiteY2" fmla="*/ 220980 h 1524000"/>
                <a:gd name="connsiteX3" fmla="*/ 556260 w 1371600"/>
                <a:gd name="connsiteY3" fmla="*/ 365760 h 1524000"/>
                <a:gd name="connsiteX4" fmla="*/ 312420 w 1371600"/>
                <a:gd name="connsiteY4" fmla="*/ 617220 h 1524000"/>
                <a:gd name="connsiteX5" fmla="*/ 144780 w 1371600"/>
                <a:gd name="connsiteY5" fmla="*/ 739140 h 1524000"/>
                <a:gd name="connsiteX6" fmla="*/ 45720 w 1371600"/>
                <a:gd name="connsiteY6" fmla="*/ 853440 h 1524000"/>
                <a:gd name="connsiteX7" fmla="*/ 22860 w 1371600"/>
                <a:gd name="connsiteY7" fmla="*/ 975360 h 1524000"/>
                <a:gd name="connsiteX8" fmla="*/ 0 w 1371600"/>
                <a:gd name="connsiteY8" fmla="*/ 1143000 h 1524000"/>
                <a:gd name="connsiteX9" fmla="*/ 22860 w 1371600"/>
                <a:gd name="connsiteY9" fmla="*/ 1272540 h 1524000"/>
                <a:gd name="connsiteX10" fmla="*/ 83820 w 1371600"/>
                <a:gd name="connsiteY10" fmla="*/ 1402080 h 1524000"/>
                <a:gd name="connsiteX11" fmla="*/ 198120 w 1371600"/>
                <a:gd name="connsiteY11" fmla="*/ 1493520 h 1524000"/>
                <a:gd name="connsiteX12" fmla="*/ 251460 w 1371600"/>
                <a:gd name="connsiteY12" fmla="*/ 1508760 h 1524000"/>
                <a:gd name="connsiteX13" fmla="*/ 297180 w 1371600"/>
                <a:gd name="connsiteY13" fmla="*/ 1524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1600" h="1524000">
                  <a:moveTo>
                    <a:pt x="1371600" y="0"/>
                  </a:moveTo>
                  <a:lnTo>
                    <a:pt x="1264920" y="106680"/>
                  </a:lnTo>
                  <a:lnTo>
                    <a:pt x="1013460" y="220980"/>
                  </a:lnTo>
                  <a:lnTo>
                    <a:pt x="556260" y="365760"/>
                  </a:lnTo>
                  <a:lnTo>
                    <a:pt x="312420" y="617220"/>
                  </a:lnTo>
                  <a:lnTo>
                    <a:pt x="144780" y="739140"/>
                  </a:lnTo>
                  <a:lnTo>
                    <a:pt x="45720" y="853440"/>
                  </a:lnTo>
                  <a:lnTo>
                    <a:pt x="22860" y="975360"/>
                  </a:lnTo>
                  <a:lnTo>
                    <a:pt x="0" y="1143000"/>
                  </a:lnTo>
                  <a:lnTo>
                    <a:pt x="22860" y="1272540"/>
                  </a:lnTo>
                  <a:lnTo>
                    <a:pt x="83820" y="1402080"/>
                  </a:lnTo>
                  <a:lnTo>
                    <a:pt x="198120" y="1493520"/>
                  </a:lnTo>
                  <a:lnTo>
                    <a:pt x="251460" y="1508760"/>
                  </a:lnTo>
                  <a:lnTo>
                    <a:pt x="297180" y="15240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844800" y="3216275"/>
              <a:ext cx="479425" cy="260350"/>
            </a:xfrm>
            <a:custGeom>
              <a:avLst/>
              <a:gdLst>
                <a:gd name="connsiteX0" fmla="*/ 0 w 479425"/>
                <a:gd name="connsiteY0" fmla="*/ 57150 h 260350"/>
                <a:gd name="connsiteX1" fmla="*/ 41275 w 479425"/>
                <a:gd name="connsiteY1" fmla="*/ 28575 h 260350"/>
                <a:gd name="connsiteX2" fmla="*/ 98425 w 479425"/>
                <a:gd name="connsiteY2" fmla="*/ 19050 h 260350"/>
                <a:gd name="connsiteX3" fmla="*/ 146050 w 479425"/>
                <a:gd name="connsiteY3" fmla="*/ 3175 h 260350"/>
                <a:gd name="connsiteX4" fmla="*/ 212725 w 479425"/>
                <a:gd name="connsiteY4" fmla="*/ 3175 h 260350"/>
                <a:gd name="connsiteX5" fmla="*/ 269875 w 479425"/>
                <a:gd name="connsiteY5" fmla="*/ 0 h 260350"/>
                <a:gd name="connsiteX6" fmla="*/ 314325 w 479425"/>
                <a:gd name="connsiteY6" fmla="*/ 0 h 260350"/>
                <a:gd name="connsiteX7" fmla="*/ 387350 w 479425"/>
                <a:gd name="connsiteY7" fmla="*/ 25400 h 260350"/>
                <a:gd name="connsiteX8" fmla="*/ 454025 w 479425"/>
                <a:gd name="connsiteY8" fmla="*/ 73025 h 260350"/>
                <a:gd name="connsiteX9" fmla="*/ 476250 w 479425"/>
                <a:gd name="connsiteY9" fmla="*/ 130175 h 260350"/>
                <a:gd name="connsiteX10" fmla="*/ 479425 w 479425"/>
                <a:gd name="connsiteY10" fmla="*/ 168275 h 260350"/>
                <a:gd name="connsiteX11" fmla="*/ 479425 w 479425"/>
                <a:gd name="connsiteY11" fmla="*/ 203200 h 260350"/>
                <a:gd name="connsiteX12" fmla="*/ 466725 w 479425"/>
                <a:gd name="connsiteY12" fmla="*/ 231775 h 260350"/>
                <a:gd name="connsiteX13" fmla="*/ 450850 w 479425"/>
                <a:gd name="connsiteY13" fmla="*/ 250825 h 260350"/>
                <a:gd name="connsiteX14" fmla="*/ 434975 w 479425"/>
                <a:gd name="connsiteY14" fmla="*/ 260350 h 260350"/>
                <a:gd name="connsiteX15" fmla="*/ 434975 w 479425"/>
                <a:gd name="connsiteY15" fmla="*/ 260350 h 260350"/>
                <a:gd name="connsiteX16" fmla="*/ 396875 w 479425"/>
                <a:gd name="connsiteY16" fmla="*/ 222250 h 260350"/>
                <a:gd name="connsiteX17" fmla="*/ 377825 w 479425"/>
                <a:gd name="connsiteY17" fmla="*/ 184150 h 260350"/>
                <a:gd name="connsiteX18" fmla="*/ 371475 w 479425"/>
                <a:gd name="connsiteY18" fmla="*/ 158750 h 260350"/>
                <a:gd name="connsiteX19" fmla="*/ 358775 w 479425"/>
                <a:gd name="connsiteY19" fmla="*/ 130175 h 260350"/>
                <a:gd name="connsiteX20" fmla="*/ 323850 w 479425"/>
                <a:gd name="connsiteY20" fmla="*/ 95250 h 260350"/>
                <a:gd name="connsiteX21" fmla="*/ 304800 w 479425"/>
                <a:gd name="connsiteY21" fmla="*/ 73025 h 260350"/>
                <a:gd name="connsiteX22" fmla="*/ 288925 w 479425"/>
                <a:gd name="connsiteY22" fmla="*/ 60325 h 260350"/>
                <a:gd name="connsiteX23" fmla="*/ 266700 w 479425"/>
                <a:gd name="connsiteY23" fmla="*/ 50800 h 260350"/>
                <a:gd name="connsiteX24" fmla="*/ 222250 w 479425"/>
                <a:gd name="connsiteY24" fmla="*/ 47625 h 260350"/>
                <a:gd name="connsiteX25" fmla="*/ 177800 w 479425"/>
                <a:gd name="connsiteY25" fmla="*/ 47625 h 260350"/>
                <a:gd name="connsiteX26" fmla="*/ 136525 w 479425"/>
                <a:gd name="connsiteY26" fmla="*/ 47625 h 260350"/>
                <a:gd name="connsiteX27" fmla="*/ 53975 w 479425"/>
                <a:gd name="connsiteY27" fmla="*/ 53975 h 260350"/>
                <a:gd name="connsiteX28" fmla="*/ 0 w 479425"/>
                <a:gd name="connsiteY28" fmla="*/ 571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9425" h="260350">
                  <a:moveTo>
                    <a:pt x="0" y="57150"/>
                  </a:moveTo>
                  <a:lnTo>
                    <a:pt x="41275" y="28575"/>
                  </a:lnTo>
                  <a:lnTo>
                    <a:pt x="98425" y="19050"/>
                  </a:lnTo>
                  <a:lnTo>
                    <a:pt x="146050" y="3175"/>
                  </a:lnTo>
                  <a:lnTo>
                    <a:pt x="212725" y="3175"/>
                  </a:lnTo>
                  <a:lnTo>
                    <a:pt x="269875" y="0"/>
                  </a:lnTo>
                  <a:lnTo>
                    <a:pt x="314325" y="0"/>
                  </a:lnTo>
                  <a:lnTo>
                    <a:pt x="387350" y="25400"/>
                  </a:lnTo>
                  <a:lnTo>
                    <a:pt x="454025" y="73025"/>
                  </a:lnTo>
                  <a:lnTo>
                    <a:pt x="476250" y="130175"/>
                  </a:lnTo>
                  <a:lnTo>
                    <a:pt x="479425" y="168275"/>
                  </a:lnTo>
                  <a:lnTo>
                    <a:pt x="479425" y="203200"/>
                  </a:lnTo>
                  <a:lnTo>
                    <a:pt x="466725" y="231775"/>
                  </a:lnTo>
                  <a:lnTo>
                    <a:pt x="450850" y="250825"/>
                  </a:lnTo>
                  <a:lnTo>
                    <a:pt x="434975" y="260350"/>
                  </a:lnTo>
                  <a:lnTo>
                    <a:pt x="434975" y="260350"/>
                  </a:lnTo>
                  <a:lnTo>
                    <a:pt x="396875" y="222250"/>
                  </a:lnTo>
                  <a:lnTo>
                    <a:pt x="377825" y="184150"/>
                  </a:lnTo>
                  <a:lnTo>
                    <a:pt x="371475" y="158750"/>
                  </a:lnTo>
                  <a:lnTo>
                    <a:pt x="358775" y="130175"/>
                  </a:lnTo>
                  <a:lnTo>
                    <a:pt x="323850" y="95250"/>
                  </a:lnTo>
                  <a:lnTo>
                    <a:pt x="304800" y="73025"/>
                  </a:lnTo>
                  <a:lnTo>
                    <a:pt x="288925" y="60325"/>
                  </a:lnTo>
                  <a:lnTo>
                    <a:pt x="266700" y="50800"/>
                  </a:lnTo>
                  <a:lnTo>
                    <a:pt x="222250" y="47625"/>
                  </a:lnTo>
                  <a:lnTo>
                    <a:pt x="177800" y="47625"/>
                  </a:lnTo>
                  <a:lnTo>
                    <a:pt x="136525" y="47625"/>
                  </a:lnTo>
                  <a:lnTo>
                    <a:pt x="53975" y="53975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657985" y="4216400"/>
              <a:ext cx="1138555" cy="1818640"/>
            </a:xfrm>
            <a:custGeom>
              <a:avLst/>
              <a:gdLst>
                <a:gd name="connsiteX0" fmla="*/ 0 w 1074420"/>
                <a:gd name="connsiteY0" fmla="*/ 0 h 1013460"/>
                <a:gd name="connsiteX1" fmla="*/ 68580 w 1074420"/>
                <a:gd name="connsiteY1" fmla="*/ 0 h 1013460"/>
                <a:gd name="connsiteX2" fmla="*/ 30480 w 1074420"/>
                <a:gd name="connsiteY2" fmla="*/ 160020 h 1013460"/>
                <a:gd name="connsiteX3" fmla="*/ 99060 w 1074420"/>
                <a:gd name="connsiteY3" fmla="*/ 350520 h 1013460"/>
                <a:gd name="connsiteX4" fmla="*/ 137160 w 1074420"/>
                <a:gd name="connsiteY4" fmla="*/ 472440 h 1013460"/>
                <a:gd name="connsiteX5" fmla="*/ 213360 w 1074420"/>
                <a:gd name="connsiteY5" fmla="*/ 609600 h 1013460"/>
                <a:gd name="connsiteX6" fmla="*/ 304800 w 1074420"/>
                <a:gd name="connsiteY6" fmla="*/ 708660 h 1013460"/>
                <a:gd name="connsiteX7" fmla="*/ 472440 w 1074420"/>
                <a:gd name="connsiteY7" fmla="*/ 838200 h 1013460"/>
                <a:gd name="connsiteX8" fmla="*/ 609600 w 1074420"/>
                <a:gd name="connsiteY8" fmla="*/ 929640 h 1013460"/>
                <a:gd name="connsiteX9" fmla="*/ 746760 w 1074420"/>
                <a:gd name="connsiteY9" fmla="*/ 982980 h 1013460"/>
                <a:gd name="connsiteX10" fmla="*/ 975360 w 1074420"/>
                <a:gd name="connsiteY10" fmla="*/ 1013460 h 1013460"/>
                <a:gd name="connsiteX11" fmla="*/ 1051560 w 1074420"/>
                <a:gd name="connsiteY11" fmla="*/ 982980 h 1013460"/>
                <a:gd name="connsiteX12" fmla="*/ 1074420 w 1074420"/>
                <a:gd name="connsiteY12" fmla="*/ 944880 h 1013460"/>
                <a:gd name="connsiteX13" fmla="*/ 1074420 w 1074420"/>
                <a:gd name="connsiteY13" fmla="*/ 944880 h 101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4420" h="1013460">
                  <a:moveTo>
                    <a:pt x="0" y="0"/>
                  </a:moveTo>
                  <a:lnTo>
                    <a:pt x="68580" y="0"/>
                  </a:lnTo>
                  <a:lnTo>
                    <a:pt x="30480" y="160020"/>
                  </a:lnTo>
                  <a:lnTo>
                    <a:pt x="99060" y="350520"/>
                  </a:lnTo>
                  <a:lnTo>
                    <a:pt x="137160" y="472440"/>
                  </a:lnTo>
                  <a:lnTo>
                    <a:pt x="213360" y="609600"/>
                  </a:lnTo>
                  <a:lnTo>
                    <a:pt x="304800" y="708660"/>
                  </a:lnTo>
                  <a:lnTo>
                    <a:pt x="472440" y="838200"/>
                  </a:lnTo>
                  <a:lnTo>
                    <a:pt x="609600" y="929640"/>
                  </a:lnTo>
                  <a:lnTo>
                    <a:pt x="746760" y="982980"/>
                  </a:lnTo>
                  <a:lnTo>
                    <a:pt x="975360" y="1013460"/>
                  </a:lnTo>
                  <a:lnTo>
                    <a:pt x="1051560" y="982980"/>
                  </a:lnTo>
                  <a:lnTo>
                    <a:pt x="1074420" y="944880"/>
                  </a:lnTo>
                  <a:lnTo>
                    <a:pt x="1074420" y="94488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allout 1"/>
          <p:cNvSpPr/>
          <p:nvPr/>
        </p:nvSpPr>
        <p:spPr>
          <a:xfrm rot="1617345">
            <a:off x="4292361" y="576473"/>
            <a:ext cx="5248281" cy="5868340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158618 w 5075798"/>
              <a:gd name="connsiteY0" fmla="*/ 5473360 h 4044365"/>
              <a:gd name="connsiteX1" fmla="*/ 1046275 w 5075798"/>
              <a:gd name="connsiteY1" fmla="*/ 5585703 h 4044365"/>
              <a:gd name="connsiteX2" fmla="*/ 933932 w 5075798"/>
              <a:gd name="connsiteY2" fmla="*/ 5473360 h 4044365"/>
              <a:gd name="connsiteX3" fmla="*/ 1046275 w 5075798"/>
              <a:gd name="connsiteY3" fmla="*/ 5361017 h 4044365"/>
              <a:gd name="connsiteX4" fmla="*/ 1158618 w 5075798"/>
              <a:gd name="connsiteY4" fmla="*/ 5473360 h 4044365"/>
              <a:gd name="connsiteX0" fmla="*/ 1462998 w 5075798"/>
              <a:gd name="connsiteY0" fmla="*/ 5029044 h 4044365"/>
              <a:gd name="connsiteX1" fmla="*/ 1238311 w 5075798"/>
              <a:gd name="connsiteY1" fmla="*/ 5253731 h 4044365"/>
              <a:gd name="connsiteX2" fmla="*/ 1013624 w 5075798"/>
              <a:gd name="connsiteY2" fmla="*/ 5029044 h 4044365"/>
              <a:gd name="connsiteX3" fmla="*/ 1238311 w 5075798"/>
              <a:gd name="connsiteY3" fmla="*/ 4804357 h 4044365"/>
              <a:gd name="connsiteX4" fmla="*/ 1462998 w 5075798"/>
              <a:gd name="connsiteY4" fmla="*/ 5029044 h 4044365"/>
              <a:gd name="connsiteX0" fmla="*/ 1856520 w 5075798"/>
              <a:gd name="connsiteY0" fmla="*/ 4378479 h 4044365"/>
              <a:gd name="connsiteX1" fmla="*/ 1519490 w 5075798"/>
              <a:gd name="connsiteY1" fmla="*/ 4715509 h 4044365"/>
              <a:gd name="connsiteX2" fmla="*/ 1182460 w 5075798"/>
              <a:gd name="connsiteY2" fmla="*/ 4378479 h 4044365"/>
              <a:gd name="connsiteX3" fmla="*/ 1519490 w 5075798"/>
              <a:gd name="connsiteY3" fmla="*/ 4041449 h 4044365"/>
              <a:gd name="connsiteX4" fmla="*/ 1856520 w 5075798"/>
              <a:gd name="connsiteY4" fmla="*/ 4378479 h 4044365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7389 h 62683"/>
              <a:gd name="connsiteX1" fmla="*/ 5659 w 43256"/>
              <a:gd name="connsiteY1" fmla="*/ 9926 h 62683"/>
              <a:gd name="connsiteX2" fmla="*/ 14041 w 43256"/>
              <a:gd name="connsiteY2" fmla="*/ 8221 h 62683"/>
              <a:gd name="connsiteX3" fmla="*/ 22492 w 43256"/>
              <a:gd name="connsiteY3" fmla="*/ 6451 h 62683"/>
              <a:gd name="connsiteX4" fmla="*/ 25785 w 43256"/>
              <a:gd name="connsiteY4" fmla="*/ 3219 h 62683"/>
              <a:gd name="connsiteX5" fmla="*/ 29869 w 43256"/>
              <a:gd name="connsiteY5" fmla="*/ 5500 h 62683"/>
              <a:gd name="connsiteX6" fmla="*/ 36101 w 43256"/>
              <a:gd name="connsiteY6" fmla="*/ 194 h 62683"/>
              <a:gd name="connsiteX7" fmla="*/ 38354 w 43256"/>
              <a:gd name="connsiteY7" fmla="*/ 8595 h 62683"/>
              <a:gd name="connsiteX8" fmla="*/ 42018 w 43256"/>
              <a:gd name="connsiteY8" fmla="*/ 13337 h 62683"/>
              <a:gd name="connsiteX9" fmla="*/ 41854 w 43256"/>
              <a:gd name="connsiteY9" fmla="*/ 18479 h 62683"/>
              <a:gd name="connsiteX10" fmla="*/ 43052 w 43256"/>
              <a:gd name="connsiteY10" fmla="*/ 26341 h 62683"/>
              <a:gd name="connsiteX11" fmla="*/ 37440 w 43256"/>
              <a:gd name="connsiteY11" fmla="*/ 33223 h 62683"/>
              <a:gd name="connsiteX12" fmla="*/ 35431 w 43256"/>
              <a:gd name="connsiteY12" fmla="*/ 39120 h 62683"/>
              <a:gd name="connsiteX13" fmla="*/ 28591 w 43256"/>
              <a:gd name="connsiteY13" fmla="*/ 39834 h 62683"/>
              <a:gd name="connsiteX14" fmla="*/ 23703 w 43256"/>
              <a:gd name="connsiteY14" fmla="*/ 46125 h 62683"/>
              <a:gd name="connsiteX15" fmla="*/ 16516 w 43256"/>
              <a:gd name="connsiteY15" fmla="*/ 42285 h 62683"/>
              <a:gd name="connsiteX16" fmla="*/ 5840 w 43256"/>
              <a:gd name="connsiteY16" fmla="*/ 38491 h 62683"/>
              <a:gd name="connsiteX17" fmla="*/ 1146 w 43256"/>
              <a:gd name="connsiteY17" fmla="*/ 34269 h 62683"/>
              <a:gd name="connsiteX18" fmla="*/ 2149 w 43256"/>
              <a:gd name="connsiteY18" fmla="*/ 28570 h 62683"/>
              <a:gd name="connsiteX19" fmla="*/ 31 w 43256"/>
              <a:gd name="connsiteY19" fmla="*/ 22723 h 62683"/>
              <a:gd name="connsiteX20" fmla="*/ 3899 w 43256"/>
              <a:gd name="connsiteY20" fmla="*/ 17526 h 62683"/>
              <a:gd name="connsiteX21" fmla="*/ 3936 w 43256"/>
              <a:gd name="connsiteY21" fmla="*/ 17389 h 62683"/>
              <a:gd name="connsiteX0" fmla="*/ 1162848 w 5082378"/>
              <a:gd name="connsiteY0" fmla="*/ 5755997 h 5868340"/>
              <a:gd name="connsiteX1" fmla="*/ 1050505 w 5082378"/>
              <a:gd name="connsiteY1" fmla="*/ 5868340 h 5868340"/>
              <a:gd name="connsiteX2" fmla="*/ 938162 w 5082378"/>
              <a:gd name="connsiteY2" fmla="*/ 5755997 h 5868340"/>
              <a:gd name="connsiteX3" fmla="*/ 1050505 w 5082378"/>
              <a:gd name="connsiteY3" fmla="*/ 5643654 h 5868340"/>
              <a:gd name="connsiteX4" fmla="*/ 1162848 w 5082378"/>
              <a:gd name="connsiteY4" fmla="*/ 5755997 h 5868340"/>
              <a:gd name="connsiteX0" fmla="*/ 1467228 w 5082378"/>
              <a:gd name="connsiteY0" fmla="*/ 5311681 h 5868340"/>
              <a:gd name="connsiteX1" fmla="*/ 1242541 w 5082378"/>
              <a:gd name="connsiteY1" fmla="*/ 5536368 h 5868340"/>
              <a:gd name="connsiteX2" fmla="*/ 1017854 w 5082378"/>
              <a:gd name="connsiteY2" fmla="*/ 5311681 h 5868340"/>
              <a:gd name="connsiteX3" fmla="*/ 1242541 w 5082378"/>
              <a:gd name="connsiteY3" fmla="*/ 5086994 h 5868340"/>
              <a:gd name="connsiteX4" fmla="*/ 1467228 w 5082378"/>
              <a:gd name="connsiteY4" fmla="*/ 5311681 h 5868340"/>
              <a:gd name="connsiteX0" fmla="*/ 1860750 w 5082378"/>
              <a:gd name="connsiteY0" fmla="*/ 4661116 h 5868340"/>
              <a:gd name="connsiteX1" fmla="*/ 1523720 w 5082378"/>
              <a:gd name="connsiteY1" fmla="*/ 4998146 h 5868340"/>
              <a:gd name="connsiteX2" fmla="*/ 1186690 w 5082378"/>
              <a:gd name="connsiteY2" fmla="*/ 4661116 h 5868340"/>
              <a:gd name="connsiteX3" fmla="*/ 1523720 w 5082378"/>
              <a:gd name="connsiteY3" fmla="*/ 4324086 h 5868340"/>
              <a:gd name="connsiteX4" fmla="*/ 1860750 w 5082378"/>
              <a:gd name="connsiteY4" fmla="*/ 4661116 h 5868340"/>
              <a:gd name="connsiteX0" fmla="*/ 4729 w 43256"/>
              <a:gd name="connsiteY0" fmla="*/ 29196 h 62683"/>
              <a:gd name="connsiteX1" fmla="*/ 2196 w 43256"/>
              <a:gd name="connsiteY1" fmla="*/ 28399 h 62683"/>
              <a:gd name="connsiteX2" fmla="*/ 6964 w 43256"/>
              <a:gd name="connsiteY2" fmla="*/ 37918 h 62683"/>
              <a:gd name="connsiteX3" fmla="*/ 5856 w 43256"/>
              <a:gd name="connsiteY3" fmla="*/ 38299 h 62683"/>
              <a:gd name="connsiteX4" fmla="*/ 16514 w 43256"/>
              <a:gd name="connsiteY4" fmla="*/ 42109 h 62683"/>
              <a:gd name="connsiteX5" fmla="*/ 15846 w 43256"/>
              <a:gd name="connsiteY5" fmla="*/ 40369 h 62683"/>
              <a:gd name="connsiteX6" fmla="*/ 28863 w 43256"/>
              <a:gd name="connsiteY6" fmla="*/ 37770 h 62683"/>
              <a:gd name="connsiteX7" fmla="*/ 28596 w 43256"/>
              <a:gd name="connsiteY7" fmla="*/ 39679 h 62683"/>
              <a:gd name="connsiteX8" fmla="*/ 34165 w 43256"/>
              <a:gd name="connsiteY8" fmla="*/ 25973 h 62683"/>
              <a:gd name="connsiteX9" fmla="*/ 37416 w 43256"/>
              <a:gd name="connsiteY9" fmla="*/ 33109 h 62683"/>
              <a:gd name="connsiteX10" fmla="*/ 41834 w 43256"/>
              <a:gd name="connsiteY10" fmla="*/ 18373 h 62683"/>
              <a:gd name="connsiteX11" fmla="*/ 40386 w 43256"/>
              <a:gd name="connsiteY11" fmla="*/ 21049 h 62683"/>
              <a:gd name="connsiteX12" fmla="*/ 38360 w 43256"/>
              <a:gd name="connsiteY12" fmla="*/ 8445 h 62683"/>
              <a:gd name="connsiteX13" fmla="*/ 38436 w 43256"/>
              <a:gd name="connsiteY13" fmla="*/ 9709 h 62683"/>
              <a:gd name="connsiteX14" fmla="*/ 29114 w 43256"/>
              <a:gd name="connsiteY14" fmla="*/ 6971 h 62683"/>
              <a:gd name="connsiteX15" fmla="*/ 29856 w 43256"/>
              <a:gd name="connsiteY15" fmla="*/ 5359 h 62683"/>
              <a:gd name="connsiteX16" fmla="*/ 22177 w 43256"/>
              <a:gd name="connsiteY16" fmla="*/ 7739 h 62683"/>
              <a:gd name="connsiteX17" fmla="*/ 22536 w 43256"/>
              <a:gd name="connsiteY17" fmla="*/ 6349 h 62683"/>
              <a:gd name="connsiteX18" fmla="*/ 14036 w 43256"/>
              <a:gd name="connsiteY18" fmla="*/ 8211 h 62683"/>
              <a:gd name="connsiteX19" fmla="*/ 15336 w 43256"/>
              <a:gd name="connsiteY19" fmla="*/ 9559 h 62683"/>
              <a:gd name="connsiteX20" fmla="*/ 4163 w 43256"/>
              <a:gd name="connsiteY20" fmla="*/ 18808 h 62683"/>
              <a:gd name="connsiteX21" fmla="*/ 3936 w 43256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7440 w 44668"/>
              <a:gd name="connsiteY11" fmla="*/ 33223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7416 w 44668"/>
              <a:gd name="connsiteY9" fmla="*/ 33109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7440 w 44668"/>
              <a:gd name="connsiteY11" fmla="*/ 33223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3518 w 44668"/>
              <a:gd name="connsiteY10" fmla="*/ 19451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332 w 44668"/>
              <a:gd name="connsiteY10" fmla="*/ 17520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332 w 44668"/>
              <a:gd name="connsiteY10" fmla="*/ 17520 h 62683"/>
              <a:gd name="connsiteX11" fmla="*/ 37700 w 44668"/>
              <a:gd name="connsiteY11" fmla="*/ 18654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960 w 44668"/>
              <a:gd name="connsiteY10" fmla="*/ 18685 h 62683"/>
              <a:gd name="connsiteX11" fmla="*/ 37700 w 44668"/>
              <a:gd name="connsiteY11" fmla="*/ 18654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4668" h="62683">
                <a:moveTo>
                  <a:pt x="3936" y="17389"/>
                </a:moveTo>
                <a:cubicBezTo>
                  <a:pt x="3665" y="14676"/>
                  <a:pt x="4297" y="11940"/>
                  <a:pt x="5659" y="9926"/>
                </a:cubicBezTo>
                <a:cubicBezTo>
                  <a:pt x="7811" y="6745"/>
                  <a:pt x="11300" y="6036"/>
                  <a:pt x="14041" y="8221"/>
                </a:cubicBezTo>
                <a:cubicBezTo>
                  <a:pt x="15714" y="3928"/>
                  <a:pt x="19950" y="3041"/>
                  <a:pt x="22492" y="6451"/>
                </a:cubicBezTo>
                <a:cubicBezTo>
                  <a:pt x="23133" y="4702"/>
                  <a:pt x="24364" y="3493"/>
                  <a:pt x="25785" y="3219"/>
                </a:cubicBezTo>
                <a:cubicBezTo>
                  <a:pt x="27349" y="2917"/>
                  <a:pt x="28911" y="3789"/>
                  <a:pt x="29869" y="5500"/>
                </a:cubicBezTo>
                <a:cubicBezTo>
                  <a:pt x="31251" y="3286"/>
                  <a:pt x="34139" y="-956"/>
                  <a:pt x="36101" y="194"/>
                </a:cubicBezTo>
                <a:cubicBezTo>
                  <a:pt x="37596" y="1070"/>
                  <a:pt x="38066" y="6419"/>
                  <a:pt x="38354" y="8595"/>
                </a:cubicBezTo>
                <a:cubicBezTo>
                  <a:pt x="40082" y="9237"/>
                  <a:pt x="44066" y="10527"/>
                  <a:pt x="44626" y="12847"/>
                </a:cubicBezTo>
                <a:cubicBezTo>
                  <a:pt x="45033" y="14531"/>
                  <a:pt x="42367" y="16850"/>
                  <a:pt x="41854" y="18479"/>
                </a:cubicBezTo>
                <a:cubicBezTo>
                  <a:pt x="43115" y="20713"/>
                  <a:pt x="44247" y="24569"/>
                  <a:pt x="43052" y="26341"/>
                </a:cubicBezTo>
                <a:cubicBezTo>
                  <a:pt x="41857" y="28113"/>
                  <a:pt x="37231" y="30456"/>
                  <a:pt x="34683" y="29112"/>
                </a:cubicBezTo>
                <a:cubicBezTo>
                  <a:pt x="34670" y="31379"/>
                  <a:pt x="34686" y="33760"/>
                  <a:pt x="33671" y="35547"/>
                </a:cubicBezTo>
                <a:cubicBezTo>
                  <a:pt x="32656" y="37334"/>
                  <a:pt x="30740" y="41658"/>
                  <a:pt x="28591" y="39834"/>
                </a:cubicBezTo>
                <a:cubicBezTo>
                  <a:pt x="27896" y="42967"/>
                  <a:pt x="25151" y="42796"/>
                  <a:pt x="22819" y="43559"/>
                </a:cubicBezTo>
                <a:cubicBezTo>
                  <a:pt x="20071" y="44458"/>
                  <a:pt x="18087" y="45492"/>
                  <a:pt x="16516" y="42285"/>
                </a:cubicBezTo>
                <a:cubicBezTo>
                  <a:pt x="12808" y="45329"/>
                  <a:pt x="7992" y="43618"/>
                  <a:pt x="5840" y="38491"/>
                </a:cubicBezTo>
                <a:cubicBezTo>
                  <a:pt x="3726" y="38828"/>
                  <a:pt x="1741" y="37043"/>
                  <a:pt x="1146" y="34269"/>
                </a:cubicBezTo>
                <a:cubicBezTo>
                  <a:pt x="715" y="32262"/>
                  <a:pt x="1096" y="30096"/>
                  <a:pt x="2149" y="28570"/>
                </a:cubicBezTo>
                <a:cubicBezTo>
                  <a:pt x="655" y="27373"/>
                  <a:pt x="-177" y="25076"/>
                  <a:pt x="31" y="22723"/>
                </a:cubicBezTo>
                <a:cubicBezTo>
                  <a:pt x="275" y="19968"/>
                  <a:pt x="1881" y="17810"/>
                  <a:pt x="3899" y="17526"/>
                </a:cubicBezTo>
                <a:cubicBezTo>
                  <a:pt x="3911" y="17480"/>
                  <a:pt x="3924" y="17435"/>
                  <a:pt x="3936" y="17389"/>
                </a:cubicBezTo>
                <a:close/>
              </a:path>
              <a:path w="5248281" h="5868340">
                <a:moveTo>
                  <a:pt x="1162848" y="5755997"/>
                </a:moveTo>
                <a:cubicBezTo>
                  <a:pt x="1162848" y="5818042"/>
                  <a:pt x="1112550" y="5868340"/>
                  <a:pt x="1050505" y="5868340"/>
                </a:cubicBezTo>
                <a:cubicBezTo>
                  <a:pt x="988460" y="5868340"/>
                  <a:pt x="938162" y="5818042"/>
                  <a:pt x="938162" y="5755997"/>
                </a:cubicBezTo>
                <a:cubicBezTo>
                  <a:pt x="938162" y="5693952"/>
                  <a:pt x="988460" y="5643654"/>
                  <a:pt x="1050505" y="5643654"/>
                </a:cubicBezTo>
                <a:cubicBezTo>
                  <a:pt x="1112550" y="5643654"/>
                  <a:pt x="1162848" y="5693952"/>
                  <a:pt x="1162848" y="5755997"/>
                </a:cubicBezTo>
                <a:close/>
              </a:path>
              <a:path w="5248281" h="5868340">
                <a:moveTo>
                  <a:pt x="1467228" y="5311681"/>
                </a:moveTo>
                <a:cubicBezTo>
                  <a:pt x="1467228" y="5435772"/>
                  <a:pt x="1366632" y="5536368"/>
                  <a:pt x="1242541" y="5536368"/>
                </a:cubicBezTo>
                <a:cubicBezTo>
                  <a:pt x="1118450" y="5536368"/>
                  <a:pt x="1017854" y="5435772"/>
                  <a:pt x="1017854" y="5311681"/>
                </a:cubicBezTo>
                <a:cubicBezTo>
                  <a:pt x="1017854" y="5187590"/>
                  <a:pt x="1118450" y="5086994"/>
                  <a:pt x="1242541" y="5086994"/>
                </a:cubicBezTo>
                <a:cubicBezTo>
                  <a:pt x="1366632" y="5086994"/>
                  <a:pt x="1467228" y="5187590"/>
                  <a:pt x="1467228" y="5311681"/>
                </a:cubicBezTo>
                <a:close/>
              </a:path>
              <a:path w="5248281" h="5868340">
                <a:moveTo>
                  <a:pt x="1860750" y="4661116"/>
                </a:moveTo>
                <a:cubicBezTo>
                  <a:pt x="1860750" y="4847253"/>
                  <a:pt x="1709857" y="4998146"/>
                  <a:pt x="1523720" y="4998146"/>
                </a:cubicBezTo>
                <a:cubicBezTo>
                  <a:pt x="1337583" y="4998146"/>
                  <a:pt x="1186690" y="4847253"/>
                  <a:pt x="1186690" y="4661116"/>
                </a:cubicBezTo>
                <a:cubicBezTo>
                  <a:pt x="1186690" y="4474979"/>
                  <a:pt x="1337583" y="4324086"/>
                  <a:pt x="1523720" y="4324086"/>
                </a:cubicBezTo>
                <a:cubicBezTo>
                  <a:pt x="1709857" y="4324086"/>
                  <a:pt x="1860750" y="4474979"/>
                  <a:pt x="1860750" y="4661116"/>
                </a:cubicBezTo>
                <a:close/>
              </a:path>
              <a:path w="44668" h="62683" fill="none" extrusionOk="0">
                <a:moveTo>
                  <a:pt x="4729" y="29196"/>
                </a:moveTo>
                <a:cubicBezTo>
                  <a:pt x="3845" y="29290"/>
                  <a:pt x="2961" y="29012"/>
                  <a:pt x="2196" y="28399"/>
                </a:cubicBezTo>
                <a:moveTo>
                  <a:pt x="6964" y="37918"/>
                </a:moveTo>
                <a:cubicBezTo>
                  <a:pt x="6609" y="38111"/>
                  <a:pt x="6236" y="38239"/>
                  <a:pt x="5856" y="38299"/>
                </a:cubicBezTo>
                <a:moveTo>
                  <a:pt x="16514" y="42109"/>
                </a:moveTo>
                <a:cubicBezTo>
                  <a:pt x="16247" y="41563"/>
                  <a:pt x="16023" y="40980"/>
                  <a:pt x="15846" y="40369"/>
                </a:cubicBezTo>
                <a:moveTo>
                  <a:pt x="28863" y="37770"/>
                </a:moveTo>
                <a:cubicBezTo>
                  <a:pt x="28824" y="38417"/>
                  <a:pt x="28734" y="39057"/>
                  <a:pt x="28596" y="39679"/>
                </a:cubicBezTo>
                <a:moveTo>
                  <a:pt x="34165" y="25973"/>
                </a:moveTo>
                <a:cubicBezTo>
                  <a:pt x="36169" y="27301"/>
                  <a:pt x="34622" y="27371"/>
                  <a:pt x="34604" y="30403"/>
                </a:cubicBezTo>
                <a:moveTo>
                  <a:pt x="41960" y="18685"/>
                </a:moveTo>
                <a:cubicBezTo>
                  <a:pt x="41635" y="19717"/>
                  <a:pt x="38328" y="17926"/>
                  <a:pt x="37700" y="18654"/>
                </a:cubicBezTo>
                <a:moveTo>
                  <a:pt x="38360" y="8445"/>
                </a:moveTo>
                <a:cubicBezTo>
                  <a:pt x="38415" y="8862"/>
                  <a:pt x="38441" y="9285"/>
                  <a:pt x="38436" y="9709"/>
                </a:cubicBezTo>
                <a:moveTo>
                  <a:pt x="29114" y="6971"/>
                </a:moveTo>
                <a:cubicBezTo>
                  <a:pt x="29303" y="6388"/>
                  <a:pt x="29552" y="5845"/>
                  <a:pt x="29856" y="5359"/>
                </a:cubicBezTo>
                <a:moveTo>
                  <a:pt x="22177" y="7739"/>
                </a:moveTo>
                <a:cubicBezTo>
                  <a:pt x="22254" y="7257"/>
                  <a:pt x="22375" y="6790"/>
                  <a:pt x="22536" y="6349"/>
                </a:cubicBezTo>
                <a:moveTo>
                  <a:pt x="14036" y="8211"/>
                </a:moveTo>
                <a:cubicBezTo>
                  <a:pt x="14508" y="8587"/>
                  <a:pt x="14944" y="9040"/>
                  <a:pt x="15336" y="9559"/>
                </a:cubicBezTo>
                <a:moveTo>
                  <a:pt x="4163" y="18808"/>
                </a:moveTo>
                <a:cubicBezTo>
                  <a:pt x="4060" y="18344"/>
                  <a:pt x="3984" y="17870"/>
                  <a:pt x="3936" y="17389"/>
                </a:cubicBezTo>
              </a:path>
            </a:pathLst>
          </a:custGeom>
          <a:solidFill>
            <a:schemeClr val="bg1"/>
          </a:solidFill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1"/>
          <p:cNvSpPr/>
          <p:nvPr/>
        </p:nvSpPr>
        <p:spPr>
          <a:xfrm>
            <a:off x="5454650" y="1971109"/>
            <a:ext cx="34531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I WAS </a:t>
            </a:r>
            <a:r>
              <a:rPr lang="en-US" sz="48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 Shadow" panose="02000506020000020004" pitchFamily="2" charset="0"/>
              </a:rPr>
              <a:t>FIVE</a:t>
            </a:r>
          </a:p>
          <a:p>
            <a:pPr algn="ctr"/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AND HE WAS </a:t>
            </a:r>
            <a:r>
              <a:rPr lang="en-US" sz="4800" dirty="0">
                <a:ln w="0"/>
                <a:solidFill>
                  <a:srgbClr val="3E26E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 Shadow" panose="02000506020000020004" pitchFamily="2" charset="0"/>
              </a:rPr>
              <a:t>SIX</a:t>
            </a:r>
            <a:endParaRPr lang="en-US" sz="4800" b="0" cap="none" spc="0" dirty="0">
              <a:ln w="0"/>
              <a:solidFill>
                <a:srgbClr val="3E26E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aster Shadow" panose="02000506020000020004" pitchFamily="2" charset="0"/>
            </a:endParaRPr>
          </a:p>
        </p:txBody>
      </p:sp>
      <p:grpSp>
        <p:nvGrpSpPr>
          <p:cNvPr id="31" name="Callout 2"/>
          <p:cNvGrpSpPr/>
          <p:nvPr/>
        </p:nvGrpSpPr>
        <p:grpSpPr>
          <a:xfrm>
            <a:off x="4730714" y="4595954"/>
            <a:ext cx="5147165" cy="2523668"/>
            <a:chOff x="4259580" y="5064058"/>
            <a:chExt cx="4515900" cy="2245350"/>
          </a:xfrm>
        </p:grpSpPr>
        <p:sp>
          <p:nvSpPr>
            <p:cNvPr id="23" name="Oval 22"/>
            <p:cNvSpPr/>
            <p:nvPr/>
          </p:nvSpPr>
          <p:spPr>
            <a:xfrm>
              <a:off x="4259580" y="5402345"/>
              <a:ext cx="4515900" cy="1907063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5010150" y="5064058"/>
              <a:ext cx="647700" cy="442912"/>
            </a:xfrm>
            <a:custGeom>
              <a:avLst/>
              <a:gdLst>
                <a:gd name="connsiteX0" fmla="*/ 0 w 647700"/>
                <a:gd name="connsiteY0" fmla="*/ 0 h 442912"/>
                <a:gd name="connsiteX1" fmla="*/ 157163 w 647700"/>
                <a:gd name="connsiteY1" fmla="*/ 176212 h 442912"/>
                <a:gd name="connsiteX2" fmla="*/ 433388 w 647700"/>
                <a:gd name="connsiteY2" fmla="*/ 204787 h 442912"/>
                <a:gd name="connsiteX3" fmla="*/ 495300 w 647700"/>
                <a:gd name="connsiteY3" fmla="*/ 442912 h 442912"/>
                <a:gd name="connsiteX4" fmla="*/ 647700 w 647700"/>
                <a:gd name="connsiteY4" fmla="*/ 414337 h 442912"/>
                <a:gd name="connsiteX5" fmla="*/ 500063 w 647700"/>
                <a:gd name="connsiteY5" fmla="*/ 52387 h 442912"/>
                <a:gd name="connsiteX6" fmla="*/ 266700 w 647700"/>
                <a:gd name="connsiteY6" fmla="*/ 95250 h 442912"/>
                <a:gd name="connsiteX7" fmla="*/ 0 w 647700"/>
                <a:gd name="connsiteY7" fmla="*/ 0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0" h="442912">
                  <a:moveTo>
                    <a:pt x="0" y="0"/>
                  </a:moveTo>
                  <a:lnTo>
                    <a:pt x="157163" y="176212"/>
                  </a:lnTo>
                  <a:lnTo>
                    <a:pt x="433388" y="204787"/>
                  </a:lnTo>
                  <a:lnTo>
                    <a:pt x="495300" y="442912"/>
                  </a:lnTo>
                  <a:lnTo>
                    <a:pt x="647700" y="414337"/>
                  </a:lnTo>
                  <a:lnTo>
                    <a:pt x="500063" y="52387"/>
                  </a:lnTo>
                  <a:lnTo>
                    <a:pt x="266700" y="95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5531644" y="5412581"/>
              <a:ext cx="173831" cy="264319"/>
            </a:xfrm>
            <a:custGeom>
              <a:avLst/>
              <a:gdLst>
                <a:gd name="connsiteX0" fmla="*/ 0 w 173831"/>
                <a:gd name="connsiteY0" fmla="*/ 42863 h 264319"/>
                <a:gd name="connsiteX1" fmla="*/ 33337 w 173831"/>
                <a:gd name="connsiteY1" fmla="*/ 264319 h 264319"/>
                <a:gd name="connsiteX2" fmla="*/ 173831 w 173831"/>
                <a:gd name="connsiteY2" fmla="*/ 226219 h 264319"/>
                <a:gd name="connsiteX3" fmla="*/ 47625 w 173831"/>
                <a:gd name="connsiteY3" fmla="*/ 0 h 264319"/>
                <a:gd name="connsiteX4" fmla="*/ 0 w 173831"/>
                <a:gd name="connsiteY4" fmla="*/ 42863 h 26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31" h="264319">
                  <a:moveTo>
                    <a:pt x="0" y="42863"/>
                  </a:moveTo>
                  <a:lnTo>
                    <a:pt x="33337" y="264319"/>
                  </a:lnTo>
                  <a:lnTo>
                    <a:pt x="173831" y="226219"/>
                  </a:lnTo>
                  <a:lnTo>
                    <a:pt x="47625" y="0"/>
                  </a:lnTo>
                  <a:lnTo>
                    <a:pt x="0" y="428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 2"/>
          <p:cNvSpPr/>
          <p:nvPr/>
        </p:nvSpPr>
        <p:spPr>
          <a:xfrm>
            <a:off x="6371046" y="5073745"/>
            <a:ext cx="19383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WE RODE ON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iller" panose="04020404031007020602" pitchFamily="82" charset="0"/>
            </a:endParaRPr>
          </a:p>
        </p:txBody>
      </p:sp>
      <p:sp>
        <p:nvSpPr>
          <p:cNvPr id="42" name="Text 3"/>
          <p:cNvSpPr/>
          <p:nvPr/>
        </p:nvSpPr>
        <p:spPr>
          <a:xfrm>
            <a:off x="5930639" y="5570218"/>
            <a:ext cx="28007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t Orange" panose="00000400000000000000" pitchFamily="2" charset="0"/>
                <a:cs typeface="Agent Orange" panose="00000400000000000000" pitchFamily="2" charset="0"/>
              </a:rPr>
              <a:t>HORSES</a:t>
            </a:r>
            <a:endParaRPr lang="en-US" sz="4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t Orange" panose="00000400000000000000" pitchFamily="2" charset="0"/>
              <a:cs typeface="Agent Orange" panose="00000400000000000000" pitchFamily="2" charset="0"/>
            </a:endParaRPr>
          </a:p>
        </p:txBody>
      </p:sp>
      <p:sp>
        <p:nvSpPr>
          <p:cNvPr id="43" name="Text 4"/>
          <p:cNvSpPr/>
          <p:nvPr/>
        </p:nvSpPr>
        <p:spPr>
          <a:xfrm>
            <a:off x="5305265" y="6273225"/>
            <a:ext cx="14253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MADE OF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iller" panose="04020404031007020602" pitchFamily="82" charset="0"/>
            </a:endParaRPr>
          </a:p>
        </p:txBody>
      </p:sp>
      <p:sp>
        <p:nvSpPr>
          <p:cNvPr id="44" name="Text 5"/>
          <p:cNvSpPr/>
          <p:nvPr/>
        </p:nvSpPr>
        <p:spPr>
          <a:xfrm>
            <a:off x="6591060" y="6214109"/>
            <a:ext cx="25506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t Orange" panose="00000400000000000000" pitchFamily="2" charset="0"/>
                <a:cs typeface="Agent Orange" panose="00000400000000000000" pitchFamily="2" charset="0"/>
              </a:rPr>
              <a:t>STICKS</a:t>
            </a:r>
            <a:endParaRPr lang="en-US" sz="4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t Orange" panose="00000400000000000000" pitchFamily="2" charset="0"/>
              <a:cs typeface="Agent Orang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67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500"/>
    </mc:Choice>
    <mc:Fallback xmlns="">
      <p:transition spd="slow" advClick="0" advTm="8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00429 -0.23033 " pathEditMode="relative" rAng="0" ptsTypes="AA">
                                      <p:cBhvr>
                                        <p:cTn id="6" dur="8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-115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00429 -0.23033 " pathEditMode="relative" rAng="0" ptsTypes="AA">
                                      <p:cBhvr>
                                        <p:cTn id="8" dur="8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-1152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666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" dur="8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45833E-6 3.33333E-6 L 1.45833E-6 -0.10787 " pathEditMode="relative" rAng="0" ptsTypes="AA">
                                      <p:cBhvr>
                                        <p:cTn id="18" dur="3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3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125E-6 2.59259E-6 L -3.125E-6 -0.10787 " pathEditMode="relative" rAng="0" ptsTypes="AA">
                                      <p:cBhvr>
                                        <p:cTn id="23" dur="4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08333E-6 1.11111E-6 L -2.08333E-6 -0.10787 " pathEditMode="relative" rAng="0" ptsTypes="AA">
                                      <p:cBhvr>
                                        <p:cTn id="28" dur="4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5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08333E-7 2.59259E-6 L 2.08333E-7 -0.10787 " pathEditMode="relative" rAng="0" ptsTypes="AA">
                                      <p:cBhvr>
                                        <p:cTn id="33" dur="48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6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29167E-6 1.11111E-6 L -2.29167E-6 -0.10787 " pathEditMode="relative" rAng="0" ptsTypes="AA">
                                      <p:cBhvr>
                                        <p:cTn id="38" dur="4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40" dur="8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42" dur="8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" grpId="0"/>
      <p:bldP spid="2" grpId="1"/>
      <p:bldP spid="40" grpId="1"/>
      <p:bldP spid="40" grpId="2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Background 2"/>
          <p:cNvSpPr/>
          <p:nvPr/>
        </p:nvSpPr>
        <p:spPr>
          <a:xfrm>
            <a:off x="-1132114" y="5950857"/>
            <a:ext cx="13745028" cy="1553029"/>
          </a:xfrm>
          <a:custGeom>
            <a:avLst/>
            <a:gdLst>
              <a:gd name="connsiteX0" fmla="*/ 159657 w 13745028"/>
              <a:gd name="connsiteY0" fmla="*/ 290286 h 1553029"/>
              <a:gd name="connsiteX1" fmla="*/ 1640114 w 13745028"/>
              <a:gd name="connsiteY1" fmla="*/ 159657 h 1553029"/>
              <a:gd name="connsiteX2" fmla="*/ 2177143 w 13745028"/>
              <a:gd name="connsiteY2" fmla="*/ 0 h 1553029"/>
              <a:gd name="connsiteX3" fmla="*/ 3904343 w 13745028"/>
              <a:gd name="connsiteY3" fmla="*/ 159657 h 1553029"/>
              <a:gd name="connsiteX4" fmla="*/ 5689600 w 13745028"/>
              <a:gd name="connsiteY4" fmla="*/ 72572 h 1553029"/>
              <a:gd name="connsiteX5" fmla="*/ 7997371 w 13745028"/>
              <a:gd name="connsiteY5" fmla="*/ 174172 h 1553029"/>
              <a:gd name="connsiteX6" fmla="*/ 9608457 w 13745028"/>
              <a:gd name="connsiteY6" fmla="*/ 232229 h 1553029"/>
              <a:gd name="connsiteX7" fmla="*/ 10450285 w 13745028"/>
              <a:gd name="connsiteY7" fmla="*/ 304800 h 1553029"/>
              <a:gd name="connsiteX8" fmla="*/ 10580914 w 13745028"/>
              <a:gd name="connsiteY8" fmla="*/ 319314 h 1553029"/>
              <a:gd name="connsiteX9" fmla="*/ 10697028 w 13745028"/>
              <a:gd name="connsiteY9" fmla="*/ 348343 h 1553029"/>
              <a:gd name="connsiteX10" fmla="*/ 10769600 w 13745028"/>
              <a:gd name="connsiteY10" fmla="*/ 362857 h 1553029"/>
              <a:gd name="connsiteX11" fmla="*/ 10856685 w 13745028"/>
              <a:gd name="connsiteY11" fmla="*/ 377372 h 1553029"/>
              <a:gd name="connsiteX12" fmla="*/ 12583885 w 13745028"/>
              <a:gd name="connsiteY12" fmla="*/ 203200 h 1553029"/>
              <a:gd name="connsiteX13" fmla="*/ 13745028 w 13745028"/>
              <a:gd name="connsiteY13" fmla="*/ 740229 h 1553029"/>
              <a:gd name="connsiteX14" fmla="*/ 13295085 w 13745028"/>
              <a:gd name="connsiteY14" fmla="*/ 1364343 h 1553029"/>
              <a:gd name="connsiteX15" fmla="*/ 10842171 w 13745028"/>
              <a:gd name="connsiteY15" fmla="*/ 1524000 h 1553029"/>
              <a:gd name="connsiteX16" fmla="*/ 8171543 w 13745028"/>
              <a:gd name="connsiteY16" fmla="*/ 1553029 h 1553029"/>
              <a:gd name="connsiteX17" fmla="*/ 5138057 w 13745028"/>
              <a:gd name="connsiteY17" fmla="*/ 1494972 h 1553029"/>
              <a:gd name="connsiteX18" fmla="*/ 1988457 w 13745028"/>
              <a:gd name="connsiteY18" fmla="*/ 1422400 h 1553029"/>
              <a:gd name="connsiteX19" fmla="*/ 0 w 13745028"/>
              <a:gd name="connsiteY19" fmla="*/ 1248229 h 1553029"/>
              <a:gd name="connsiteX20" fmla="*/ 101600 w 13745028"/>
              <a:gd name="connsiteY20" fmla="*/ 304800 h 1553029"/>
              <a:gd name="connsiteX21" fmla="*/ 159657 w 13745028"/>
              <a:gd name="connsiteY21" fmla="*/ 290286 h 1553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745028" h="1553029">
                <a:moveTo>
                  <a:pt x="159657" y="290286"/>
                </a:moveTo>
                <a:lnTo>
                  <a:pt x="1640114" y="159657"/>
                </a:lnTo>
                <a:lnTo>
                  <a:pt x="2177143" y="0"/>
                </a:lnTo>
                <a:lnTo>
                  <a:pt x="3904343" y="159657"/>
                </a:lnTo>
                <a:lnTo>
                  <a:pt x="5689600" y="72572"/>
                </a:lnTo>
                <a:lnTo>
                  <a:pt x="7997371" y="174172"/>
                </a:lnTo>
                <a:lnTo>
                  <a:pt x="9608457" y="232229"/>
                </a:lnTo>
                <a:lnTo>
                  <a:pt x="10450285" y="304800"/>
                </a:lnTo>
                <a:cubicBezTo>
                  <a:pt x="10493828" y="309638"/>
                  <a:pt x="10537770" y="311700"/>
                  <a:pt x="10580914" y="319314"/>
                </a:cubicBezTo>
                <a:cubicBezTo>
                  <a:pt x="10620203" y="326247"/>
                  <a:pt x="10658154" y="339372"/>
                  <a:pt x="10697028" y="348343"/>
                </a:cubicBezTo>
                <a:cubicBezTo>
                  <a:pt x="10721066" y="353890"/>
                  <a:pt x="10745518" y="357505"/>
                  <a:pt x="10769600" y="362857"/>
                </a:cubicBezTo>
                <a:cubicBezTo>
                  <a:pt x="10845478" y="379719"/>
                  <a:pt x="10803618" y="377372"/>
                  <a:pt x="10856685" y="377372"/>
                </a:cubicBezTo>
                <a:lnTo>
                  <a:pt x="12583885" y="203200"/>
                </a:lnTo>
                <a:lnTo>
                  <a:pt x="13745028" y="740229"/>
                </a:lnTo>
                <a:lnTo>
                  <a:pt x="13295085" y="1364343"/>
                </a:lnTo>
                <a:lnTo>
                  <a:pt x="10842171" y="1524000"/>
                </a:lnTo>
                <a:lnTo>
                  <a:pt x="8171543" y="1553029"/>
                </a:lnTo>
                <a:lnTo>
                  <a:pt x="5138057" y="1494972"/>
                </a:lnTo>
                <a:lnTo>
                  <a:pt x="1988457" y="1422400"/>
                </a:lnTo>
                <a:lnTo>
                  <a:pt x="0" y="1248229"/>
                </a:lnTo>
                <a:lnTo>
                  <a:pt x="101600" y="304800"/>
                </a:lnTo>
                <a:lnTo>
                  <a:pt x="159657" y="290286"/>
                </a:lnTo>
                <a:close/>
              </a:path>
            </a:pathLst>
          </a:custGeom>
          <a:solidFill>
            <a:srgbClr val="4472C4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Sun"/>
          <p:cNvGrpSpPr/>
          <p:nvPr/>
        </p:nvGrpSpPr>
        <p:grpSpPr>
          <a:xfrm>
            <a:off x="3746500" y="1553995"/>
            <a:ext cx="4699000" cy="4203700"/>
            <a:chOff x="3746500" y="1651000"/>
            <a:chExt cx="4699000" cy="4203700"/>
          </a:xfrm>
        </p:grpSpPr>
        <p:sp>
          <p:nvSpPr>
            <p:cNvPr id="2" name="Oval 1"/>
            <p:cNvSpPr/>
            <p:nvPr/>
          </p:nvSpPr>
          <p:spPr>
            <a:xfrm>
              <a:off x="3746500" y="1651000"/>
              <a:ext cx="4699000" cy="4203700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4009133" y="1885950"/>
              <a:ext cx="4173734" cy="3733800"/>
            </a:xfrm>
            <a:prstGeom prst="ellipse">
              <a:avLst/>
            </a:prstGeom>
            <a:solidFill>
              <a:srgbClr val="FD178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4591050" y="1885950"/>
              <a:ext cx="933450" cy="633282"/>
            </a:xfrm>
            <a:custGeom>
              <a:avLst/>
              <a:gdLst>
                <a:gd name="connsiteX0" fmla="*/ 0 w 933450"/>
                <a:gd name="connsiteY0" fmla="*/ 633282 h 633282"/>
                <a:gd name="connsiteX1" fmla="*/ 628650 w 933450"/>
                <a:gd name="connsiteY1" fmla="*/ 80832 h 633282"/>
                <a:gd name="connsiteX2" fmla="*/ 933450 w 933450"/>
                <a:gd name="connsiteY2" fmla="*/ 14157 h 63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3450" h="633282">
                  <a:moveTo>
                    <a:pt x="0" y="633282"/>
                  </a:moveTo>
                  <a:cubicBezTo>
                    <a:pt x="236537" y="408650"/>
                    <a:pt x="473075" y="184019"/>
                    <a:pt x="628650" y="80832"/>
                  </a:cubicBezTo>
                  <a:cubicBezTo>
                    <a:pt x="784225" y="-22356"/>
                    <a:pt x="858837" y="-4100"/>
                    <a:pt x="933450" y="14157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975860" y="1920240"/>
              <a:ext cx="586740" cy="426720"/>
            </a:xfrm>
            <a:custGeom>
              <a:avLst/>
              <a:gdLst>
                <a:gd name="connsiteX0" fmla="*/ 0 w 586740"/>
                <a:gd name="connsiteY0" fmla="*/ 426720 h 426720"/>
                <a:gd name="connsiteX1" fmla="*/ 243840 w 586740"/>
                <a:gd name="connsiteY1" fmla="*/ 190500 h 426720"/>
                <a:gd name="connsiteX2" fmla="*/ 586740 w 586740"/>
                <a:gd name="connsiteY2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740" h="426720">
                  <a:moveTo>
                    <a:pt x="0" y="426720"/>
                  </a:moveTo>
                  <a:cubicBezTo>
                    <a:pt x="73025" y="344170"/>
                    <a:pt x="146050" y="261620"/>
                    <a:pt x="243840" y="190500"/>
                  </a:cubicBezTo>
                  <a:cubicBezTo>
                    <a:pt x="341630" y="119380"/>
                    <a:pt x="464185" y="59690"/>
                    <a:pt x="586740" y="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907280" y="2019300"/>
              <a:ext cx="304800" cy="289560"/>
            </a:xfrm>
            <a:custGeom>
              <a:avLst/>
              <a:gdLst>
                <a:gd name="connsiteX0" fmla="*/ 0 w 304800"/>
                <a:gd name="connsiteY0" fmla="*/ 289560 h 289560"/>
                <a:gd name="connsiteX1" fmla="*/ 304800 w 304800"/>
                <a:gd name="connsiteY1" fmla="*/ 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289560">
                  <a:moveTo>
                    <a:pt x="0" y="289560"/>
                  </a:moveTo>
                  <a:lnTo>
                    <a:pt x="304800" y="0"/>
                  </a:ln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4143376" y="2381250"/>
              <a:ext cx="666750" cy="2286000"/>
            </a:xfrm>
            <a:custGeom>
              <a:avLst/>
              <a:gdLst>
                <a:gd name="connsiteX0" fmla="*/ 590639 w 590639"/>
                <a:gd name="connsiteY0" fmla="*/ 0 h 1733550"/>
                <a:gd name="connsiteX1" fmla="*/ 285839 w 590639"/>
                <a:gd name="connsiteY1" fmla="*/ 304800 h 1733550"/>
                <a:gd name="connsiteX2" fmla="*/ 47714 w 590639"/>
                <a:gd name="connsiteY2" fmla="*/ 676275 h 1733550"/>
                <a:gd name="connsiteX3" fmla="*/ 89 w 590639"/>
                <a:gd name="connsiteY3" fmla="*/ 1219200 h 1733550"/>
                <a:gd name="connsiteX4" fmla="*/ 38189 w 590639"/>
                <a:gd name="connsiteY4" fmla="*/ 1733550 h 173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639" h="1733550">
                  <a:moveTo>
                    <a:pt x="590639" y="0"/>
                  </a:moveTo>
                  <a:cubicBezTo>
                    <a:pt x="483482" y="96044"/>
                    <a:pt x="376326" y="192088"/>
                    <a:pt x="285839" y="304800"/>
                  </a:cubicBezTo>
                  <a:cubicBezTo>
                    <a:pt x="195351" y="417513"/>
                    <a:pt x="95339" y="523875"/>
                    <a:pt x="47714" y="676275"/>
                  </a:cubicBezTo>
                  <a:cubicBezTo>
                    <a:pt x="89" y="828675"/>
                    <a:pt x="1676" y="1042988"/>
                    <a:pt x="89" y="1219200"/>
                  </a:cubicBezTo>
                  <a:cubicBezTo>
                    <a:pt x="-1498" y="1395412"/>
                    <a:pt x="18345" y="1564481"/>
                    <a:pt x="38189" y="1733550"/>
                  </a:cubicBez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016375" y="2552700"/>
              <a:ext cx="441325" cy="927100"/>
            </a:xfrm>
            <a:custGeom>
              <a:avLst/>
              <a:gdLst>
                <a:gd name="connsiteX0" fmla="*/ 441325 w 441325"/>
                <a:gd name="connsiteY0" fmla="*/ 0 h 927100"/>
                <a:gd name="connsiteX1" fmla="*/ 250825 w 441325"/>
                <a:gd name="connsiteY1" fmla="*/ 371475 h 927100"/>
                <a:gd name="connsiteX2" fmla="*/ 114300 w 441325"/>
                <a:gd name="connsiteY2" fmla="*/ 711200 h 927100"/>
                <a:gd name="connsiteX3" fmla="*/ 0 w 441325"/>
                <a:gd name="connsiteY3" fmla="*/ 927100 h 92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325" h="927100">
                  <a:moveTo>
                    <a:pt x="441325" y="0"/>
                  </a:moveTo>
                  <a:cubicBezTo>
                    <a:pt x="373327" y="126471"/>
                    <a:pt x="305329" y="252942"/>
                    <a:pt x="250825" y="371475"/>
                  </a:cubicBezTo>
                  <a:cubicBezTo>
                    <a:pt x="196321" y="490008"/>
                    <a:pt x="156104" y="618596"/>
                    <a:pt x="114300" y="711200"/>
                  </a:cubicBezTo>
                  <a:cubicBezTo>
                    <a:pt x="72496" y="803804"/>
                    <a:pt x="36248" y="865452"/>
                    <a:pt x="0" y="92710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7515225" y="2305050"/>
              <a:ext cx="579479" cy="2076450"/>
            </a:xfrm>
            <a:custGeom>
              <a:avLst/>
              <a:gdLst>
                <a:gd name="connsiteX0" fmla="*/ 0 w 579479"/>
                <a:gd name="connsiteY0" fmla="*/ 0 h 2419350"/>
                <a:gd name="connsiteX1" fmla="*/ 542925 w 579479"/>
                <a:gd name="connsiteY1" fmla="*/ 1828800 h 2419350"/>
                <a:gd name="connsiteX2" fmla="*/ 485775 w 579479"/>
                <a:gd name="connsiteY2" fmla="*/ 2419350 h 241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479" h="2419350">
                  <a:moveTo>
                    <a:pt x="0" y="0"/>
                  </a:moveTo>
                  <a:cubicBezTo>
                    <a:pt x="230981" y="712787"/>
                    <a:pt x="461963" y="1425575"/>
                    <a:pt x="542925" y="1828800"/>
                  </a:cubicBezTo>
                  <a:cubicBezTo>
                    <a:pt x="623887" y="2232025"/>
                    <a:pt x="554831" y="2325687"/>
                    <a:pt x="485775" y="241935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696200" y="2505075"/>
              <a:ext cx="287295" cy="684740"/>
            </a:xfrm>
            <a:custGeom>
              <a:avLst/>
              <a:gdLst>
                <a:gd name="connsiteX0" fmla="*/ 0 w 287295"/>
                <a:gd name="connsiteY0" fmla="*/ 152400 h 684740"/>
                <a:gd name="connsiteX1" fmla="*/ 223838 w 287295"/>
                <a:gd name="connsiteY1" fmla="*/ 676275 h 684740"/>
                <a:gd name="connsiteX2" fmla="*/ 190500 w 287295"/>
                <a:gd name="connsiteY2" fmla="*/ 485775 h 684740"/>
                <a:gd name="connsiteX3" fmla="*/ 285750 w 287295"/>
                <a:gd name="connsiteY3" fmla="*/ 614363 h 684740"/>
                <a:gd name="connsiteX4" fmla="*/ 100013 w 287295"/>
                <a:gd name="connsiteY4" fmla="*/ 109538 h 684740"/>
                <a:gd name="connsiteX5" fmla="*/ 33338 w 287295"/>
                <a:gd name="connsiteY5" fmla="*/ 0 h 68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295" h="684740">
                  <a:moveTo>
                    <a:pt x="0" y="152400"/>
                  </a:moveTo>
                  <a:cubicBezTo>
                    <a:pt x="96044" y="386556"/>
                    <a:pt x="192088" y="620713"/>
                    <a:pt x="223838" y="676275"/>
                  </a:cubicBezTo>
                  <a:cubicBezTo>
                    <a:pt x="255588" y="731837"/>
                    <a:pt x="180181" y="496094"/>
                    <a:pt x="190500" y="485775"/>
                  </a:cubicBezTo>
                  <a:cubicBezTo>
                    <a:pt x="200819" y="475456"/>
                    <a:pt x="300831" y="677069"/>
                    <a:pt x="285750" y="614363"/>
                  </a:cubicBezTo>
                  <a:cubicBezTo>
                    <a:pt x="270669" y="551657"/>
                    <a:pt x="142082" y="211932"/>
                    <a:pt x="100013" y="109538"/>
                  </a:cubicBezTo>
                  <a:cubicBezTo>
                    <a:pt x="57944" y="7144"/>
                    <a:pt x="45641" y="3572"/>
                    <a:pt x="33338" y="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8034338" y="2971800"/>
              <a:ext cx="105114" cy="727783"/>
            </a:xfrm>
            <a:custGeom>
              <a:avLst/>
              <a:gdLst>
                <a:gd name="connsiteX0" fmla="*/ 0 w 105114"/>
                <a:gd name="connsiteY0" fmla="*/ 33338 h 727783"/>
                <a:gd name="connsiteX1" fmla="*/ 33337 w 105114"/>
                <a:gd name="connsiteY1" fmla="*/ 704850 h 727783"/>
                <a:gd name="connsiteX2" fmla="*/ 76200 w 105114"/>
                <a:gd name="connsiteY2" fmla="*/ 571500 h 727783"/>
                <a:gd name="connsiteX3" fmla="*/ 104775 w 105114"/>
                <a:gd name="connsiteY3" fmla="*/ 571500 h 727783"/>
                <a:gd name="connsiteX4" fmla="*/ 57150 w 105114"/>
                <a:gd name="connsiteY4" fmla="*/ 0 h 727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114" h="727783">
                  <a:moveTo>
                    <a:pt x="0" y="33338"/>
                  </a:moveTo>
                  <a:cubicBezTo>
                    <a:pt x="10318" y="324247"/>
                    <a:pt x="20637" y="615156"/>
                    <a:pt x="33337" y="704850"/>
                  </a:cubicBezTo>
                  <a:cubicBezTo>
                    <a:pt x="46037" y="794544"/>
                    <a:pt x="64294" y="593725"/>
                    <a:pt x="76200" y="571500"/>
                  </a:cubicBezTo>
                  <a:cubicBezTo>
                    <a:pt x="88106" y="549275"/>
                    <a:pt x="107950" y="666750"/>
                    <a:pt x="104775" y="571500"/>
                  </a:cubicBezTo>
                  <a:cubicBezTo>
                    <a:pt x="101600" y="476250"/>
                    <a:pt x="79375" y="238125"/>
                    <a:pt x="57150" y="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286625" y="3836273"/>
              <a:ext cx="867320" cy="1431052"/>
            </a:xfrm>
            <a:custGeom>
              <a:avLst/>
              <a:gdLst>
                <a:gd name="connsiteX0" fmla="*/ 0 w 867320"/>
                <a:gd name="connsiteY0" fmla="*/ 1431052 h 1431052"/>
                <a:gd name="connsiteX1" fmla="*/ 466725 w 867320"/>
                <a:gd name="connsiteY1" fmla="*/ 764302 h 1431052"/>
                <a:gd name="connsiteX2" fmla="*/ 866775 w 867320"/>
                <a:gd name="connsiteY2" fmla="*/ 2302 h 1431052"/>
                <a:gd name="connsiteX3" fmla="*/ 381000 w 867320"/>
                <a:gd name="connsiteY3" fmla="*/ 1021477 h 1431052"/>
                <a:gd name="connsiteX4" fmla="*/ 676275 w 867320"/>
                <a:gd name="connsiteY4" fmla="*/ 573802 h 1431052"/>
                <a:gd name="connsiteX5" fmla="*/ 247650 w 867320"/>
                <a:gd name="connsiteY5" fmla="*/ 1421527 h 14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320" h="1431052">
                  <a:moveTo>
                    <a:pt x="0" y="1431052"/>
                  </a:moveTo>
                  <a:cubicBezTo>
                    <a:pt x="161131" y="1216739"/>
                    <a:pt x="322262" y="1002427"/>
                    <a:pt x="466725" y="764302"/>
                  </a:cubicBezTo>
                  <a:cubicBezTo>
                    <a:pt x="611188" y="526177"/>
                    <a:pt x="881062" y="-40560"/>
                    <a:pt x="866775" y="2302"/>
                  </a:cubicBezTo>
                  <a:cubicBezTo>
                    <a:pt x="852488" y="45164"/>
                    <a:pt x="412750" y="926227"/>
                    <a:pt x="381000" y="1021477"/>
                  </a:cubicBezTo>
                  <a:cubicBezTo>
                    <a:pt x="349250" y="1116727"/>
                    <a:pt x="698500" y="507127"/>
                    <a:pt x="676275" y="573802"/>
                  </a:cubicBezTo>
                  <a:cubicBezTo>
                    <a:pt x="654050" y="640477"/>
                    <a:pt x="450850" y="1031002"/>
                    <a:pt x="247650" y="1421527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Background 1"/>
          <p:cNvGrpSpPr/>
          <p:nvPr/>
        </p:nvGrpSpPr>
        <p:grpSpPr>
          <a:xfrm>
            <a:off x="-817374" y="5131621"/>
            <a:ext cx="14064343" cy="1573701"/>
            <a:chOff x="-1091369" y="5334000"/>
            <a:chExt cx="14064343" cy="1573701"/>
          </a:xfrm>
        </p:grpSpPr>
        <p:sp>
          <p:nvSpPr>
            <p:cNvPr id="87" name="Freeform 86"/>
            <p:cNvSpPr/>
            <p:nvPr/>
          </p:nvSpPr>
          <p:spPr>
            <a:xfrm>
              <a:off x="-817374" y="5334000"/>
              <a:ext cx="13403074" cy="1028700"/>
            </a:xfrm>
            <a:custGeom>
              <a:avLst/>
              <a:gdLst>
                <a:gd name="connsiteX0" fmla="*/ 292100 w 13195300"/>
                <a:gd name="connsiteY0" fmla="*/ 228600 h 1028700"/>
                <a:gd name="connsiteX1" fmla="*/ 1943100 w 13195300"/>
                <a:gd name="connsiteY1" fmla="*/ 127000 h 1028700"/>
                <a:gd name="connsiteX2" fmla="*/ 3124200 w 13195300"/>
                <a:gd name="connsiteY2" fmla="*/ 0 h 1028700"/>
                <a:gd name="connsiteX3" fmla="*/ 3911600 w 13195300"/>
                <a:gd name="connsiteY3" fmla="*/ 0 h 1028700"/>
                <a:gd name="connsiteX4" fmla="*/ 4597400 w 13195300"/>
                <a:gd name="connsiteY4" fmla="*/ 88900 h 1028700"/>
                <a:gd name="connsiteX5" fmla="*/ 5156200 w 13195300"/>
                <a:gd name="connsiteY5" fmla="*/ 127000 h 1028700"/>
                <a:gd name="connsiteX6" fmla="*/ 5283200 w 13195300"/>
                <a:gd name="connsiteY6" fmla="*/ 152400 h 1028700"/>
                <a:gd name="connsiteX7" fmla="*/ 5638800 w 13195300"/>
                <a:gd name="connsiteY7" fmla="*/ 63500 h 1028700"/>
                <a:gd name="connsiteX8" fmla="*/ 5791200 w 13195300"/>
                <a:gd name="connsiteY8" fmla="*/ 12700 h 1028700"/>
                <a:gd name="connsiteX9" fmla="*/ 6477000 w 13195300"/>
                <a:gd name="connsiteY9" fmla="*/ 38100 h 1028700"/>
                <a:gd name="connsiteX10" fmla="*/ 7543800 w 13195300"/>
                <a:gd name="connsiteY10" fmla="*/ 279400 h 1028700"/>
                <a:gd name="connsiteX11" fmla="*/ 8597900 w 13195300"/>
                <a:gd name="connsiteY11" fmla="*/ 381000 h 1028700"/>
                <a:gd name="connsiteX12" fmla="*/ 8724900 w 13195300"/>
                <a:gd name="connsiteY12" fmla="*/ 406400 h 1028700"/>
                <a:gd name="connsiteX13" fmla="*/ 10172700 w 13195300"/>
                <a:gd name="connsiteY13" fmla="*/ 279400 h 1028700"/>
                <a:gd name="connsiteX14" fmla="*/ 11049000 w 13195300"/>
                <a:gd name="connsiteY14" fmla="*/ 228600 h 1028700"/>
                <a:gd name="connsiteX15" fmla="*/ 12179300 w 13195300"/>
                <a:gd name="connsiteY15" fmla="*/ 254000 h 1028700"/>
                <a:gd name="connsiteX16" fmla="*/ 12280900 w 13195300"/>
                <a:gd name="connsiteY16" fmla="*/ 292100 h 1028700"/>
                <a:gd name="connsiteX17" fmla="*/ 13144500 w 13195300"/>
                <a:gd name="connsiteY17" fmla="*/ 457200 h 1028700"/>
                <a:gd name="connsiteX18" fmla="*/ 13195300 w 13195300"/>
                <a:gd name="connsiteY18" fmla="*/ 939800 h 1028700"/>
                <a:gd name="connsiteX19" fmla="*/ 12369800 w 13195300"/>
                <a:gd name="connsiteY19" fmla="*/ 1028700 h 1028700"/>
                <a:gd name="connsiteX20" fmla="*/ 10058400 w 13195300"/>
                <a:gd name="connsiteY20" fmla="*/ 927100 h 1028700"/>
                <a:gd name="connsiteX21" fmla="*/ 8382000 w 13195300"/>
                <a:gd name="connsiteY21" fmla="*/ 749300 h 1028700"/>
                <a:gd name="connsiteX22" fmla="*/ 6591300 w 13195300"/>
                <a:gd name="connsiteY22" fmla="*/ 698500 h 1028700"/>
                <a:gd name="connsiteX23" fmla="*/ 4064000 w 13195300"/>
                <a:gd name="connsiteY23" fmla="*/ 508000 h 1028700"/>
                <a:gd name="connsiteX24" fmla="*/ 2590800 w 13195300"/>
                <a:gd name="connsiteY24" fmla="*/ 444500 h 1028700"/>
                <a:gd name="connsiteX25" fmla="*/ 1092200 w 13195300"/>
                <a:gd name="connsiteY25" fmla="*/ 571500 h 1028700"/>
                <a:gd name="connsiteX26" fmla="*/ 0 w 13195300"/>
                <a:gd name="connsiteY26" fmla="*/ 609600 h 1028700"/>
                <a:gd name="connsiteX27" fmla="*/ 292100 w 13195300"/>
                <a:gd name="connsiteY27" fmla="*/ 2286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195300" h="1028700">
                  <a:moveTo>
                    <a:pt x="292100" y="228600"/>
                  </a:moveTo>
                  <a:lnTo>
                    <a:pt x="1943100" y="127000"/>
                  </a:lnTo>
                  <a:lnTo>
                    <a:pt x="3124200" y="0"/>
                  </a:lnTo>
                  <a:lnTo>
                    <a:pt x="3911600" y="0"/>
                  </a:lnTo>
                  <a:lnTo>
                    <a:pt x="4597400" y="88900"/>
                  </a:lnTo>
                  <a:lnTo>
                    <a:pt x="5156200" y="127000"/>
                  </a:lnTo>
                  <a:lnTo>
                    <a:pt x="5283200" y="152400"/>
                  </a:lnTo>
                  <a:lnTo>
                    <a:pt x="5638800" y="63500"/>
                  </a:lnTo>
                  <a:cubicBezTo>
                    <a:pt x="5784276" y="23825"/>
                    <a:pt x="5744370" y="59530"/>
                    <a:pt x="5791200" y="12700"/>
                  </a:cubicBezTo>
                  <a:lnTo>
                    <a:pt x="6477000" y="38100"/>
                  </a:lnTo>
                  <a:lnTo>
                    <a:pt x="7543800" y="279400"/>
                  </a:lnTo>
                  <a:lnTo>
                    <a:pt x="8597900" y="381000"/>
                  </a:lnTo>
                  <a:cubicBezTo>
                    <a:pt x="8716333" y="407318"/>
                    <a:pt x="8673171" y="406400"/>
                    <a:pt x="8724900" y="406400"/>
                  </a:cubicBezTo>
                  <a:lnTo>
                    <a:pt x="10172700" y="279400"/>
                  </a:lnTo>
                  <a:lnTo>
                    <a:pt x="11049000" y="228600"/>
                  </a:lnTo>
                  <a:lnTo>
                    <a:pt x="12179300" y="254000"/>
                  </a:lnTo>
                  <a:lnTo>
                    <a:pt x="12280900" y="292100"/>
                  </a:lnTo>
                  <a:lnTo>
                    <a:pt x="13144500" y="457200"/>
                  </a:lnTo>
                  <a:lnTo>
                    <a:pt x="13195300" y="939800"/>
                  </a:lnTo>
                  <a:lnTo>
                    <a:pt x="12369800" y="1028700"/>
                  </a:lnTo>
                  <a:lnTo>
                    <a:pt x="10058400" y="927100"/>
                  </a:lnTo>
                  <a:lnTo>
                    <a:pt x="8382000" y="749300"/>
                  </a:lnTo>
                  <a:lnTo>
                    <a:pt x="6591300" y="698500"/>
                  </a:lnTo>
                  <a:lnTo>
                    <a:pt x="4064000" y="508000"/>
                  </a:lnTo>
                  <a:lnTo>
                    <a:pt x="2590800" y="444500"/>
                  </a:lnTo>
                  <a:lnTo>
                    <a:pt x="1092200" y="571500"/>
                  </a:lnTo>
                  <a:lnTo>
                    <a:pt x="0" y="609600"/>
                  </a:lnTo>
                  <a:lnTo>
                    <a:pt x="292100" y="228600"/>
                  </a:lnTo>
                  <a:close/>
                </a:path>
              </a:pathLst>
            </a:custGeom>
            <a:solidFill>
              <a:srgbClr val="5B9BD5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 87"/>
            <p:cNvSpPr/>
            <p:nvPr/>
          </p:nvSpPr>
          <p:spPr>
            <a:xfrm>
              <a:off x="-1091369" y="5456272"/>
              <a:ext cx="14064343" cy="1451429"/>
            </a:xfrm>
            <a:custGeom>
              <a:avLst/>
              <a:gdLst>
                <a:gd name="connsiteX0" fmla="*/ 159657 w 14064343"/>
                <a:gd name="connsiteY0" fmla="*/ 449943 h 1451429"/>
                <a:gd name="connsiteX1" fmla="*/ 2002971 w 14064343"/>
                <a:gd name="connsiteY1" fmla="*/ 159657 h 1451429"/>
                <a:gd name="connsiteX2" fmla="*/ 3178628 w 14064343"/>
                <a:gd name="connsiteY2" fmla="*/ 0 h 1451429"/>
                <a:gd name="connsiteX3" fmla="*/ 4426857 w 14064343"/>
                <a:gd name="connsiteY3" fmla="*/ 101600 h 1451429"/>
                <a:gd name="connsiteX4" fmla="*/ 4557486 w 14064343"/>
                <a:gd name="connsiteY4" fmla="*/ 145143 h 1451429"/>
                <a:gd name="connsiteX5" fmla="*/ 4659086 w 14064343"/>
                <a:gd name="connsiteY5" fmla="*/ 159657 h 1451429"/>
                <a:gd name="connsiteX6" fmla="*/ 6226628 w 14064343"/>
                <a:gd name="connsiteY6" fmla="*/ 508000 h 1451429"/>
                <a:gd name="connsiteX7" fmla="*/ 8592457 w 14064343"/>
                <a:gd name="connsiteY7" fmla="*/ 377372 h 1451429"/>
                <a:gd name="connsiteX8" fmla="*/ 9913257 w 14064343"/>
                <a:gd name="connsiteY8" fmla="*/ 275772 h 1451429"/>
                <a:gd name="connsiteX9" fmla="*/ 12409714 w 14064343"/>
                <a:gd name="connsiteY9" fmla="*/ 566057 h 1451429"/>
                <a:gd name="connsiteX10" fmla="*/ 13933714 w 14064343"/>
                <a:gd name="connsiteY10" fmla="*/ 957943 h 1451429"/>
                <a:gd name="connsiteX11" fmla="*/ 14064343 w 14064343"/>
                <a:gd name="connsiteY11" fmla="*/ 1451429 h 1451429"/>
                <a:gd name="connsiteX12" fmla="*/ 11466286 w 14064343"/>
                <a:gd name="connsiteY12" fmla="*/ 972457 h 1451429"/>
                <a:gd name="connsiteX13" fmla="*/ 7765143 w 14064343"/>
                <a:gd name="connsiteY13" fmla="*/ 1001486 h 1451429"/>
                <a:gd name="connsiteX14" fmla="*/ 6139543 w 14064343"/>
                <a:gd name="connsiteY14" fmla="*/ 885372 h 1451429"/>
                <a:gd name="connsiteX15" fmla="*/ 4325257 w 14064343"/>
                <a:gd name="connsiteY15" fmla="*/ 986972 h 1451429"/>
                <a:gd name="connsiteX16" fmla="*/ 0 w 14064343"/>
                <a:gd name="connsiteY16" fmla="*/ 943429 h 1451429"/>
                <a:gd name="connsiteX17" fmla="*/ 159657 w 14064343"/>
                <a:gd name="connsiteY17" fmla="*/ 449943 h 145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64343" h="1451429">
                  <a:moveTo>
                    <a:pt x="159657" y="449943"/>
                  </a:moveTo>
                  <a:lnTo>
                    <a:pt x="2002971" y="159657"/>
                  </a:lnTo>
                  <a:lnTo>
                    <a:pt x="3178628" y="0"/>
                  </a:lnTo>
                  <a:lnTo>
                    <a:pt x="4426857" y="101600"/>
                  </a:lnTo>
                  <a:cubicBezTo>
                    <a:pt x="4470400" y="116114"/>
                    <a:pt x="4512958" y="134011"/>
                    <a:pt x="4557486" y="145143"/>
                  </a:cubicBezTo>
                  <a:cubicBezTo>
                    <a:pt x="4590675" y="153440"/>
                    <a:pt x="4659086" y="159657"/>
                    <a:pt x="4659086" y="159657"/>
                  </a:cubicBezTo>
                  <a:lnTo>
                    <a:pt x="6226628" y="508000"/>
                  </a:lnTo>
                  <a:lnTo>
                    <a:pt x="8592457" y="377372"/>
                  </a:lnTo>
                  <a:lnTo>
                    <a:pt x="9913257" y="275772"/>
                  </a:lnTo>
                  <a:lnTo>
                    <a:pt x="12409714" y="566057"/>
                  </a:lnTo>
                  <a:lnTo>
                    <a:pt x="13933714" y="957943"/>
                  </a:lnTo>
                  <a:lnTo>
                    <a:pt x="14064343" y="1451429"/>
                  </a:lnTo>
                  <a:lnTo>
                    <a:pt x="11466286" y="972457"/>
                  </a:lnTo>
                  <a:lnTo>
                    <a:pt x="7765143" y="1001486"/>
                  </a:lnTo>
                  <a:lnTo>
                    <a:pt x="6139543" y="885372"/>
                  </a:lnTo>
                  <a:lnTo>
                    <a:pt x="4325257" y="986972"/>
                  </a:lnTo>
                  <a:lnTo>
                    <a:pt x="0" y="943429"/>
                  </a:lnTo>
                  <a:lnTo>
                    <a:pt x="159657" y="449943"/>
                  </a:lnTo>
                  <a:close/>
                </a:path>
              </a:pathLst>
            </a:custGeom>
            <a:solidFill>
              <a:srgbClr val="4472C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</p:grpSp>
      <p:pic>
        <p:nvPicPr>
          <p:cNvPr id="84" name="Bird 3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293782">
            <a:off x="4735093" y="4682839"/>
            <a:ext cx="1155287" cy="4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Bird 2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7974349">
            <a:off x="7981417" y="3585614"/>
            <a:ext cx="503873" cy="1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Bird 1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9888925">
            <a:off x="8787526" y="3725760"/>
            <a:ext cx="759468" cy="25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8" name="Smoke Gif with Mountain"/>
          <p:cNvGrpSpPr/>
          <p:nvPr/>
        </p:nvGrpSpPr>
        <p:grpSpPr>
          <a:xfrm>
            <a:off x="2452914" y="3637007"/>
            <a:ext cx="10842172" cy="5782764"/>
            <a:chOff x="2452914" y="3637007"/>
            <a:chExt cx="10842172" cy="5782764"/>
          </a:xfrm>
        </p:grpSpPr>
        <p:pic>
          <p:nvPicPr>
            <p:cNvPr id="1034" name="Picture 10" descr="http://www.christmasland.org/communities/6/004/005/998/626/images/4624329497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91311">
              <a:off x="9277695" y="3637006"/>
              <a:ext cx="2286000" cy="2286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7" name="Group 96"/>
            <p:cNvGrpSpPr/>
            <p:nvPr/>
          </p:nvGrpSpPr>
          <p:grpSpPr>
            <a:xfrm>
              <a:off x="2452914" y="5689600"/>
              <a:ext cx="10842172" cy="3730171"/>
              <a:chOff x="2452914" y="5689600"/>
              <a:chExt cx="10842172" cy="3730171"/>
            </a:xfrm>
          </p:grpSpPr>
          <p:sp>
            <p:nvSpPr>
              <p:cNvPr id="83" name="Freeform 82"/>
              <p:cNvSpPr/>
              <p:nvPr/>
            </p:nvSpPr>
            <p:spPr>
              <a:xfrm>
                <a:off x="2452914" y="5689600"/>
                <a:ext cx="10842172" cy="3730171"/>
              </a:xfrm>
              <a:custGeom>
                <a:avLst/>
                <a:gdLst>
                  <a:gd name="connsiteX0" fmla="*/ 304800 w 10842172"/>
                  <a:gd name="connsiteY0" fmla="*/ 2801257 h 3730171"/>
                  <a:gd name="connsiteX1" fmla="*/ 943429 w 10842172"/>
                  <a:gd name="connsiteY1" fmla="*/ 2801257 h 3730171"/>
                  <a:gd name="connsiteX2" fmla="*/ 1277257 w 10842172"/>
                  <a:gd name="connsiteY2" fmla="*/ 2844800 h 3730171"/>
                  <a:gd name="connsiteX3" fmla="*/ 1480457 w 10842172"/>
                  <a:gd name="connsiteY3" fmla="*/ 2873829 h 3730171"/>
                  <a:gd name="connsiteX4" fmla="*/ 1799772 w 10842172"/>
                  <a:gd name="connsiteY4" fmla="*/ 2859314 h 3730171"/>
                  <a:gd name="connsiteX5" fmla="*/ 1959429 w 10842172"/>
                  <a:gd name="connsiteY5" fmla="*/ 2859314 h 3730171"/>
                  <a:gd name="connsiteX6" fmla="*/ 2365829 w 10842172"/>
                  <a:gd name="connsiteY6" fmla="*/ 2801257 h 3730171"/>
                  <a:gd name="connsiteX7" fmla="*/ 2540000 w 10842172"/>
                  <a:gd name="connsiteY7" fmla="*/ 2757714 h 3730171"/>
                  <a:gd name="connsiteX8" fmla="*/ 2960915 w 10842172"/>
                  <a:gd name="connsiteY8" fmla="*/ 2728686 h 3730171"/>
                  <a:gd name="connsiteX9" fmla="*/ 3149600 w 10842172"/>
                  <a:gd name="connsiteY9" fmla="*/ 2728686 h 3730171"/>
                  <a:gd name="connsiteX10" fmla="*/ 3338286 w 10842172"/>
                  <a:gd name="connsiteY10" fmla="*/ 2801257 h 3730171"/>
                  <a:gd name="connsiteX11" fmla="*/ 3556000 w 10842172"/>
                  <a:gd name="connsiteY11" fmla="*/ 2844800 h 3730171"/>
                  <a:gd name="connsiteX12" fmla="*/ 4064000 w 10842172"/>
                  <a:gd name="connsiteY12" fmla="*/ 2801257 h 3730171"/>
                  <a:gd name="connsiteX13" fmla="*/ 4194629 w 10842172"/>
                  <a:gd name="connsiteY13" fmla="*/ 2801257 h 3730171"/>
                  <a:gd name="connsiteX14" fmla="*/ 4412343 w 10842172"/>
                  <a:gd name="connsiteY14" fmla="*/ 2786743 h 3730171"/>
                  <a:gd name="connsiteX15" fmla="*/ 4615543 w 10842172"/>
                  <a:gd name="connsiteY15" fmla="*/ 2786743 h 3730171"/>
                  <a:gd name="connsiteX16" fmla="*/ 4992915 w 10842172"/>
                  <a:gd name="connsiteY16" fmla="*/ 2627086 h 3730171"/>
                  <a:gd name="connsiteX17" fmla="*/ 5588000 w 10842172"/>
                  <a:gd name="connsiteY17" fmla="*/ 2598057 h 3730171"/>
                  <a:gd name="connsiteX18" fmla="*/ 5820229 w 10842172"/>
                  <a:gd name="connsiteY18" fmla="*/ 2467429 h 3730171"/>
                  <a:gd name="connsiteX19" fmla="*/ 6023429 w 10842172"/>
                  <a:gd name="connsiteY19" fmla="*/ 2206171 h 3730171"/>
                  <a:gd name="connsiteX20" fmla="*/ 6212115 w 10842172"/>
                  <a:gd name="connsiteY20" fmla="*/ 2002971 h 3730171"/>
                  <a:gd name="connsiteX21" fmla="*/ 6299200 w 10842172"/>
                  <a:gd name="connsiteY21" fmla="*/ 1828800 h 3730171"/>
                  <a:gd name="connsiteX22" fmla="*/ 6299200 w 10842172"/>
                  <a:gd name="connsiteY22" fmla="*/ 1625600 h 3730171"/>
                  <a:gd name="connsiteX23" fmla="*/ 6183086 w 10842172"/>
                  <a:gd name="connsiteY23" fmla="*/ 1480457 h 3730171"/>
                  <a:gd name="connsiteX24" fmla="*/ 6183086 w 10842172"/>
                  <a:gd name="connsiteY24" fmla="*/ 1219200 h 3730171"/>
                  <a:gd name="connsiteX25" fmla="*/ 6241143 w 10842172"/>
                  <a:gd name="connsiteY25" fmla="*/ 1074057 h 3730171"/>
                  <a:gd name="connsiteX26" fmla="*/ 6444343 w 10842172"/>
                  <a:gd name="connsiteY26" fmla="*/ 1030514 h 3730171"/>
                  <a:gd name="connsiteX27" fmla="*/ 6516915 w 10842172"/>
                  <a:gd name="connsiteY27" fmla="*/ 841829 h 3730171"/>
                  <a:gd name="connsiteX28" fmla="*/ 6531429 w 10842172"/>
                  <a:gd name="connsiteY28" fmla="*/ 667657 h 3730171"/>
                  <a:gd name="connsiteX29" fmla="*/ 6720115 w 10842172"/>
                  <a:gd name="connsiteY29" fmla="*/ 682171 h 3730171"/>
                  <a:gd name="connsiteX30" fmla="*/ 6821715 w 10842172"/>
                  <a:gd name="connsiteY30" fmla="*/ 319314 h 3730171"/>
                  <a:gd name="connsiteX31" fmla="*/ 6966857 w 10842172"/>
                  <a:gd name="connsiteY31" fmla="*/ 188686 h 3730171"/>
                  <a:gd name="connsiteX32" fmla="*/ 7068457 w 10842172"/>
                  <a:gd name="connsiteY32" fmla="*/ 304800 h 3730171"/>
                  <a:gd name="connsiteX33" fmla="*/ 7242629 w 10842172"/>
                  <a:gd name="connsiteY33" fmla="*/ 275771 h 3730171"/>
                  <a:gd name="connsiteX34" fmla="*/ 7213600 w 10842172"/>
                  <a:gd name="connsiteY34" fmla="*/ 58057 h 3730171"/>
                  <a:gd name="connsiteX35" fmla="*/ 7620000 w 10842172"/>
                  <a:gd name="connsiteY35" fmla="*/ 0 h 3730171"/>
                  <a:gd name="connsiteX36" fmla="*/ 7895772 w 10842172"/>
                  <a:gd name="connsiteY36" fmla="*/ 43543 h 3730171"/>
                  <a:gd name="connsiteX37" fmla="*/ 8098972 w 10842172"/>
                  <a:gd name="connsiteY37" fmla="*/ 72571 h 3730171"/>
                  <a:gd name="connsiteX38" fmla="*/ 8229600 w 10842172"/>
                  <a:gd name="connsiteY38" fmla="*/ 145143 h 3730171"/>
                  <a:gd name="connsiteX39" fmla="*/ 8229600 w 10842172"/>
                  <a:gd name="connsiteY39" fmla="*/ 275771 h 3730171"/>
                  <a:gd name="connsiteX40" fmla="*/ 8360229 w 10842172"/>
                  <a:gd name="connsiteY40" fmla="*/ 290286 h 3730171"/>
                  <a:gd name="connsiteX41" fmla="*/ 8374743 w 10842172"/>
                  <a:gd name="connsiteY41" fmla="*/ 566057 h 3730171"/>
                  <a:gd name="connsiteX42" fmla="*/ 8331200 w 10842172"/>
                  <a:gd name="connsiteY42" fmla="*/ 769257 h 3730171"/>
                  <a:gd name="connsiteX43" fmla="*/ 8186057 w 10842172"/>
                  <a:gd name="connsiteY43" fmla="*/ 972457 h 3730171"/>
                  <a:gd name="connsiteX44" fmla="*/ 8316686 w 10842172"/>
                  <a:gd name="connsiteY44" fmla="*/ 1538514 h 3730171"/>
                  <a:gd name="connsiteX45" fmla="*/ 8316686 w 10842172"/>
                  <a:gd name="connsiteY45" fmla="*/ 1727200 h 3730171"/>
                  <a:gd name="connsiteX46" fmla="*/ 8331200 w 10842172"/>
                  <a:gd name="connsiteY46" fmla="*/ 1930400 h 3730171"/>
                  <a:gd name="connsiteX47" fmla="*/ 8418286 w 10842172"/>
                  <a:gd name="connsiteY47" fmla="*/ 2046514 h 3730171"/>
                  <a:gd name="connsiteX48" fmla="*/ 8679543 w 10842172"/>
                  <a:gd name="connsiteY48" fmla="*/ 2017486 h 3730171"/>
                  <a:gd name="connsiteX49" fmla="*/ 8882743 w 10842172"/>
                  <a:gd name="connsiteY49" fmla="*/ 1973943 h 3730171"/>
                  <a:gd name="connsiteX50" fmla="*/ 9013372 w 10842172"/>
                  <a:gd name="connsiteY50" fmla="*/ 2046514 h 3730171"/>
                  <a:gd name="connsiteX51" fmla="*/ 9216572 w 10842172"/>
                  <a:gd name="connsiteY51" fmla="*/ 1973943 h 3730171"/>
                  <a:gd name="connsiteX52" fmla="*/ 9405257 w 10842172"/>
                  <a:gd name="connsiteY52" fmla="*/ 1973943 h 3730171"/>
                  <a:gd name="connsiteX53" fmla="*/ 9521372 w 10842172"/>
                  <a:gd name="connsiteY53" fmla="*/ 2061029 h 3730171"/>
                  <a:gd name="connsiteX54" fmla="*/ 9753600 w 10842172"/>
                  <a:gd name="connsiteY54" fmla="*/ 2090057 h 3730171"/>
                  <a:gd name="connsiteX55" fmla="*/ 9898743 w 10842172"/>
                  <a:gd name="connsiteY55" fmla="*/ 2133600 h 3730171"/>
                  <a:gd name="connsiteX56" fmla="*/ 10087429 w 10842172"/>
                  <a:gd name="connsiteY56" fmla="*/ 2162629 h 3730171"/>
                  <a:gd name="connsiteX57" fmla="*/ 10319657 w 10842172"/>
                  <a:gd name="connsiteY57" fmla="*/ 2177143 h 3730171"/>
                  <a:gd name="connsiteX58" fmla="*/ 10435772 w 10842172"/>
                  <a:gd name="connsiteY58" fmla="*/ 2191657 h 3730171"/>
                  <a:gd name="connsiteX59" fmla="*/ 10682515 w 10842172"/>
                  <a:gd name="connsiteY59" fmla="*/ 2206171 h 3730171"/>
                  <a:gd name="connsiteX60" fmla="*/ 10842172 w 10842172"/>
                  <a:gd name="connsiteY60" fmla="*/ 2235200 h 3730171"/>
                  <a:gd name="connsiteX61" fmla="*/ 10755086 w 10842172"/>
                  <a:gd name="connsiteY61" fmla="*/ 3701143 h 3730171"/>
                  <a:gd name="connsiteX62" fmla="*/ 0 w 10842172"/>
                  <a:gd name="connsiteY62" fmla="*/ 3730171 h 3730171"/>
                  <a:gd name="connsiteX63" fmla="*/ 304800 w 10842172"/>
                  <a:gd name="connsiteY63" fmla="*/ 2801257 h 3730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0842172" h="3730171">
                    <a:moveTo>
                      <a:pt x="304800" y="2801257"/>
                    </a:moveTo>
                    <a:lnTo>
                      <a:pt x="943429" y="2801257"/>
                    </a:lnTo>
                    <a:lnTo>
                      <a:pt x="1277257" y="2844800"/>
                    </a:lnTo>
                    <a:cubicBezTo>
                      <a:pt x="1451195" y="2876425"/>
                      <a:pt x="1382823" y="2873829"/>
                      <a:pt x="1480457" y="2873829"/>
                    </a:cubicBezTo>
                    <a:lnTo>
                      <a:pt x="1799772" y="2859314"/>
                    </a:lnTo>
                    <a:lnTo>
                      <a:pt x="1959429" y="2859314"/>
                    </a:lnTo>
                    <a:lnTo>
                      <a:pt x="2365829" y="2801257"/>
                    </a:lnTo>
                    <a:lnTo>
                      <a:pt x="2540000" y="2757714"/>
                    </a:lnTo>
                    <a:lnTo>
                      <a:pt x="2960915" y="2728686"/>
                    </a:lnTo>
                    <a:lnTo>
                      <a:pt x="3149600" y="2728686"/>
                    </a:lnTo>
                    <a:lnTo>
                      <a:pt x="3338286" y="2801257"/>
                    </a:lnTo>
                    <a:cubicBezTo>
                      <a:pt x="3486110" y="2856691"/>
                      <a:pt x="3413063" y="2844800"/>
                      <a:pt x="3556000" y="2844800"/>
                    </a:cubicBezTo>
                    <a:lnTo>
                      <a:pt x="4064000" y="2801257"/>
                    </a:lnTo>
                    <a:lnTo>
                      <a:pt x="4194629" y="2801257"/>
                    </a:lnTo>
                    <a:lnTo>
                      <a:pt x="4412343" y="2786743"/>
                    </a:lnTo>
                    <a:lnTo>
                      <a:pt x="4615543" y="2786743"/>
                    </a:lnTo>
                    <a:lnTo>
                      <a:pt x="4992915" y="2627086"/>
                    </a:lnTo>
                    <a:lnTo>
                      <a:pt x="5588000" y="2598057"/>
                    </a:lnTo>
                    <a:lnTo>
                      <a:pt x="5820229" y="2467429"/>
                    </a:lnTo>
                    <a:lnTo>
                      <a:pt x="6023429" y="2206171"/>
                    </a:lnTo>
                    <a:lnTo>
                      <a:pt x="6212115" y="2002971"/>
                    </a:lnTo>
                    <a:lnTo>
                      <a:pt x="6299200" y="1828800"/>
                    </a:lnTo>
                    <a:lnTo>
                      <a:pt x="6299200" y="1625600"/>
                    </a:lnTo>
                    <a:lnTo>
                      <a:pt x="6183086" y="1480457"/>
                    </a:lnTo>
                    <a:lnTo>
                      <a:pt x="6183086" y="1219200"/>
                    </a:lnTo>
                    <a:lnTo>
                      <a:pt x="6241143" y="1074057"/>
                    </a:lnTo>
                    <a:lnTo>
                      <a:pt x="6444343" y="1030514"/>
                    </a:lnTo>
                    <a:lnTo>
                      <a:pt x="6516915" y="841829"/>
                    </a:lnTo>
                    <a:lnTo>
                      <a:pt x="6531429" y="667657"/>
                    </a:lnTo>
                    <a:lnTo>
                      <a:pt x="6720115" y="682171"/>
                    </a:lnTo>
                    <a:lnTo>
                      <a:pt x="6821715" y="319314"/>
                    </a:lnTo>
                    <a:lnTo>
                      <a:pt x="6966857" y="188686"/>
                    </a:lnTo>
                    <a:lnTo>
                      <a:pt x="7068457" y="304800"/>
                    </a:lnTo>
                    <a:lnTo>
                      <a:pt x="7242629" y="275771"/>
                    </a:lnTo>
                    <a:lnTo>
                      <a:pt x="7213600" y="58057"/>
                    </a:lnTo>
                    <a:lnTo>
                      <a:pt x="7620000" y="0"/>
                    </a:lnTo>
                    <a:lnTo>
                      <a:pt x="7895772" y="43543"/>
                    </a:lnTo>
                    <a:lnTo>
                      <a:pt x="8098972" y="72571"/>
                    </a:lnTo>
                    <a:lnTo>
                      <a:pt x="8229600" y="145143"/>
                    </a:lnTo>
                    <a:lnTo>
                      <a:pt x="8229600" y="275771"/>
                    </a:lnTo>
                    <a:lnTo>
                      <a:pt x="8360229" y="290286"/>
                    </a:lnTo>
                    <a:lnTo>
                      <a:pt x="8374743" y="566057"/>
                    </a:lnTo>
                    <a:lnTo>
                      <a:pt x="8331200" y="769257"/>
                    </a:lnTo>
                    <a:lnTo>
                      <a:pt x="8186057" y="972457"/>
                    </a:lnTo>
                    <a:lnTo>
                      <a:pt x="8316686" y="1538514"/>
                    </a:lnTo>
                    <a:lnTo>
                      <a:pt x="8316686" y="1727200"/>
                    </a:lnTo>
                    <a:lnTo>
                      <a:pt x="8331200" y="1930400"/>
                    </a:lnTo>
                    <a:lnTo>
                      <a:pt x="8418286" y="2046514"/>
                    </a:lnTo>
                    <a:lnTo>
                      <a:pt x="8679543" y="2017486"/>
                    </a:lnTo>
                    <a:lnTo>
                      <a:pt x="8882743" y="1973943"/>
                    </a:lnTo>
                    <a:lnTo>
                      <a:pt x="9013372" y="2046514"/>
                    </a:lnTo>
                    <a:lnTo>
                      <a:pt x="9216572" y="1973943"/>
                    </a:lnTo>
                    <a:lnTo>
                      <a:pt x="9405257" y="1973943"/>
                    </a:lnTo>
                    <a:lnTo>
                      <a:pt x="9521372" y="2061029"/>
                    </a:lnTo>
                    <a:lnTo>
                      <a:pt x="9753600" y="2090057"/>
                    </a:lnTo>
                    <a:cubicBezTo>
                      <a:pt x="9878775" y="2136997"/>
                      <a:pt x="9828378" y="2133600"/>
                      <a:pt x="9898743" y="2133600"/>
                    </a:cubicBezTo>
                    <a:lnTo>
                      <a:pt x="10087429" y="2162629"/>
                    </a:lnTo>
                    <a:cubicBezTo>
                      <a:pt x="10251717" y="2180883"/>
                      <a:pt x="10174246" y="2177143"/>
                      <a:pt x="10319657" y="2177143"/>
                    </a:cubicBezTo>
                    <a:lnTo>
                      <a:pt x="10435772" y="2191657"/>
                    </a:lnTo>
                    <a:cubicBezTo>
                      <a:pt x="10604868" y="2210445"/>
                      <a:pt x="10522589" y="2206171"/>
                      <a:pt x="10682515" y="2206171"/>
                    </a:cubicBezTo>
                    <a:lnTo>
                      <a:pt x="10842172" y="2235200"/>
                    </a:lnTo>
                    <a:lnTo>
                      <a:pt x="10755086" y="3701143"/>
                    </a:lnTo>
                    <a:lnTo>
                      <a:pt x="0" y="3730171"/>
                    </a:lnTo>
                    <a:lnTo>
                      <a:pt x="304800" y="28012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2699657" y="6270171"/>
                <a:ext cx="5849257" cy="2409372"/>
                <a:chOff x="2699657" y="6270171"/>
                <a:chExt cx="5849257" cy="2409372"/>
              </a:xfrm>
            </p:grpSpPr>
            <p:sp>
              <p:nvSpPr>
                <p:cNvPr id="91" name="Freeform 90"/>
                <p:cNvSpPr/>
                <p:nvPr/>
              </p:nvSpPr>
              <p:spPr>
                <a:xfrm>
                  <a:off x="2699657" y="6270171"/>
                  <a:ext cx="5849257" cy="2409372"/>
                </a:xfrm>
                <a:custGeom>
                  <a:avLst/>
                  <a:gdLst>
                    <a:gd name="connsiteX0" fmla="*/ 0 w 5849257"/>
                    <a:gd name="connsiteY0" fmla="*/ 1785258 h 2409372"/>
                    <a:gd name="connsiteX1" fmla="*/ 0 w 5849257"/>
                    <a:gd name="connsiteY1" fmla="*/ 1596572 h 2409372"/>
                    <a:gd name="connsiteX2" fmla="*/ 638629 w 5849257"/>
                    <a:gd name="connsiteY2" fmla="*/ 1640115 h 2409372"/>
                    <a:gd name="connsiteX3" fmla="*/ 841829 w 5849257"/>
                    <a:gd name="connsiteY3" fmla="*/ 1465943 h 2409372"/>
                    <a:gd name="connsiteX4" fmla="*/ 1016000 w 5849257"/>
                    <a:gd name="connsiteY4" fmla="*/ 1393372 h 2409372"/>
                    <a:gd name="connsiteX5" fmla="*/ 1175657 w 5849257"/>
                    <a:gd name="connsiteY5" fmla="*/ 1291772 h 2409372"/>
                    <a:gd name="connsiteX6" fmla="*/ 1306286 w 5849257"/>
                    <a:gd name="connsiteY6" fmla="*/ 1248229 h 2409372"/>
                    <a:gd name="connsiteX7" fmla="*/ 1538514 w 5849257"/>
                    <a:gd name="connsiteY7" fmla="*/ 1045029 h 2409372"/>
                    <a:gd name="connsiteX8" fmla="*/ 1553029 w 5849257"/>
                    <a:gd name="connsiteY8" fmla="*/ 870858 h 2409372"/>
                    <a:gd name="connsiteX9" fmla="*/ 1538514 w 5849257"/>
                    <a:gd name="connsiteY9" fmla="*/ 667658 h 2409372"/>
                    <a:gd name="connsiteX10" fmla="*/ 1596572 w 5849257"/>
                    <a:gd name="connsiteY10" fmla="*/ 348343 h 2409372"/>
                    <a:gd name="connsiteX11" fmla="*/ 1611086 w 5849257"/>
                    <a:gd name="connsiteY11" fmla="*/ 261258 h 2409372"/>
                    <a:gd name="connsiteX12" fmla="*/ 1669143 w 5849257"/>
                    <a:gd name="connsiteY12" fmla="*/ 362858 h 2409372"/>
                    <a:gd name="connsiteX13" fmla="*/ 1669143 w 5849257"/>
                    <a:gd name="connsiteY13" fmla="*/ 508000 h 2409372"/>
                    <a:gd name="connsiteX14" fmla="*/ 1698172 w 5849257"/>
                    <a:gd name="connsiteY14" fmla="*/ 740229 h 2409372"/>
                    <a:gd name="connsiteX15" fmla="*/ 1698172 w 5849257"/>
                    <a:gd name="connsiteY15" fmla="*/ 870858 h 2409372"/>
                    <a:gd name="connsiteX16" fmla="*/ 1930400 w 5849257"/>
                    <a:gd name="connsiteY16" fmla="*/ 841829 h 2409372"/>
                    <a:gd name="connsiteX17" fmla="*/ 1959429 w 5849257"/>
                    <a:gd name="connsiteY17" fmla="*/ 711200 h 2409372"/>
                    <a:gd name="connsiteX18" fmla="*/ 2017486 w 5849257"/>
                    <a:gd name="connsiteY18" fmla="*/ 522515 h 2409372"/>
                    <a:gd name="connsiteX19" fmla="*/ 2090057 w 5849257"/>
                    <a:gd name="connsiteY19" fmla="*/ 333829 h 2409372"/>
                    <a:gd name="connsiteX20" fmla="*/ 2206172 w 5849257"/>
                    <a:gd name="connsiteY20" fmla="*/ 333829 h 2409372"/>
                    <a:gd name="connsiteX21" fmla="*/ 2264229 w 5849257"/>
                    <a:gd name="connsiteY21" fmla="*/ 217715 h 2409372"/>
                    <a:gd name="connsiteX22" fmla="*/ 2307772 w 5849257"/>
                    <a:gd name="connsiteY22" fmla="*/ 116115 h 2409372"/>
                    <a:gd name="connsiteX23" fmla="*/ 2365829 w 5849257"/>
                    <a:gd name="connsiteY23" fmla="*/ 0 h 2409372"/>
                    <a:gd name="connsiteX24" fmla="*/ 2627086 w 5849257"/>
                    <a:gd name="connsiteY24" fmla="*/ 0 h 2409372"/>
                    <a:gd name="connsiteX25" fmla="*/ 2772229 w 5849257"/>
                    <a:gd name="connsiteY25" fmla="*/ 101600 h 2409372"/>
                    <a:gd name="connsiteX26" fmla="*/ 2888343 w 5849257"/>
                    <a:gd name="connsiteY26" fmla="*/ 101600 h 2409372"/>
                    <a:gd name="connsiteX27" fmla="*/ 3062514 w 5849257"/>
                    <a:gd name="connsiteY27" fmla="*/ 101600 h 2409372"/>
                    <a:gd name="connsiteX28" fmla="*/ 3149600 w 5849257"/>
                    <a:gd name="connsiteY28" fmla="*/ 246743 h 2409372"/>
                    <a:gd name="connsiteX29" fmla="*/ 3236686 w 5849257"/>
                    <a:gd name="connsiteY29" fmla="*/ 319315 h 2409372"/>
                    <a:gd name="connsiteX30" fmla="*/ 3396343 w 5849257"/>
                    <a:gd name="connsiteY30" fmla="*/ 304800 h 2409372"/>
                    <a:gd name="connsiteX31" fmla="*/ 3352800 w 5849257"/>
                    <a:gd name="connsiteY31" fmla="*/ 812800 h 2409372"/>
                    <a:gd name="connsiteX32" fmla="*/ 3323772 w 5849257"/>
                    <a:gd name="connsiteY32" fmla="*/ 1059543 h 2409372"/>
                    <a:gd name="connsiteX33" fmla="*/ 3541486 w 5849257"/>
                    <a:gd name="connsiteY33" fmla="*/ 1175658 h 2409372"/>
                    <a:gd name="connsiteX34" fmla="*/ 3788229 w 5849257"/>
                    <a:gd name="connsiteY34" fmla="*/ 1378858 h 2409372"/>
                    <a:gd name="connsiteX35" fmla="*/ 3933372 w 5849257"/>
                    <a:gd name="connsiteY35" fmla="*/ 1494972 h 2409372"/>
                    <a:gd name="connsiteX36" fmla="*/ 4151086 w 5849257"/>
                    <a:gd name="connsiteY36" fmla="*/ 1567543 h 2409372"/>
                    <a:gd name="connsiteX37" fmla="*/ 4557486 w 5849257"/>
                    <a:gd name="connsiteY37" fmla="*/ 1596572 h 2409372"/>
                    <a:gd name="connsiteX38" fmla="*/ 4688114 w 5849257"/>
                    <a:gd name="connsiteY38" fmla="*/ 1596572 h 2409372"/>
                    <a:gd name="connsiteX39" fmla="*/ 5021943 w 5849257"/>
                    <a:gd name="connsiteY39" fmla="*/ 1596572 h 2409372"/>
                    <a:gd name="connsiteX40" fmla="*/ 5225143 w 5849257"/>
                    <a:gd name="connsiteY40" fmla="*/ 1611086 h 2409372"/>
                    <a:gd name="connsiteX41" fmla="*/ 5413829 w 5849257"/>
                    <a:gd name="connsiteY41" fmla="*/ 1625600 h 2409372"/>
                    <a:gd name="connsiteX42" fmla="*/ 5849257 w 5849257"/>
                    <a:gd name="connsiteY42" fmla="*/ 1654629 h 2409372"/>
                    <a:gd name="connsiteX43" fmla="*/ 5341257 w 5849257"/>
                    <a:gd name="connsiteY43" fmla="*/ 2104572 h 2409372"/>
                    <a:gd name="connsiteX44" fmla="*/ 4412343 w 5849257"/>
                    <a:gd name="connsiteY44" fmla="*/ 2264229 h 2409372"/>
                    <a:gd name="connsiteX45" fmla="*/ 2264229 w 5849257"/>
                    <a:gd name="connsiteY45" fmla="*/ 2409372 h 2409372"/>
                    <a:gd name="connsiteX46" fmla="*/ 1175657 w 5849257"/>
                    <a:gd name="connsiteY46" fmla="*/ 2351315 h 2409372"/>
                    <a:gd name="connsiteX47" fmla="*/ 609600 w 5849257"/>
                    <a:gd name="connsiteY47" fmla="*/ 2351315 h 2409372"/>
                    <a:gd name="connsiteX48" fmla="*/ 232229 w 5849257"/>
                    <a:gd name="connsiteY48" fmla="*/ 2235200 h 2409372"/>
                    <a:gd name="connsiteX49" fmla="*/ 0 w 5849257"/>
                    <a:gd name="connsiteY49" fmla="*/ 1785258 h 2409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5849257" h="2409372">
                      <a:moveTo>
                        <a:pt x="0" y="1785258"/>
                      </a:moveTo>
                      <a:lnTo>
                        <a:pt x="0" y="1596572"/>
                      </a:lnTo>
                      <a:lnTo>
                        <a:pt x="638629" y="1640115"/>
                      </a:lnTo>
                      <a:lnTo>
                        <a:pt x="841829" y="1465943"/>
                      </a:lnTo>
                      <a:lnTo>
                        <a:pt x="1016000" y="1393372"/>
                      </a:lnTo>
                      <a:lnTo>
                        <a:pt x="1175657" y="1291772"/>
                      </a:lnTo>
                      <a:lnTo>
                        <a:pt x="1306286" y="1248229"/>
                      </a:lnTo>
                      <a:lnTo>
                        <a:pt x="1538514" y="1045029"/>
                      </a:lnTo>
                      <a:lnTo>
                        <a:pt x="1553029" y="870858"/>
                      </a:lnTo>
                      <a:lnTo>
                        <a:pt x="1538514" y="667658"/>
                      </a:lnTo>
                      <a:lnTo>
                        <a:pt x="1596572" y="348343"/>
                      </a:lnTo>
                      <a:lnTo>
                        <a:pt x="1611086" y="261258"/>
                      </a:lnTo>
                      <a:lnTo>
                        <a:pt x="1669143" y="362858"/>
                      </a:lnTo>
                      <a:lnTo>
                        <a:pt x="1669143" y="508000"/>
                      </a:lnTo>
                      <a:lnTo>
                        <a:pt x="1698172" y="740229"/>
                      </a:lnTo>
                      <a:lnTo>
                        <a:pt x="1698172" y="870858"/>
                      </a:lnTo>
                      <a:lnTo>
                        <a:pt x="1930400" y="841829"/>
                      </a:lnTo>
                      <a:lnTo>
                        <a:pt x="1959429" y="711200"/>
                      </a:lnTo>
                      <a:lnTo>
                        <a:pt x="2017486" y="522515"/>
                      </a:lnTo>
                      <a:lnTo>
                        <a:pt x="2090057" y="333829"/>
                      </a:lnTo>
                      <a:lnTo>
                        <a:pt x="2206172" y="333829"/>
                      </a:lnTo>
                      <a:lnTo>
                        <a:pt x="2264229" y="217715"/>
                      </a:lnTo>
                      <a:lnTo>
                        <a:pt x="2307772" y="116115"/>
                      </a:lnTo>
                      <a:lnTo>
                        <a:pt x="2365829" y="0"/>
                      </a:lnTo>
                      <a:lnTo>
                        <a:pt x="2627086" y="0"/>
                      </a:lnTo>
                      <a:lnTo>
                        <a:pt x="2772229" y="101600"/>
                      </a:lnTo>
                      <a:lnTo>
                        <a:pt x="2888343" y="101600"/>
                      </a:lnTo>
                      <a:lnTo>
                        <a:pt x="3062514" y="101600"/>
                      </a:lnTo>
                      <a:lnTo>
                        <a:pt x="3149600" y="246743"/>
                      </a:lnTo>
                      <a:lnTo>
                        <a:pt x="3236686" y="319315"/>
                      </a:lnTo>
                      <a:lnTo>
                        <a:pt x="3396343" y="304800"/>
                      </a:lnTo>
                      <a:lnTo>
                        <a:pt x="3352800" y="812800"/>
                      </a:lnTo>
                      <a:lnTo>
                        <a:pt x="3323772" y="1059543"/>
                      </a:lnTo>
                      <a:lnTo>
                        <a:pt x="3541486" y="1175658"/>
                      </a:lnTo>
                      <a:lnTo>
                        <a:pt x="3788229" y="1378858"/>
                      </a:lnTo>
                      <a:lnTo>
                        <a:pt x="3933372" y="1494972"/>
                      </a:lnTo>
                      <a:lnTo>
                        <a:pt x="4151086" y="1567543"/>
                      </a:lnTo>
                      <a:lnTo>
                        <a:pt x="4557486" y="1596572"/>
                      </a:lnTo>
                      <a:lnTo>
                        <a:pt x="4688114" y="1596572"/>
                      </a:lnTo>
                      <a:lnTo>
                        <a:pt x="5021943" y="1596572"/>
                      </a:lnTo>
                      <a:lnTo>
                        <a:pt x="5225143" y="1611086"/>
                      </a:lnTo>
                      <a:lnTo>
                        <a:pt x="5413829" y="1625600"/>
                      </a:lnTo>
                      <a:lnTo>
                        <a:pt x="5849257" y="1654629"/>
                      </a:lnTo>
                      <a:lnTo>
                        <a:pt x="5341257" y="2104572"/>
                      </a:lnTo>
                      <a:lnTo>
                        <a:pt x="4412343" y="2264229"/>
                      </a:lnTo>
                      <a:lnTo>
                        <a:pt x="2264229" y="2409372"/>
                      </a:lnTo>
                      <a:lnTo>
                        <a:pt x="1175657" y="2351315"/>
                      </a:lnTo>
                      <a:lnTo>
                        <a:pt x="609600" y="2351315"/>
                      </a:lnTo>
                      <a:lnTo>
                        <a:pt x="232229" y="2235200"/>
                      </a:lnTo>
                      <a:lnTo>
                        <a:pt x="0" y="178525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Freeform 93"/>
                <p:cNvSpPr/>
                <p:nvPr/>
              </p:nvSpPr>
              <p:spPr>
                <a:xfrm>
                  <a:off x="2859314" y="6604000"/>
                  <a:ext cx="5370286" cy="1857829"/>
                </a:xfrm>
                <a:custGeom>
                  <a:avLst/>
                  <a:gdLst>
                    <a:gd name="connsiteX0" fmla="*/ 1364343 w 5370286"/>
                    <a:gd name="connsiteY0" fmla="*/ 725714 h 1857829"/>
                    <a:gd name="connsiteX1" fmla="*/ 1451429 w 5370286"/>
                    <a:gd name="connsiteY1" fmla="*/ 1132114 h 1857829"/>
                    <a:gd name="connsiteX2" fmla="*/ 1378857 w 5370286"/>
                    <a:gd name="connsiteY2" fmla="*/ 1436914 h 1857829"/>
                    <a:gd name="connsiteX3" fmla="*/ 1727200 w 5370286"/>
                    <a:gd name="connsiteY3" fmla="*/ 1335314 h 1857829"/>
                    <a:gd name="connsiteX4" fmla="*/ 1785257 w 5370286"/>
                    <a:gd name="connsiteY4" fmla="*/ 1045029 h 1857829"/>
                    <a:gd name="connsiteX5" fmla="*/ 1785257 w 5370286"/>
                    <a:gd name="connsiteY5" fmla="*/ 899886 h 1857829"/>
                    <a:gd name="connsiteX6" fmla="*/ 1785257 w 5370286"/>
                    <a:gd name="connsiteY6" fmla="*/ 827314 h 1857829"/>
                    <a:gd name="connsiteX7" fmla="*/ 1915886 w 5370286"/>
                    <a:gd name="connsiteY7" fmla="*/ 725714 h 1857829"/>
                    <a:gd name="connsiteX8" fmla="*/ 2002972 w 5370286"/>
                    <a:gd name="connsiteY8" fmla="*/ 566057 h 1857829"/>
                    <a:gd name="connsiteX9" fmla="*/ 2002972 w 5370286"/>
                    <a:gd name="connsiteY9" fmla="*/ 435429 h 1857829"/>
                    <a:gd name="connsiteX10" fmla="*/ 2002972 w 5370286"/>
                    <a:gd name="connsiteY10" fmla="*/ 203200 h 1857829"/>
                    <a:gd name="connsiteX11" fmla="*/ 2264229 w 5370286"/>
                    <a:gd name="connsiteY11" fmla="*/ 29029 h 1857829"/>
                    <a:gd name="connsiteX12" fmla="*/ 2452915 w 5370286"/>
                    <a:gd name="connsiteY12" fmla="*/ 0 h 1857829"/>
                    <a:gd name="connsiteX13" fmla="*/ 2699657 w 5370286"/>
                    <a:gd name="connsiteY13" fmla="*/ 101600 h 1857829"/>
                    <a:gd name="connsiteX14" fmla="*/ 2917372 w 5370286"/>
                    <a:gd name="connsiteY14" fmla="*/ 145143 h 1857829"/>
                    <a:gd name="connsiteX15" fmla="*/ 2975429 w 5370286"/>
                    <a:gd name="connsiteY15" fmla="*/ 696686 h 1857829"/>
                    <a:gd name="connsiteX16" fmla="*/ 3251200 w 5370286"/>
                    <a:gd name="connsiteY16" fmla="*/ 1117600 h 1857829"/>
                    <a:gd name="connsiteX17" fmla="*/ 3410857 w 5370286"/>
                    <a:gd name="connsiteY17" fmla="*/ 1146629 h 1857829"/>
                    <a:gd name="connsiteX18" fmla="*/ 3570515 w 5370286"/>
                    <a:gd name="connsiteY18" fmla="*/ 1204686 h 1857829"/>
                    <a:gd name="connsiteX19" fmla="*/ 3672115 w 5370286"/>
                    <a:gd name="connsiteY19" fmla="*/ 1277257 h 1857829"/>
                    <a:gd name="connsiteX20" fmla="*/ 3715657 w 5370286"/>
                    <a:gd name="connsiteY20" fmla="*/ 1320800 h 1857829"/>
                    <a:gd name="connsiteX21" fmla="*/ 3759200 w 5370286"/>
                    <a:gd name="connsiteY21" fmla="*/ 1335314 h 1857829"/>
                    <a:gd name="connsiteX22" fmla="*/ 3846286 w 5370286"/>
                    <a:gd name="connsiteY22" fmla="*/ 1378857 h 1857829"/>
                    <a:gd name="connsiteX23" fmla="*/ 3947886 w 5370286"/>
                    <a:gd name="connsiteY23" fmla="*/ 1378857 h 1857829"/>
                    <a:gd name="connsiteX24" fmla="*/ 4238172 w 5370286"/>
                    <a:gd name="connsiteY24" fmla="*/ 1378857 h 1857829"/>
                    <a:gd name="connsiteX25" fmla="*/ 4484915 w 5370286"/>
                    <a:gd name="connsiteY25" fmla="*/ 1407886 h 1857829"/>
                    <a:gd name="connsiteX26" fmla="*/ 5109029 w 5370286"/>
                    <a:gd name="connsiteY26" fmla="*/ 1509486 h 1857829"/>
                    <a:gd name="connsiteX27" fmla="*/ 5254172 w 5370286"/>
                    <a:gd name="connsiteY27" fmla="*/ 1553029 h 1857829"/>
                    <a:gd name="connsiteX28" fmla="*/ 5370286 w 5370286"/>
                    <a:gd name="connsiteY28" fmla="*/ 1553029 h 1857829"/>
                    <a:gd name="connsiteX29" fmla="*/ 4252686 w 5370286"/>
                    <a:gd name="connsiteY29" fmla="*/ 1698171 h 1857829"/>
                    <a:gd name="connsiteX30" fmla="*/ 4136572 w 5370286"/>
                    <a:gd name="connsiteY30" fmla="*/ 1756229 h 1857829"/>
                    <a:gd name="connsiteX31" fmla="*/ 3628572 w 5370286"/>
                    <a:gd name="connsiteY31" fmla="*/ 1857829 h 1857829"/>
                    <a:gd name="connsiteX32" fmla="*/ 3439886 w 5370286"/>
                    <a:gd name="connsiteY32" fmla="*/ 1857829 h 1857829"/>
                    <a:gd name="connsiteX33" fmla="*/ 3265715 w 5370286"/>
                    <a:gd name="connsiteY33" fmla="*/ 1828800 h 1857829"/>
                    <a:gd name="connsiteX34" fmla="*/ 3077029 w 5370286"/>
                    <a:gd name="connsiteY34" fmla="*/ 1843314 h 1857829"/>
                    <a:gd name="connsiteX35" fmla="*/ 2743200 w 5370286"/>
                    <a:gd name="connsiteY35" fmla="*/ 1756229 h 1857829"/>
                    <a:gd name="connsiteX36" fmla="*/ 2104572 w 5370286"/>
                    <a:gd name="connsiteY36" fmla="*/ 1683657 h 1857829"/>
                    <a:gd name="connsiteX37" fmla="*/ 1915886 w 5370286"/>
                    <a:gd name="connsiteY37" fmla="*/ 1727200 h 1857829"/>
                    <a:gd name="connsiteX38" fmla="*/ 1828800 w 5370286"/>
                    <a:gd name="connsiteY38" fmla="*/ 1756229 h 1857829"/>
                    <a:gd name="connsiteX39" fmla="*/ 1553029 w 5370286"/>
                    <a:gd name="connsiteY39" fmla="*/ 1814286 h 1857829"/>
                    <a:gd name="connsiteX40" fmla="*/ 1233715 w 5370286"/>
                    <a:gd name="connsiteY40" fmla="*/ 1843314 h 1857829"/>
                    <a:gd name="connsiteX41" fmla="*/ 914400 w 5370286"/>
                    <a:gd name="connsiteY41" fmla="*/ 1814286 h 1857829"/>
                    <a:gd name="connsiteX42" fmla="*/ 391886 w 5370286"/>
                    <a:gd name="connsiteY42" fmla="*/ 1756229 h 1857829"/>
                    <a:gd name="connsiteX43" fmla="*/ 217715 w 5370286"/>
                    <a:gd name="connsiteY43" fmla="*/ 1770743 h 1857829"/>
                    <a:gd name="connsiteX44" fmla="*/ 130629 w 5370286"/>
                    <a:gd name="connsiteY44" fmla="*/ 1770743 h 1857829"/>
                    <a:gd name="connsiteX45" fmla="*/ 0 w 5370286"/>
                    <a:gd name="connsiteY45" fmla="*/ 1436914 h 1857829"/>
                    <a:gd name="connsiteX46" fmla="*/ 362857 w 5370286"/>
                    <a:gd name="connsiteY46" fmla="*/ 1436914 h 1857829"/>
                    <a:gd name="connsiteX47" fmla="*/ 551543 w 5370286"/>
                    <a:gd name="connsiteY47" fmla="*/ 1407886 h 1857829"/>
                    <a:gd name="connsiteX48" fmla="*/ 580572 w 5370286"/>
                    <a:gd name="connsiteY48" fmla="*/ 1393371 h 1857829"/>
                    <a:gd name="connsiteX49" fmla="*/ 769257 w 5370286"/>
                    <a:gd name="connsiteY49" fmla="*/ 1248229 h 1857829"/>
                    <a:gd name="connsiteX50" fmla="*/ 943429 w 5370286"/>
                    <a:gd name="connsiteY50" fmla="*/ 1219200 h 1857829"/>
                    <a:gd name="connsiteX51" fmla="*/ 1219200 w 5370286"/>
                    <a:gd name="connsiteY51" fmla="*/ 986971 h 1857829"/>
                    <a:gd name="connsiteX52" fmla="*/ 1364343 w 5370286"/>
                    <a:gd name="connsiteY52" fmla="*/ 725714 h 185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370286" h="1857829">
                      <a:moveTo>
                        <a:pt x="1364343" y="725714"/>
                      </a:moveTo>
                      <a:lnTo>
                        <a:pt x="1451429" y="1132114"/>
                      </a:lnTo>
                      <a:lnTo>
                        <a:pt x="1378857" y="1436914"/>
                      </a:lnTo>
                      <a:lnTo>
                        <a:pt x="1727200" y="1335314"/>
                      </a:lnTo>
                      <a:lnTo>
                        <a:pt x="1785257" y="1045029"/>
                      </a:lnTo>
                      <a:lnTo>
                        <a:pt x="1785257" y="899886"/>
                      </a:lnTo>
                      <a:lnTo>
                        <a:pt x="1785257" y="827314"/>
                      </a:lnTo>
                      <a:cubicBezTo>
                        <a:pt x="1897992" y="746789"/>
                        <a:pt x="1857428" y="784172"/>
                        <a:pt x="1915886" y="725714"/>
                      </a:cubicBezTo>
                      <a:lnTo>
                        <a:pt x="2002972" y="566057"/>
                      </a:lnTo>
                      <a:lnTo>
                        <a:pt x="2002972" y="435429"/>
                      </a:lnTo>
                      <a:lnTo>
                        <a:pt x="2002972" y="203200"/>
                      </a:lnTo>
                      <a:lnTo>
                        <a:pt x="2264229" y="29029"/>
                      </a:lnTo>
                      <a:lnTo>
                        <a:pt x="2452915" y="0"/>
                      </a:lnTo>
                      <a:lnTo>
                        <a:pt x="2699657" y="101600"/>
                      </a:lnTo>
                      <a:lnTo>
                        <a:pt x="2917372" y="145143"/>
                      </a:lnTo>
                      <a:lnTo>
                        <a:pt x="2975429" y="696686"/>
                      </a:lnTo>
                      <a:lnTo>
                        <a:pt x="3251200" y="1117600"/>
                      </a:lnTo>
                      <a:cubicBezTo>
                        <a:pt x="3391275" y="1148728"/>
                        <a:pt x="3337224" y="1146629"/>
                        <a:pt x="3410857" y="1146629"/>
                      </a:cubicBezTo>
                      <a:lnTo>
                        <a:pt x="3570515" y="1204686"/>
                      </a:lnTo>
                      <a:cubicBezTo>
                        <a:pt x="3604382" y="1228876"/>
                        <a:pt x="3639616" y="1251258"/>
                        <a:pt x="3672115" y="1277257"/>
                      </a:cubicBezTo>
                      <a:cubicBezTo>
                        <a:pt x="3688143" y="1290080"/>
                        <a:pt x="3698578" y="1309414"/>
                        <a:pt x="3715657" y="1320800"/>
                      </a:cubicBezTo>
                      <a:cubicBezTo>
                        <a:pt x="3728387" y="1329287"/>
                        <a:pt x="3745219" y="1329100"/>
                        <a:pt x="3759200" y="1335314"/>
                      </a:cubicBezTo>
                      <a:cubicBezTo>
                        <a:pt x="3788858" y="1348495"/>
                        <a:pt x="3814662" y="1371559"/>
                        <a:pt x="3846286" y="1378857"/>
                      </a:cubicBezTo>
                      <a:cubicBezTo>
                        <a:pt x="3879285" y="1386472"/>
                        <a:pt x="3914019" y="1378857"/>
                        <a:pt x="3947886" y="1378857"/>
                      </a:cubicBezTo>
                      <a:lnTo>
                        <a:pt x="4238172" y="1378857"/>
                      </a:lnTo>
                      <a:cubicBezTo>
                        <a:pt x="4426389" y="1413079"/>
                        <a:pt x="4343737" y="1407886"/>
                        <a:pt x="4484915" y="1407886"/>
                      </a:cubicBezTo>
                      <a:lnTo>
                        <a:pt x="5109029" y="1509486"/>
                      </a:lnTo>
                      <a:cubicBezTo>
                        <a:pt x="5244247" y="1554559"/>
                        <a:pt x="5193759" y="1553029"/>
                        <a:pt x="5254172" y="1553029"/>
                      </a:cubicBezTo>
                      <a:lnTo>
                        <a:pt x="5370286" y="1553029"/>
                      </a:lnTo>
                      <a:lnTo>
                        <a:pt x="4252686" y="1698171"/>
                      </a:lnTo>
                      <a:lnTo>
                        <a:pt x="4136572" y="1756229"/>
                      </a:lnTo>
                      <a:lnTo>
                        <a:pt x="3628572" y="1857829"/>
                      </a:lnTo>
                      <a:lnTo>
                        <a:pt x="3439886" y="1857829"/>
                      </a:lnTo>
                      <a:lnTo>
                        <a:pt x="3265715" y="1828800"/>
                      </a:lnTo>
                      <a:lnTo>
                        <a:pt x="3077029" y="1843314"/>
                      </a:lnTo>
                      <a:lnTo>
                        <a:pt x="2743200" y="1756229"/>
                      </a:lnTo>
                      <a:lnTo>
                        <a:pt x="2104572" y="1683657"/>
                      </a:lnTo>
                      <a:cubicBezTo>
                        <a:pt x="1884280" y="1708133"/>
                        <a:pt x="2046790" y="1674838"/>
                        <a:pt x="1915886" y="1727200"/>
                      </a:cubicBezTo>
                      <a:cubicBezTo>
                        <a:pt x="1887476" y="1738564"/>
                        <a:pt x="1828800" y="1756229"/>
                        <a:pt x="1828800" y="1756229"/>
                      </a:cubicBezTo>
                      <a:lnTo>
                        <a:pt x="1553029" y="1814286"/>
                      </a:lnTo>
                      <a:lnTo>
                        <a:pt x="1233715" y="1843314"/>
                      </a:lnTo>
                      <a:cubicBezTo>
                        <a:pt x="953223" y="1812149"/>
                        <a:pt x="1060079" y="1814286"/>
                        <a:pt x="914400" y="1814286"/>
                      </a:cubicBezTo>
                      <a:lnTo>
                        <a:pt x="391886" y="1756229"/>
                      </a:lnTo>
                      <a:cubicBezTo>
                        <a:pt x="237115" y="1771706"/>
                        <a:pt x="295365" y="1770743"/>
                        <a:pt x="217715" y="1770743"/>
                      </a:cubicBezTo>
                      <a:lnTo>
                        <a:pt x="130629" y="1770743"/>
                      </a:lnTo>
                      <a:lnTo>
                        <a:pt x="0" y="1436914"/>
                      </a:lnTo>
                      <a:lnTo>
                        <a:pt x="362857" y="1436914"/>
                      </a:lnTo>
                      <a:cubicBezTo>
                        <a:pt x="459887" y="1427211"/>
                        <a:pt x="481802" y="1435782"/>
                        <a:pt x="551543" y="1407886"/>
                      </a:cubicBezTo>
                      <a:cubicBezTo>
                        <a:pt x="561588" y="1403868"/>
                        <a:pt x="570896" y="1398209"/>
                        <a:pt x="580572" y="1393371"/>
                      </a:cubicBezTo>
                      <a:lnTo>
                        <a:pt x="769257" y="1248229"/>
                      </a:lnTo>
                      <a:cubicBezTo>
                        <a:pt x="914055" y="1216051"/>
                        <a:pt x="855281" y="1219200"/>
                        <a:pt x="943429" y="1219200"/>
                      </a:cubicBezTo>
                      <a:lnTo>
                        <a:pt x="1219200" y="986971"/>
                      </a:lnTo>
                      <a:lnTo>
                        <a:pt x="1364343" y="725714"/>
                      </a:lnTo>
                      <a:close/>
                    </a:path>
                  </a:pathLst>
                </a:custGeom>
                <a:pattFill prst="pct5">
                  <a:fgClr>
                    <a:srgbClr val="0070C0"/>
                  </a:fgClr>
                  <a:bgClr>
                    <a:srgbClr val="002060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81" name="Girl"/>
          <p:cNvGrpSpPr/>
          <p:nvPr/>
        </p:nvGrpSpPr>
        <p:grpSpPr>
          <a:xfrm>
            <a:off x="-1452614" y="1389193"/>
            <a:ext cx="4762500" cy="7910382"/>
            <a:chOff x="-1452614" y="1389193"/>
            <a:chExt cx="4762500" cy="7910382"/>
          </a:xfrm>
        </p:grpSpPr>
        <p:grpSp>
          <p:nvGrpSpPr>
            <p:cNvPr id="80" name="Group 79"/>
            <p:cNvGrpSpPr/>
            <p:nvPr/>
          </p:nvGrpSpPr>
          <p:grpSpPr>
            <a:xfrm>
              <a:off x="-1452614" y="1389193"/>
              <a:ext cx="4762500" cy="7910382"/>
              <a:chOff x="-685800" y="-299907"/>
              <a:chExt cx="4762500" cy="7910382"/>
            </a:xfrm>
          </p:grpSpPr>
          <p:sp>
            <p:nvSpPr>
              <p:cNvPr id="74" name="Freeform 73"/>
              <p:cNvSpPr/>
              <p:nvPr/>
            </p:nvSpPr>
            <p:spPr>
              <a:xfrm>
                <a:off x="533400" y="4819650"/>
                <a:ext cx="3533775" cy="2790825"/>
              </a:xfrm>
              <a:custGeom>
                <a:avLst/>
                <a:gdLst>
                  <a:gd name="connsiteX0" fmla="*/ 0 w 3533775"/>
                  <a:gd name="connsiteY0" fmla="*/ 847725 h 2790825"/>
                  <a:gd name="connsiteX1" fmla="*/ 2476500 w 3533775"/>
                  <a:gd name="connsiteY1" fmla="*/ 266700 h 2790825"/>
                  <a:gd name="connsiteX2" fmla="*/ 3533775 w 3533775"/>
                  <a:gd name="connsiteY2" fmla="*/ 0 h 2790825"/>
                  <a:gd name="connsiteX3" fmla="*/ 3390900 w 3533775"/>
                  <a:gd name="connsiteY3" fmla="*/ 676275 h 2790825"/>
                  <a:gd name="connsiteX4" fmla="*/ 3362325 w 3533775"/>
                  <a:gd name="connsiteY4" fmla="*/ 1019175 h 2790825"/>
                  <a:gd name="connsiteX5" fmla="*/ 3295650 w 3533775"/>
                  <a:gd name="connsiteY5" fmla="*/ 1447800 h 2790825"/>
                  <a:gd name="connsiteX6" fmla="*/ 3409950 w 3533775"/>
                  <a:gd name="connsiteY6" fmla="*/ 2009775 h 2790825"/>
                  <a:gd name="connsiteX7" fmla="*/ 3409950 w 3533775"/>
                  <a:gd name="connsiteY7" fmla="*/ 2790825 h 2790825"/>
                  <a:gd name="connsiteX8" fmla="*/ 190500 w 3533775"/>
                  <a:gd name="connsiteY8" fmla="*/ 2781300 h 2790825"/>
                  <a:gd name="connsiteX9" fmla="*/ 0 w 3533775"/>
                  <a:gd name="connsiteY9" fmla="*/ 847725 h 279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33775" h="2790825">
                    <a:moveTo>
                      <a:pt x="0" y="847725"/>
                    </a:moveTo>
                    <a:lnTo>
                      <a:pt x="2476500" y="266700"/>
                    </a:lnTo>
                    <a:lnTo>
                      <a:pt x="3533775" y="0"/>
                    </a:lnTo>
                    <a:lnTo>
                      <a:pt x="3390900" y="676275"/>
                    </a:lnTo>
                    <a:lnTo>
                      <a:pt x="3362325" y="1019175"/>
                    </a:lnTo>
                    <a:lnTo>
                      <a:pt x="3295650" y="1447800"/>
                    </a:lnTo>
                    <a:lnTo>
                      <a:pt x="3409950" y="2009775"/>
                    </a:lnTo>
                    <a:lnTo>
                      <a:pt x="3409950" y="2790825"/>
                    </a:lnTo>
                    <a:lnTo>
                      <a:pt x="190500" y="2781300"/>
                    </a:lnTo>
                    <a:lnTo>
                      <a:pt x="0" y="847725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-685800" y="4610100"/>
                <a:ext cx="4762500" cy="2895600"/>
              </a:xfrm>
              <a:custGeom>
                <a:avLst/>
                <a:gdLst>
                  <a:gd name="connsiteX0" fmla="*/ 0 w 4762500"/>
                  <a:gd name="connsiteY0" fmla="*/ 95250 h 2895600"/>
                  <a:gd name="connsiteX1" fmla="*/ 857250 w 4762500"/>
                  <a:gd name="connsiteY1" fmla="*/ 0 h 2895600"/>
                  <a:gd name="connsiteX2" fmla="*/ 1447800 w 4762500"/>
                  <a:gd name="connsiteY2" fmla="*/ 19050 h 2895600"/>
                  <a:gd name="connsiteX3" fmla="*/ 2324100 w 4762500"/>
                  <a:gd name="connsiteY3" fmla="*/ 19050 h 2895600"/>
                  <a:gd name="connsiteX4" fmla="*/ 3448050 w 4762500"/>
                  <a:gd name="connsiteY4" fmla="*/ 19050 h 2895600"/>
                  <a:gd name="connsiteX5" fmla="*/ 4267200 w 4762500"/>
                  <a:gd name="connsiteY5" fmla="*/ 57150 h 2895600"/>
                  <a:gd name="connsiteX6" fmla="*/ 4762500 w 4762500"/>
                  <a:gd name="connsiteY6" fmla="*/ 209550 h 2895600"/>
                  <a:gd name="connsiteX7" fmla="*/ 4400550 w 4762500"/>
                  <a:gd name="connsiteY7" fmla="*/ 361950 h 2895600"/>
                  <a:gd name="connsiteX8" fmla="*/ 3981450 w 4762500"/>
                  <a:gd name="connsiteY8" fmla="*/ 495300 h 2895600"/>
                  <a:gd name="connsiteX9" fmla="*/ 3486150 w 4762500"/>
                  <a:gd name="connsiteY9" fmla="*/ 628650 h 2895600"/>
                  <a:gd name="connsiteX10" fmla="*/ 3524250 w 4762500"/>
                  <a:gd name="connsiteY10" fmla="*/ 742950 h 2895600"/>
                  <a:gd name="connsiteX11" fmla="*/ 3790950 w 4762500"/>
                  <a:gd name="connsiteY11" fmla="*/ 857250 h 2895600"/>
                  <a:gd name="connsiteX12" fmla="*/ 3067050 w 4762500"/>
                  <a:gd name="connsiteY12" fmla="*/ 933450 h 2895600"/>
                  <a:gd name="connsiteX13" fmla="*/ 2724150 w 4762500"/>
                  <a:gd name="connsiteY13" fmla="*/ 914400 h 2895600"/>
                  <a:gd name="connsiteX14" fmla="*/ 3028950 w 4762500"/>
                  <a:gd name="connsiteY14" fmla="*/ 1181100 h 2895600"/>
                  <a:gd name="connsiteX15" fmla="*/ 3657600 w 4762500"/>
                  <a:gd name="connsiteY15" fmla="*/ 1257300 h 2895600"/>
                  <a:gd name="connsiteX16" fmla="*/ 3714750 w 4762500"/>
                  <a:gd name="connsiteY16" fmla="*/ 1447800 h 2895600"/>
                  <a:gd name="connsiteX17" fmla="*/ 2171700 w 4762500"/>
                  <a:gd name="connsiteY17" fmla="*/ 1504950 h 2895600"/>
                  <a:gd name="connsiteX18" fmla="*/ 1866900 w 4762500"/>
                  <a:gd name="connsiteY18" fmla="*/ 1562100 h 2895600"/>
                  <a:gd name="connsiteX19" fmla="*/ 2209800 w 4762500"/>
                  <a:gd name="connsiteY19" fmla="*/ 1905000 h 2895600"/>
                  <a:gd name="connsiteX20" fmla="*/ 2400300 w 4762500"/>
                  <a:gd name="connsiteY20" fmla="*/ 2038350 h 2895600"/>
                  <a:gd name="connsiteX21" fmla="*/ 2000250 w 4762500"/>
                  <a:gd name="connsiteY21" fmla="*/ 2114550 h 2895600"/>
                  <a:gd name="connsiteX22" fmla="*/ 1600200 w 4762500"/>
                  <a:gd name="connsiteY22" fmla="*/ 2114550 h 2895600"/>
                  <a:gd name="connsiteX23" fmla="*/ 1981200 w 4762500"/>
                  <a:gd name="connsiteY23" fmla="*/ 2495550 h 2895600"/>
                  <a:gd name="connsiteX24" fmla="*/ 2381250 w 4762500"/>
                  <a:gd name="connsiteY24" fmla="*/ 2857500 h 2895600"/>
                  <a:gd name="connsiteX25" fmla="*/ 1409700 w 4762500"/>
                  <a:gd name="connsiteY25" fmla="*/ 2895600 h 2895600"/>
                  <a:gd name="connsiteX26" fmla="*/ 247650 w 4762500"/>
                  <a:gd name="connsiteY26" fmla="*/ 2819400 h 2895600"/>
                  <a:gd name="connsiteX27" fmla="*/ 0 w 4762500"/>
                  <a:gd name="connsiteY27" fmla="*/ 95250 h 289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762500" h="2895600">
                    <a:moveTo>
                      <a:pt x="0" y="95250"/>
                    </a:moveTo>
                    <a:lnTo>
                      <a:pt x="857250" y="0"/>
                    </a:lnTo>
                    <a:lnTo>
                      <a:pt x="1447800" y="19050"/>
                    </a:lnTo>
                    <a:lnTo>
                      <a:pt x="2324100" y="19050"/>
                    </a:lnTo>
                    <a:lnTo>
                      <a:pt x="3448050" y="19050"/>
                    </a:lnTo>
                    <a:lnTo>
                      <a:pt x="4267200" y="57150"/>
                    </a:lnTo>
                    <a:lnTo>
                      <a:pt x="4762500" y="209550"/>
                    </a:lnTo>
                    <a:lnTo>
                      <a:pt x="4400550" y="361950"/>
                    </a:lnTo>
                    <a:lnTo>
                      <a:pt x="3981450" y="495300"/>
                    </a:lnTo>
                    <a:lnTo>
                      <a:pt x="3486150" y="628650"/>
                    </a:lnTo>
                    <a:lnTo>
                      <a:pt x="3524250" y="742950"/>
                    </a:lnTo>
                    <a:lnTo>
                      <a:pt x="3790950" y="857250"/>
                    </a:lnTo>
                    <a:lnTo>
                      <a:pt x="3067050" y="933450"/>
                    </a:lnTo>
                    <a:lnTo>
                      <a:pt x="2724150" y="914400"/>
                    </a:lnTo>
                    <a:lnTo>
                      <a:pt x="3028950" y="1181100"/>
                    </a:lnTo>
                    <a:lnTo>
                      <a:pt x="3657600" y="1257300"/>
                    </a:lnTo>
                    <a:lnTo>
                      <a:pt x="3714750" y="1447800"/>
                    </a:lnTo>
                    <a:lnTo>
                      <a:pt x="2171700" y="1504950"/>
                    </a:lnTo>
                    <a:lnTo>
                      <a:pt x="1866900" y="1562100"/>
                    </a:lnTo>
                    <a:lnTo>
                      <a:pt x="2209800" y="1905000"/>
                    </a:lnTo>
                    <a:lnTo>
                      <a:pt x="2400300" y="2038350"/>
                    </a:lnTo>
                    <a:lnTo>
                      <a:pt x="2000250" y="2114550"/>
                    </a:lnTo>
                    <a:lnTo>
                      <a:pt x="1600200" y="2114550"/>
                    </a:lnTo>
                    <a:lnTo>
                      <a:pt x="1981200" y="2495550"/>
                    </a:lnTo>
                    <a:lnTo>
                      <a:pt x="2381250" y="2857500"/>
                    </a:lnTo>
                    <a:lnTo>
                      <a:pt x="1409700" y="2895600"/>
                    </a:lnTo>
                    <a:lnTo>
                      <a:pt x="247650" y="2819400"/>
                    </a:lnTo>
                    <a:lnTo>
                      <a:pt x="0" y="952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3105150" y="5467350"/>
                <a:ext cx="266700" cy="2143125"/>
              </a:xfrm>
              <a:custGeom>
                <a:avLst/>
                <a:gdLst>
                  <a:gd name="connsiteX0" fmla="*/ 0 w 266700"/>
                  <a:gd name="connsiteY0" fmla="*/ 0 h 2143125"/>
                  <a:gd name="connsiteX1" fmla="*/ 180975 w 266700"/>
                  <a:gd name="connsiteY1" fmla="*/ 38100 h 2143125"/>
                  <a:gd name="connsiteX2" fmla="*/ 180975 w 266700"/>
                  <a:gd name="connsiteY2" fmla="*/ 200025 h 2143125"/>
                  <a:gd name="connsiteX3" fmla="*/ 200025 w 266700"/>
                  <a:gd name="connsiteY3" fmla="*/ 619125 h 2143125"/>
                  <a:gd name="connsiteX4" fmla="*/ 190500 w 266700"/>
                  <a:gd name="connsiteY4" fmla="*/ 933450 h 2143125"/>
                  <a:gd name="connsiteX5" fmla="*/ 266700 w 266700"/>
                  <a:gd name="connsiteY5" fmla="*/ 1333500 h 2143125"/>
                  <a:gd name="connsiteX6" fmla="*/ 257175 w 266700"/>
                  <a:gd name="connsiteY6" fmla="*/ 1638300 h 2143125"/>
                  <a:gd name="connsiteX7" fmla="*/ 209550 w 266700"/>
                  <a:gd name="connsiteY7" fmla="*/ 1885950 h 2143125"/>
                  <a:gd name="connsiteX8" fmla="*/ 238125 w 266700"/>
                  <a:gd name="connsiteY8" fmla="*/ 2143125 h 214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00" h="2143125">
                    <a:moveTo>
                      <a:pt x="0" y="0"/>
                    </a:moveTo>
                    <a:lnTo>
                      <a:pt x="180975" y="38100"/>
                    </a:lnTo>
                    <a:lnTo>
                      <a:pt x="180975" y="200025"/>
                    </a:lnTo>
                    <a:lnTo>
                      <a:pt x="200025" y="619125"/>
                    </a:lnTo>
                    <a:lnTo>
                      <a:pt x="190500" y="933450"/>
                    </a:lnTo>
                    <a:lnTo>
                      <a:pt x="266700" y="1333500"/>
                    </a:lnTo>
                    <a:lnTo>
                      <a:pt x="257175" y="1638300"/>
                    </a:lnTo>
                    <a:lnTo>
                      <a:pt x="209550" y="1885950"/>
                    </a:lnTo>
                    <a:lnTo>
                      <a:pt x="238125" y="21431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2867025" y="6029325"/>
                <a:ext cx="171450" cy="1581150"/>
              </a:xfrm>
              <a:custGeom>
                <a:avLst/>
                <a:gdLst>
                  <a:gd name="connsiteX0" fmla="*/ 171450 w 171450"/>
                  <a:gd name="connsiteY0" fmla="*/ 0 h 1581150"/>
                  <a:gd name="connsiteX1" fmla="*/ 85725 w 171450"/>
                  <a:gd name="connsiteY1" fmla="*/ 247650 h 1581150"/>
                  <a:gd name="connsiteX2" fmla="*/ 0 w 171450"/>
                  <a:gd name="connsiteY2" fmla="*/ 457200 h 1581150"/>
                  <a:gd name="connsiteX3" fmla="*/ 0 w 171450"/>
                  <a:gd name="connsiteY3" fmla="*/ 685800 h 1581150"/>
                  <a:gd name="connsiteX4" fmla="*/ 95250 w 171450"/>
                  <a:gd name="connsiteY4" fmla="*/ 857250 h 1581150"/>
                  <a:gd name="connsiteX5" fmla="*/ 133350 w 171450"/>
                  <a:gd name="connsiteY5" fmla="*/ 942975 h 1581150"/>
                  <a:gd name="connsiteX6" fmla="*/ 152400 w 171450"/>
                  <a:gd name="connsiteY6" fmla="*/ 1038225 h 1581150"/>
                  <a:gd name="connsiteX7" fmla="*/ 123825 w 171450"/>
                  <a:gd name="connsiteY7" fmla="*/ 1219200 h 1581150"/>
                  <a:gd name="connsiteX8" fmla="*/ 76200 w 171450"/>
                  <a:gd name="connsiteY8" fmla="*/ 1285875 h 1581150"/>
                  <a:gd name="connsiteX9" fmla="*/ 66675 w 171450"/>
                  <a:gd name="connsiteY9" fmla="*/ 1409700 h 1581150"/>
                  <a:gd name="connsiteX10" fmla="*/ 85725 w 171450"/>
                  <a:gd name="connsiteY10" fmla="*/ 1581150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581150">
                    <a:moveTo>
                      <a:pt x="171450" y="0"/>
                    </a:moveTo>
                    <a:lnTo>
                      <a:pt x="85725" y="247650"/>
                    </a:lnTo>
                    <a:lnTo>
                      <a:pt x="0" y="457200"/>
                    </a:lnTo>
                    <a:lnTo>
                      <a:pt x="0" y="685800"/>
                    </a:lnTo>
                    <a:lnTo>
                      <a:pt x="95250" y="857250"/>
                    </a:lnTo>
                    <a:cubicBezTo>
                      <a:pt x="125402" y="937654"/>
                      <a:pt x="104643" y="914268"/>
                      <a:pt x="133350" y="942975"/>
                    </a:cubicBezTo>
                    <a:lnTo>
                      <a:pt x="152400" y="1038225"/>
                    </a:lnTo>
                    <a:lnTo>
                      <a:pt x="123825" y="1219200"/>
                    </a:lnTo>
                    <a:lnTo>
                      <a:pt x="76200" y="1285875"/>
                    </a:lnTo>
                    <a:lnTo>
                      <a:pt x="66675" y="1409700"/>
                    </a:lnTo>
                    <a:lnTo>
                      <a:pt x="85725" y="158115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1676400" y="6610350"/>
                <a:ext cx="352425" cy="1000125"/>
              </a:xfrm>
              <a:custGeom>
                <a:avLst/>
                <a:gdLst>
                  <a:gd name="connsiteX0" fmla="*/ 0 w 352425"/>
                  <a:gd name="connsiteY0" fmla="*/ 0 h 1000125"/>
                  <a:gd name="connsiteX1" fmla="*/ 114300 w 352425"/>
                  <a:gd name="connsiteY1" fmla="*/ 66675 h 1000125"/>
                  <a:gd name="connsiteX2" fmla="*/ 257175 w 352425"/>
                  <a:gd name="connsiteY2" fmla="*/ 95250 h 1000125"/>
                  <a:gd name="connsiteX3" fmla="*/ 304800 w 352425"/>
                  <a:gd name="connsiteY3" fmla="*/ 333375 h 1000125"/>
                  <a:gd name="connsiteX4" fmla="*/ 314325 w 352425"/>
                  <a:gd name="connsiteY4" fmla="*/ 485775 h 1000125"/>
                  <a:gd name="connsiteX5" fmla="*/ 257175 w 352425"/>
                  <a:gd name="connsiteY5" fmla="*/ 657225 h 1000125"/>
                  <a:gd name="connsiteX6" fmla="*/ 323850 w 352425"/>
                  <a:gd name="connsiteY6" fmla="*/ 790575 h 1000125"/>
                  <a:gd name="connsiteX7" fmla="*/ 352425 w 352425"/>
                  <a:gd name="connsiteY7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000125">
                    <a:moveTo>
                      <a:pt x="0" y="0"/>
                    </a:moveTo>
                    <a:lnTo>
                      <a:pt x="114300" y="66675"/>
                    </a:lnTo>
                    <a:lnTo>
                      <a:pt x="257175" y="95250"/>
                    </a:lnTo>
                    <a:lnTo>
                      <a:pt x="304800" y="333375"/>
                    </a:lnTo>
                    <a:lnTo>
                      <a:pt x="314325" y="485775"/>
                    </a:lnTo>
                    <a:lnTo>
                      <a:pt x="257175" y="657225"/>
                    </a:lnTo>
                    <a:lnTo>
                      <a:pt x="323850" y="790575"/>
                    </a:lnTo>
                    <a:lnTo>
                      <a:pt x="352425" y="100012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1543050" y="7315200"/>
                <a:ext cx="247650" cy="295275"/>
              </a:xfrm>
              <a:custGeom>
                <a:avLst/>
                <a:gdLst>
                  <a:gd name="connsiteX0" fmla="*/ 0 w 247650"/>
                  <a:gd name="connsiteY0" fmla="*/ 0 h 295275"/>
                  <a:gd name="connsiteX1" fmla="*/ 161925 w 247650"/>
                  <a:gd name="connsiteY1" fmla="*/ 0 h 295275"/>
                  <a:gd name="connsiteX2" fmla="*/ 238125 w 247650"/>
                  <a:gd name="connsiteY2" fmla="*/ 133350 h 295275"/>
                  <a:gd name="connsiteX3" fmla="*/ 247650 w 247650"/>
                  <a:gd name="connsiteY3" fmla="*/ 2952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650" h="295275">
                    <a:moveTo>
                      <a:pt x="0" y="0"/>
                    </a:moveTo>
                    <a:lnTo>
                      <a:pt x="161925" y="0"/>
                    </a:lnTo>
                    <a:lnTo>
                      <a:pt x="238125" y="133350"/>
                    </a:lnTo>
                    <a:lnTo>
                      <a:pt x="247650" y="29527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9" name="Picture 4" descr="http://ansible.uk/cons/cacti.gif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9346"/>
              <a:stretch/>
            </p:blipFill>
            <p:spPr bwMode="auto">
              <a:xfrm>
                <a:off x="-50560" y="-299907"/>
                <a:ext cx="1155460" cy="54575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6" name="Picture 2" descr="http://cdn.mysitemyway.com/etc-mysitemyway/icons/legacy-previews/icons/magic-marker-icons-natural-wonders/115614-magic-marker-icon-natural-wonders-grass1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965" y="4030328"/>
                <a:ext cx="859320" cy="859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http://cdn.mysitemyway.com/etc-mysitemyway/icons/legacy-previews/icons/glossy-black-icons-natural-wonders/051384-glossy-black-icon-natural-wonders-leaf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24555" y="3835380"/>
                <a:ext cx="1271011" cy="12710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2" name="Group 71"/>
            <p:cNvGrpSpPr/>
            <p:nvPr/>
          </p:nvGrpSpPr>
          <p:grpSpPr>
            <a:xfrm>
              <a:off x="736845" y="1943698"/>
              <a:ext cx="2074070" cy="4938843"/>
              <a:chOff x="1600200" y="371475"/>
              <a:chExt cx="2566988" cy="6031706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655094" y="371475"/>
                <a:ext cx="1057275" cy="1154906"/>
                <a:chOff x="2655094" y="371475"/>
                <a:chExt cx="1057275" cy="1154906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2655094" y="685800"/>
                  <a:ext cx="1057275" cy="230981"/>
                </a:xfrm>
                <a:custGeom>
                  <a:avLst/>
                  <a:gdLst>
                    <a:gd name="connsiteX0" fmla="*/ 0 w 1057275"/>
                    <a:gd name="connsiteY0" fmla="*/ 176213 h 230981"/>
                    <a:gd name="connsiteX1" fmla="*/ 66675 w 1057275"/>
                    <a:gd name="connsiteY1" fmla="*/ 119063 h 230981"/>
                    <a:gd name="connsiteX2" fmla="*/ 126206 w 1057275"/>
                    <a:gd name="connsiteY2" fmla="*/ 85725 h 230981"/>
                    <a:gd name="connsiteX3" fmla="*/ 176212 w 1057275"/>
                    <a:gd name="connsiteY3" fmla="*/ 69056 h 230981"/>
                    <a:gd name="connsiteX4" fmla="*/ 245269 w 1057275"/>
                    <a:gd name="connsiteY4" fmla="*/ 47625 h 230981"/>
                    <a:gd name="connsiteX5" fmla="*/ 330994 w 1057275"/>
                    <a:gd name="connsiteY5" fmla="*/ 26194 h 230981"/>
                    <a:gd name="connsiteX6" fmla="*/ 461962 w 1057275"/>
                    <a:gd name="connsiteY6" fmla="*/ 9525 h 230981"/>
                    <a:gd name="connsiteX7" fmla="*/ 547687 w 1057275"/>
                    <a:gd name="connsiteY7" fmla="*/ 2381 h 230981"/>
                    <a:gd name="connsiteX8" fmla="*/ 607219 w 1057275"/>
                    <a:gd name="connsiteY8" fmla="*/ 0 h 230981"/>
                    <a:gd name="connsiteX9" fmla="*/ 661987 w 1057275"/>
                    <a:gd name="connsiteY9" fmla="*/ 4763 h 230981"/>
                    <a:gd name="connsiteX10" fmla="*/ 721519 w 1057275"/>
                    <a:gd name="connsiteY10" fmla="*/ 19050 h 230981"/>
                    <a:gd name="connsiteX11" fmla="*/ 795337 w 1057275"/>
                    <a:gd name="connsiteY11" fmla="*/ 40481 h 230981"/>
                    <a:gd name="connsiteX12" fmla="*/ 878681 w 1057275"/>
                    <a:gd name="connsiteY12" fmla="*/ 64294 h 230981"/>
                    <a:gd name="connsiteX13" fmla="*/ 954881 w 1057275"/>
                    <a:gd name="connsiteY13" fmla="*/ 88106 h 230981"/>
                    <a:gd name="connsiteX14" fmla="*/ 1028700 w 1057275"/>
                    <a:gd name="connsiteY14" fmla="*/ 107156 h 230981"/>
                    <a:gd name="connsiteX15" fmla="*/ 1057275 w 1057275"/>
                    <a:gd name="connsiteY15" fmla="*/ 119063 h 230981"/>
                    <a:gd name="connsiteX16" fmla="*/ 1033462 w 1057275"/>
                    <a:gd name="connsiteY16" fmla="*/ 159544 h 230981"/>
                    <a:gd name="connsiteX17" fmla="*/ 990600 w 1057275"/>
                    <a:gd name="connsiteY17" fmla="*/ 178594 h 230981"/>
                    <a:gd name="connsiteX18" fmla="*/ 954881 w 1057275"/>
                    <a:gd name="connsiteY18" fmla="*/ 197644 h 230981"/>
                    <a:gd name="connsiteX19" fmla="*/ 907256 w 1057275"/>
                    <a:gd name="connsiteY19" fmla="*/ 197644 h 230981"/>
                    <a:gd name="connsiteX20" fmla="*/ 823912 w 1057275"/>
                    <a:gd name="connsiteY20" fmla="*/ 202406 h 230981"/>
                    <a:gd name="connsiteX21" fmla="*/ 802481 w 1057275"/>
                    <a:gd name="connsiteY21" fmla="*/ 202406 h 230981"/>
                    <a:gd name="connsiteX22" fmla="*/ 235744 w 1057275"/>
                    <a:gd name="connsiteY22" fmla="*/ 223838 h 230981"/>
                    <a:gd name="connsiteX23" fmla="*/ 128587 w 1057275"/>
                    <a:gd name="connsiteY23" fmla="*/ 230981 h 230981"/>
                    <a:gd name="connsiteX24" fmla="*/ 61912 w 1057275"/>
                    <a:gd name="connsiteY24" fmla="*/ 226219 h 230981"/>
                    <a:gd name="connsiteX25" fmla="*/ 19050 w 1057275"/>
                    <a:gd name="connsiteY25" fmla="*/ 223838 h 230981"/>
                    <a:gd name="connsiteX26" fmla="*/ 0 w 1057275"/>
                    <a:gd name="connsiteY26" fmla="*/ 176213 h 230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057275" h="230981">
                      <a:moveTo>
                        <a:pt x="0" y="176213"/>
                      </a:moveTo>
                      <a:lnTo>
                        <a:pt x="66675" y="119063"/>
                      </a:lnTo>
                      <a:lnTo>
                        <a:pt x="126206" y="85725"/>
                      </a:lnTo>
                      <a:lnTo>
                        <a:pt x="176212" y="69056"/>
                      </a:lnTo>
                      <a:lnTo>
                        <a:pt x="245269" y="47625"/>
                      </a:lnTo>
                      <a:lnTo>
                        <a:pt x="330994" y="26194"/>
                      </a:lnTo>
                      <a:lnTo>
                        <a:pt x="461962" y="9525"/>
                      </a:lnTo>
                      <a:lnTo>
                        <a:pt x="547687" y="2381"/>
                      </a:lnTo>
                      <a:lnTo>
                        <a:pt x="607219" y="0"/>
                      </a:lnTo>
                      <a:lnTo>
                        <a:pt x="661987" y="4763"/>
                      </a:lnTo>
                      <a:lnTo>
                        <a:pt x="721519" y="19050"/>
                      </a:lnTo>
                      <a:lnTo>
                        <a:pt x="795337" y="40481"/>
                      </a:lnTo>
                      <a:lnTo>
                        <a:pt x="878681" y="64294"/>
                      </a:lnTo>
                      <a:lnTo>
                        <a:pt x="954881" y="88106"/>
                      </a:lnTo>
                      <a:lnTo>
                        <a:pt x="1028700" y="107156"/>
                      </a:lnTo>
                      <a:lnTo>
                        <a:pt x="1057275" y="119063"/>
                      </a:lnTo>
                      <a:lnTo>
                        <a:pt x="1033462" y="159544"/>
                      </a:lnTo>
                      <a:lnTo>
                        <a:pt x="990600" y="178594"/>
                      </a:lnTo>
                      <a:lnTo>
                        <a:pt x="954881" y="197644"/>
                      </a:lnTo>
                      <a:lnTo>
                        <a:pt x="907256" y="197644"/>
                      </a:lnTo>
                      <a:lnTo>
                        <a:pt x="823912" y="202406"/>
                      </a:lnTo>
                      <a:lnTo>
                        <a:pt x="802481" y="202406"/>
                      </a:lnTo>
                      <a:lnTo>
                        <a:pt x="235744" y="223838"/>
                      </a:lnTo>
                      <a:lnTo>
                        <a:pt x="128587" y="230981"/>
                      </a:lnTo>
                      <a:lnTo>
                        <a:pt x="61912" y="226219"/>
                      </a:lnTo>
                      <a:lnTo>
                        <a:pt x="19050" y="223838"/>
                      </a:lnTo>
                      <a:lnTo>
                        <a:pt x="0" y="17621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228975" y="759619"/>
                  <a:ext cx="257175" cy="414337"/>
                </a:xfrm>
                <a:custGeom>
                  <a:avLst/>
                  <a:gdLst>
                    <a:gd name="connsiteX0" fmla="*/ 23813 w 257175"/>
                    <a:gd name="connsiteY0" fmla="*/ 366712 h 414337"/>
                    <a:gd name="connsiteX1" fmla="*/ 76200 w 257175"/>
                    <a:gd name="connsiteY1" fmla="*/ 388144 h 414337"/>
                    <a:gd name="connsiteX2" fmla="*/ 107156 w 257175"/>
                    <a:gd name="connsiteY2" fmla="*/ 400050 h 414337"/>
                    <a:gd name="connsiteX3" fmla="*/ 138113 w 257175"/>
                    <a:gd name="connsiteY3" fmla="*/ 407194 h 414337"/>
                    <a:gd name="connsiteX4" fmla="*/ 164306 w 257175"/>
                    <a:gd name="connsiteY4" fmla="*/ 414337 h 414337"/>
                    <a:gd name="connsiteX5" fmla="*/ 192881 w 257175"/>
                    <a:gd name="connsiteY5" fmla="*/ 402431 h 414337"/>
                    <a:gd name="connsiteX6" fmla="*/ 192881 w 257175"/>
                    <a:gd name="connsiteY6" fmla="*/ 402431 h 414337"/>
                    <a:gd name="connsiteX7" fmla="*/ 204788 w 257175"/>
                    <a:gd name="connsiteY7" fmla="*/ 371475 h 414337"/>
                    <a:gd name="connsiteX8" fmla="*/ 204788 w 257175"/>
                    <a:gd name="connsiteY8" fmla="*/ 350044 h 414337"/>
                    <a:gd name="connsiteX9" fmla="*/ 211931 w 257175"/>
                    <a:gd name="connsiteY9" fmla="*/ 338137 h 414337"/>
                    <a:gd name="connsiteX10" fmla="*/ 221456 w 257175"/>
                    <a:gd name="connsiteY10" fmla="*/ 319087 h 414337"/>
                    <a:gd name="connsiteX11" fmla="*/ 223838 w 257175"/>
                    <a:gd name="connsiteY11" fmla="*/ 309562 h 414337"/>
                    <a:gd name="connsiteX12" fmla="*/ 204788 w 257175"/>
                    <a:gd name="connsiteY12" fmla="*/ 302419 h 414337"/>
                    <a:gd name="connsiteX13" fmla="*/ 192881 w 257175"/>
                    <a:gd name="connsiteY13" fmla="*/ 300037 h 414337"/>
                    <a:gd name="connsiteX14" fmla="*/ 214313 w 257175"/>
                    <a:gd name="connsiteY14" fmla="*/ 280987 h 414337"/>
                    <a:gd name="connsiteX15" fmla="*/ 228600 w 257175"/>
                    <a:gd name="connsiteY15" fmla="*/ 271462 h 414337"/>
                    <a:gd name="connsiteX16" fmla="*/ 228600 w 257175"/>
                    <a:gd name="connsiteY16" fmla="*/ 261937 h 414337"/>
                    <a:gd name="connsiteX17" fmla="*/ 228600 w 257175"/>
                    <a:gd name="connsiteY17" fmla="*/ 235744 h 414337"/>
                    <a:gd name="connsiteX18" fmla="*/ 257175 w 257175"/>
                    <a:gd name="connsiteY18" fmla="*/ 207169 h 414337"/>
                    <a:gd name="connsiteX19" fmla="*/ 223838 w 257175"/>
                    <a:gd name="connsiteY19" fmla="*/ 142875 h 414337"/>
                    <a:gd name="connsiteX20" fmla="*/ 219075 w 257175"/>
                    <a:gd name="connsiteY20" fmla="*/ 116681 h 414337"/>
                    <a:gd name="connsiteX21" fmla="*/ 214313 w 257175"/>
                    <a:gd name="connsiteY21" fmla="*/ 95250 h 414337"/>
                    <a:gd name="connsiteX22" fmla="*/ 216694 w 257175"/>
                    <a:gd name="connsiteY22" fmla="*/ 76200 h 414337"/>
                    <a:gd name="connsiteX23" fmla="*/ 226219 w 257175"/>
                    <a:gd name="connsiteY23" fmla="*/ 50006 h 414337"/>
                    <a:gd name="connsiteX24" fmla="*/ 228600 w 257175"/>
                    <a:gd name="connsiteY24" fmla="*/ 40481 h 414337"/>
                    <a:gd name="connsiteX25" fmla="*/ 219075 w 257175"/>
                    <a:gd name="connsiteY25" fmla="*/ 14287 h 414337"/>
                    <a:gd name="connsiteX26" fmla="*/ 192881 w 257175"/>
                    <a:gd name="connsiteY26" fmla="*/ 7144 h 414337"/>
                    <a:gd name="connsiteX27" fmla="*/ 166688 w 257175"/>
                    <a:gd name="connsiteY27" fmla="*/ 0 h 414337"/>
                    <a:gd name="connsiteX28" fmla="*/ 135731 w 257175"/>
                    <a:gd name="connsiteY28" fmla="*/ 0 h 414337"/>
                    <a:gd name="connsiteX29" fmla="*/ 121444 w 257175"/>
                    <a:gd name="connsiteY29" fmla="*/ 19050 h 414337"/>
                    <a:gd name="connsiteX30" fmla="*/ 109538 w 257175"/>
                    <a:gd name="connsiteY30" fmla="*/ 35719 h 414337"/>
                    <a:gd name="connsiteX31" fmla="*/ 100013 w 257175"/>
                    <a:gd name="connsiteY31" fmla="*/ 42862 h 414337"/>
                    <a:gd name="connsiteX32" fmla="*/ 66675 w 257175"/>
                    <a:gd name="connsiteY32" fmla="*/ 54769 h 414337"/>
                    <a:gd name="connsiteX33" fmla="*/ 42863 w 257175"/>
                    <a:gd name="connsiteY33" fmla="*/ 73819 h 414337"/>
                    <a:gd name="connsiteX34" fmla="*/ 23813 w 257175"/>
                    <a:gd name="connsiteY34" fmla="*/ 97631 h 414337"/>
                    <a:gd name="connsiteX35" fmla="*/ 4763 w 257175"/>
                    <a:gd name="connsiteY35" fmla="*/ 133350 h 414337"/>
                    <a:gd name="connsiteX36" fmla="*/ 0 w 257175"/>
                    <a:gd name="connsiteY36" fmla="*/ 161925 h 414337"/>
                    <a:gd name="connsiteX37" fmla="*/ 7144 w 257175"/>
                    <a:gd name="connsiteY37" fmla="*/ 223837 h 414337"/>
                    <a:gd name="connsiteX38" fmla="*/ 19050 w 257175"/>
                    <a:gd name="connsiteY38" fmla="*/ 295275 h 414337"/>
                    <a:gd name="connsiteX39" fmla="*/ 23813 w 257175"/>
                    <a:gd name="connsiteY39" fmla="*/ 366712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57175" h="414337">
                      <a:moveTo>
                        <a:pt x="23813" y="366712"/>
                      </a:moveTo>
                      <a:lnTo>
                        <a:pt x="76200" y="388144"/>
                      </a:lnTo>
                      <a:lnTo>
                        <a:pt x="107156" y="400050"/>
                      </a:lnTo>
                      <a:lnTo>
                        <a:pt x="138113" y="407194"/>
                      </a:lnTo>
                      <a:lnTo>
                        <a:pt x="164306" y="414337"/>
                      </a:lnTo>
                      <a:lnTo>
                        <a:pt x="192881" y="402431"/>
                      </a:lnTo>
                      <a:lnTo>
                        <a:pt x="192881" y="402431"/>
                      </a:lnTo>
                      <a:lnTo>
                        <a:pt x="204788" y="371475"/>
                      </a:lnTo>
                      <a:lnTo>
                        <a:pt x="204788" y="350044"/>
                      </a:lnTo>
                      <a:lnTo>
                        <a:pt x="211931" y="338137"/>
                      </a:lnTo>
                      <a:lnTo>
                        <a:pt x="221456" y="319087"/>
                      </a:lnTo>
                      <a:lnTo>
                        <a:pt x="223838" y="309562"/>
                      </a:lnTo>
                      <a:lnTo>
                        <a:pt x="204788" y="302419"/>
                      </a:lnTo>
                      <a:lnTo>
                        <a:pt x="192881" y="300037"/>
                      </a:lnTo>
                      <a:lnTo>
                        <a:pt x="214313" y="280987"/>
                      </a:lnTo>
                      <a:lnTo>
                        <a:pt x="228600" y="271462"/>
                      </a:lnTo>
                      <a:lnTo>
                        <a:pt x="228600" y="261937"/>
                      </a:lnTo>
                      <a:lnTo>
                        <a:pt x="228600" y="235744"/>
                      </a:lnTo>
                      <a:lnTo>
                        <a:pt x="257175" y="207169"/>
                      </a:lnTo>
                      <a:lnTo>
                        <a:pt x="223838" y="142875"/>
                      </a:lnTo>
                      <a:lnTo>
                        <a:pt x="219075" y="116681"/>
                      </a:lnTo>
                      <a:lnTo>
                        <a:pt x="214313" y="95250"/>
                      </a:lnTo>
                      <a:lnTo>
                        <a:pt x="216694" y="76200"/>
                      </a:lnTo>
                      <a:lnTo>
                        <a:pt x="226219" y="50006"/>
                      </a:lnTo>
                      <a:lnTo>
                        <a:pt x="228600" y="40481"/>
                      </a:lnTo>
                      <a:lnTo>
                        <a:pt x="219075" y="14287"/>
                      </a:lnTo>
                      <a:lnTo>
                        <a:pt x="192881" y="7144"/>
                      </a:lnTo>
                      <a:lnTo>
                        <a:pt x="166688" y="0"/>
                      </a:lnTo>
                      <a:lnTo>
                        <a:pt x="135731" y="0"/>
                      </a:lnTo>
                      <a:lnTo>
                        <a:pt x="121444" y="19050"/>
                      </a:lnTo>
                      <a:lnTo>
                        <a:pt x="109538" y="35719"/>
                      </a:lnTo>
                      <a:lnTo>
                        <a:pt x="100013" y="42862"/>
                      </a:lnTo>
                      <a:lnTo>
                        <a:pt x="66675" y="54769"/>
                      </a:lnTo>
                      <a:lnTo>
                        <a:pt x="42863" y="73819"/>
                      </a:lnTo>
                      <a:lnTo>
                        <a:pt x="23813" y="97631"/>
                      </a:lnTo>
                      <a:lnTo>
                        <a:pt x="4763" y="133350"/>
                      </a:lnTo>
                      <a:lnTo>
                        <a:pt x="0" y="161925"/>
                      </a:lnTo>
                      <a:lnTo>
                        <a:pt x="7144" y="223837"/>
                      </a:lnTo>
                      <a:lnTo>
                        <a:pt x="19050" y="295275"/>
                      </a:lnTo>
                      <a:lnTo>
                        <a:pt x="23813" y="3667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2919413" y="371475"/>
                  <a:ext cx="521493" cy="278606"/>
                </a:xfrm>
                <a:custGeom>
                  <a:avLst/>
                  <a:gdLst>
                    <a:gd name="connsiteX0" fmla="*/ 0 w 521493"/>
                    <a:gd name="connsiteY0" fmla="*/ 233363 h 278606"/>
                    <a:gd name="connsiteX1" fmla="*/ 19050 w 521493"/>
                    <a:gd name="connsiteY1" fmla="*/ 145256 h 278606"/>
                    <a:gd name="connsiteX2" fmla="*/ 76200 w 521493"/>
                    <a:gd name="connsiteY2" fmla="*/ 111919 h 278606"/>
                    <a:gd name="connsiteX3" fmla="*/ 150018 w 521493"/>
                    <a:gd name="connsiteY3" fmla="*/ 54769 h 278606"/>
                    <a:gd name="connsiteX4" fmla="*/ 223837 w 521493"/>
                    <a:gd name="connsiteY4" fmla="*/ 33338 h 278606"/>
                    <a:gd name="connsiteX5" fmla="*/ 309562 w 521493"/>
                    <a:gd name="connsiteY5" fmla="*/ 4763 h 278606"/>
                    <a:gd name="connsiteX6" fmla="*/ 357187 w 521493"/>
                    <a:gd name="connsiteY6" fmla="*/ 0 h 278606"/>
                    <a:gd name="connsiteX7" fmla="*/ 395287 w 521493"/>
                    <a:gd name="connsiteY7" fmla="*/ 4763 h 278606"/>
                    <a:gd name="connsiteX8" fmla="*/ 447675 w 521493"/>
                    <a:gd name="connsiteY8" fmla="*/ 35719 h 278606"/>
                    <a:gd name="connsiteX9" fmla="*/ 471487 w 521493"/>
                    <a:gd name="connsiteY9" fmla="*/ 52388 h 278606"/>
                    <a:gd name="connsiteX10" fmla="*/ 478631 w 521493"/>
                    <a:gd name="connsiteY10" fmla="*/ 100013 h 278606"/>
                    <a:gd name="connsiteX11" fmla="*/ 488156 w 521493"/>
                    <a:gd name="connsiteY11" fmla="*/ 147638 h 278606"/>
                    <a:gd name="connsiteX12" fmla="*/ 492918 w 521493"/>
                    <a:gd name="connsiteY12" fmla="*/ 183356 h 278606"/>
                    <a:gd name="connsiteX13" fmla="*/ 500062 w 521493"/>
                    <a:gd name="connsiteY13" fmla="*/ 207169 h 278606"/>
                    <a:gd name="connsiteX14" fmla="*/ 497681 w 521493"/>
                    <a:gd name="connsiteY14" fmla="*/ 238125 h 278606"/>
                    <a:gd name="connsiteX15" fmla="*/ 521493 w 521493"/>
                    <a:gd name="connsiteY15" fmla="*/ 278606 h 278606"/>
                    <a:gd name="connsiteX16" fmla="*/ 459581 w 521493"/>
                    <a:gd name="connsiteY16" fmla="*/ 266700 h 278606"/>
                    <a:gd name="connsiteX17" fmla="*/ 361950 w 521493"/>
                    <a:gd name="connsiteY17" fmla="*/ 240506 h 278606"/>
                    <a:gd name="connsiteX18" fmla="*/ 311943 w 521493"/>
                    <a:gd name="connsiteY18" fmla="*/ 233363 h 278606"/>
                    <a:gd name="connsiteX19" fmla="*/ 290512 w 521493"/>
                    <a:gd name="connsiteY19" fmla="*/ 233363 h 278606"/>
                    <a:gd name="connsiteX20" fmla="*/ 211931 w 521493"/>
                    <a:gd name="connsiteY20" fmla="*/ 230981 h 278606"/>
                    <a:gd name="connsiteX21" fmla="*/ 80962 w 521493"/>
                    <a:gd name="connsiteY21" fmla="*/ 235744 h 278606"/>
                    <a:gd name="connsiteX22" fmla="*/ 0 w 521493"/>
                    <a:gd name="connsiteY22" fmla="*/ 233363 h 278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21493" h="278606">
                      <a:moveTo>
                        <a:pt x="0" y="233363"/>
                      </a:moveTo>
                      <a:lnTo>
                        <a:pt x="19050" y="145256"/>
                      </a:lnTo>
                      <a:lnTo>
                        <a:pt x="76200" y="111919"/>
                      </a:lnTo>
                      <a:lnTo>
                        <a:pt x="150018" y="54769"/>
                      </a:lnTo>
                      <a:lnTo>
                        <a:pt x="223837" y="33338"/>
                      </a:lnTo>
                      <a:lnTo>
                        <a:pt x="309562" y="4763"/>
                      </a:lnTo>
                      <a:lnTo>
                        <a:pt x="357187" y="0"/>
                      </a:lnTo>
                      <a:lnTo>
                        <a:pt x="395287" y="4763"/>
                      </a:lnTo>
                      <a:lnTo>
                        <a:pt x="447675" y="35719"/>
                      </a:lnTo>
                      <a:lnTo>
                        <a:pt x="471487" y="52388"/>
                      </a:lnTo>
                      <a:lnTo>
                        <a:pt x="478631" y="100013"/>
                      </a:lnTo>
                      <a:lnTo>
                        <a:pt x="488156" y="147638"/>
                      </a:lnTo>
                      <a:lnTo>
                        <a:pt x="492918" y="183356"/>
                      </a:lnTo>
                      <a:lnTo>
                        <a:pt x="500062" y="207169"/>
                      </a:lnTo>
                      <a:lnTo>
                        <a:pt x="497681" y="238125"/>
                      </a:lnTo>
                      <a:lnTo>
                        <a:pt x="521493" y="278606"/>
                      </a:lnTo>
                      <a:lnTo>
                        <a:pt x="459581" y="266700"/>
                      </a:lnTo>
                      <a:lnTo>
                        <a:pt x="361950" y="240506"/>
                      </a:lnTo>
                      <a:lnTo>
                        <a:pt x="311943" y="233363"/>
                      </a:lnTo>
                      <a:lnTo>
                        <a:pt x="290512" y="233363"/>
                      </a:lnTo>
                      <a:lnTo>
                        <a:pt x="211931" y="230981"/>
                      </a:lnTo>
                      <a:lnTo>
                        <a:pt x="80962" y="235744"/>
                      </a:lnTo>
                      <a:lnTo>
                        <a:pt x="0" y="2333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2897981" y="609600"/>
                  <a:ext cx="554832" cy="114300"/>
                </a:xfrm>
                <a:custGeom>
                  <a:avLst/>
                  <a:gdLst>
                    <a:gd name="connsiteX0" fmla="*/ 2382 w 554832"/>
                    <a:gd name="connsiteY0" fmla="*/ 114300 h 114300"/>
                    <a:gd name="connsiteX1" fmla="*/ 0 w 554832"/>
                    <a:gd name="connsiteY1" fmla="*/ 30956 h 114300"/>
                    <a:gd name="connsiteX2" fmla="*/ 19050 w 554832"/>
                    <a:gd name="connsiteY2" fmla="*/ 0 h 114300"/>
                    <a:gd name="connsiteX3" fmla="*/ 211932 w 554832"/>
                    <a:gd name="connsiteY3" fmla="*/ 0 h 114300"/>
                    <a:gd name="connsiteX4" fmla="*/ 269082 w 554832"/>
                    <a:gd name="connsiteY4" fmla="*/ 0 h 114300"/>
                    <a:gd name="connsiteX5" fmla="*/ 323850 w 554832"/>
                    <a:gd name="connsiteY5" fmla="*/ 0 h 114300"/>
                    <a:gd name="connsiteX6" fmla="*/ 371475 w 554832"/>
                    <a:gd name="connsiteY6" fmla="*/ 7144 h 114300"/>
                    <a:gd name="connsiteX7" fmla="*/ 438150 w 554832"/>
                    <a:gd name="connsiteY7" fmla="*/ 21431 h 114300"/>
                    <a:gd name="connsiteX8" fmla="*/ 547688 w 554832"/>
                    <a:gd name="connsiteY8" fmla="*/ 47625 h 114300"/>
                    <a:gd name="connsiteX9" fmla="*/ 554832 w 554832"/>
                    <a:gd name="connsiteY9" fmla="*/ 114300 h 114300"/>
                    <a:gd name="connsiteX10" fmla="*/ 478632 w 554832"/>
                    <a:gd name="connsiteY10" fmla="*/ 88106 h 114300"/>
                    <a:gd name="connsiteX11" fmla="*/ 419100 w 554832"/>
                    <a:gd name="connsiteY11" fmla="*/ 76200 h 114300"/>
                    <a:gd name="connsiteX12" fmla="*/ 369094 w 554832"/>
                    <a:gd name="connsiteY12" fmla="*/ 73819 h 114300"/>
                    <a:gd name="connsiteX13" fmla="*/ 252413 w 554832"/>
                    <a:gd name="connsiteY13" fmla="*/ 71438 h 114300"/>
                    <a:gd name="connsiteX14" fmla="*/ 183357 w 554832"/>
                    <a:gd name="connsiteY14" fmla="*/ 83344 h 114300"/>
                    <a:gd name="connsiteX15" fmla="*/ 76200 w 554832"/>
                    <a:gd name="connsiteY15" fmla="*/ 100013 h 114300"/>
                    <a:gd name="connsiteX16" fmla="*/ 2382 w 554832"/>
                    <a:gd name="connsiteY16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54832" h="114300">
                      <a:moveTo>
                        <a:pt x="2382" y="114300"/>
                      </a:moveTo>
                      <a:lnTo>
                        <a:pt x="0" y="30956"/>
                      </a:lnTo>
                      <a:lnTo>
                        <a:pt x="19050" y="0"/>
                      </a:lnTo>
                      <a:lnTo>
                        <a:pt x="211932" y="0"/>
                      </a:lnTo>
                      <a:lnTo>
                        <a:pt x="269082" y="0"/>
                      </a:lnTo>
                      <a:lnTo>
                        <a:pt x="323850" y="0"/>
                      </a:lnTo>
                      <a:lnTo>
                        <a:pt x="371475" y="7144"/>
                      </a:lnTo>
                      <a:lnTo>
                        <a:pt x="438150" y="21431"/>
                      </a:lnTo>
                      <a:lnTo>
                        <a:pt x="547688" y="47625"/>
                      </a:lnTo>
                      <a:lnTo>
                        <a:pt x="554832" y="114300"/>
                      </a:lnTo>
                      <a:lnTo>
                        <a:pt x="478632" y="88106"/>
                      </a:lnTo>
                      <a:lnTo>
                        <a:pt x="419100" y="76200"/>
                      </a:lnTo>
                      <a:lnTo>
                        <a:pt x="369094" y="73819"/>
                      </a:lnTo>
                      <a:lnTo>
                        <a:pt x="252413" y="71438"/>
                      </a:lnTo>
                      <a:lnTo>
                        <a:pt x="183357" y="83344"/>
                      </a:lnTo>
                      <a:lnTo>
                        <a:pt x="76200" y="100013"/>
                      </a:lnTo>
                      <a:lnTo>
                        <a:pt x="2382" y="114300"/>
                      </a:lnTo>
                      <a:close/>
                    </a:path>
                  </a:pathLst>
                </a:custGeom>
                <a:pattFill prst="sphere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2809875" y="738188"/>
                  <a:ext cx="633413" cy="788193"/>
                </a:xfrm>
                <a:custGeom>
                  <a:avLst/>
                  <a:gdLst>
                    <a:gd name="connsiteX0" fmla="*/ 633413 w 633413"/>
                    <a:gd name="connsiteY0" fmla="*/ 33337 h 788193"/>
                    <a:gd name="connsiteX1" fmla="*/ 581025 w 633413"/>
                    <a:gd name="connsiteY1" fmla="*/ 16668 h 788193"/>
                    <a:gd name="connsiteX2" fmla="*/ 542925 w 633413"/>
                    <a:gd name="connsiteY2" fmla="*/ 33337 h 788193"/>
                    <a:gd name="connsiteX3" fmla="*/ 523875 w 633413"/>
                    <a:gd name="connsiteY3" fmla="*/ 69056 h 788193"/>
                    <a:gd name="connsiteX4" fmla="*/ 481013 w 633413"/>
                    <a:gd name="connsiteY4" fmla="*/ 83343 h 788193"/>
                    <a:gd name="connsiteX5" fmla="*/ 459581 w 633413"/>
                    <a:gd name="connsiteY5" fmla="*/ 95250 h 788193"/>
                    <a:gd name="connsiteX6" fmla="*/ 438150 w 633413"/>
                    <a:gd name="connsiteY6" fmla="*/ 128587 h 788193"/>
                    <a:gd name="connsiteX7" fmla="*/ 416719 w 633413"/>
                    <a:gd name="connsiteY7" fmla="*/ 150018 h 788193"/>
                    <a:gd name="connsiteX8" fmla="*/ 423863 w 633413"/>
                    <a:gd name="connsiteY8" fmla="*/ 211931 h 788193"/>
                    <a:gd name="connsiteX9" fmla="*/ 433388 w 633413"/>
                    <a:gd name="connsiteY9" fmla="*/ 252412 h 788193"/>
                    <a:gd name="connsiteX10" fmla="*/ 440531 w 633413"/>
                    <a:gd name="connsiteY10" fmla="*/ 350043 h 788193"/>
                    <a:gd name="connsiteX11" fmla="*/ 433388 w 633413"/>
                    <a:gd name="connsiteY11" fmla="*/ 404812 h 788193"/>
                    <a:gd name="connsiteX12" fmla="*/ 431006 w 633413"/>
                    <a:gd name="connsiteY12" fmla="*/ 447675 h 788193"/>
                    <a:gd name="connsiteX13" fmla="*/ 426244 w 633413"/>
                    <a:gd name="connsiteY13" fmla="*/ 488156 h 788193"/>
                    <a:gd name="connsiteX14" fmla="*/ 438150 w 633413"/>
                    <a:gd name="connsiteY14" fmla="*/ 516731 h 788193"/>
                    <a:gd name="connsiteX15" fmla="*/ 457200 w 633413"/>
                    <a:gd name="connsiteY15" fmla="*/ 516731 h 788193"/>
                    <a:gd name="connsiteX16" fmla="*/ 457200 w 633413"/>
                    <a:gd name="connsiteY16" fmla="*/ 516731 h 788193"/>
                    <a:gd name="connsiteX17" fmla="*/ 490538 w 633413"/>
                    <a:gd name="connsiteY17" fmla="*/ 535781 h 788193"/>
                    <a:gd name="connsiteX18" fmla="*/ 497681 w 633413"/>
                    <a:gd name="connsiteY18" fmla="*/ 554831 h 788193"/>
                    <a:gd name="connsiteX19" fmla="*/ 497681 w 633413"/>
                    <a:gd name="connsiteY19" fmla="*/ 554831 h 788193"/>
                    <a:gd name="connsiteX20" fmla="*/ 504825 w 633413"/>
                    <a:gd name="connsiteY20" fmla="*/ 576262 h 788193"/>
                    <a:gd name="connsiteX21" fmla="*/ 514350 w 633413"/>
                    <a:gd name="connsiteY21" fmla="*/ 581025 h 788193"/>
                    <a:gd name="connsiteX22" fmla="*/ 545306 w 633413"/>
                    <a:gd name="connsiteY22" fmla="*/ 604837 h 788193"/>
                    <a:gd name="connsiteX23" fmla="*/ 552450 w 633413"/>
                    <a:gd name="connsiteY23" fmla="*/ 628650 h 788193"/>
                    <a:gd name="connsiteX24" fmla="*/ 547688 w 633413"/>
                    <a:gd name="connsiteY24" fmla="*/ 640556 h 788193"/>
                    <a:gd name="connsiteX25" fmla="*/ 573881 w 633413"/>
                    <a:gd name="connsiteY25" fmla="*/ 669131 h 788193"/>
                    <a:gd name="connsiteX26" fmla="*/ 592931 w 633413"/>
                    <a:gd name="connsiteY26" fmla="*/ 697706 h 788193"/>
                    <a:gd name="connsiteX27" fmla="*/ 576263 w 633413"/>
                    <a:gd name="connsiteY27" fmla="*/ 721518 h 788193"/>
                    <a:gd name="connsiteX28" fmla="*/ 576263 w 633413"/>
                    <a:gd name="connsiteY28" fmla="*/ 721518 h 788193"/>
                    <a:gd name="connsiteX29" fmla="*/ 569119 w 633413"/>
                    <a:gd name="connsiteY29" fmla="*/ 740568 h 788193"/>
                    <a:gd name="connsiteX30" fmla="*/ 564356 w 633413"/>
                    <a:gd name="connsiteY30" fmla="*/ 766762 h 788193"/>
                    <a:gd name="connsiteX31" fmla="*/ 538163 w 633413"/>
                    <a:gd name="connsiteY31" fmla="*/ 788193 h 788193"/>
                    <a:gd name="connsiteX32" fmla="*/ 511969 w 633413"/>
                    <a:gd name="connsiteY32" fmla="*/ 776287 h 788193"/>
                    <a:gd name="connsiteX33" fmla="*/ 488156 w 633413"/>
                    <a:gd name="connsiteY33" fmla="*/ 752475 h 788193"/>
                    <a:gd name="connsiteX34" fmla="*/ 469106 w 633413"/>
                    <a:gd name="connsiteY34" fmla="*/ 752475 h 788193"/>
                    <a:gd name="connsiteX35" fmla="*/ 461963 w 633413"/>
                    <a:gd name="connsiteY35" fmla="*/ 728662 h 788193"/>
                    <a:gd name="connsiteX36" fmla="*/ 445294 w 633413"/>
                    <a:gd name="connsiteY36" fmla="*/ 723900 h 788193"/>
                    <a:gd name="connsiteX37" fmla="*/ 442913 w 633413"/>
                    <a:gd name="connsiteY37" fmla="*/ 704850 h 788193"/>
                    <a:gd name="connsiteX38" fmla="*/ 426244 w 633413"/>
                    <a:gd name="connsiteY38" fmla="*/ 690562 h 788193"/>
                    <a:gd name="connsiteX39" fmla="*/ 407194 w 633413"/>
                    <a:gd name="connsiteY39" fmla="*/ 673893 h 788193"/>
                    <a:gd name="connsiteX40" fmla="*/ 400050 w 633413"/>
                    <a:gd name="connsiteY40" fmla="*/ 657225 h 788193"/>
                    <a:gd name="connsiteX41" fmla="*/ 388144 w 633413"/>
                    <a:gd name="connsiteY41" fmla="*/ 631031 h 788193"/>
                    <a:gd name="connsiteX42" fmla="*/ 381000 w 633413"/>
                    <a:gd name="connsiteY42" fmla="*/ 621506 h 788193"/>
                    <a:gd name="connsiteX43" fmla="*/ 371475 w 633413"/>
                    <a:gd name="connsiteY43" fmla="*/ 614362 h 788193"/>
                    <a:gd name="connsiteX44" fmla="*/ 345281 w 633413"/>
                    <a:gd name="connsiteY44" fmla="*/ 611981 h 788193"/>
                    <a:gd name="connsiteX45" fmla="*/ 345281 w 633413"/>
                    <a:gd name="connsiteY45" fmla="*/ 607218 h 788193"/>
                    <a:gd name="connsiteX46" fmla="*/ 333375 w 633413"/>
                    <a:gd name="connsiteY46" fmla="*/ 583406 h 788193"/>
                    <a:gd name="connsiteX47" fmla="*/ 326231 w 633413"/>
                    <a:gd name="connsiteY47" fmla="*/ 564356 h 788193"/>
                    <a:gd name="connsiteX48" fmla="*/ 307181 w 633413"/>
                    <a:gd name="connsiteY48" fmla="*/ 552450 h 788193"/>
                    <a:gd name="connsiteX49" fmla="*/ 307181 w 633413"/>
                    <a:gd name="connsiteY49" fmla="*/ 545306 h 788193"/>
                    <a:gd name="connsiteX50" fmla="*/ 283369 w 633413"/>
                    <a:gd name="connsiteY50" fmla="*/ 514350 h 788193"/>
                    <a:gd name="connsiteX51" fmla="*/ 240506 w 633413"/>
                    <a:gd name="connsiteY51" fmla="*/ 485775 h 788193"/>
                    <a:gd name="connsiteX52" fmla="*/ 223838 w 633413"/>
                    <a:gd name="connsiteY52" fmla="*/ 461962 h 788193"/>
                    <a:gd name="connsiteX53" fmla="*/ 185738 w 633413"/>
                    <a:gd name="connsiteY53" fmla="*/ 440531 h 788193"/>
                    <a:gd name="connsiteX54" fmla="*/ 159544 w 633413"/>
                    <a:gd name="connsiteY54" fmla="*/ 442912 h 788193"/>
                    <a:gd name="connsiteX55" fmla="*/ 135731 w 633413"/>
                    <a:gd name="connsiteY55" fmla="*/ 454818 h 788193"/>
                    <a:gd name="connsiteX56" fmla="*/ 95250 w 633413"/>
                    <a:gd name="connsiteY56" fmla="*/ 461962 h 788193"/>
                    <a:gd name="connsiteX57" fmla="*/ 59531 w 633413"/>
                    <a:gd name="connsiteY57" fmla="*/ 461962 h 788193"/>
                    <a:gd name="connsiteX58" fmla="*/ 30956 w 633413"/>
                    <a:gd name="connsiteY58" fmla="*/ 445293 h 788193"/>
                    <a:gd name="connsiteX59" fmla="*/ 19050 w 633413"/>
                    <a:gd name="connsiteY59" fmla="*/ 397668 h 788193"/>
                    <a:gd name="connsiteX60" fmla="*/ 19050 w 633413"/>
                    <a:gd name="connsiteY60" fmla="*/ 352425 h 788193"/>
                    <a:gd name="connsiteX61" fmla="*/ 40481 w 633413"/>
                    <a:gd name="connsiteY61" fmla="*/ 309562 h 788193"/>
                    <a:gd name="connsiteX62" fmla="*/ 35719 w 633413"/>
                    <a:gd name="connsiteY62" fmla="*/ 285750 h 788193"/>
                    <a:gd name="connsiteX63" fmla="*/ 0 w 633413"/>
                    <a:gd name="connsiteY63" fmla="*/ 257175 h 788193"/>
                    <a:gd name="connsiteX64" fmla="*/ 42863 w 633413"/>
                    <a:gd name="connsiteY64" fmla="*/ 223837 h 788193"/>
                    <a:gd name="connsiteX65" fmla="*/ 52388 w 633413"/>
                    <a:gd name="connsiteY65" fmla="*/ 188118 h 788193"/>
                    <a:gd name="connsiteX66" fmla="*/ 61913 w 633413"/>
                    <a:gd name="connsiteY66" fmla="*/ 164306 h 788193"/>
                    <a:gd name="connsiteX67" fmla="*/ 2381 w 633413"/>
                    <a:gd name="connsiteY67" fmla="*/ 157162 h 788193"/>
                    <a:gd name="connsiteX68" fmla="*/ 2381 w 633413"/>
                    <a:gd name="connsiteY68" fmla="*/ 140493 h 788193"/>
                    <a:gd name="connsiteX69" fmla="*/ 30956 w 633413"/>
                    <a:gd name="connsiteY69" fmla="*/ 102393 h 788193"/>
                    <a:gd name="connsiteX70" fmla="*/ 88106 w 633413"/>
                    <a:gd name="connsiteY70" fmla="*/ 76200 h 788193"/>
                    <a:gd name="connsiteX71" fmla="*/ 164306 w 633413"/>
                    <a:gd name="connsiteY71" fmla="*/ 40481 h 788193"/>
                    <a:gd name="connsiteX72" fmla="*/ 219075 w 633413"/>
                    <a:gd name="connsiteY72" fmla="*/ 28575 h 788193"/>
                    <a:gd name="connsiteX73" fmla="*/ 273844 w 633413"/>
                    <a:gd name="connsiteY73" fmla="*/ 21431 h 788193"/>
                    <a:gd name="connsiteX74" fmla="*/ 338138 w 633413"/>
                    <a:gd name="connsiteY74" fmla="*/ 4762 h 788193"/>
                    <a:gd name="connsiteX75" fmla="*/ 366713 w 633413"/>
                    <a:gd name="connsiteY75" fmla="*/ 0 h 788193"/>
                    <a:gd name="connsiteX76" fmla="*/ 447675 w 633413"/>
                    <a:gd name="connsiteY76" fmla="*/ 2381 h 788193"/>
                    <a:gd name="connsiteX77" fmla="*/ 495300 w 633413"/>
                    <a:gd name="connsiteY77" fmla="*/ 2381 h 788193"/>
                    <a:gd name="connsiteX78" fmla="*/ 538163 w 633413"/>
                    <a:gd name="connsiteY78" fmla="*/ 9525 h 788193"/>
                    <a:gd name="connsiteX79" fmla="*/ 633413 w 633413"/>
                    <a:gd name="connsiteY79" fmla="*/ 33337 h 788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33413" h="788193">
                      <a:moveTo>
                        <a:pt x="633413" y="33337"/>
                      </a:moveTo>
                      <a:lnTo>
                        <a:pt x="581025" y="16668"/>
                      </a:lnTo>
                      <a:lnTo>
                        <a:pt x="542925" y="33337"/>
                      </a:lnTo>
                      <a:lnTo>
                        <a:pt x="523875" y="69056"/>
                      </a:lnTo>
                      <a:lnTo>
                        <a:pt x="481013" y="83343"/>
                      </a:lnTo>
                      <a:lnTo>
                        <a:pt x="459581" y="95250"/>
                      </a:lnTo>
                      <a:lnTo>
                        <a:pt x="438150" y="128587"/>
                      </a:lnTo>
                      <a:lnTo>
                        <a:pt x="416719" y="150018"/>
                      </a:lnTo>
                      <a:lnTo>
                        <a:pt x="423863" y="211931"/>
                      </a:lnTo>
                      <a:lnTo>
                        <a:pt x="433388" y="252412"/>
                      </a:lnTo>
                      <a:lnTo>
                        <a:pt x="440531" y="350043"/>
                      </a:lnTo>
                      <a:lnTo>
                        <a:pt x="433388" y="404812"/>
                      </a:lnTo>
                      <a:lnTo>
                        <a:pt x="431006" y="447675"/>
                      </a:lnTo>
                      <a:lnTo>
                        <a:pt x="426244" y="488156"/>
                      </a:lnTo>
                      <a:lnTo>
                        <a:pt x="438150" y="516731"/>
                      </a:lnTo>
                      <a:lnTo>
                        <a:pt x="457200" y="516731"/>
                      </a:lnTo>
                      <a:lnTo>
                        <a:pt x="457200" y="516731"/>
                      </a:lnTo>
                      <a:lnTo>
                        <a:pt x="490538" y="535781"/>
                      </a:lnTo>
                      <a:lnTo>
                        <a:pt x="497681" y="554831"/>
                      </a:lnTo>
                      <a:lnTo>
                        <a:pt x="497681" y="554831"/>
                      </a:lnTo>
                      <a:lnTo>
                        <a:pt x="504825" y="576262"/>
                      </a:lnTo>
                      <a:lnTo>
                        <a:pt x="514350" y="581025"/>
                      </a:lnTo>
                      <a:lnTo>
                        <a:pt x="545306" y="604837"/>
                      </a:lnTo>
                      <a:lnTo>
                        <a:pt x="552450" y="628650"/>
                      </a:lnTo>
                      <a:lnTo>
                        <a:pt x="547688" y="640556"/>
                      </a:lnTo>
                      <a:lnTo>
                        <a:pt x="573881" y="669131"/>
                      </a:lnTo>
                      <a:lnTo>
                        <a:pt x="592931" y="697706"/>
                      </a:lnTo>
                      <a:lnTo>
                        <a:pt x="576263" y="721518"/>
                      </a:lnTo>
                      <a:lnTo>
                        <a:pt x="576263" y="721518"/>
                      </a:lnTo>
                      <a:lnTo>
                        <a:pt x="569119" y="740568"/>
                      </a:lnTo>
                      <a:lnTo>
                        <a:pt x="564356" y="766762"/>
                      </a:lnTo>
                      <a:lnTo>
                        <a:pt x="538163" y="788193"/>
                      </a:lnTo>
                      <a:lnTo>
                        <a:pt x="511969" y="776287"/>
                      </a:lnTo>
                      <a:lnTo>
                        <a:pt x="488156" y="752475"/>
                      </a:lnTo>
                      <a:lnTo>
                        <a:pt x="469106" y="752475"/>
                      </a:lnTo>
                      <a:lnTo>
                        <a:pt x="461963" y="728662"/>
                      </a:lnTo>
                      <a:lnTo>
                        <a:pt x="445294" y="723900"/>
                      </a:lnTo>
                      <a:lnTo>
                        <a:pt x="442913" y="704850"/>
                      </a:lnTo>
                      <a:lnTo>
                        <a:pt x="426244" y="690562"/>
                      </a:lnTo>
                      <a:lnTo>
                        <a:pt x="407194" y="673893"/>
                      </a:lnTo>
                      <a:lnTo>
                        <a:pt x="400050" y="657225"/>
                      </a:lnTo>
                      <a:cubicBezTo>
                        <a:pt x="396081" y="648494"/>
                        <a:pt x="392657" y="639494"/>
                        <a:pt x="388144" y="631031"/>
                      </a:cubicBezTo>
                      <a:cubicBezTo>
                        <a:pt x="386276" y="627529"/>
                        <a:pt x="381000" y="621506"/>
                        <a:pt x="381000" y="621506"/>
                      </a:cubicBezTo>
                      <a:lnTo>
                        <a:pt x="371475" y="614362"/>
                      </a:lnTo>
                      <a:lnTo>
                        <a:pt x="345281" y="611981"/>
                      </a:lnTo>
                      <a:lnTo>
                        <a:pt x="345281" y="607218"/>
                      </a:lnTo>
                      <a:lnTo>
                        <a:pt x="333375" y="583406"/>
                      </a:lnTo>
                      <a:cubicBezTo>
                        <a:pt x="330994" y="577056"/>
                        <a:pt x="330300" y="569781"/>
                        <a:pt x="326231" y="564356"/>
                      </a:cubicBezTo>
                      <a:cubicBezTo>
                        <a:pt x="323076" y="560150"/>
                        <a:pt x="313153" y="555436"/>
                        <a:pt x="307181" y="552450"/>
                      </a:cubicBezTo>
                      <a:lnTo>
                        <a:pt x="307181" y="545306"/>
                      </a:lnTo>
                      <a:lnTo>
                        <a:pt x="283369" y="514350"/>
                      </a:lnTo>
                      <a:lnTo>
                        <a:pt x="240506" y="485775"/>
                      </a:lnTo>
                      <a:lnTo>
                        <a:pt x="223838" y="461962"/>
                      </a:lnTo>
                      <a:lnTo>
                        <a:pt x="185738" y="440531"/>
                      </a:lnTo>
                      <a:cubicBezTo>
                        <a:pt x="161135" y="442991"/>
                        <a:pt x="169902" y="442912"/>
                        <a:pt x="159544" y="442912"/>
                      </a:cubicBezTo>
                      <a:lnTo>
                        <a:pt x="135731" y="454818"/>
                      </a:lnTo>
                      <a:lnTo>
                        <a:pt x="95250" y="461962"/>
                      </a:lnTo>
                      <a:lnTo>
                        <a:pt x="59531" y="461962"/>
                      </a:lnTo>
                      <a:lnTo>
                        <a:pt x="30956" y="445293"/>
                      </a:lnTo>
                      <a:lnTo>
                        <a:pt x="19050" y="397668"/>
                      </a:lnTo>
                      <a:lnTo>
                        <a:pt x="19050" y="352425"/>
                      </a:lnTo>
                      <a:lnTo>
                        <a:pt x="40481" y="309562"/>
                      </a:lnTo>
                      <a:lnTo>
                        <a:pt x="35719" y="285750"/>
                      </a:lnTo>
                      <a:lnTo>
                        <a:pt x="0" y="257175"/>
                      </a:lnTo>
                      <a:lnTo>
                        <a:pt x="42863" y="223837"/>
                      </a:lnTo>
                      <a:lnTo>
                        <a:pt x="52388" y="188118"/>
                      </a:lnTo>
                      <a:lnTo>
                        <a:pt x="61913" y="164306"/>
                      </a:lnTo>
                      <a:lnTo>
                        <a:pt x="2381" y="157162"/>
                      </a:lnTo>
                      <a:lnTo>
                        <a:pt x="2381" y="140493"/>
                      </a:lnTo>
                      <a:lnTo>
                        <a:pt x="30956" y="102393"/>
                      </a:lnTo>
                      <a:lnTo>
                        <a:pt x="88106" y="76200"/>
                      </a:lnTo>
                      <a:lnTo>
                        <a:pt x="164306" y="40481"/>
                      </a:lnTo>
                      <a:lnTo>
                        <a:pt x="219075" y="28575"/>
                      </a:lnTo>
                      <a:lnTo>
                        <a:pt x="273844" y="21431"/>
                      </a:lnTo>
                      <a:lnTo>
                        <a:pt x="338138" y="4762"/>
                      </a:lnTo>
                      <a:lnTo>
                        <a:pt x="366713" y="0"/>
                      </a:lnTo>
                      <a:lnTo>
                        <a:pt x="447675" y="2381"/>
                      </a:lnTo>
                      <a:lnTo>
                        <a:pt x="495300" y="2381"/>
                      </a:lnTo>
                      <a:lnTo>
                        <a:pt x="538163" y="9525"/>
                      </a:lnTo>
                      <a:lnTo>
                        <a:pt x="633413" y="3333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3362325" y="800100"/>
                  <a:ext cx="66675" cy="19050"/>
                </a:xfrm>
                <a:custGeom>
                  <a:avLst/>
                  <a:gdLst>
                    <a:gd name="connsiteX0" fmla="*/ 0 w 66675"/>
                    <a:gd name="connsiteY0" fmla="*/ 19050 h 19050"/>
                    <a:gd name="connsiteX1" fmla="*/ 54769 w 66675"/>
                    <a:gd name="connsiteY1" fmla="*/ 0 h 19050"/>
                    <a:gd name="connsiteX2" fmla="*/ 66675 w 66675"/>
                    <a:gd name="connsiteY2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675" h="19050">
                      <a:moveTo>
                        <a:pt x="0" y="19050"/>
                      </a:moveTo>
                      <a:cubicBezTo>
                        <a:pt x="21828" y="9525"/>
                        <a:pt x="43657" y="0"/>
                        <a:pt x="54769" y="0"/>
                      </a:cubicBezTo>
                      <a:cubicBezTo>
                        <a:pt x="65881" y="0"/>
                        <a:pt x="66278" y="9525"/>
                        <a:pt x="66675" y="1905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 rot="13500256">
                  <a:off x="3372175" y="848566"/>
                  <a:ext cx="46831" cy="50406"/>
                </a:xfrm>
                <a:custGeom>
                  <a:avLst/>
                  <a:gdLst>
                    <a:gd name="connsiteX0" fmla="*/ 0 w 104775"/>
                    <a:gd name="connsiteY0" fmla="*/ 21431 h 47625"/>
                    <a:gd name="connsiteX1" fmla="*/ 104775 w 104775"/>
                    <a:gd name="connsiteY1" fmla="*/ 0 h 47625"/>
                    <a:gd name="connsiteX2" fmla="*/ 47625 w 104775"/>
                    <a:gd name="connsiteY2" fmla="*/ 47625 h 47625"/>
                    <a:gd name="connsiteX3" fmla="*/ 0 w 104775"/>
                    <a:gd name="connsiteY3" fmla="*/ 21431 h 47625"/>
                    <a:gd name="connsiteX0" fmla="*/ 0 w 104775"/>
                    <a:gd name="connsiteY0" fmla="*/ 21431 h 58150"/>
                    <a:gd name="connsiteX1" fmla="*/ 104775 w 104775"/>
                    <a:gd name="connsiteY1" fmla="*/ 0 h 58150"/>
                    <a:gd name="connsiteX2" fmla="*/ 1319 w 104775"/>
                    <a:gd name="connsiteY2" fmla="*/ 58150 h 58150"/>
                    <a:gd name="connsiteX3" fmla="*/ 0 w 104775"/>
                    <a:gd name="connsiteY3" fmla="*/ 21431 h 58150"/>
                    <a:gd name="connsiteX0" fmla="*/ 14123 w 103466"/>
                    <a:gd name="connsiteY0" fmla="*/ 0 h 61276"/>
                    <a:gd name="connsiteX1" fmla="*/ 103466 w 103466"/>
                    <a:gd name="connsiteY1" fmla="*/ 3126 h 61276"/>
                    <a:gd name="connsiteX2" fmla="*/ 10 w 103466"/>
                    <a:gd name="connsiteY2" fmla="*/ 61276 h 61276"/>
                    <a:gd name="connsiteX3" fmla="*/ 14123 w 103466"/>
                    <a:gd name="connsiteY3" fmla="*/ 0 h 61276"/>
                    <a:gd name="connsiteX0" fmla="*/ 14123 w 103466"/>
                    <a:gd name="connsiteY0" fmla="*/ 0 h 61276"/>
                    <a:gd name="connsiteX1" fmla="*/ 103466 w 103466"/>
                    <a:gd name="connsiteY1" fmla="*/ 3126 h 61276"/>
                    <a:gd name="connsiteX2" fmla="*/ 9 w 103466"/>
                    <a:gd name="connsiteY2" fmla="*/ 61276 h 61276"/>
                    <a:gd name="connsiteX3" fmla="*/ 14123 w 103466"/>
                    <a:gd name="connsiteY3" fmla="*/ 0 h 61276"/>
                    <a:gd name="connsiteX0" fmla="*/ 17980 w 107323"/>
                    <a:gd name="connsiteY0" fmla="*/ 0 h 52507"/>
                    <a:gd name="connsiteX1" fmla="*/ 107323 w 107323"/>
                    <a:gd name="connsiteY1" fmla="*/ 3126 h 52507"/>
                    <a:gd name="connsiteX2" fmla="*/ 6 w 107323"/>
                    <a:gd name="connsiteY2" fmla="*/ 52507 h 52507"/>
                    <a:gd name="connsiteX3" fmla="*/ 17980 w 107323"/>
                    <a:gd name="connsiteY3" fmla="*/ 0 h 52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323" h="52507">
                      <a:moveTo>
                        <a:pt x="17980" y="0"/>
                      </a:moveTo>
                      <a:lnTo>
                        <a:pt x="107323" y="3126"/>
                      </a:lnTo>
                      <a:lnTo>
                        <a:pt x="6" y="52507"/>
                      </a:lnTo>
                      <a:cubicBezTo>
                        <a:pt x="-434" y="40267"/>
                        <a:pt x="18420" y="12240"/>
                        <a:pt x="179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" name="Freeform 29"/>
              <p:cNvSpPr/>
              <p:nvPr/>
            </p:nvSpPr>
            <p:spPr>
              <a:xfrm>
                <a:off x="2343150" y="1185863"/>
                <a:ext cx="742950" cy="171450"/>
              </a:xfrm>
              <a:custGeom>
                <a:avLst/>
                <a:gdLst>
                  <a:gd name="connsiteX0" fmla="*/ 0 w 742950"/>
                  <a:gd name="connsiteY0" fmla="*/ 114300 h 171450"/>
                  <a:gd name="connsiteX1" fmla="*/ 33338 w 742950"/>
                  <a:gd name="connsiteY1" fmla="*/ 166687 h 171450"/>
                  <a:gd name="connsiteX2" fmla="*/ 138113 w 742950"/>
                  <a:gd name="connsiteY2" fmla="*/ 157162 h 171450"/>
                  <a:gd name="connsiteX3" fmla="*/ 200025 w 742950"/>
                  <a:gd name="connsiteY3" fmla="*/ 123825 h 171450"/>
                  <a:gd name="connsiteX4" fmla="*/ 242888 w 742950"/>
                  <a:gd name="connsiteY4" fmla="*/ 128587 h 171450"/>
                  <a:gd name="connsiteX5" fmla="*/ 309563 w 742950"/>
                  <a:gd name="connsiteY5" fmla="*/ 171450 h 171450"/>
                  <a:gd name="connsiteX6" fmla="*/ 423863 w 742950"/>
                  <a:gd name="connsiteY6" fmla="*/ 147637 h 171450"/>
                  <a:gd name="connsiteX7" fmla="*/ 495300 w 742950"/>
                  <a:gd name="connsiteY7" fmla="*/ 119062 h 171450"/>
                  <a:gd name="connsiteX8" fmla="*/ 571500 w 742950"/>
                  <a:gd name="connsiteY8" fmla="*/ 57150 h 171450"/>
                  <a:gd name="connsiteX9" fmla="*/ 628650 w 742950"/>
                  <a:gd name="connsiteY9" fmla="*/ 19050 h 171450"/>
                  <a:gd name="connsiteX10" fmla="*/ 728663 w 742950"/>
                  <a:gd name="connsiteY10" fmla="*/ 76200 h 171450"/>
                  <a:gd name="connsiteX11" fmla="*/ 742950 w 742950"/>
                  <a:gd name="connsiteY11" fmla="*/ 61912 h 171450"/>
                  <a:gd name="connsiteX12" fmla="*/ 700088 w 742950"/>
                  <a:gd name="connsiteY12" fmla="*/ 23812 h 171450"/>
                  <a:gd name="connsiteX13" fmla="*/ 647700 w 742950"/>
                  <a:gd name="connsiteY13" fmla="*/ 0 h 171450"/>
                  <a:gd name="connsiteX14" fmla="*/ 585788 w 742950"/>
                  <a:gd name="connsiteY14" fmla="*/ 9525 h 171450"/>
                  <a:gd name="connsiteX15" fmla="*/ 490538 w 742950"/>
                  <a:gd name="connsiteY15" fmla="*/ 19050 h 171450"/>
                  <a:gd name="connsiteX16" fmla="*/ 404813 w 742950"/>
                  <a:gd name="connsiteY16" fmla="*/ 28575 h 171450"/>
                  <a:gd name="connsiteX17" fmla="*/ 290513 w 742950"/>
                  <a:gd name="connsiteY17" fmla="*/ 4762 h 171450"/>
                  <a:gd name="connsiteX18" fmla="*/ 219075 w 742950"/>
                  <a:gd name="connsiteY18" fmla="*/ 47625 h 171450"/>
                  <a:gd name="connsiteX19" fmla="*/ 119063 w 742950"/>
                  <a:gd name="connsiteY19" fmla="*/ 95250 h 171450"/>
                  <a:gd name="connsiteX20" fmla="*/ 90488 w 742950"/>
                  <a:gd name="connsiteY20" fmla="*/ 123825 h 171450"/>
                  <a:gd name="connsiteX21" fmla="*/ 0 w 742950"/>
                  <a:gd name="connsiteY21" fmla="*/ 11430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42950" h="171450">
                    <a:moveTo>
                      <a:pt x="0" y="114300"/>
                    </a:moveTo>
                    <a:lnTo>
                      <a:pt x="33338" y="166687"/>
                    </a:lnTo>
                    <a:lnTo>
                      <a:pt x="138113" y="157162"/>
                    </a:lnTo>
                    <a:lnTo>
                      <a:pt x="200025" y="123825"/>
                    </a:lnTo>
                    <a:lnTo>
                      <a:pt x="242888" y="128587"/>
                    </a:lnTo>
                    <a:lnTo>
                      <a:pt x="309563" y="171450"/>
                    </a:lnTo>
                    <a:lnTo>
                      <a:pt x="423863" y="147637"/>
                    </a:lnTo>
                    <a:lnTo>
                      <a:pt x="495300" y="119062"/>
                    </a:lnTo>
                    <a:lnTo>
                      <a:pt x="571500" y="57150"/>
                    </a:lnTo>
                    <a:lnTo>
                      <a:pt x="628650" y="19050"/>
                    </a:lnTo>
                    <a:lnTo>
                      <a:pt x="728663" y="76200"/>
                    </a:lnTo>
                    <a:lnTo>
                      <a:pt x="742950" y="61912"/>
                    </a:lnTo>
                    <a:lnTo>
                      <a:pt x="700088" y="23812"/>
                    </a:lnTo>
                    <a:lnTo>
                      <a:pt x="647700" y="0"/>
                    </a:lnTo>
                    <a:lnTo>
                      <a:pt x="585788" y="9525"/>
                    </a:lnTo>
                    <a:lnTo>
                      <a:pt x="490538" y="19050"/>
                    </a:lnTo>
                    <a:lnTo>
                      <a:pt x="404813" y="28575"/>
                    </a:lnTo>
                    <a:lnTo>
                      <a:pt x="290513" y="4762"/>
                    </a:lnTo>
                    <a:lnTo>
                      <a:pt x="219075" y="47625"/>
                    </a:lnTo>
                    <a:lnTo>
                      <a:pt x="119063" y="95250"/>
                    </a:lnTo>
                    <a:lnTo>
                      <a:pt x="90488" y="123825"/>
                    </a:lnTo>
                    <a:lnTo>
                      <a:pt x="0" y="11430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3162300" y="1362075"/>
                <a:ext cx="333375" cy="490538"/>
              </a:xfrm>
              <a:custGeom>
                <a:avLst/>
                <a:gdLst>
                  <a:gd name="connsiteX0" fmla="*/ 0 w 333375"/>
                  <a:gd name="connsiteY0" fmla="*/ 0 h 490538"/>
                  <a:gd name="connsiteX1" fmla="*/ 61913 w 333375"/>
                  <a:gd name="connsiteY1" fmla="*/ 152400 h 490538"/>
                  <a:gd name="connsiteX2" fmla="*/ 71438 w 333375"/>
                  <a:gd name="connsiteY2" fmla="*/ 233363 h 490538"/>
                  <a:gd name="connsiteX3" fmla="*/ 100013 w 333375"/>
                  <a:gd name="connsiteY3" fmla="*/ 285750 h 490538"/>
                  <a:gd name="connsiteX4" fmla="*/ 204788 w 333375"/>
                  <a:gd name="connsiteY4" fmla="*/ 390525 h 490538"/>
                  <a:gd name="connsiteX5" fmla="*/ 319088 w 333375"/>
                  <a:gd name="connsiteY5" fmla="*/ 490538 h 490538"/>
                  <a:gd name="connsiteX6" fmla="*/ 333375 w 333375"/>
                  <a:gd name="connsiteY6" fmla="*/ 423863 h 490538"/>
                  <a:gd name="connsiteX7" fmla="*/ 300038 w 333375"/>
                  <a:gd name="connsiteY7" fmla="*/ 395288 h 490538"/>
                  <a:gd name="connsiteX8" fmla="*/ 276225 w 333375"/>
                  <a:gd name="connsiteY8" fmla="*/ 276225 h 490538"/>
                  <a:gd name="connsiteX9" fmla="*/ 266700 w 333375"/>
                  <a:gd name="connsiteY9" fmla="*/ 214313 h 490538"/>
                  <a:gd name="connsiteX10" fmla="*/ 257175 w 333375"/>
                  <a:gd name="connsiteY10" fmla="*/ 171450 h 490538"/>
                  <a:gd name="connsiteX11" fmla="*/ 195263 w 333375"/>
                  <a:gd name="connsiteY11" fmla="*/ 142875 h 490538"/>
                  <a:gd name="connsiteX12" fmla="*/ 0 w 333375"/>
                  <a:gd name="connsiteY12" fmla="*/ 0 h 490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5" h="490538">
                    <a:moveTo>
                      <a:pt x="0" y="0"/>
                    </a:moveTo>
                    <a:lnTo>
                      <a:pt x="61913" y="152400"/>
                    </a:lnTo>
                    <a:lnTo>
                      <a:pt x="71438" y="233363"/>
                    </a:lnTo>
                    <a:lnTo>
                      <a:pt x="100013" y="285750"/>
                    </a:lnTo>
                    <a:lnTo>
                      <a:pt x="204788" y="390525"/>
                    </a:lnTo>
                    <a:lnTo>
                      <a:pt x="319088" y="490538"/>
                    </a:lnTo>
                    <a:lnTo>
                      <a:pt x="333375" y="423863"/>
                    </a:lnTo>
                    <a:lnTo>
                      <a:pt x="300038" y="395288"/>
                    </a:lnTo>
                    <a:lnTo>
                      <a:pt x="276225" y="276225"/>
                    </a:lnTo>
                    <a:lnTo>
                      <a:pt x="266700" y="214313"/>
                    </a:lnTo>
                    <a:lnTo>
                      <a:pt x="257175" y="171450"/>
                    </a:lnTo>
                    <a:lnTo>
                      <a:pt x="195263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2819400" y="1385888"/>
                <a:ext cx="719138" cy="1462087"/>
              </a:xfrm>
              <a:custGeom>
                <a:avLst/>
                <a:gdLst>
                  <a:gd name="connsiteX0" fmla="*/ 338138 w 719138"/>
                  <a:gd name="connsiteY0" fmla="*/ 0 h 1462087"/>
                  <a:gd name="connsiteX1" fmla="*/ 357188 w 719138"/>
                  <a:gd name="connsiteY1" fmla="*/ 242887 h 1462087"/>
                  <a:gd name="connsiteX2" fmla="*/ 319088 w 719138"/>
                  <a:gd name="connsiteY2" fmla="*/ 381000 h 1462087"/>
                  <a:gd name="connsiteX3" fmla="*/ 271463 w 719138"/>
                  <a:gd name="connsiteY3" fmla="*/ 466725 h 1462087"/>
                  <a:gd name="connsiteX4" fmla="*/ 214313 w 719138"/>
                  <a:gd name="connsiteY4" fmla="*/ 519112 h 1462087"/>
                  <a:gd name="connsiteX5" fmla="*/ 119063 w 719138"/>
                  <a:gd name="connsiteY5" fmla="*/ 495300 h 1462087"/>
                  <a:gd name="connsiteX6" fmla="*/ 57150 w 719138"/>
                  <a:gd name="connsiteY6" fmla="*/ 433387 h 1462087"/>
                  <a:gd name="connsiteX7" fmla="*/ 33338 w 719138"/>
                  <a:gd name="connsiteY7" fmla="*/ 400050 h 1462087"/>
                  <a:gd name="connsiteX8" fmla="*/ 19050 w 719138"/>
                  <a:gd name="connsiteY8" fmla="*/ 414337 h 1462087"/>
                  <a:gd name="connsiteX9" fmla="*/ 23813 w 719138"/>
                  <a:gd name="connsiteY9" fmla="*/ 728662 h 1462087"/>
                  <a:gd name="connsiteX10" fmla="*/ 66675 w 719138"/>
                  <a:gd name="connsiteY10" fmla="*/ 857250 h 1462087"/>
                  <a:gd name="connsiteX11" fmla="*/ 66675 w 719138"/>
                  <a:gd name="connsiteY11" fmla="*/ 914400 h 1462087"/>
                  <a:gd name="connsiteX12" fmla="*/ 66675 w 719138"/>
                  <a:gd name="connsiteY12" fmla="*/ 962025 h 1462087"/>
                  <a:gd name="connsiteX13" fmla="*/ 47625 w 719138"/>
                  <a:gd name="connsiteY13" fmla="*/ 990600 h 1462087"/>
                  <a:gd name="connsiteX14" fmla="*/ 33338 w 719138"/>
                  <a:gd name="connsiteY14" fmla="*/ 1033462 h 1462087"/>
                  <a:gd name="connsiteX15" fmla="*/ 33338 w 719138"/>
                  <a:gd name="connsiteY15" fmla="*/ 1033462 h 1462087"/>
                  <a:gd name="connsiteX16" fmla="*/ 0 w 719138"/>
                  <a:gd name="connsiteY16" fmla="*/ 1066800 h 1462087"/>
                  <a:gd name="connsiteX17" fmla="*/ 71438 w 719138"/>
                  <a:gd name="connsiteY17" fmla="*/ 1133475 h 1462087"/>
                  <a:gd name="connsiteX18" fmla="*/ 114300 w 719138"/>
                  <a:gd name="connsiteY18" fmla="*/ 1171575 h 1462087"/>
                  <a:gd name="connsiteX19" fmla="*/ 142875 w 719138"/>
                  <a:gd name="connsiteY19" fmla="*/ 1190625 h 1462087"/>
                  <a:gd name="connsiteX20" fmla="*/ 100013 w 719138"/>
                  <a:gd name="connsiteY20" fmla="*/ 1238250 h 1462087"/>
                  <a:gd name="connsiteX21" fmla="*/ 185738 w 719138"/>
                  <a:gd name="connsiteY21" fmla="*/ 1314450 h 1462087"/>
                  <a:gd name="connsiteX22" fmla="*/ 247650 w 719138"/>
                  <a:gd name="connsiteY22" fmla="*/ 1328737 h 1462087"/>
                  <a:gd name="connsiteX23" fmla="*/ 304800 w 719138"/>
                  <a:gd name="connsiteY23" fmla="*/ 1343025 h 1462087"/>
                  <a:gd name="connsiteX24" fmla="*/ 500063 w 719138"/>
                  <a:gd name="connsiteY24" fmla="*/ 1443037 h 1462087"/>
                  <a:gd name="connsiteX25" fmla="*/ 566738 w 719138"/>
                  <a:gd name="connsiteY25" fmla="*/ 1462087 h 1462087"/>
                  <a:gd name="connsiteX26" fmla="*/ 695325 w 719138"/>
                  <a:gd name="connsiteY26" fmla="*/ 1409700 h 1462087"/>
                  <a:gd name="connsiteX27" fmla="*/ 719138 w 719138"/>
                  <a:gd name="connsiteY27" fmla="*/ 1238250 h 1462087"/>
                  <a:gd name="connsiteX28" fmla="*/ 681038 w 719138"/>
                  <a:gd name="connsiteY28" fmla="*/ 1057275 h 1462087"/>
                  <a:gd name="connsiteX29" fmla="*/ 690563 w 719138"/>
                  <a:gd name="connsiteY29" fmla="*/ 871537 h 1462087"/>
                  <a:gd name="connsiteX30" fmla="*/ 695325 w 719138"/>
                  <a:gd name="connsiteY30" fmla="*/ 642937 h 1462087"/>
                  <a:gd name="connsiteX31" fmla="*/ 695325 w 719138"/>
                  <a:gd name="connsiteY31" fmla="*/ 500062 h 1462087"/>
                  <a:gd name="connsiteX32" fmla="*/ 671513 w 719138"/>
                  <a:gd name="connsiteY32" fmla="*/ 452437 h 1462087"/>
                  <a:gd name="connsiteX33" fmla="*/ 433388 w 719138"/>
                  <a:gd name="connsiteY33" fmla="*/ 242887 h 1462087"/>
                  <a:gd name="connsiteX34" fmla="*/ 338138 w 719138"/>
                  <a:gd name="connsiteY34" fmla="*/ 0 h 146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9138" h="1462087">
                    <a:moveTo>
                      <a:pt x="338138" y="0"/>
                    </a:moveTo>
                    <a:lnTo>
                      <a:pt x="357188" y="242887"/>
                    </a:lnTo>
                    <a:lnTo>
                      <a:pt x="319088" y="381000"/>
                    </a:lnTo>
                    <a:lnTo>
                      <a:pt x="271463" y="466725"/>
                    </a:lnTo>
                    <a:lnTo>
                      <a:pt x="214313" y="519112"/>
                    </a:lnTo>
                    <a:lnTo>
                      <a:pt x="119063" y="495300"/>
                    </a:lnTo>
                    <a:lnTo>
                      <a:pt x="57150" y="433387"/>
                    </a:lnTo>
                    <a:lnTo>
                      <a:pt x="33338" y="400050"/>
                    </a:lnTo>
                    <a:lnTo>
                      <a:pt x="19050" y="414337"/>
                    </a:lnTo>
                    <a:cubicBezTo>
                      <a:pt x="20638" y="519112"/>
                      <a:pt x="22225" y="623887"/>
                      <a:pt x="23813" y="728662"/>
                    </a:cubicBezTo>
                    <a:lnTo>
                      <a:pt x="66675" y="857250"/>
                    </a:lnTo>
                    <a:lnTo>
                      <a:pt x="66675" y="914400"/>
                    </a:lnTo>
                    <a:lnTo>
                      <a:pt x="66675" y="962025"/>
                    </a:lnTo>
                    <a:lnTo>
                      <a:pt x="47625" y="990600"/>
                    </a:lnTo>
                    <a:lnTo>
                      <a:pt x="33338" y="1033462"/>
                    </a:lnTo>
                    <a:lnTo>
                      <a:pt x="33338" y="1033462"/>
                    </a:lnTo>
                    <a:lnTo>
                      <a:pt x="0" y="1066800"/>
                    </a:lnTo>
                    <a:lnTo>
                      <a:pt x="71438" y="1133475"/>
                    </a:lnTo>
                    <a:lnTo>
                      <a:pt x="114300" y="1171575"/>
                    </a:lnTo>
                    <a:lnTo>
                      <a:pt x="142875" y="1190625"/>
                    </a:lnTo>
                    <a:lnTo>
                      <a:pt x="100013" y="1238250"/>
                    </a:lnTo>
                    <a:lnTo>
                      <a:pt x="185738" y="1314450"/>
                    </a:lnTo>
                    <a:lnTo>
                      <a:pt x="247650" y="1328737"/>
                    </a:lnTo>
                    <a:lnTo>
                      <a:pt x="304800" y="1343025"/>
                    </a:lnTo>
                    <a:lnTo>
                      <a:pt x="500063" y="1443037"/>
                    </a:lnTo>
                    <a:lnTo>
                      <a:pt x="566738" y="1462087"/>
                    </a:lnTo>
                    <a:lnTo>
                      <a:pt x="695325" y="1409700"/>
                    </a:lnTo>
                    <a:lnTo>
                      <a:pt x="719138" y="1238250"/>
                    </a:lnTo>
                    <a:lnTo>
                      <a:pt x="681038" y="1057275"/>
                    </a:lnTo>
                    <a:lnTo>
                      <a:pt x="690563" y="871537"/>
                    </a:lnTo>
                    <a:cubicBezTo>
                      <a:pt x="692150" y="795337"/>
                      <a:pt x="693738" y="719137"/>
                      <a:pt x="695325" y="642937"/>
                    </a:cubicBezTo>
                    <a:lnTo>
                      <a:pt x="695325" y="500062"/>
                    </a:lnTo>
                    <a:lnTo>
                      <a:pt x="671513" y="452437"/>
                    </a:lnTo>
                    <a:lnTo>
                      <a:pt x="433388" y="242887"/>
                    </a:lnTo>
                    <a:lnTo>
                      <a:pt x="3381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2281238" y="1233488"/>
                <a:ext cx="890587" cy="1528762"/>
              </a:xfrm>
              <a:custGeom>
                <a:avLst/>
                <a:gdLst>
                  <a:gd name="connsiteX0" fmla="*/ 509587 w 890587"/>
                  <a:gd name="connsiteY0" fmla="*/ 90487 h 1528762"/>
                  <a:gd name="connsiteX1" fmla="*/ 466725 w 890587"/>
                  <a:gd name="connsiteY1" fmla="*/ 166687 h 1528762"/>
                  <a:gd name="connsiteX2" fmla="*/ 433387 w 890587"/>
                  <a:gd name="connsiteY2" fmla="*/ 228600 h 1528762"/>
                  <a:gd name="connsiteX3" fmla="*/ 423862 w 890587"/>
                  <a:gd name="connsiteY3" fmla="*/ 238125 h 1528762"/>
                  <a:gd name="connsiteX4" fmla="*/ 423862 w 890587"/>
                  <a:gd name="connsiteY4" fmla="*/ 238125 h 1528762"/>
                  <a:gd name="connsiteX5" fmla="*/ 419100 w 890587"/>
                  <a:gd name="connsiteY5" fmla="*/ 290512 h 1528762"/>
                  <a:gd name="connsiteX6" fmla="*/ 276225 w 890587"/>
                  <a:gd name="connsiteY6" fmla="*/ 395287 h 1528762"/>
                  <a:gd name="connsiteX7" fmla="*/ 166687 w 890587"/>
                  <a:gd name="connsiteY7" fmla="*/ 495300 h 1528762"/>
                  <a:gd name="connsiteX8" fmla="*/ 90487 w 890587"/>
                  <a:gd name="connsiteY8" fmla="*/ 576262 h 1528762"/>
                  <a:gd name="connsiteX9" fmla="*/ 38100 w 890587"/>
                  <a:gd name="connsiteY9" fmla="*/ 647700 h 1528762"/>
                  <a:gd name="connsiteX10" fmla="*/ 33337 w 890587"/>
                  <a:gd name="connsiteY10" fmla="*/ 719137 h 1528762"/>
                  <a:gd name="connsiteX11" fmla="*/ 0 w 890587"/>
                  <a:gd name="connsiteY11" fmla="*/ 881062 h 1528762"/>
                  <a:gd name="connsiteX12" fmla="*/ 57150 w 890587"/>
                  <a:gd name="connsiteY12" fmla="*/ 981075 h 1528762"/>
                  <a:gd name="connsiteX13" fmla="*/ 133350 w 890587"/>
                  <a:gd name="connsiteY13" fmla="*/ 1114425 h 1528762"/>
                  <a:gd name="connsiteX14" fmla="*/ 161925 w 890587"/>
                  <a:gd name="connsiteY14" fmla="*/ 1214437 h 1528762"/>
                  <a:gd name="connsiteX15" fmla="*/ 228600 w 890587"/>
                  <a:gd name="connsiteY15" fmla="*/ 1285875 h 1528762"/>
                  <a:gd name="connsiteX16" fmla="*/ 304800 w 890587"/>
                  <a:gd name="connsiteY16" fmla="*/ 1328737 h 1528762"/>
                  <a:gd name="connsiteX17" fmla="*/ 361950 w 890587"/>
                  <a:gd name="connsiteY17" fmla="*/ 1362075 h 1528762"/>
                  <a:gd name="connsiteX18" fmla="*/ 428625 w 890587"/>
                  <a:gd name="connsiteY18" fmla="*/ 1476375 h 1528762"/>
                  <a:gd name="connsiteX19" fmla="*/ 471487 w 890587"/>
                  <a:gd name="connsiteY19" fmla="*/ 1528762 h 1528762"/>
                  <a:gd name="connsiteX20" fmla="*/ 528637 w 890587"/>
                  <a:gd name="connsiteY20" fmla="*/ 1423987 h 1528762"/>
                  <a:gd name="connsiteX21" fmla="*/ 533400 w 890587"/>
                  <a:gd name="connsiteY21" fmla="*/ 1419225 h 1528762"/>
                  <a:gd name="connsiteX22" fmla="*/ 561975 w 890587"/>
                  <a:gd name="connsiteY22" fmla="*/ 1438275 h 1528762"/>
                  <a:gd name="connsiteX23" fmla="*/ 647700 w 890587"/>
                  <a:gd name="connsiteY23" fmla="*/ 1390650 h 1528762"/>
                  <a:gd name="connsiteX24" fmla="*/ 671512 w 890587"/>
                  <a:gd name="connsiteY24" fmla="*/ 1338262 h 1528762"/>
                  <a:gd name="connsiteX25" fmla="*/ 557212 w 890587"/>
                  <a:gd name="connsiteY25" fmla="*/ 1247775 h 1528762"/>
                  <a:gd name="connsiteX26" fmla="*/ 542925 w 890587"/>
                  <a:gd name="connsiteY26" fmla="*/ 1214437 h 1528762"/>
                  <a:gd name="connsiteX27" fmla="*/ 538162 w 890587"/>
                  <a:gd name="connsiteY27" fmla="*/ 1181100 h 1528762"/>
                  <a:gd name="connsiteX28" fmla="*/ 485775 w 890587"/>
                  <a:gd name="connsiteY28" fmla="*/ 1114425 h 1528762"/>
                  <a:gd name="connsiteX29" fmla="*/ 400050 w 890587"/>
                  <a:gd name="connsiteY29" fmla="*/ 962025 h 1528762"/>
                  <a:gd name="connsiteX30" fmla="*/ 347662 w 890587"/>
                  <a:gd name="connsiteY30" fmla="*/ 885825 h 1528762"/>
                  <a:gd name="connsiteX31" fmla="*/ 309562 w 890587"/>
                  <a:gd name="connsiteY31" fmla="*/ 838200 h 1528762"/>
                  <a:gd name="connsiteX32" fmla="*/ 381000 w 890587"/>
                  <a:gd name="connsiteY32" fmla="*/ 800100 h 1528762"/>
                  <a:gd name="connsiteX33" fmla="*/ 428625 w 890587"/>
                  <a:gd name="connsiteY33" fmla="*/ 714375 h 1528762"/>
                  <a:gd name="connsiteX34" fmla="*/ 466725 w 890587"/>
                  <a:gd name="connsiteY34" fmla="*/ 657225 h 1528762"/>
                  <a:gd name="connsiteX35" fmla="*/ 519112 w 890587"/>
                  <a:gd name="connsiteY35" fmla="*/ 604837 h 1528762"/>
                  <a:gd name="connsiteX36" fmla="*/ 590550 w 890587"/>
                  <a:gd name="connsiteY36" fmla="*/ 552450 h 1528762"/>
                  <a:gd name="connsiteX37" fmla="*/ 719137 w 890587"/>
                  <a:gd name="connsiteY37" fmla="*/ 447675 h 1528762"/>
                  <a:gd name="connsiteX38" fmla="*/ 828675 w 890587"/>
                  <a:gd name="connsiteY38" fmla="*/ 376237 h 1528762"/>
                  <a:gd name="connsiteX39" fmla="*/ 890587 w 890587"/>
                  <a:gd name="connsiteY39" fmla="*/ 352425 h 1528762"/>
                  <a:gd name="connsiteX40" fmla="*/ 876300 w 890587"/>
                  <a:gd name="connsiteY40" fmla="*/ 114300 h 1528762"/>
                  <a:gd name="connsiteX41" fmla="*/ 814387 w 890587"/>
                  <a:gd name="connsiteY41" fmla="*/ 42862 h 1528762"/>
                  <a:gd name="connsiteX42" fmla="*/ 747712 w 890587"/>
                  <a:gd name="connsiteY42" fmla="*/ 0 h 1528762"/>
                  <a:gd name="connsiteX43" fmla="*/ 661987 w 890587"/>
                  <a:gd name="connsiteY43" fmla="*/ 4762 h 1528762"/>
                  <a:gd name="connsiteX44" fmla="*/ 509587 w 890587"/>
                  <a:gd name="connsiteY44" fmla="*/ 90487 h 1528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90587" h="1528762">
                    <a:moveTo>
                      <a:pt x="509587" y="90487"/>
                    </a:moveTo>
                    <a:lnTo>
                      <a:pt x="466725" y="166687"/>
                    </a:lnTo>
                    <a:lnTo>
                      <a:pt x="433387" y="228600"/>
                    </a:lnTo>
                    <a:lnTo>
                      <a:pt x="423862" y="238125"/>
                    </a:lnTo>
                    <a:lnTo>
                      <a:pt x="423862" y="238125"/>
                    </a:lnTo>
                    <a:lnTo>
                      <a:pt x="419100" y="290512"/>
                    </a:lnTo>
                    <a:lnTo>
                      <a:pt x="276225" y="395287"/>
                    </a:lnTo>
                    <a:lnTo>
                      <a:pt x="166687" y="495300"/>
                    </a:lnTo>
                    <a:lnTo>
                      <a:pt x="90487" y="576262"/>
                    </a:lnTo>
                    <a:lnTo>
                      <a:pt x="38100" y="647700"/>
                    </a:lnTo>
                    <a:lnTo>
                      <a:pt x="33337" y="719137"/>
                    </a:lnTo>
                    <a:lnTo>
                      <a:pt x="0" y="881062"/>
                    </a:lnTo>
                    <a:lnTo>
                      <a:pt x="57150" y="981075"/>
                    </a:lnTo>
                    <a:lnTo>
                      <a:pt x="133350" y="1114425"/>
                    </a:lnTo>
                    <a:lnTo>
                      <a:pt x="161925" y="1214437"/>
                    </a:lnTo>
                    <a:lnTo>
                      <a:pt x="228600" y="1285875"/>
                    </a:lnTo>
                    <a:lnTo>
                      <a:pt x="304800" y="1328737"/>
                    </a:lnTo>
                    <a:lnTo>
                      <a:pt x="361950" y="1362075"/>
                    </a:lnTo>
                    <a:lnTo>
                      <a:pt x="428625" y="1476375"/>
                    </a:lnTo>
                    <a:lnTo>
                      <a:pt x="471487" y="1528762"/>
                    </a:lnTo>
                    <a:lnTo>
                      <a:pt x="528637" y="1423987"/>
                    </a:lnTo>
                    <a:lnTo>
                      <a:pt x="533400" y="1419225"/>
                    </a:lnTo>
                    <a:lnTo>
                      <a:pt x="561975" y="1438275"/>
                    </a:lnTo>
                    <a:lnTo>
                      <a:pt x="647700" y="1390650"/>
                    </a:lnTo>
                    <a:lnTo>
                      <a:pt x="671512" y="1338262"/>
                    </a:lnTo>
                    <a:lnTo>
                      <a:pt x="557212" y="1247775"/>
                    </a:lnTo>
                    <a:lnTo>
                      <a:pt x="542925" y="1214437"/>
                    </a:lnTo>
                    <a:lnTo>
                      <a:pt x="538162" y="1181100"/>
                    </a:lnTo>
                    <a:lnTo>
                      <a:pt x="485775" y="1114425"/>
                    </a:lnTo>
                    <a:lnTo>
                      <a:pt x="400050" y="962025"/>
                    </a:lnTo>
                    <a:lnTo>
                      <a:pt x="347662" y="885825"/>
                    </a:lnTo>
                    <a:lnTo>
                      <a:pt x="309562" y="838200"/>
                    </a:lnTo>
                    <a:lnTo>
                      <a:pt x="381000" y="800100"/>
                    </a:lnTo>
                    <a:lnTo>
                      <a:pt x="428625" y="714375"/>
                    </a:lnTo>
                    <a:lnTo>
                      <a:pt x="466725" y="657225"/>
                    </a:lnTo>
                    <a:lnTo>
                      <a:pt x="519112" y="604837"/>
                    </a:lnTo>
                    <a:lnTo>
                      <a:pt x="590550" y="552450"/>
                    </a:lnTo>
                    <a:lnTo>
                      <a:pt x="719137" y="447675"/>
                    </a:lnTo>
                    <a:lnTo>
                      <a:pt x="828675" y="376237"/>
                    </a:lnTo>
                    <a:lnTo>
                      <a:pt x="890587" y="352425"/>
                    </a:lnTo>
                    <a:lnTo>
                      <a:pt x="876300" y="114300"/>
                    </a:lnTo>
                    <a:lnTo>
                      <a:pt x="814387" y="42862"/>
                    </a:lnTo>
                    <a:lnTo>
                      <a:pt x="747712" y="0"/>
                    </a:lnTo>
                    <a:lnTo>
                      <a:pt x="661987" y="4762"/>
                    </a:lnTo>
                    <a:lnTo>
                      <a:pt x="509587" y="904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2514600" y="1300163"/>
                <a:ext cx="642938" cy="776287"/>
              </a:xfrm>
              <a:custGeom>
                <a:avLst/>
                <a:gdLst>
                  <a:gd name="connsiteX0" fmla="*/ 66675 w 642938"/>
                  <a:gd name="connsiteY0" fmla="*/ 776287 h 776287"/>
                  <a:gd name="connsiteX1" fmla="*/ 0 w 642938"/>
                  <a:gd name="connsiteY1" fmla="*/ 762000 h 776287"/>
                  <a:gd name="connsiteX2" fmla="*/ 0 w 642938"/>
                  <a:gd name="connsiteY2" fmla="*/ 762000 h 776287"/>
                  <a:gd name="connsiteX3" fmla="*/ 0 w 642938"/>
                  <a:gd name="connsiteY3" fmla="*/ 685800 h 776287"/>
                  <a:gd name="connsiteX4" fmla="*/ 9525 w 642938"/>
                  <a:gd name="connsiteY4" fmla="*/ 661987 h 776287"/>
                  <a:gd name="connsiteX5" fmla="*/ 4763 w 642938"/>
                  <a:gd name="connsiteY5" fmla="*/ 604837 h 776287"/>
                  <a:gd name="connsiteX6" fmla="*/ 23813 w 642938"/>
                  <a:gd name="connsiteY6" fmla="*/ 547687 h 776287"/>
                  <a:gd name="connsiteX7" fmla="*/ 33338 w 642938"/>
                  <a:gd name="connsiteY7" fmla="*/ 514350 h 776287"/>
                  <a:gd name="connsiteX8" fmla="*/ 52388 w 642938"/>
                  <a:gd name="connsiteY8" fmla="*/ 504825 h 776287"/>
                  <a:gd name="connsiteX9" fmla="*/ 109538 w 642938"/>
                  <a:gd name="connsiteY9" fmla="*/ 481012 h 776287"/>
                  <a:gd name="connsiteX10" fmla="*/ 152400 w 642938"/>
                  <a:gd name="connsiteY10" fmla="*/ 442912 h 776287"/>
                  <a:gd name="connsiteX11" fmla="*/ 190500 w 642938"/>
                  <a:gd name="connsiteY11" fmla="*/ 419100 h 776287"/>
                  <a:gd name="connsiteX12" fmla="*/ 233363 w 642938"/>
                  <a:gd name="connsiteY12" fmla="*/ 400050 h 776287"/>
                  <a:gd name="connsiteX13" fmla="*/ 266700 w 642938"/>
                  <a:gd name="connsiteY13" fmla="*/ 400050 h 776287"/>
                  <a:gd name="connsiteX14" fmla="*/ 280988 w 642938"/>
                  <a:gd name="connsiteY14" fmla="*/ 400050 h 776287"/>
                  <a:gd name="connsiteX15" fmla="*/ 347663 w 642938"/>
                  <a:gd name="connsiteY15" fmla="*/ 333375 h 776287"/>
                  <a:gd name="connsiteX16" fmla="*/ 381000 w 642938"/>
                  <a:gd name="connsiteY16" fmla="*/ 304800 h 776287"/>
                  <a:gd name="connsiteX17" fmla="*/ 381000 w 642938"/>
                  <a:gd name="connsiteY17" fmla="*/ 304800 h 776287"/>
                  <a:gd name="connsiteX18" fmla="*/ 447675 w 642938"/>
                  <a:gd name="connsiteY18" fmla="*/ 233362 h 776287"/>
                  <a:gd name="connsiteX19" fmla="*/ 481013 w 642938"/>
                  <a:gd name="connsiteY19" fmla="*/ 219075 h 776287"/>
                  <a:gd name="connsiteX20" fmla="*/ 500063 w 642938"/>
                  <a:gd name="connsiteY20" fmla="*/ 161925 h 776287"/>
                  <a:gd name="connsiteX21" fmla="*/ 528638 w 642938"/>
                  <a:gd name="connsiteY21" fmla="*/ 100012 h 776287"/>
                  <a:gd name="connsiteX22" fmla="*/ 523875 w 642938"/>
                  <a:gd name="connsiteY22" fmla="*/ 61912 h 776287"/>
                  <a:gd name="connsiteX23" fmla="*/ 528638 w 642938"/>
                  <a:gd name="connsiteY23" fmla="*/ 33337 h 776287"/>
                  <a:gd name="connsiteX24" fmla="*/ 561975 w 642938"/>
                  <a:gd name="connsiteY24" fmla="*/ 9525 h 776287"/>
                  <a:gd name="connsiteX25" fmla="*/ 566738 w 642938"/>
                  <a:gd name="connsiteY25" fmla="*/ 0 h 776287"/>
                  <a:gd name="connsiteX26" fmla="*/ 604838 w 642938"/>
                  <a:gd name="connsiteY26" fmla="*/ 33337 h 776287"/>
                  <a:gd name="connsiteX27" fmla="*/ 633413 w 642938"/>
                  <a:gd name="connsiteY27" fmla="*/ 109537 h 776287"/>
                  <a:gd name="connsiteX28" fmla="*/ 642938 w 642938"/>
                  <a:gd name="connsiteY28" fmla="*/ 180975 h 776287"/>
                  <a:gd name="connsiteX29" fmla="*/ 633413 w 642938"/>
                  <a:gd name="connsiteY29" fmla="*/ 223837 h 776287"/>
                  <a:gd name="connsiteX30" fmla="*/ 609600 w 642938"/>
                  <a:gd name="connsiteY30" fmla="*/ 271462 h 776287"/>
                  <a:gd name="connsiteX31" fmla="*/ 561975 w 642938"/>
                  <a:gd name="connsiteY31" fmla="*/ 304800 h 776287"/>
                  <a:gd name="connsiteX32" fmla="*/ 500063 w 642938"/>
                  <a:gd name="connsiteY32" fmla="*/ 352425 h 776287"/>
                  <a:gd name="connsiteX33" fmla="*/ 433388 w 642938"/>
                  <a:gd name="connsiteY33" fmla="*/ 371475 h 776287"/>
                  <a:gd name="connsiteX34" fmla="*/ 395288 w 642938"/>
                  <a:gd name="connsiteY34" fmla="*/ 419100 h 776287"/>
                  <a:gd name="connsiteX35" fmla="*/ 357188 w 642938"/>
                  <a:gd name="connsiteY35" fmla="*/ 461962 h 776287"/>
                  <a:gd name="connsiteX36" fmla="*/ 300038 w 642938"/>
                  <a:gd name="connsiteY36" fmla="*/ 504825 h 776287"/>
                  <a:gd name="connsiteX37" fmla="*/ 242888 w 642938"/>
                  <a:gd name="connsiteY37" fmla="*/ 542925 h 776287"/>
                  <a:gd name="connsiteX38" fmla="*/ 176213 w 642938"/>
                  <a:gd name="connsiteY38" fmla="*/ 652462 h 776287"/>
                  <a:gd name="connsiteX39" fmla="*/ 133350 w 642938"/>
                  <a:gd name="connsiteY39" fmla="*/ 723900 h 776287"/>
                  <a:gd name="connsiteX40" fmla="*/ 66675 w 642938"/>
                  <a:gd name="connsiteY40" fmla="*/ 776287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42938" h="776287">
                    <a:moveTo>
                      <a:pt x="66675" y="776287"/>
                    </a:moveTo>
                    <a:lnTo>
                      <a:pt x="0" y="762000"/>
                    </a:lnTo>
                    <a:lnTo>
                      <a:pt x="0" y="762000"/>
                    </a:lnTo>
                    <a:lnTo>
                      <a:pt x="0" y="685800"/>
                    </a:lnTo>
                    <a:lnTo>
                      <a:pt x="9525" y="661987"/>
                    </a:lnTo>
                    <a:lnTo>
                      <a:pt x="4763" y="604837"/>
                    </a:lnTo>
                    <a:lnTo>
                      <a:pt x="23813" y="547687"/>
                    </a:lnTo>
                    <a:lnTo>
                      <a:pt x="33338" y="514350"/>
                    </a:lnTo>
                    <a:lnTo>
                      <a:pt x="52388" y="504825"/>
                    </a:lnTo>
                    <a:lnTo>
                      <a:pt x="109538" y="481012"/>
                    </a:lnTo>
                    <a:lnTo>
                      <a:pt x="152400" y="442912"/>
                    </a:lnTo>
                    <a:lnTo>
                      <a:pt x="190500" y="419100"/>
                    </a:lnTo>
                    <a:lnTo>
                      <a:pt x="233363" y="400050"/>
                    </a:lnTo>
                    <a:lnTo>
                      <a:pt x="266700" y="400050"/>
                    </a:lnTo>
                    <a:lnTo>
                      <a:pt x="280988" y="400050"/>
                    </a:lnTo>
                    <a:lnTo>
                      <a:pt x="347663" y="333375"/>
                    </a:lnTo>
                    <a:lnTo>
                      <a:pt x="381000" y="304800"/>
                    </a:lnTo>
                    <a:lnTo>
                      <a:pt x="381000" y="304800"/>
                    </a:lnTo>
                    <a:lnTo>
                      <a:pt x="447675" y="233362"/>
                    </a:lnTo>
                    <a:lnTo>
                      <a:pt x="481013" y="219075"/>
                    </a:lnTo>
                    <a:lnTo>
                      <a:pt x="500063" y="161925"/>
                    </a:lnTo>
                    <a:lnTo>
                      <a:pt x="528638" y="100012"/>
                    </a:lnTo>
                    <a:lnTo>
                      <a:pt x="523875" y="61912"/>
                    </a:lnTo>
                    <a:lnTo>
                      <a:pt x="528638" y="33337"/>
                    </a:lnTo>
                    <a:lnTo>
                      <a:pt x="561975" y="9525"/>
                    </a:lnTo>
                    <a:lnTo>
                      <a:pt x="566738" y="0"/>
                    </a:lnTo>
                    <a:lnTo>
                      <a:pt x="604838" y="33337"/>
                    </a:lnTo>
                    <a:lnTo>
                      <a:pt x="633413" y="109537"/>
                    </a:lnTo>
                    <a:lnTo>
                      <a:pt x="642938" y="180975"/>
                    </a:lnTo>
                    <a:lnTo>
                      <a:pt x="633413" y="223837"/>
                    </a:lnTo>
                    <a:lnTo>
                      <a:pt x="609600" y="271462"/>
                    </a:lnTo>
                    <a:lnTo>
                      <a:pt x="561975" y="304800"/>
                    </a:lnTo>
                    <a:lnTo>
                      <a:pt x="500063" y="352425"/>
                    </a:lnTo>
                    <a:lnTo>
                      <a:pt x="433388" y="371475"/>
                    </a:lnTo>
                    <a:lnTo>
                      <a:pt x="395288" y="419100"/>
                    </a:lnTo>
                    <a:lnTo>
                      <a:pt x="357188" y="461962"/>
                    </a:lnTo>
                    <a:lnTo>
                      <a:pt x="300038" y="504825"/>
                    </a:lnTo>
                    <a:lnTo>
                      <a:pt x="242888" y="542925"/>
                    </a:lnTo>
                    <a:lnTo>
                      <a:pt x="176213" y="652462"/>
                    </a:lnTo>
                    <a:lnTo>
                      <a:pt x="133350" y="723900"/>
                    </a:lnTo>
                    <a:lnTo>
                      <a:pt x="66675" y="776287"/>
                    </a:lnTo>
                    <a:close/>
                  </a:path>
                </a:pathLst>
              </a:custGeom>
              <a:pattFill prst="sphere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2690814" y="2457449"/>
                <a:ext cx="239948" cy="208599"/>
              </a:xfrm>
              <a:custGeom>
                <a:avLst/>
                <a:gdLst>
                  <a:gd name="connsiteX0" fmla="*/ 0 w 242887"/>
                  <a:gd name="connsiteY0" fmla="*/ 47625 h 185738"/>
                  <a:gd name="connsiteX1" fmla="*/ 47625 w 242887"/>
                  <a:gd name="connsiteY1" fmla="*/ 109538 h 185738"/>
                  <a:gd name="connsiteX2" fmla="*/ 90487 w 242887"/>
                  <a:gd name="connsiteY2" fmla="*/ 176213 h 185738"/>
                  <a:gd name="connsiteX3" fmla="*/ 114300 w 242887"/>
                  <a:gd name="connsiteY3" fmla="*/ 185738 h 185738"/>
                  <a:gd name="connsiteX4" fmla="*/ 114300 w 242887"/>
                  <a:gd name="connsiteY4" fmla="*/ 185738 h 185738"/>
                  <a:gd name="connsiteX5" fmla="*/ 200025 w 242887"/>
                  <a:gd name="connsiteY5" fmla="*/ 161925 h 185738"/>
                  <a:gd name="connsiteX6" fmla="*/ 242887 w 242887"/>
                  <a:gd name="connsiteY6" fmla="*/ 123825 h 185738"/>
                  <a:gd name="connsiteX7" fmla="*/ 142875 w 242887"/>
                  <a:gd name="connsiteY7" fmla="*/ 0 h 185738"/>
                  <a:gd name="connsiteX8" fmla="*/ 71437 w 242887"/>
                  <a:gd name="connsiteY8" fmla="*/ 0 h 185738"/>
                  <a:gd name="connsiteX9" fmla="*/ 0 w 242887"/>
                  <a:gd name="connsiteY9" fmla="*/ 47625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887" h="185738">
                    <a:moveTo>
                      <a:pt x="0" y="47625"/>
                    </a:moveTo>
                    <a:lnTo>
                      <a:pt x="47625" y="109538"/>
                    </a:lnTo>
                    <a:lnTo>
                      <a:pt x="90487" y="176213"/>
                    </a:lnTo>
                    <a:lnTo>
                      <a:pt x="114300" y="185738"/>
                    </a:lnTo>
                    <a:lnTo>
                      <a:pt x="114300" y="185738"/>
                    </a:lnTo>
                    <a:lnTo>
                      <a:pt x="200025" y="161925"/>
                    </a:lnTo>
                    <a:lnTo>
                      <a:pt x="242887" y="123825"/>
                    </a:lnTo>
                    <a:lnTo>
                      <a:pt x="142875" y="0"/>
                    </a:lnTo>
                    <a:lnTo>
                      <a:pt x="71437" y="0"/>
                    </a:lnTo>
                    <a:lnTo>
                      <a:pt x="0" y="47625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1752600" y="2733675"/>
                <a:ext cx="1990725" cy="1524000"/>
              </a:xfrm>
              <a:custGeom>
                <a:avLst/>
                <a:gdLst>
                  <a:gd name="connsiteX0" fmla="*/ 0 w 1990725"/>
                  <a:gd name="connsiteY0" fmla="*/ 366713 h 1438275"/>
                  <a:gd name="connsiteX1" fmla="*/ 271463 w 1990725"/>
                  <a:gd name="connsiteY1" fmla="*/ 428625 h 1438275"/>
                  <a:gd name="connsiteX2" fmla="*/ 476250 w 1990725"/>
                  <a:gd name="connsiteY2" fmla="*/ 409575 h 1438275"/>
                  <a:gd name="connsiteX3" fmla="*/ 576263 w 1990725"/>
                  <a:gd name="connsiteY3" fmla="*/ 366713 h 1438275"/>
                  <a:gd name="connsiteX4" fmla="*/ 676275 w 1990725"/>
                  <a:gd name="connsiteY4" fmla="*/ 295275 h 1438275"/>
                  <a:gd name="connsiteX5" fmla="*/ 828675 w 1990725"/>
                  <a:gd name="connsiteY5" fmla="*/ 200025 h 1438275"/>
                  <a:gd name="connsiteX6" fmla="*/ 881063 w 1990725"/>
                  <a:gd name="connsiteY6" fmla="*/ 123825 h 1438275"/>
                  <a:gd name="connsiteX7" fmla="*/ 995363 w 1990725"/>
                  <a:gd name="connsiteY7" fmla="*/ 14288 h 1438275"/>
                  <a:gd name="connsiteX8" fmla="*/ 1009650 w 1990725"/>
                  <a:gd name="connsiteY8" fmla="*/ 0 h 1438275"/>
                  <a:gd name="connsiteX9" fmla="*/ 1157288 w 1990725"/>
                  <a:gd name="connsiteY9" fmla="*/ 14288 h 1438275"/>
                  <a:gd name="connsiteX10" fmla="*/ 1514475 w 1990725"/>
                  <a:gd name="connsiteY10" fmla="*/ 57150 h 1438275"/>
                  <a:gd name="connsiteX11" fmla="*/ 1576388 w 1990725"/>
                  <a:gd name="connsiteY11" fmla="*/ 61913 h 1438275"/>
                  <a:gd name="connsiteX12" fmla="*/ 1728788 w 1990725"/>
                  <a:gd name="connsiteY12" fmla="*/ 23813 h 1438275"/>
                  <a:gd name="connsiteX13" fmla="*/ 1719263 w 1990725"/>
                  <a:gd name="connsiteY13" fmla="*/ 142875 h 1438275"/>
                  <a:gd name="connsiteX14" fmla="*/ 1728788 w 1990725"/>
                  <a:gd name="connsiteY14" fmla="*/ 190500 h 1438275"/>
                  <a:gd name="connsiteX15" fmla="*/ 1757363 w 1990725"/>
                  <a:gd name="connsiteY15" fmla="*/ 266700 h 1438275"/>
                  <a:gd name="connsiteX16" fmla="*/ 1757363 w 1990725"/>
                  <a:gd name="connsiteY16" fmla="*/ 342900 h 1438275"/>
                  <a:gd name="connsiteX17" fmla="*/ 1785938 w 1990725"/>
                  <a:gd name="connsiteY17" fmla="*/ 414338 h 1438275"/>
                  <a:gd name="connsiteX18" fmla="*/ 1838325 w 1990725"/>
                  <a:gd name="connsiteY18" fmla="*/ 547688 h 1438275"/>
                  <a:gd name="connsiteX19" fmla="*/ 1890713 w 1990725"/>
                  <a:gd name="connsiteY19" fmla="*/ 757238 h 1438275"/>
                  <a:gd name="connsiteX20" fmla="*/ 1919288 w 1990725"/>
                  <a:gd name="connsiteY20" fmla="*/ 866775 h 1438275"/>
                  <a:gd name="connsiteX21" fmla="*/ 1909763 w 1990725"/>
                  <a:gd name="connsiteY21" fmla="*/ 962025 h 1438275"/>
                  <a:gd name="connsiteX22" fmla="*/ 1990725 w 1990725"/>
                  <a:gd name="connsiteY22" fmla="*/ 1109663 h 1438275"/>
                  <a:gd name="connsiteX23" fmla="*/ 1990725 w 1990725"/>
                  <a:gd name="connsiteY23" fmla="*/ 1133475 h 1438275"/>
                  <a:gd name="connsiteX24" fmla="*/ 1952625 w 1990725"/>
                  <a:gd name="connsiteY24" fmla="*/ 1181100 h 1438275"/>
                  <a:gd name="connsiteX25" fmla="*/ 1833563 w 1990725"/>
                  <a:gd name="connsiteY25" fmla="*/ 1243013 h 1438275"/>
                  <a:gd name="connsiteX26" fmla="*/ 1724025 w 1990725"/>
                  <a:gd name="connsiteY26" fmla="*/ 1314450 h 1438275"/>
                  <a:gd name="connsiteX27" fmla="*/ 1604963 w 1990725"/>
                  <a:gd name="connsiteY27" fmla="*/ 1385888 h 1438275"/>
                  <a:gd name="connsiteX28" fmla="*/ 1462088 w 1990725"/>
                  <a:gd name="connsiteY28" fmla="*/ 1433513 h 1438275"/>
                  <a:gd name="connsiteX29" fmla="*/ 1304925 w 1990725"/>
                  <a:gd name="connsiteY29" fmla="*/ 1438275 h 1438275"/>
                  <a:gd name="connsiteX30" fmla="*/ 1147763 w 1990725"/>
                  <a:gd name="connsiteY30" fmla="*/ 1381125 h 1438275"/>
                  <a:gd name="connsiteX31" fmla="*/ 952500 w 1990725"/>
                  <a:gd name="connsiteY31" fmla="*/ 1247775 h 1438275"/>
                  <a:gd name="connsiteX32" fmla="*/ 719138 w 1990725"/>
                  <a:gd name="connsiteY32" fmla="*/ 1066800 h 1438275"/>
                  <a:gd name="connsiteX33" fmla="*/ 652463 w 1990725"/>
                  <a:gd name="connsiteY33" fmla="*/ 957263 h 1438275"/>
                  <a:gd name="connsiteX34" fmla="*/ 509588 w 1990725"/>
                  <a:gd name="connsiteY34" fmla="*/ 766763 h 1438275"/>
                  <a:gd name="connsiteX35" fmla="*/ 457200 w 1990725"/>
                  <a:gd name="connsiteY35" fmla="*/ 685800 h 1438275"/>
                  <a:gd name="connsiteX36" fmla="*/ 342900 w 1990725"/>
                  <a:gd name="connsiteY36" fmla="*/ 609600 h 1438275"/>
                  <a:gd name="connsiteX37" fmla="*/ 204788 w 1990725"/>
                  <a:gd name="connsiteY37" fmla="*/ 547688 h 1438275"/>
                  <a:gd name="connsiteX38" fmla="*/ 138113 w 1990725"/>
                  <a:gd name="connsiteY38" fmla="*/ 528638 h 1438275"/>
                  <a:gd name="connsiteX39" fmla="*/ 14288 w 1990725"/>
                  <a:gd name="connsiteY39" fmla="*/ 466725 h 1438275"/>
                  <a:gd name="connsiteX40" fmla="*/ 0 w 1990725"/>
                  <a:gd name="connsiteY40" fmla="*/ 366713 h 1438275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57288 w 1990725"/>
                  <a:gd name="connsiteY9" fmla="*/ 100013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47638 h 1524000"/>
                  <a:gd name="connsiteX12" fmla="*/ 1728788 w 1990725"/>
                  <a:gd name="connsiteY12" fmla="*/ 1095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47638 h 1524000"/>
                  <a:gd name="connsiteX12" fmla="*/ 1728788 w 1990725"/>
                  <a:gd name="connsiteY12" fmla="*/ 1095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47638 h 1524000"/>
                  <a:gd name="connsiteX12" fmla="*/ 1738313 w 1990725"/>
                  <a:gd name="connsiteY12" fmla="*/ 714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19063 h 1524000"/>
                  <a:gd name="connsiteX12" fmla="*/ 1738313 w 1990725"/>
                  <a:gd name="connsiteY12" fmla="*/ 714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1300 w 1990725"/>
                  <a:gd name="connsiteY10" fmla="*/ 114300 h 1524000"/>
                  <a:gd name="connsiteX11" fmla="*/ 1576388 w 1990725"/>
                  <a:gd name="connsiteY11" fmla="*/ 119063 h 1524000"/>
                  <a:gd name="connsiteX12" fmla="*/ 1738313 w 1990725"/>
                  <a:gd name="connsiteY12" fmla="*/ 714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990725" h="1524000">
                    <a:moveTo>
                      <a:pt x="0" y="452438"/>
                    </a:moveTo>
                    <a:lnTo>
                      <a:pt x="271463" y="514350"/>
                    </a:lnTo>
                    <a:lnTo>
                      <a:pt x="476250" y="495300"/>
                    </a:lnTo>
                    <a:lnTo>
                      <a:pt x="576263" y="452438"/>
                    </a:lnTo>
                    <a:lnTo>
                      <a:pt x="676275" y="381000"/>
                    </a:lnTo>
                    <a:lnTo>
                      <a:pt x="828675" y="285750"/>
                    </a:lnTo>
                    <a:lnTo>
                      <a:pt x="881063" y="209550"/>
                    </a:lnTo>
                    <a:lnTo>
                      <a:pt x="995363" y="100013"/>
                    </a:lnTo>
                    <a:lnTo>
                      <a:pt x="1041400" y="0"/>
                    </a:lnTo>
                    <a:cubicBezTo>
                      <a:pt x="1080029" y="33338"/>
                      <a:pt x="1117071" y="46038"/>
                      <a:pt x="1195388" y="65088"/>
                    </a:cubicBezTo>
                    <a:cubicBezTo>
                      <a:pt x="1273705" y="84138"/>
                      <a:pt x="1392238" y="100013"/>
                      <a:pt x="1511300" y="114300"/>
                    </a:cubicBezTo>
                    <a:lnTo>
                      <a:pt x="1576388" y="119063"/>
                    </a:lnTo>
                    <a:lnTo>
                      <a:pt x="1738313" y="71438"/>
                    </a:lnTo>
                    <a:lnTo>
                      <a:pt x="1719263" y="228600"/>
                    </a:lnTo>
                    <a:lnTo>
                      <a:pt x="1728788" y="276225"/>
                    </a:lnTo>
                    <a:lnTo>
                      <a:pt x="1757363" y="352425"/>
                    </a:lnTo>
                    <a:lnTo>
                      <a:pt x="1757363" y="428625"/>
                    </a:lnTo>
                    <a:lnTo>
                      <a:pt x="1785938" y="500063"/>
                    </a:lnTo>
                    <a:lnTo>
                      <a:pt x="1838325" y="633413"/>
                    </a:lnTo>
                    <a:lnTo>
                      <a:pt x="1890713" y="842963"/>
                    </a:lnTo>
                    <a:lnTo>
                      <a:pt x="1919288" y="952500"/>
                    </a:lnTo>
                    <a:lnTo>
                      <a:pt x="1909763" y="1047750"/>
                    </a:lnTo>
                    <a:lnTo>
                      <a:pt x="1990725" y="1195388"/>
                    </a:lnTo>
                    <a:lnTo>
                      <a:pt x="1990725" y="1219200"/>
                    </a:lnTo>
                    <a:lnTo>
                      <a:pt x="1952625" y="1266825"/>
                    </a:lnTo>
                    <a:lnTo>
                      <a:pt x="1833563" y="1328738"/>
                    </a:lnTo>
                    <a:lnTo>
                      <a:pt x="1724025" y="1400175"/>
                    </a:lnTo>
                    <a:lnTo>
                      <a:pt x="1604963" y="1471613"/>
                    </a:lnTo>
                    <a:lnTo>
                      <a:pt x="1462088" y="1519238"/>
                    </a:lnTo>
                    <a:lnTo>
                      <a:pt x="1304925" y="1524000"/>
                    </a:lnTo>
                    <a:lnTo>
                      <a:pt x="1147763" y="1466850"/>
                    </a:lnTo>
                    <a:lnTo>
                      <a:pt x="952500" y="1333500"/>
                    </a:lnTo>
                    <a:lnTo>
                      <a:pt x="719138" y="1152525"/>
                    </a:lnTo>
                    <a:lnTo>
                      <a:pt x="652463" y="1042988"/>
                    </a:lnTo>
                    <a:lnTo>
                      <a:pt x="509588" y="852488"/>
                    </a:lnTo>
                    <a:lnTo>
                      <a:pt x="457200" y="771525"/>
                    </a:lnTo>
                    <a:lnTo>
                      <a:pt x="342900" y="695325"/>
                    </a:lnTo>
                    <a:lnTo>
                      <a:pt x="204788" y="633413"/>
                    </a:lnTo>
                    <a:lnTo>
                      <a:pt x="138113" y="614363"/>
                    </a:lnTo>
                    <a:lnTo>
                      <a:pt x="14288" y="552450"/>
                    </a:lnTo>
                    <a:lnTo>
                      <a:pt x="0" y="4524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2790825" y="2633663"/>
                <a:ext cx="547688" cy="414337"/>
              </a:xfrm>
              <a:custGeom>
                <a:avLst/>
                <a:gdLst>
                  <a:gd name="connsiteX0" fmla="*/ 0 w 547688"/>
                  <a:gd name="connsiteY0" fmla="*/ 100012 h 414337"/>
                  <a:gd name="connsiteX1" fmla="*/ 52388 w 547688"/>
                  <a:gd name="connsiteY1" fmla="*/ 133350 h 414337"/>
                  <a:gd name="connsiteX2" fmla="*/ 104775 w 547688"/>
                  <a:gd name="connsiteY2" fmla="*/ 166687 h 414337"/>
                  <a:gd name="connsiteX3" fmla="*/ 133350 w 547688"/>
                  <a:gd name="connsiteY3" fmla="*/ 190500 h 414337"/>
                  <a:gd name="connsiteX4" fmla="*/ 152400 w 547688"/>
                  <a:gd name="connsiteY4" fmla="*/ 233362 h 414337"/>
                  <a:gd name="connsiteX5" fmla="*/ 152400 w 547688"/>
                  <a:gd name="connsiteY5" fmla="*/ 300037 h 414337"/>
                  <a:gd name="connsiteX6" fmla="*/ 180975 w 547688"/>
                  <a:gd name="connsiteY6" fmla="*/ 361950 h 414337"/>
                  <a:gd name="connsiteX7" fmla="*/ 204788 w 547688"/>
                  <a:gd name="connsiteY7" fmla="*/ 366712 h 414337"/>
                  <a:gd name="connsiteX8" fmla="*/ 266700 w 547688"/>
                  <a:gd name="connsiteY8" fmla="*/ 352425 h 414337"/>
                  <a:gd name="connsiteX9" fmla="*/ 314325 w 547688"/>
                  <a:gd name="connsiteY9" fmla="*/ 395287 h 414337"/>
                  <a:gd name="connsiteX10" fmla="*/ 342900 w 547688"/>
                  <a:gd name="connsiteY10" fmla="*/ 404812 h 414337"/>
                  <a:gd name="connsiteX11" fmla="*/ 342900 w 547688"/>
                  <a:gd name="connsiteY11" fmla="*/ 352425 h 414337"/>
                  <a:gd name="connsiteX12" fmla="*/ 300038 w 547688"/>
                  <a:gd name="connsiteY12" fmla="*/ 319087 h 414337"/>
                  <a:gd name="connsiteX13" fmla="*/ 376238 w 547688"/>
                  <a:gd name="connsiteY13" fmla="*/ 414337 h 414337"/>
                  <a:gd name="connsiteX14" fmla="*/ 395288 w 547688"/>
                  <a:gd name="connsiteY14" fmla="*/ 414337 h 414337"/>
                  <a:gd name="connsiteX15" fmla="*/ 395288 w 547688"/>
                  <a:gd name="connsiteY15" fmla="*/ 414337 h 414337"/>
                  <a:gd name="connsiteX16" fmla="*/ 404813 w 547688"/>
                  <a:gd name="connsiteY16" fmla="*/ 342900 h 414337"/>
                  <a:gd name="connsiteX17" fmla="*/ 366713 w 547688"/>
                  <a:gd name="connsiteY17" fmla="*/ 261937 h 414337"/>
                  <a:gd name="connsiteX18" fmla="*/ 366713 w 547688"/>
                  <a:gd name="connsiteY18" fmla="*/ 261937 h 414337"/>
                  <a:gd name="connsiteX19" fmla="*/ 381000 w 547688"/>
                  <a:gd name="connsiteY19" fmla="*/ 214312 h 414337"/>
                  <a:gd name="connsiteX20" fmla="*/ 433388 w 547688"/>
                  <a:gd name="connsiteY20" fmla="*/ 223837 h 414337"/>
                  <a:gd name="connsiteX21" fmla="*/ 457200 w 547688"/>
                  <a:gd name="connsiteY21" fmla="*/ 233362 h 414337"/>
                  <a:gd name="connsiteX22" fmla="*/ 519113 w 547688"/>
                  <a:gd name="connsiteY22" fmla="*/ 238125 h 414337"/>
                  <a:gd name="connsiteX23" fmla="*/ 547688 w 547688"/>
                  <a:gd name="connsiteY23" fmla="*/ 214312 h 414337"/>
                  <a:gd name="connsiteX24" fmla="*/ 504825 w 547688"/>
                  <a:gd name="connsiteY24" fmla="*/ 190500 h 414337"/>
                  <a:gd name="connsiteX25" fmla="*/ 447675 w 547688"/>
                  <a:gd name="connsiteY25" fmla="*/ 171450 h 414337"/>
                  <a:gd name="connsiteX26" fmla="*/ 357188 w 547688"/>
                  <a:gd name="connsiteY26" fmla="*/ 114300 h 414337"/>
                  <a:gd name="connsiteX27" fmla="*/ 300038 w 547688"/>
                  <a:gd name="connsiteY27" fmla="*/ 95250 h 414337"/>
                  <a:gd name="connsiteX28" fmla="*/ 228600 w 547688"/>
                  <a:gd name="connsiteY28" fmla="*/ 80962 h 414337"/>
                  <a:gd name="connsiteX29" fmla="*/ 133350 w 547688"/>
                  <a:gd name="connsiteY29" fmla="*/ 0 h 414337"/>
                  <a:gd name="connsiteX30" fmla="*/ 66675 w 547688"/>
                  <a:gd name="connsiteY30" fmla="*/ 0 h 414337"/>
                  <a:gd name="connsiteX31" fmla="*/ 9525 w 547688"/>
                  <a:gd name="connsiteY31" fmla="*/ 47625 h 414337"/>
                  <a:gd name="connsiteX32" fmla="*/ 0 w 547688"/>
                  <a:gd name="connsiteY32" fmla="*/ 100012 h 414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7688" h="414337">
                    <a:moveTo>
                      <a:pt x="0" y="100012"/>
                    </a:moveTo>
                    <a:lnTo>
                      <a:pt x="52388" y="133350"/>
                    </a:lnTo>
                    <a:lnTo>
                      <a:pt x="104775" y="166687"/>
                    </a:lnTo>
                    <a:lnTo>
                      <a:pt x="133350" y="190500"/>
                    </a:lnTo>
                    <a:lnTo>
                      <a:pt x="152400" y="233362"/>
                    </a:lnTo>
                    <a:lnTo>
                      <a:pt x="152400" y="300037"/>
                    </a:lnTo>
                    <a:lnTo>
                      <a:pt x="180975" y="361950"/>
                    </a:lnTo>
                    <a:lnTo>
                      <a:pt x="204788" y="366712"/>
                    </a:lnTo>
                    <a:lnTo>
                      <a:pt x="266700" y="352425"/>
                    </a:lnTo>
                    <a:lnTo>
                      <a:pt x="314325" y="395287"/>
                    </a:lnTo>
                    <a:lnTo>
                      <a:pt x="342900" y="404812"/>
                    </a:lnTo>
                    <a:lnTo>
                      <a:pt x="342900" y="352425"/>
                    </a:lnTo>
                    <a:lnTo>
                      <a:pt x="300038" y="319087"/>
                    </a:lnTo>
                    <a:lnTo>
                      <a:pt x="376238" y="414337"/>
                    </a:lnTo>
                    <a:lnTo>
                      <a:pt x="395288" y="414337"/>
                    </a:lnTo>
                    <a:lnTo>
                      <a:pt x="395288" y="414337"/>
                    </a:lnTo>
                    <a:lnTo>
                      <a:pt x="404813" y="342900"/>
                    </a:lnTo>
                    <a:lnTo>
                      <a:pt x="366713" y="261937"/>
                    </a:lnTo>
                    <a:lnTo>
                      <a:pt x="366713" y="261937"/>
                    </a:lnTo>
                    <a:lnTo>
                      <a:pt x="381000" y="214312"/>
                    </a:lnTo>
                    <a:lnTo>
                      <a:pt x="433388" y="223837"/>
                    </a:lnTo>
                    <a:lnTo>
                      <a:pt x="457200" y="233362"/>
                    </a:lnTo>
                    <a:lnTo>
                      <a:pt x="519113" y="238125"/>
                    </a:lnTo>
                    <a:lnTo>
                      <a:pt x="547688" y="214312"/>
                    </a:lnTo>
                    <a:lnTo>
                      <a:pt x="504825" y="190500"/>
                    </a:lnTo>
                    <a:lnTo>
                      <a:pt x="447675" y="171450"/>
                    </a:lnTo>
                    <a:lnTo>
                      <a:pt x="357188" y="114300"/>
                    </a:lnTo>
                    <a:lnTo>
                      <a:pt x="300038" y="95250"/>
                    </a:lnTo>
                    <a:lnTo>
                      <a:pt x="228600" y="80962"/>
                    </a:lnTo>
                    <a:lnTo>
                      <a:pt x="133350" y="0"/>
                    </a:lnTo>
                    <a:lnTo>
                      <a:pt x="66675" y="0"/>
                    </a:lnTo>
                    <a:lnTo>
                      <a:pt x="9525" y="47625"/>
                    </a:lnTo>
                    <a:lnTo>
                      <a:pt x="0" y="1000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1949450" y="3028950"/>
                <a:ext cx="1768475" cy="1209675"/>
              </a:xfrm>
              <a:custGeom>
                <a:avLst/>
                <a:gdLst>
                  <a:gd name="connsiteX0" fmla="*/ 0 w 1768475"/>
                  <a:gd name="connsiteY0" fmla="*/ 301625 h 1209675"/>
                  <a:gd name="connsiteX1" fmla="*/ 146050 w 1768475"/>
                  <a:gd name="connsiteY1" fmla="*/ 333375 h 1209675"/>
                  <a:gd name="connsiteX2" fmla="*/ 212725 w 1768475"/>
                  <a:gd name="connsiteY2" fmla="*/ 352425 h 1209675"/>
                  <a:gd name="connsiteX3" fmla="*/ 257175 w 1768475"/>
                  <a:gd name="connsiteY3" fmla="*/ 371475 h 1209675"/>
                  <a:gd name="connsiteX4" fmla="*/ 285750 w 1768475"/>
                  <a:gd name="connsiteY4" fmla="*/ 384175 h 1209675"/>
                  <a:gd name="connsiteX5" fmla="*/ 368300 w 1768475"/>
                  <a:gd name="connsiteY5" fmla="*/ 403225 h 1209675"/>
                  <a:gd name="connsiteX6" fmla="*/ 400050 w 1768475"/>
                  <a:gd name="connsiteY6" fmla="*/ 409575 h 1209675"/>
                  <a:gd name="connsiteX7" fmla="*/ 428625 w 1768475"/>
                  <a:gd name="connsiteY7" fmla="*/ 422275 h 1209675"/>
                  <a:gd name="connsiteX8" fmla="*/ 463550 w 1768475"/>
                  <a:gd name="connsiteY8" fmla="*/ 434975 h 1209675"/>
                  <a:gd name="connsiteX9" fmla="*/ 508000 w 1768475"/>
                  <a:gd name="connsiteY9" fmla="*/ 457200 h 1209675"/>
                  <a:gd name="connsiteX10" fmla="*/ 603250 w 1768475"/>
                  <a:gd name="connsiteY10" fmla="*/ 479425 h 1209675"/>
                  <a:gd name="connsiteX11" fmla="*/ 628650 w 1768475"/>
                  <a:gd name="connsiteY11" fmla="*/ 511175 h 1209675"/>
                  <a:gd name="connsiteX12" fmla="*/ 679450 w 1768475"/>
                  <a:gd name="connsiteY12" fmla="*/ 539750 h 1209675"/>
                  <a:gd name="connsiteX13" fmla="*/ 708025 w 1768475"/>
                  <a:gd name="connsiteY13" fmla="*/ 546100 h 1209675"/>
                  <a:gd name="connsiteX14" fmla="*/ 736600 w 1768475"/>
                  <a:gd name="connsiteY14" fmla="*/ 546100 h 1209675"/>
                  <a:gd name="connsiteX15" fmla="*/ 777875 w 1768475"/>
                  <a:gd name="connsiteY15" fmla="*/ 546100 h 1209675"/>
                  <a:gd name="connsiteX16" fmla="*/ 793750 w 1768475"/>
                  <a:gd name="connsiteY16" fmla="*/ 546100 h 1209675"/>
                  <a:gd name="connsiteX17" fmla="*/ 841375 w 1768475"/>
                  <a:gd name="connsiteY17" fmla="*/ 546100 h 1209675"/>
                  <a:gd name="connsiteX18" fmla="*/ 876300 w 1768475"/>
                  <a:gd name="connsiteY18" fmla="*/ 542925 h 1209675"/>
                  <a:gd name="connsiteX19" fmla="*/ 930275 w 1768475"/>
                  <a:gd name="connsiteY19" fmla="*/ 514350 h 1209675"/>
                  <a:gd name="connsiteX20" fmla="*/ 962025 w 1768475"/>
                  <a:gd name="connsiteY20" fmla="*/ 492125 h 1209675"/>
                  <a:gd name="connsiteX21" fmla="*/ 1031875 w 1768475"/>
                  <a:gd name="connsiteY21" fmla="*/ 431800 h 1209675"/>
                  <a:gd name="connsiteX22" fmla="*/ 1114425 w 1768475"/>
                  <a:gd name="connsiteY22" fmla="*/ 368300 h 1209675"/>
                  <a:gd name="connsiteX23" fmla="*/ 1168400 w 1768475"/>
                  <a:gd name="connsiteY23" fmla="*/ 285750 h 1209675"/>
                  <a:gd name="connsiteX24" fmla="*/ 1216025 w 1768475"/>
                  <a:gd name="connsiteY24" fmla="*/ 234950 h 1209675"/>
                  <a:gd name="connsiteX25" fmla="*/ 1238250 w 1768475"/>
                  <a:gd name="connsiteY25" fmla="*/ 215900 h 1209675"/>
                  <a:gd name="connsiteX26" fmla="*/ 1273175 w 1768475"/>
                  <a:gd name="connsiteY26" fmla="*/ 168275 h 1209675"/>
                  <a:gd name="connsiteX27" fmla="*/ 1295400 w 1768475"/>
                  <a:gd name="connsiteY27" fmla="*/ 136525 h 1209675"/>
                  <a:gd name="connsiteX28" fmla="*/ 1282700 w 1768475"/>
                  <a:gd name="connsiteY28" fmla="*/ 88900 h 1209675"/>
                  <a:gd name="connsiteX29" fmla="*/ 1317625 w 1768475"/>
                  <a:gd name="connsiteY29" fmla="*/ 47625 h 1209675"/>
                  <a:gd name="connsiteX30" fmla="*/ 1339850 w 1768475"/>
                  <a:gd name="connsiteY30" fmla="*/ 25400 h 1209675"/>
                  <a:gd name="connsiteX31" fmla="*/ 1365250 w 1768475"/>
                  <a:gd name="connsiteY31" fmla="*/ 6350 h 1209675"/>
                  <a:gd name="connsiteX32" fmla="*/ 1400175 w 1768475"/>
                  <a:gd name="connsiteY32" fmla="*/ 0 h 1209675"/>
                  <a:gd name="connsiteX33" fmla="*/ 1476375 w 1768475"/>
                  <a:gd name="connsiteY33" fmla="*/ 0 h 1209675"/>
                  <a:gd name="connsiteX34" fmla="*/ 1508125 w 1768475"/>
                  <a:gd name="connsiteY34" fmla="*/ 19050 h 1209675"/>
                  <a:gd name="connsiteX35" fmla="*/ 1508125 w 1768475"/>
                  <a:gd name="connsiteY35" fmla="*/ 76200 h 1209675"/>
                  <a:gd name="connsiteX36" fmla="*/ 1508125 w 1768475"/>
                  <a:gd name="connsiteY36" fmla="*/ 123825 h 1209675"/>
                  <a:gd name="connsiteX37" fmla="*/ 1508125 w 1768475"/>
                  <a:gd name="connsiteY37" fmla="*/ 165100 h 1209675"/>
                  <a:gd name="connsiteX38" fmla="*/ 1530350 w 1768475"/>
                  <a:gd name="connsiteY38" fmla="*/ 219075 h 1209675"/>
                  <a:gd name="connsiteX39" fmla="*/ 1536700 w 1768475"/>
                  <a:gd name="connsiteY39" fmla="*/ 238125 h 1209675"/>
                  <a:gd name="connsiteX40" fmla="*/ 1533525 w 1768475"/>
                  <a:gd name="connsiteY40" fmla="*/ 273050 h 1209675"/>
                  <a:gd name="connsiteX41" fmla="*/ 1546225 w 1768475"/>
                  <a:gd name="connsiteY41" fmla="*/ 323850 h 1209675"/>
                  <a:gd name="connsiteX42" fmla="*/ 1549400 w 1768475"/>
                  <a:gd name="connsiteY42" fmla="*/ 352425 h 1209675"/>
                  <a:gd name="connsiteX43" fmla="*/ 1568450 w 1768475"/>
                  <a:gd name="connsiteY43" fmla="*/ 384175 h 1209675"/>
                  <a:gd name="connsiteX44" fmla="*/ 1568450 w 1768475"/>
                  <a:gd name="connsiteY44" fmla="*/ 409575 h 1209675"/>
                  <a:gd name="connsiteX45" fmla="*/ 1558925 w 1768475"/>
                  <a:gd name="connsiteY45" fmla="*/ 431800 h 1209675"/>
                  <a:gd name="connsiteX46" fmla="*/ 1581150 w 1768475"/>
                  <a:gd name="connsiteY46" fmla="*/ 466725 h 1209675"/>
                  <a:gd name="connsiteX47" fmla="*/ 1587500 w 1768475"/>
                  <a:gd name="connsiteY47" fmla="*/ 485775 h 1209675"/>
                  <a:gd name="connsiteX48" fmla="*/ 1600200 w 1768475"/>
                  <a:gd name="connsiteY48" fmla="*/ 514350 h 1209675"/>
                  <a:gd name="connsiteX49" fmla="*/ 1600200 w 1768475"/>
                  <a:gd name="connsiteY49" fmla="*/ 558800 h 1209675"/>
                  <a:gd name="connsiteX50" fmla="*/ 1597025 w 1768475"/>
                  <a:gd name="connsiteY50" fmla="*/ 561975 h 1209675"/>
                  <a:gd name="connsiteX51" fmla="*/ 1568450 w 1768475"/>
                  <a:gd name="connsiteY51" fmla="*/ 590550 h 1209675"/>
                  <a:gd name="connsiteX52" fmla="*/ 1558925 w 1768475"/>
                  <a:gd name="connsiteY52" fmla="*/ 615950 h 1209675"/>
                  <a:gd name="connsiteX53" fmla="*/ 1552575 w 1768475"/>
                  <a:gd name="connsiteY53" fmla="*/ 631825 h 1209675"/>
                  <a:gd name="connsiteX54" fmla="*/ 1536700 w 1768475"/>
                  <a:gd name="connsiteY54" fmla="*/ 669925 h 1209675"/>
                  <a:gd name="connsiteX55" fmla="*/ 1530350 w 1768475"/>
                  <a:gd name="connsiteY55" fmla="*/ 669925 h 1209675"/>
                  <a:gd name="connsiteX56" fmla="*/ 1524000 w 1768475"/>
                  <a:gd name="connsiteY56" fmla="*/ 673100 h 1209675"/>
                  <a:gd name="connsiteX57" fmla="*/ 1520825 w 1768475"/>
                  <a:gd name="connsiteY57" fmla="*/ 701675 h 1209675"/>
                  <a:gd name="connsiteX58" fmla="*/ 1536700 w 1768475"/>
                  <a:gd name="connsiteY58" fmla="*/ 714375 h 1209675"/>
                  <a:gd name="connsiteX59" fmla="*/ 1565275 w 1768475"/>
                  <a:gd name="connsiteY59" fmla="*/ 727075 h 1209675"/>
                  <a:gd name="connsiteX60" fmla="*/ 1603375 w 1768475"/>
                  <a:gd name="connsiteY60" fmla="*/ 727075 h 1209675"/>
                  <a:gd name="connsiteX61" fmla="*/ 1644650 w 1768475"/>
                  <a:gd name="connsiteY61" fmla="*/ 746125 h 1209675"/>
                  <a:gd name="connsiteX62" fmla="*/ 1666875 w 1768475"/>
                  <a:gd name="connsiteY62" fmla="*/ 768350 h 1209675"/>
                  <a:gd name="connsiteX63" fmla="*/ 1682750 w 1768475"/>
                  <a:gd name="connsiteY63" fmla="*/ 790575 h 1209675"/>
                  <a:gd name="connsiteX64" fmla="*/ 1701800 w 1768475"/>
                  <a:gd name="connsiteY64" fmla="*/ 800100 h 1209675"/>
                  <a:gd name="connsiteX65" fmla="*/ 1704975 w 1768475"/>
                  <a:gd name="connsiteY65" fmla="*/ 803275 h 1209675"/>
                  <a:gd name="connsiteX66" fmla="*/ 1736725 w 1768475"/>
                  <a:gd name="connsiteY66" fmla="*/ 838200 h 1209675"/>
                  <a:gd name="connsiteX67" fmla="*/ 1768475 w 1768475"/>
                  <a:gd name="connsiteY67" fmla="*/ 914400 h 1209675"/>
                  <a:gd name="connsiteX68" fmla="*/ 1743075 w 1768475"/>
                  <a:gd name="connsiteY68" fmla="*/ 946150 h 1209675"/>
                  <a:gd name="connsiteX69" fmla="*/ 1679575 w 1768475"/>
                  <a:gd name="connsiteY69" fmla="*/ 987425 h 1209675"/>
                  <a:gd name="connsiteX70" fmla="*/ 1628775 w 1768475"/>
                  <a:gd name="connsiteY70" fmla="*/ 1025525 h 1209675"/>
                  <a:gd name="connsiteX71" fmla="*/ 1568450 w 1768475"/>
                  <a:gd name="connsiteY71" fmla="*/ 1063625 h 1209675"/>
                  <a:gd name="connsiteX72" fmla="*/ 1479550 w 1768475"/>
                  <a:gd name="connsiteY72" fmla="*/ 1108075 h 1209675"/>
                  <a:gd name="connsiteX73" fmla="*/ 1362075 w 1768475"/>
                  <a:gd name="connsiteY73" fmla="*/ 1171575 h 1209675"/>
                  <a:gd name="connsiteX74" fmla="*/ 1295400 w 1768475"/>
                  <a:gd name="connsiteY74" fmla="*/ 1196975 h 1209675"/>
                  <a:gd name="connsiteX75" fmla="*/ 1203325 w 1768475"/>
                  <a:gd name="connsiteY75" fmla="*/ 1206500 h 1209675"/>
                  <a:gd name="connsiteX76" fmla="*/ 1104900 w 1768475"/>
                  <a:gd name="connsiteY76" fmla="*/ 1209675 h 1209675"/>
                  <a:gd name="connsiteX77" fmla="*/ 958850 w 1768475"/>
                  <a:gd name="connsiteY77" fmla="*/ 1162050 h 1209675"/>
                  <a:gd name="connsiteX78" fmla="*/ 835025 w 1768475"/>
                  <a:gd name="connsiteY78" fmla="*/ 1076325 h 1209675"/>
                  <a:gd name="connsiteX79" fmla="*/ 765175 w 1768475"/>
                  <a:gd name="connsiteY79" fmla="*/ 1019175 h 1209675"/>
                  <a:gd name="connsiteX80" fmla="*/ 723900 w 1768475"/>
                  <a:gd name="connsiteY80" fmla="*/ 996950 h 1209675"/>
                  <a:gd name="connsiteX81" fmla="*/ 657225 w 1768475"/>
                  <a:gd name="connsiteY81" fmla="*/ 955675 h 1209675"/>
                  <a:gd name="connsiteX82" fmla="*/ 577850 w 1768475"/>
                  <a:gd name="connsiteY82" fmla="*/ 882650 h 1209675"/>
                  <a:gd name="connsiteX83" fmla="*/ 552450 w 1768475"/>
                  <a:gd name="connsiteY83" fmla="*/ 879475 h 1209675"/>
                  <a:gd name="connsiteX84" fmla="*/ 517525 w 1768475"/>
                  <a:gd name="connsiteY84" fmla="*/ 841375 h 1209675"/>
                  <a:gd name="connsiteX85" fmla="*/ 485775 w 1768475"/>
                  <a:gd name="connsiteY85" fmla="*/ 762000 h 1209675"/>
                  <a:gd name="connsiteX86" fmla="*/ 441325 w 1768475"/>
                  <a:gd name="connsiteY86" fmla="*/ 701675 h 1209675"/>
                  <a:gd name="connsiteX87" fmla="*/ 390525 w 1768475"/>
                  <a:gd name="connsiteY87" fmla="*/ 628650 h 1209675"/>
                  <a:gd name="connsiteX88" fmla="*/ 333375 w 1768475"/>
                  <a:gd name="connsiteY88" fmla="*/ 546100 h 1209675"/>
                  <a:gd name="connsiteX89" fmla="*/ 301625 w 1768475"/>
                  <a:gd name="connsiteY89" fmla="*/ 492125 h 1209675"/>
                  <a:gd name="connsiteX90" fmla="*/ 263525 w 1768475"/>
                  <a:gd name="connsiteY90" fmla="*/ 447675 h 1209675"/>
                  <a:gd name="connsiteX91" fmla="*/ 212725 w 1768475"/>
                  <a:gd name="connsiteY91" fmla="*/ 425450 h 1209675"/>
                  <a:gd name="connsiteX92" fmla="*/ 130175 w 1768475"/>
                  <a:gd name="connsiteY92" fmla="*/ 384175 h 1209675"/>
                  <a:gd name="connsiteX93" fmla="*/ 47625 w 1768475"/>
                  <a:gd name="connsiteY93" fmla="*/ 352425 h 1209675"/>
                  <a:gd name="connsiteX94" fmla="*/ 0 w 1768475"/>
                  <a:gd name="connsiteY94" fmla="*/ 30162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768475" h="1209675">
                    <a:moveTo>
                      <a:pt x="0" y="301625"/>
                    </a:moveTo>
                    <a:lnTo>
                      <a:pt x="146050" y="333375"/>
                    </a:lnTo>
                    <a:lnTo>
                      <a:pt x="212725" y="352425"/>
                    </a:lnTo>
                    <a:lnTo>
                      <a:pt x="257175" y="371475"/>
                    </a:lnTo>
                    <a:cubicBezTo>
                      <a:pt x="283976" y="381526"/>
                      <a:pt x="276181" y="374606"/>
                      <a:pt x="285750" y="384175"/>
                    </a:cubicBezTo>
                    <a:lnTo>
                      <a:pt x="368300" y="403225"/>
                    </a:lnTo>
                    <a:cubicBezTo>
                      <a:pt x="398363" y="406565"/>
                      <a:pt x="390098" y="399623"/>
                      <a:pt x="400050" y="409575"/>
                    </a:cubicBezTo>
                    <a:lnTo>
                      <a:pt x="428625" y="422275"/>
                    </a:lnTo>
                    <a:cubicBezTo>
                      <a:pt x="456865" y="436395"/>
                      <a:pt x="444559" y="434975"/>
                      <a:pt x="463550" y="434975"/>
                    </a:cubicBezTo>
                    <a:lnTo>
                      <a:pt x="508000" y="457200"/>
                    </a:lnTo>
                    <a:lnTo>
                      <a:pt x="603250" y="479425"/>
                    </a:lnTo>
                    <a:lnTo>
                      <a:pt x="628650" y="511175"/>
                    </a:lnTo>
                    <a:lnTo>
                      <a:pt x="679450" y="539750"/>
                    </a:lnTo>
                    <a:lnTo>
                      <a:pt x="708025" y="546100"/>
                    </a:lnTo>
                    <a:lnTo>
                      <a:pt x="736600" y="546100"/>
                    </a:lnTo>
                    <a:lnTo>
                      <a:pt x="777875" y="546100"/>
                    </a:lnTo>
                    <a:lnTo>
                      <a:pt x="793750" y="546100"/>
                    </a:lnTo>
                    <a:lnTo>
                      <a:pt x="841375" y="546100"/>
                    </a:lnTo>
                    <a:lnTo>
                      <a:pt x="876300" y="542925"/>
                    </a:lnTo>
                    <a:lnTo>
                      <a:pt x="930275" y="514350"/>
                    </a:lnTo>
                    <a:lnTo>
                      <a:pt x="962025" y="492125"/>
                    </a:lnTo>
                    <a:lnTo>
                      <a:pt x="1031875" y="431800"/>
                    </a:lnTo>
                    <a:lnTo>
                      <a:pt x="1114425" y="368300"/>
                    </a:lnTo>
                    <a:lnTo>
                      <a:pt x="1168400" y="285750"/>
                    </a:lnTo>
                    <a:lnTo>
                      <a:pt x="1216025" y="234950"/>
                    </a:lnTo>
                    <a:lnTo>
                      <a:pt x="1238250" y="215900"/>
                    </a:lnTo>
                    <a:lnTo>
                      <a:pt x="1273175" y="168275"/>
                    </a:lnTo>
                    <a:lnTo>
                      <a:pt x="1295400" y="136525"/>
                    </a:lnTo>
                    <a:lnTo>
                      <a:pt x="1282700" y="88900"/>
                    </a:lnTo>
                    <a:lnTo>
                      <a:pt x="1317625" y="47625"/>
                    </a:lnTo>
                    <a:cubicBezTo>
                      <a:pt x="1337364" y="24596"/>
                      <a:pt x="1326918" y="25400"/>
                      <a:pt x="1339850" y="25400"/>
                    </a:cubicBezTo>
                    <a:lnTo>
                      <a:pt x="1365250" y="6350"/>
                    </a:lnTo>
                    <a:lnTo>
                      <a:pt x="1400175" y="0"/>
                    </a:lnTo>
                    <a:lnTo>
                      <a:pt x="1476375" y="0"/>
                    </a:lnTo>
                    <a:lnTo>
                      <a:pt x="1508125" y="19050"/>
                    </a:lnTo>
                    <a:lnTo>
                      <a:pt x="1508125" y="76200"/>
                    </a:lnTo>
                    <a:lnTo>
                      <a:pt x="1508125" y="123825"/>
                    </a:lnTo>
                    <a:lnTo>
                      <a:pt x="1508125" y="165100"/>
                    </a:lnTo>
                    <a:lnTo>
                      <a:pt x="1530350" y="219075"/>
                    </a:lnTo>
                    <a:lnTo>
                      <a:pt x="1536700" y="238125"/>
                    </a:lnTo>
                    <a:lnTo>
                      <a:pt x="1533525" y="273050"/>
                    </a:lnTo>
                    <a:lnTo>
                      <a:pt x="1546225" y="323850"/>
                    </a:lnTo>
                    <a:lnTo>
                      <a:pt x="1549400" y="352425"/>
                    </a:lnTo>
                    <a:lnTo>
                      <a:pt x="1568450" y="384175"/>
                    </a:lnTo>
                    <a:lnTo>
                      <a:pt x="1568450" y="409575"/>
                    </a:lnTo>
                    <a:lnTo>
                      <a:pt x="1558925" y="431800"/>
                    </a:lnTo>
                    <a:lnTo>
                      <a:pt x="1581150" y="466725"/>
                    </a:lnTo>
                    <a:lnTo>
                      <a:pt x="1587500" y="485775"/>
                    </a:lnTo>
                    <a:lnTo>
                      <a:pt x="1600200" y="514350"/>
                    </a:lnTo>
                    <a:lnTo>
                      <a:pt x="1600200" y="558800"/>
                    </a:lnTo>
                    <a:lnTo>
                      <a:pt x="1597025" y="561975"/>
                    </a:lnTo>
                    <a:lnTo>
                      <a:pt x="1568450" y="590550"/>
                    </a:lnTo>
                    <a:lnTo>
                      <a:pt x="1558925" y="615950"/>
                    </a:lnTo>
                    <a:lnTo>
                      <a:pt x="1552575" y="631825"/>
                    </a:lnTo>
                    <a:cubicBezTo>
                      <a:pt x="1552297" y="632658"/>
                      <a:pt x="1544646" y="663965"/>
                      <a:pt x="1536700" y="669925"/>
                    </a:cubicBezTo>
                    <a:cubicBezTo>
                      <a:pt x="1535007" y="671195"/>
                      <a:pt x="1532467" y="669925"/>
                      <a:pt x="1530350" y="669925"/>
                    </a:cubicBezTo>
                    <a:lnTo>
                      <a:pt x="1524000" y="673100"/>
                    </a:lnTo>
                    <a:lnTo>
                      <a:pt x="1520825" y="701675"/>
                    </a:lnTo>
                    <a:lnTo>
                      <a:pt x="1536700" y="714375"/>
                    </a:lnTo>
                    <a:lnTo>
                      <a:pt x="1565275" y="727075"/>
                    </a:lnTo>
                    <a:lnTo>
                      <a:pt x="1603375" y="727075"/>
                    </a:lnTo>
                    <a:lnTo>
                      <a:pt x="1644650" y="746125"/>
                    </a:lnTo>
                    <a:lnTo>
                      <a:pt x="1666875" y="768350"/>
                    </a:lnTo>
                    <a:cubicBezTo>
                      <a:pt x="1672167" y="775758"/>
                      <a:pt x="1676702" y="783770"/>
                      <a:pt x="1682750" y="790575"/>
                    </a:cubicBezTo>
                    <a:cubicBezTo>
                      <a:pt x="1690029" y="798764"/>
                      <a:pt x="1693067" y="795733"/>
                      <a:pt x="1701800" y="800100"/>
                    </a:cubicBezTo>
                    <a:cubicBezTo>
                      <a:pt x="1703139" y="800769"/>
                      <a:pt x="1703917" y="802217"/>
                      <a:pt x="1704975" y="803275"/>
                    </a:cubicBezTo>
                    <a:lnTo>
                      <a:pt x="1736725" y="838200"/>
                    </a:lnTo>
                    <a:lnTo>
                      <a:pt x="1768475" y="914400"/>
                    </a:lnTo>
                    <a:lnTo>
                      <a:pt x="1743075" y="946150"/>
                    </a:lnTo>
                    <a:lnTo>
                      <a:pt x="1679575" y="987425"/>
                    </a:lnTo>
                    <a:lnTo>
                      <a:pt x="1628775" y="1025525"/>
                    </a:lnTo>
                    <a:lnTo>
                      <a:pt x="1568450" y="1063625"/>
                    </a:lnTo>
                    <a:lnTo>
                      <a:pt x="1479550" y="1108075"/>
                    </a:lnTo>
                    <a:lnTo>
                      <a:pt x="1362075" y="1171575"/>
                    </a:lnTo>
                    <a:lnTo>
                      <a:pt x="1295400" y="1196975"/>
                    </a:lnTo>
                    <a:lnTo>
                      <a:pt x="1203325" y="1206500"/>
                    </a:lnTo>
                    <a:lnTo>
                      <a:pt x="1104900" y="1209675"/>
                    </a:lnTo>
                    <a:lnTo>
                      <a:pt x="958850" y="1162050"/>
                    </a:lnTo>
                    <a:lnTo>
                      <a:pt x="835025" y="1076325"/>
                    </a:lnTo>
                    <a:lnTo>
                      <a:pt x="765175" y="1019175"/>
                    </a:lnTo>
                    <a:lnTo>
                      <a:pt x="723900" y="996950"/>
                    </a:lnTo>
                    <a:lnTo>
                      <a:pt x="657225" y="955675"/>
                    </a:lnTo>
                    <a:lnTo>
                      <a:pt x="577850" y="882650"/>
                    </a:lnTo>
                    <a:lnTo>
                      <a:pt x="552450" y="879475"/>
                    </a:lnTo>
                    <a:lnTo>
                      <a:pt x="517525" y="841375"/>
                    </a:lnTo>
                    <a:lnTo>
                      <a:pt x="485775" y="762000"/>
                    </a:lnTo>
                    <a:lnTo>
                      <a:pt x="441325" y="701675"/>
                    </a:lnTo>
                    <a:lnTo>
                      <a:pt x="390525" y="628650"/>
                    </a:lnTo>
                    <a:lnTo>
                      <a:pt x="333375" y="546100"/>
                    </a:lnTo>
                    <a:lnTo>
                      <a:pt x="301625" y="492125"/>
                    </a:lnTo>
                    <a:lnTo>
                      <a:pt x="263525" y="447675"/>
                    </a:lnTo>
                    <a:lnTo>
                      <a:pt x="212725" y="425450"/>
                    </a:lnTo>
                    <a:lnTo>
                      <a:pt x="130175" y="384175"/>
                    </a:lnTo>
                    <a:lnTo>
                      <a:pt x="47625" y="352425"/>
                    </a:lnTo>
                    <a:lnTo>
                      <a:pt x="0" y="301625"/>
                    </a:lnTo>
                    <a:close/>
                  </a:path>
                </a:pathLst>
              </a:custGeom>
              <a:pattFill prst="plai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2628900" y="2819400"/>
                <a:ext cx="482600" cy="892175"/>
              </a:xfrm>
              <a:custGeom>
                <a:avLst/>
                <a:gdLst>
                  <a:gd name="connsiteX0" fmla="*/ 0 w 482600"/>
                  <a:gd name="connsiteY0" fmla="*/ 0 h 892175"/>
                  <a:gd name="connsiteX1" fmla="*/ 12700 w 482600"/>
                  <a:gd name="connsiteY1" fmla="*/ 98425 h 892175"/>
                  <a:gd name="connsiteX2" fmla="*/ 12700 w 482600"/>
                  <a:gd name="connsiteY2" fmla="*/ 158750 h 892175"/>
                  <a:gd name="connsiteX3" fmla="*/ 15875 w 482600"/>
                  <a:gd name="connsiteY3" fmla="*/ 196850 h 892175"/>
                  <a:gd name="connsiteX4" fmla="*/ 57150 w 482600"/>
                  <a:gd name="connsiteY4" fmla="*/ 152400 h 892175"/>
                  <a:gd name="connsiteX5" fmla="*/ 92075 w 482600"/>
                  <a:gd name="connsiteY5" fmla="*/ 152400 h 892175"/>
                  <a:gd name="connsiteX6" fmla="*/ 111125 w 482600"/>
                  <a:gd name="connsiteY6" fmla="*/ 158750 h 892175"/>
                  <a:gd name="connsiteX7" fmla="*/ 149225 w 482600"/>
                  <a:gd name="connsiteY7" fmla="*/ 158750 h 892175"/>
                  <a:gd name="connsiteX8" fmla="*/ 190500 w 482600"/>
                  <a:gd name="connsiteY8" fmla="*/ 142875 h 892175"/>
                  <a:gd name="connsiteX9" fmla="*/ 234950 w 482600"/>
                  <a:gd name="connsiteY9" fmla="*/ 180975 h 892175"/>
                  <a:gd name="connsiteX10" fmla="*/ 244475 w 482600"/>
                  <a:gd name="connsiteY10" fmla="*/ 209550 h 892175"/>
                  <a:gd name="connsiteX11" fmla="*/ 228600 w 482600"/>
                  <a:gd name="connsiteY11" fmla="*/ 228600 h 892175"/>
                  <a:gd name="connsiteX12" fmla="*/ 196850 w 482600"/>
                  <a:gd name="connsiteY12" fmla="*/ 228600 h 892175"/>
                  <a:gd name="connsiteX13" fmla="*/ 161925 w 482600"/>
                  <a:gd name="connsiteY13" fmla="*/ 222250 h 892175"/>
                  <a:gd name="connsiteX14" fmla="*/ 158750 w 482600"/>
                  <a:gd name="connsiteY14" fmla="*/ 238125 h 892175"/>
                  <a:gd name="connsiteX15" fmla="*/ 193675 w 482600"/>
                  <a:gd name="connsiteY15" fmla="*/ 247650 h 892175"/>
                  <a:gd name="connsiteX16" fmla="*/ 203200 w 482600"/>
                  <a:gd name="connsiteY16" fmla="*/ 247650 h 892175"/>
                  <a:gd name="connsiteX17" fmla="*/ 200025 w 482600"/>
                  <a:gd name="connsiteY17" fmla="*/ 269875 h 892175"/>
                  <a:gd name="connsiteX18" fmla="*/ 196850 w 482600"/>
                  <a:gd name="connsiteY18" fmla="*/ 307975 h 892175"/>
                  <a:gd name="connsiteX19" fmla="*/ 203200 w 482600"/>
                  <a:gd name="connsiteY19" fmla="*/ 346075 h 892175"/>
                  <a:gd name="connsiteX20" fmla="*/ 225425 w 482600"/>
                  <a:gd name="connsiteY20" fmla="*/ 377825 h 892175"/>
                  <a:gd name="connsiteX21" fmla="*/ 238125 w 482600"/>
                  <a:gd name="connsiteY21" fmla="*/ 400050 h 892175"/>
                  <a:gd name="connsiteX22" fmla="*/ 260350 w 482600"/>
                  <a:gd name="connsiteY22" fmla="*/ 428625 h 892175"/>
                  <a:gd name="connsiteX23" fmla="*/ 276225 w 482600"/>
                  <a:gd name="connsiteY23" fmla="*/ 460375 h 892175"/>
                  <a:gd name="connsiteX24" fmla="*/ 285750 w 482600"/>
                  <a:gd name="connsiteY24" fmla="*/ 501650 h 892175"/>
                  <a:gd name="connsiteX25" fmla="*/ 285750 w 482600"/>
                  <a:gd name="connsiteY25" fmla="*/ 530225 h 892175"/>
                  <a:gd name="connsiteX26" fmla="*/ 273050 w 482600"/>
                  <a:gd name="connsiteY26" fmla="*/ 565150 h 892175"/>
                  <a:gd name="connsiteX27" fmla="*/ 285750 w 482600"/>
                  <a:gd name="connsiteY27" fmla="*/ 612775 h 892175"/>
                  <a:gd name="connsiteX28" fmla="*/ 285750 w 482600"/>
                  <a:gd name="connsiteY28" fmla="*/ 650875 h 892175"/>
                  <a:gd name="connsiteX29" fmla="*/ 301625 w 482600"/>
                  <a:gd name="connsiteY29" fmla="*/ 685800 h 892175"/>
                  <a:gd name="connsiteX30" fmla="*/ 330200 w 482600"/>
                  <a:gd name="connsiteY30" fmla="*/ 695325 h 892175"/>
                  <a:gd name="connsiteX31" fmla="*/ 352425 w 482600"/>
                  <a:gd name="connsiteY31" fmla="*/ 730250 h 892175"/>
                  <a:gd name="connsiteX32" fmla="*/ 368300 w 482600"/>
                  <a:gd name="connsiteY32" fmla="*/ 806450 h 892175"/>
                  <a:gd name="connsiteX33" fmla="*/ 381000 w 482600"/>
                  <a:gd name="connsiteY33" fmla="*/ 835025 h 892175"/>
                  <a:gd name="connsiteX34" fmla="*/ 396875 w 482600"/>
                  <a:gd name="connsiteY34" fmla="*/ 866775 h 892175"/>
                  <a:gd name="connsiteX35" fmla="*/ 412750 w 482600"/>
                  <a:gd name="connsiteY35" fmla="*/ 889000 h 892175"/>
                  <a:gd name="connsiteX36" fmla="*/ 438150 w 482600"/>
                  <a:gd name="connsiteY36" fmla="*/ 892175 h 892175"/>
                  <a:gd name="connsiteX37" fmla="*/ 466725 w 482600"/>
                  <a:gd name="connsiteY37" fmla="*/ 892175 h 892175"/>
                  <a:gd name="connsiteX38" fmla="*/ 476250 w 482600"/>
                  <a:gd name="connsiteY38" fmla="*/ 860425 h 892175"/>
                  <a:gd name="connsiteX39" fmla="*/ 479425 w 482600"/>
                  <a:gd name="connsiteY39" fmla="*/ 765175 h 892175"/>
                  <a:gd name="connsiteX40" fmla="*/ 479425 w 482600"/>
                  <a:gd name="connsiteY40" fmla="*/ 701675 h 892175"/>
                  <a:gd name="connsiteX41" fmla="*/ 482600 w 482600"/>
                  <a:gd name="connsiteY41" fmla="*/ 593725 h 892175"/>
                  <a:gd name="connsiteX42" fmla="*/ 473075 w 482600"/>
                  <a:gd name="connsiteY42" fmla="*/ 501650 h 892175"/>
                  <a:gd name="connsiteX43" fmla="*/ 469900 w 482600"/>
                  <a:gd name="connsiteY43" fmla="*/ 403225 h 892175"/>
                  <a:gd name="connsiteX44" fmla="*/ 463550 w 482600"/>
                  <a:gd name="connsiteY44" fmla="*/ 273050 h 892175"/>
                  <a:gd name="connsiteX45" fmla="*/ 466725 w 482600"/>
                  <a:gd name="connsiteY45" fmla="*/ 228600 h 892175"/>
                  <a:gd name="connsiteX46" fmla="*/ 463550 w 482600"/>
                  <a:gd name="connsiteY46" fmla="*/ 209550 h 892175"/>
                  <a:gd name="connsiteX47" fmla="*/ 406400 w 482600"/>
                  <a:gd name="connsiteY47" fmla="*/ 222250 h 892175"/>
                  <a:gd name="connsiteX48" fmla="*/ 400050 w 482600"/>
                  <a:gd name="connsiteY48" fmla="*/ 225425 h 892175"/>
                  <a:gd name="connsiteX49" fmla="*/ 387350 w 482600"/>
                  <a:gd name="connsiteY49" fmla="*/ 196850 h 892175"/>
                  <a:gd name="connsiteX50" fmla="*/ 409575 w 482600"/>
                  <a:gd name="connsiteY50" fmla="*/ 171450 h 892175"/>
                  <a:gd name="connsiteX51" fmla="*/ 365125 w 482600"/>
                  <a:gd name="connsiteY51" fmla="*/ 180975 h 892175"/>
                  <a:gd name="connsiteX52" fmla="*/ 330200 w 482600"/>
                  <a:gd name="connsiteY52" fmla="*/ 171450 h 892175"/>
                  <a:gd name="connsiteX53" fmla="*/ 314325 w 482600"/>
                  <a:gd name="connsiteY53" fmla="*/ 152400 h 892175"/>
                  <a:gd name="connsiteX54" fmla="*/ 307975 w 482600"/>
                  <a:gd name="connsiteY54" fmla="*/ 152400 h 892175"/>
                  <a:gd name="connsiteX55" fmla="*/ 269875 w 482600"/>
                  <a:gd name="connsiteY55" fmla="*/ 95250 h 892175"/>
                  <a:gd name="connsiteX56" fmla="*/ 209550 w 482600"/>
                  <a:gd name="connsiteY56" fmla="*/ 57150 h 892175"/>
                  <a:gd name="connsiteX57" fmla="*/ 165100 w 482600"/>
                  <a:gd name="connsiteY57" fmla="*/ 34925 h 892175"/>
                  <a:gd name="connsiteX58" fmla="*/ 111125 w 482600"/>
                  <a:gd name="connsiteY58" fmla="*/ 28575 h 892175"/>
                  <a:gd name="connsiteX59" fmla="*/ 53975 w 482600"/>
                  <a:gd name="connsiteY59" fmla="*/ 19050 h 892175"/>
                  <a:gd name="connsiteX60" fmla="*/ 0 w 482600"/>
                  <a:gd name="connsiteY60" fmla="*/ 0 h 89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82600" h="892175">
                    <a:moveTo>
                      <a:pt x="0" y="0"/>
                    </a:moveTo>
                    <a:lnTo>
                      <a:pt x="12700" y="98425"/>
                    </a:lnTo>
                    <a:lnTo>
                      <a:pt x="12700" y="158750"/>
                    </a:lnTo>
                    <a:lnTo>
                      <a:pt x="15875" y="196850"/>
                    </a:lnTo>
                    <a:lnTo>
                      <a:pt x="57150" y="152400"/>
                    </a:lnTo>
                    <a:lnTo>
                      <a:pt x="92075" y="152400"/>
                    </a:lnTo>
                    <a:lnTo>
                      <a:pt x="111125" y="158750"/>
                    </a:lnTo>
                    <a:lnTo>
                      <a:pt x="149225" y="158750"/>
                    </a:lnTo>
                    <a:lnTo>
                      <a:pt x="190500" y="142875"/>
                    </a:lnTo>
                    <a:lnTo>
                      <a:pt x="234950" y="180975"/>
                    </a:lnTo>
                    <a:lnTo>
                      <a:pt x="244475" y="209550"/>
                    </a:lnTo>
                    <a:lnTo>
                      <a:pt x="228600" y="228600"/>
                    </a:lnTo>
                    <a:lnTo>
                      <a:pt x="196850" y="228600"/>
                    </a:lnTo>
                    <a:lnTo>
                      <a:pt x="161925" y="222250"/>
                    </a:lnTo>
                    <a:lnTo>
                      <a:pt x="158750" y="238125"/>
                    </a:lnTo>
                    <a:lnTo>
                      <a:pt x="193675" y="247650"/>
                    </a:lnTo>
                    <a:lnTo>
                      <a:pt x="203200" y="247650"/>
                    </a:lnTo>
                    <a:lnTo>
                      <a:pt x="200025" y="269875"/>
                    </a:lnTo>
                    <a:lnTo>
                      <a:pt x="196850" y="307975"/>
                    </a:lnTo>
                    <a:lnTo>
                      <a:pt x="203200" y="346075"/>
                    </a:lnTo>
                    <a:lnTo>
                      <a:pt x="225425" y="377825"/>
                    </a:lnTo>
                    <a:lnTo>
                      <a:pt x="238125" y="400050"/>
                    </a:lnTo>
                    <a:lnTo>
                      <a:pt x="260350" y="428625"/>
                    </a:lnTo>
                    <a:lnTo>
                      <a:pt x="276225" y="460375"/>
                    </a:lnTo>
                    <a:lnTo>
                      <a:pt x="285750" y="501650"/>
                    </a:lnTo>
                    <a:lnTo>
                      <a:pt x="285750" y="530225"/>
                    </a:lnTo>
                    <a:lnTo>
                      <a:pt x="273050" y="565150"/>
                    </a:lnTo>
                    <a:lnTo>
                      <a:pt x="285750" y="612775"/>
                    </a:lnTo>
                    <a:lnTo>
                      <a:pt x="285750" y="650875"/>
                    </a:lnTo>
                    <a:lnTo>
                      <a:pt x="301625" y="685800"/>
                    </a:lnTo>
                    <a:lnTo>
                      <a:pt x="330200" y="695325"/>
                    </a:lnTo>
                    <a:lnTo>
                      <a:pt x="352425" y="730250"/>
                    </a:lnTo>
                    <a:lnTo>
                      <a:pt x="368300" y="806450"/>
                    </a:lnTo>
                    <a:lnTo>
                      <a:pt x="381000" y="835025"/>
                    </a:lnTo>
                    <a:lnTo>
                      <a:pt x="396875" y="866775"/>
                    </a:lnTo>
                    <a:lnTo>
                      <a:pt x="412750" y="889000"/>
                    </a:lnTo>
                    <a:lnTo>
                      <a:pt x="438150" y="892175"/>
                    </a:lnTo>
                    <a:lnTo>
                      <a:pt x="466725" y="892175"/>
                    </a:lnTo>
                    <a:lnTo>
                      <a:pt x="476250" y="860425"/>
                    </a:lnTo>
                    <a:lnTo>
                      <a:pt x="479425" y="765175"/>
                    </a:lnTo>
                    <a:lnTo>
                      <a:pt x="479425" y="701675"/>
                    </a:lnTo>
                    <a:cubicBezTo>
                      <a:pt x="480483" y="665692"/>
                      <a:pt x="481542" y="629708"/>
                      <a:pt x="482600" y="593725"/>
                    </a:cubicBezTo>
                    <a:lnTo>
                      <a:pt x="473075" y="501650"/>
                    </a:lnTo>
                    <a:lnTo>
                      <a:pt x="469900" y="403225"/>
                    </a:lnTo>
                    <a:lnTo>
                      <a:pt x="463550" y="273050"/>
                    </a:lnTo>
                    <a:lnTo>
                      <a:pt x="466725" y="228600"/>
                    </a:lnTo>
                    <a:lnTo>
                      <a:pt x="463550" y="209550"/>
                    </a:lnTo>
                    <a:lnTo>
                      <a:pt x="406400" y="222250"/>
                    </a:lnTo>
                    <a:lnTo>
                      <a:pt x="400050" y="225425"/>
                    </a:lnTo>
                    <a:lnTo>
                      <a:pt x="387350" y="196850"/>
                    </a:lnTo>
                    <a:lnTo>
                      <a:pt x="409575" y="171450"/>
                    </a:lnTo>
                    <a:lnTo>
                      <a:pt x="365125" y="180975"/>
                    </a:lnTo>
                    <a:lnTo>
                      <a:pt x="330200" y="171450"/>
                    </a:lnTo>
                    <a:lnTo>
                      <a:pt x="314325" y="152400"/>
                    </a:lnTo>
                    <a:lnTo>
                      <a:pt x="307975" y="152400"/>
                    </a:lnTo>
                    <a:lnTo>
                      <a:pt x="269875" y="95250"/>
                    </a:lnTo>
                    <a:lnTo>
                      <a:pt x="209550" y="57150"/>
                    </a:lnTo>
                    <a:lnTo>
                      <a:pt x="165100" y="34925"/>
                    </a:lnTo>
                    <a:lnTo>
                      <a:pt x="111125" y="28575"/>
                    </a:lnTo>
                    <a:lnTo>
                      <a:pt x="53975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2625725" y="2822575"/>
                <a:ext cx="341313" cy="219075"/>
              </a:xfrm>
              <a:custGeom>
                <a:avLst/>
                <a:gdLst>
                  <a:gd name="connsiteX0" fmla="*/ 12700 w 384175"/>
                  <a:gd name="connsiteY0" fmla="*/ 193675 h 219075"/>
                  <a:gd name="connsiteX1" fmla="*/ 12700 w 384175"/>
                  <a:gd name="connsiteY1" fmla="*/ 79375 h 219075"/>
                  <a:gd name="connsiteX2" fmla="*/ 0 w 384175"/>
                  <a:gd name="connsiteY2" fmla="*/ 0 h 219075"/>
                  <a:gd name="connsiteX3" fmla="*/ 60325 w 384175"/>
                  <a:gd name="connsiteY3" fmla="*/ 15875 h 219075"/>
                  <a:gd name="connsiteX4" fmla="*/ 120650 w 384175"/>
                  <a:gd name="connsiteY4" fmla="*/ 22225 h 219075"/>
                  <a:gd name="connsiteX5" fmla="*/ 168275 w 384175"/>
                  <a:gd name="connsiteY5" fmla="*/ 31750 h 219075"/>
                  <a:gd name="connsiteX6" fmla="*/ 231775 w 384175"/>
                  <a:gd name="connsiteY6" fmla="*/ 60325 h 219075"/>
                  <a:gd name="connsiteX7" fmla="*/ 282575 w 384175"/>
                  <a:gd name="connsiteY7" fmla="*/ 117475 h 219075"/>
                  <a:gd name="connsiteX8" fmla="*/ 314325 w 384175"/>
                  <a:gd name="connsiteY8" fmla="*/ 155575 h 219075"/>
                  <a:gd name="connsiteX9" fmla="*/ 384175 w 384175"/>
                  <a:gd name="connsiteY9" fmla="*/ 180975 h 219075"/>
                  <a:gd name="connsiteX10" fmla="*/ 323850 w 384175"/>
                  <a:gd name="connsiteY10" fmla="*/ 177800 h 219075"/>
                  <a:gd name="connsiteX11" fmla="*/ 269875 w 384175"/>
                  <a:gd name="connsiteY11" fmla="*/ 187325 h 219075"/>
                  <a:gd name="connsiteX12" fmla="*/ 247650 w 384175"/>
                  <a:gd name="connsiteY12" fmla="*/ 200025 h 219075"/>
                  <a:gd name="connsiteX13" fmla="*/ 241300 w 384175"/>
                  <a:gd name="connsiteY13" fmla="*/ 219075 h 219075"/>
                  <a:gd name="connsiteX14" fmla="*/ 171450 w 384175"/>
                  <a:gd name="connsiteY14" fmla="*/ 219075 h 219075"/>
                  <a:gd name="connsiteX15" fmla="*/ 231775 w 384175"/>
                  <a:gd name="connsiteY15" fmla="*/ 212725 h 219075"/>
                  <a:gd name="connsiteX16" fmla="*/ 244475 w 384175"/>
                  <a:gd name="connsiteY16" fmla="*/ 193675 h 219075"/>
                  <a:gd name="connsiteX17" fmla="*/ 193675 w 384175"/>
                  <a:gd name="connsiteY17" fmla="*/ 146050 h 219075"/>
                  <a:gd name="connsiteX18" fmla="*/ 155575 w 384175"/>
                  <a:gd name="connsiteY18" fmla="*/ 149225 h 219075"/>
                  <a:gd name="connsiteX19" fmla="*/ 133350 w 384175"/>
                  <a:gd name="connsiteY19" fmla="*/ 155575 h 219075"/>
                  <a:gd name="connsiteX20" fmla="*/ 107950 w 384175"/>
                  <a:gd name="connsiteY20" fmla="*/ 155575 h 219075"/>
                  <a:gd name="connsiteX21" fmla="*/ 76200 w 384175"/>
                  <a:gd name="connsiteY21" fmla="*/ 149225 h 219075"/>
                  <a:gd name="connsiteX22" fmla="*/ 57150 w 384175"/>
                  <a:gd name="connsiteY22" fmla="*/ 149225 h 219075"/>
                  <a:gd name="connsiteX23" fmla="*/ 12700 w 384175"/>
                  <a:gd name="connsiteY23" fmla="*/ 193675 h 219075"/>
                  <a:gd name="connsiteX0" fmla="*/ 12700 w 341313"/>
                  <a:gd name="connsiteY0" fmla="*/ 193675 h 219075"/>
                  <a:gd name="connsiteX1" fmla="*/ 12700 w 341313"/>
                  <a:gd name="connsiteY1" fmla="*/ 79375 h 219075"/>
                  <a:gd name="connsiteX2" fmla="*/ 0 w 341313"/>
                  <a:gd name="connsiteY2" fmla="*/ 0 h 219075"/>
                  <a:gd name="connsiteX3" fmla="*/ 60325 w 341313"/>
                  <a:gd name="connsiteY3" fmla="*/ 15875 h 219075"/>
                  <a:gd name="connsiteX4" fmla="*/ 120650 w 341313"/>
                  <a:gd name="connsiteY4" fmla="*/ 22225 h 219075"/>
                  <a:gd name="connsiteX5" fmla="*/ 168275 w 341313"/>
                  <a:gd name="connsiteY5" fmla="*/ 31750 h 219075"/>
                  <a:gd name="connsiteX6" fmla="*/ 231775 w 341313"/>
                  <a:gd name="connsiteY6" fmla="*/ 60325 h 219075"/>
                  <a:gd name="connsiteX7" fmla="*/ 282575 w 341313"/>
                  <a:gd name="connsiteY7" fmla="*/ 117475 h 219075"/>
                  <a:gd name="connsiteX8" fmla="*/ 314325 w 341313"/>
                  <a:gd name="connsiteY8" fmla="*/ 155575 h 219075"/>
                  <a:gd name="connsiteX9" fmla="*/ 341313 w 341313"/>
                  <a:gd name="connsiteY9" fmla="*/ 161925 h 219075"/>
                  <a:gd name="connsiteX10" fmla="*/ 323850 w 341313"/>
                  <a:gd name="connsiteY10" fmla="*/ 177800 h 219075"/>
                  <a:gd name="connsiteX11" fmla="*/ 269875 w 341313"/>
                  <a:gd name="connsiteY11" fmla="*/ 187325 h 219075"/>
                  <a:gd name="connsiteX12" fmla="*/ 247650 w 341313"/>
                  <a:gd name="connsiteY12" fmla="*/ 200025 h 219075"/>
                  <a:gd name="connsiteX13" fmla="*/ 241300 w 341313"/>
                  <a:gd name="connsiteY13" fmla="*/ 219075 h 219075"/>
                  <a:gd name="connsiteX14" fmla="*/ 171450 w 341313"/>
                  <a:gd name="connsiteY14" fmla="*/ 219075 h 219075"/>
                  <a:gd name="connsiteX15" fmla="*/ 231775 w 341313"/>
                  <a:gd name="connsiteY15" fmla="*/ 212725 h 219075"/>
                  <a:gd name="connsiteX16" fmla="*/ 244475 w 341313"/>
                  <a:gd name="connsiteY16" fmla="*/ 193675 h 219075"/>
                  <a:gd name="connsiteX17" fmla="*/ 193675 w 341313"/>
                  <a:gd name="connsiteY17" fmla="*/ 146050 h 219075"/>
                  <a:gd name="connsiteX18" fmla="*/ 155575 w 341313"/>
                  <a:gd name="connsiteY18" fmla="*/ 149225 h 219075"/>
                  <a:gd name="connsiteX19" fmla="*/ 133350 w 341313"/>
                  <a:gd name="connsiteY19" fmla="*/ 155575 h 219075"/>
                  <a:gd name="connsiteX20" fmla="*/ 107950 w 341313"/>
                  <a:gd name="connsiteY20" fmla="*/ 155575 h 219075"/>
                  <a:gd name="connsiteX21" fmla="*/ 76200 w 341313"/>
                  <a:gd name="connsiteY21" fmla="*/ 149225 h 219075"/>
                  <a:gd name="connsiteX22" fmla="*/ 57150 w 341313"/>
                  <a:gd name="connsiteY22" fmla="*/ 149225 h 219075"/>
                  <a:gd name="connsiteX23" fmla="*/ 12700 w 341313"/>
                  <a:gd name="connsiteY23" fmla="*/ 1936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41313" h="219075">
                    <a:moveTo>
                      <a:pt x="12700" y="193675"/>
                    </a:moveTo>
                    <a:lnTo>
                      <a:pt x="12700" y="79375"/>
                    </a:lnTo>
                    <a:lnTo>
                      <a:pt x="0" y="0"/>
                    </a:lnTo>
                    <a:lnTo>
                      <a:pt x="60325" y="15875"/>
                    </a:lnTo>
                    <a:lnTo>
                      <a:pt x="120650" y="22225"/>
                    </a:lnTo>
                    <a:lnTo>
                      <a:pt x="168275" y="31750"/>
                    </a:lnTo>
                    <a:lnTo>
                      <a:pt x="231775" y="60325"/>
                    </a:lnTo>
                    <a:lnTo>
                      <a:pt x="282575" y="117475"/>
                    </a:lnTo>
                    <a:lnTo>
                      <a:pt x="314325" y="155575"/>
                    </a:lnTo>
                    <a:lnTo>
                      <a:pt x="341313" y="161925"/>
                    </a:lnTo>
                    <a:lnTo>
                      <a:pt x="323850" y="177800"/>
                    </a:lnTo>
                    <a:lnTo>
                      <a:pt x="269875" y="187325"/>
                    </a:lnTo>
                    <a:lnTo>
                      <a:pt x="247650" y="200025"/>
                    </a:lnTo>
                    <a:lnTo>
                      <a:pt x="241300" y="219075"/>
                    </a:lnTo>
                    <a:lnTo>
                      <a:pt x="171450" y="219075"/>
                    </a:lnTo>
                    <a:lnTo>
                      <a:pt x="231775" y="212725"/>
                    </a:lnTo>
                    <a:lnTo>
                      <a:pt x="244475" y="193675"/>
                    </a:lnTo>
                    <a:lnTo>
                      <a:pt x="193675" y="146050"/>
                    </a:lnTo>
                    <a:lnTo>
                      <a:pt x="155575" y="149225"/>
                    </a:lnTo>
                    <a:lnTo>
                      <a:pt x="133350" y="155575"/>
                    </a:lnTo>
                    <a:lnTo>
                      <a:pt x="107950" y="155575"/>
                    </a:lnTo>
                    <a:lnTo>
                      <a:pt x="76200" y="149225"/>
                    </a:lnTo>
                    <a:lnTo>
                      <a:pt x="57150" y="149225"/>
                    </a:lnTo>
                    <a:lnTo>
                      <a:pt x="12700" y="1936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2819400" y="2927350"/>
                <a:ext cx="63500" cy="44450"/>
              </a:xfrm>
              <a:custGeom>
                <a:avLst/>
                <a:gdLst>
                  <a:gd name="connsiteX0" fmla="*/ 0 w 63500"/>
                  <a:gd name="connsiteY0" fmla="*/ 6350 h 44450"/>
                  <a:gd name="connsiteX1" fmla="*/ 41275 w 63500"/>
                  <a:gd name="connsiteY1" fmla="*/ 41275 h 44450"/>
                  <a:gd name="connsiteX2" fmla="*/ 63500 w 63500"/>
                  <a:gd name="connsiteY2" fmla="*/ 44450 h 44450"/>
                  <a:gd name="connsiteX3" fmla="*/ 63500 w 63500"/>
                  <a:gd name="connsiteY3" fmla="*/ 44450 h 44450"/>
                  <a:gd name="connsiteX4" fmla="*/ 53975 w 63500"/>
                  <a:gd name="connsiteY4" fmla="*/ 0 h 44450"/>
                  <a:gd name="connsiteX5" fmla="*/ 0 w 63500"/>
                  <a:gd name="connsiteY5" fmla="*/ 6350 h 4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500" h="44450">
                    <a:moveTo>
                      <a:pt x="0" y="6350"/>
                    </a:moveTo>
                    <a:lnTo>
                      <a:pt x="41275" y="41275"/>
                    </a:lnTo>
                    <a:lnTo>
                      <a:pt x="63500" y="44450"/>
                    </a:lnTo>
                    <a:lnTo>
                      <a:pt x="63500" y="44450"/>
                    </a:lnTo>
                    <a:lnTo>
                      <a:pt x="539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2886075" y="2997200"/>
                <a:ext cx="120650" cy="95250"/>
              </a:xfrm>
              <a:custGeom>
                <a:avLst/>
                <a:gdLst>
                  <a:gd name="connsiteX0" fmla="*/ 0 w 120650"/>
                  <a:gd name="connsiteY0" fmla="*/ 19050 h 95250"/>
                  <a:gd name="connsiteX1" fmla="*/ 57150 w 120650"/>
                  <a:gd name="connsiteY1" fmla="*/ 0 h 95250"/>
                  <a:gd name="connsiteX2" fmla="*/ 95250 w 120650"/>
                  <a:gd name="connsiteY2" fmla="*/ 15875 h 95250"/>
                  <a:gd name="connsiteX3" fmla="*/ 117475 w 120650"/>
                  <a:gd name="connsiteY3" fmla="*/ 19050 h 95250"/>
                  <a:gd name="connsiteX4" fmla="*/ 120650 w 120650"/>
                  <a:gd name="connsiteY4" fmla="*/ 38100 h 95250"/>
                  <a:gd name="connsiteX5" fmla="*/ 88900 w 120650"/>
                  <a:gd name="connsiteY5" fmla="*/ 47625 h 95250"/>
                  <a:gd name="connsiteX6" fmla="*/ 57150 w 120650"/>
                  <a:gd name="connsiteY6" fmla="*/ 47625 h 95250"/>
                  <a:gd name="connsiteX7" fmla="*/ 50800 w 120650"/>
                  <a:gd name="connsiteY7" fmla="*/ 69850 h 95250"/>
                  <a:gd name="connsiteX8" fmla="*/ 38100 w 120650"/>
                  <a:gd name="connsiteY8" fmla="*/ 95250 h 95250"/>
                  <a:gd name="connsiteX9" fmla="*/ 9525 w 120650"/>
                  <a:gd name="connsiteY9" fmla="*/ 92075 h 95250"/>
                  <a:gd name="connsiteX10" fmla="*/ 0 w 120650"/>
                  <a:gd name="connsiteY10" fmla="*/ 190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650" h="95250">
                    <a:moveTo>
                      <a:pt x="0" y="19050"/>
                    </a:moveTo>
                    <a:lnTo>
                      <a:pt x="57150" y="0"/>
                    </a:lnTo>
                    <a:lnTo>
                      <a:pt x="95250" y="15875"/>
                    </a:lnTo>
                    <a:lnTo>
                      <a:pt x="117475" y="19050"/>
                    </a:lnTo>
                    <a:lnTo>
                      <a:pt x="120650" y="38100"/>
                    </a:lnTo>
                    <a:lnTo>
                      <a:pt x="88900" y="47625"/>
                    </a:lnTo>
                    <a:lnTo>
                      <a:pt x="57150" y="47625"/>
                    </a:lnTo>
                    <a:lnTo>
                      <a:pt x="50800" y="69850"/>
                    </a:lnTo>
                    <a:lnTo>
                      <a:pt x="38100" y="95250"/>
                    </a:lnTo>
                    <a:lnTo>
                      <a:pt x="9525" y="9207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2664619" y="4186238"/>
                <a:ext cx="500062" cy="909637"/>
              </a:xfrm>
              <a:custGeom>
                <a:avLst/>
                <a:gdLst>
                  <a:gd name="connsiteX0" fmla="*/ 164306 w 500062"/>
                  <a:gd name="connsiteY0" fmla="*/ 0 h 909637"/>
                  <a:gd name="connsiteX1" fmla="*/ 169069 w 500062"/>
                  <a:gd name="connsiteY1" fmla="*/ 121443 h 909637"/>
                  <a:gd name="connsiteX2" fmla="*/ 169069 w 500062"/>
                  <a:gd name="connsiteY2" fmla="*/ 188118 h 909637"/>
                  <a:gd name="connsiteX3" fmla="*/ 145256 w 500062"/>
                  <a:gd name="connsiteY3" fmla="*/ 290512 h 909637"/>
                  <a:gd name="connsiteX4" fmla="*/ 119062 w 500062"/>
                  <a:gd name="connsiteY4" fmla="*/ 371475 h 909637"/>
                  <a:gd name="connsiteX5" fmla="*/ 97631 w 500062"/>
                  <a:gd name="connsiteY5" fmla="*/ 440531 h 909637"/>
                  <a:gd name="connsiteX6" fmla="*/ 88106 w 500062"/>
                  <a:gd name="connsiteY6" fmla="*/ 511968 h 909637"/>
                  <a:gd name="connsiteX7" fmla="*/ 50006 w 500062"/>
                  <a:gd name="connsiteY7" fmla="*/ 573881 h 909637"/>
                  <a:gd name="connsiteX8" fmla="*/ 19050 w 500062"/>
                  <a:gd name="connsiteY8" fmla="*/ 647700 h 909637"/>
                  <a:gd name="connsiteX9" fmla="*/ 4762 w 500062"/>
                  <a:gd name="connsiteY9" fmla="*/ 757237 h 909637"/>
                  <a:gd name="connsiteX10" fmla="*/ 0 w 500062"/>
                  <a:gd name="connsiteY10" fmla="*/ 835818 h 909637"/>
                  <a:gd name="connsiteX11" fmla="*/ 0 w 500062"/>
                  <a:gd name="connsiteY11" fmla="*/ 892968 h 909637"/>
                  <a:gd name="connsiteX12" fmla="*/ 0 w 500062"/>
                  <a:gd name="connsiteY12" fmla="*/ 909637 h 909637"/>
                  <a:gd name="connsiteX13" fmla="*/ 126206 w 500062"/>
                  <a:gd name="connsiteY13" fmla="*/ 876300 h 909637"/>
                  <a:gd name="connsiteX14" fmla="*/ 250031 w 500062"/>
                  <a:gd name="connsiteY14" fmla="*/ 869156 h 909637"/>
                  <a:gd name="connsiteX15" fmla="*/ 333375 w 500062"/>
                  <a:gd name="connsiteY15" fmla="*/ 857250 h 909637"/>
                  <a:gd name="connsiteX16" fmla="*/ 345281 w 500062"/>
                  <a:gd name="connsiteY16" fmla="*/ 752475 h 909637"/>
                  <a:gd name="connsiteX17" fmla="*/ 376237 w 500062"/>
                  <a:gd name="connsiteY17" fmla="*/ 619125 h 909637"/>
                  <a:gd name="connsiteX18" fmla="*/ 421481 w 500062"/>
                  <a:gd name="connsiteY18" fmla="*/ 492918 h 909637"/>
                  <a:gd name="connsiteX19" fmla="*/ 452437 w 500062"/>
                  <a:gd name="connsiteY19" fmla="*/ 404812 h 909637"/>
                  <a:gd name="connsiteX20" fmla="*/ 478631 w 500062"/>
                  <a:gd name="connsiteY20" fmla="*/ 280987 h 909637"/>
                  <a:gd name="connsiteX21" fmla="*/ 500062 w 500062"/>
                  <a:gd name="connsiteY21" fmla="*/ 135731 h 909637"/>
                  <a:gd name="connsiteX22" fmla="*/ 500062 w 500062"/>
                  <a:gd name="connsiteY22" fmla="*/ 95250 h 909637"/>
                  <a:gd name="connsiteX23" fmla="*/ 378619 w 500062"/>
                  <a:gd name="connsiteY23" fmla="*/ 78581 h 909637"/>
                  <a:gd name="connsiteX24" fmla="*/ 273844 w 500062"/>
                  <a:gd name="connsiteY24" fmla="*/ 50006 h 909637"/>
                  <a:gd name="connsiteX25" fmla="*/ 164306 w 500062"/>
                  <a:gd name="connsiteY25" fmla="*/ 0 h 90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00062" h="909637">
                    <a:moveTo>
                      <a:pt x="164306" y="0"/>
                    </a:moveTo>
                    <a:lnTo>
                      <a:pt x="169069" y="121443"/>
                    </a:lnTo>
                    <a:lnTo>
                      <a:pt x="169069" y="188118"/>
                    </a:lnTo>
                    <a:lnTo>
                      <a:pt x="145256" y="290512"/>
                    </a:lnTo>
                    <a:lnTo>
                      <a:pt x="119062" y="371475"/>
                    </a:lnTo>
                    <a:lnTo>
                      <a:pt x="97631" y="440531"/>
                    </a:lnTo>
                    <a:lnTo>
                      <a:pt x="88106" y="511968"/>
                    </a:lnTo>
                    <a:lnTo>
                      <a:pt x="50006" y="573881"/>
                    </a:lnTo>
                    <a:lnTo>
                      <a:pt x="19050" y="647700"/>
                    </a:lnTo>
                    <a:lnTo>
                      <a:pt x="4762" y="757237"/>
                    </a:lnTo>
                    <a:lnTo>
                      <a:pt x="0" y="835818"/>
                    </a:lnTo>
                    <a:lnTo>
                      <a:pt x="0" y="892968"/>
                    </a:lnTo>
                    <a:lnTo>
                      <a:pt x="0" y="909637"/>
                    </a:lnTo>
                    <a:lnTo>
                      <a:pt x="126206" y="876300"/>
                    </a:lnTo>
                    <a:lnTo>
                      <a:pt x="250031" y="869156"/>
                    </a:lnTo>
                    <a:lnTo>
                      <a:pt x="333375" y="857250"/>
                    </a:lnTo>
                    <a:lnTo>
                      <a:pt x="345281" y="752475"/>
                    </a:lnTo>
                    <a:lnTo>
                      <a:pt x="376237" y="619125"/>
                    </a:lnTo>
                    <a:lnTo>
                      <a:pt x="421481" y="492918"/>
                    </a:lnTo>
                    <a:lnTo>
                      <a:pt x="452437" y="404812"/>
                    </a:lnTo>
                    <a:lnTo>
                      <a:pt x="478631" y="280987"/>
                    </a:lnTo>
                    <a:lnTo>
                      <a:pt x="500062" y="135731"/>
                    </a:lnTo>
                    <a:lnTo>
                      <a:pt x="500062" y="95250"/>
                    </a:lnTo>
                    <a:lnTo>
                      <a:pt x="378619" y="78581"/>
                    </a:lnTo>
                    <a:lnTo>
                      <a:pt x="273844" y="50006"/>
                    </a:lnTo>
                    <a:lnTo>
                      <a:pt x="16430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417094" y="3990975"/>
                <a:ext cx="385762" cy="995363"/>
              </a:xfrm>
              <a:custGeom>
                <a:avLst/>
                <a:gdLst>
                  <a:gd name="connsiteX0" fmla="*/ 0 w 385762"/>
                  <a:gd name="connsiteY0" fmla="*/ 195263 h 995363"/>
                  <a:gd name="connsiteX1" fmla="*/ 61912 w 385762"/>
                  <a:gd name="connsiteY1" fmla="*/ 352425 h 995363"/>
                  <a:gd name="connsiteX2" fmla="*/ 102394 w 385762"/>
                  <a:gd name="connsiteY2" fmla="*/ 447675 h 995363"/>
                  <a:gd name="connsiteX3" fmla="*/ 121444 w 385762"/>
                  <a:gd name="connsiteY3" fmla="*/ 500063 h 995363"/>
                  <a:gd name="connsiteX4" fmla="*/ 92869 w 385762"/>
                  <a:gd name="connsiteY4" fmla="*/ 547688 h 995363"/>
                  <a:gd name="connsiteX5" fmla="*/ 71437 w 385762"/>
                  <a:gd name="connsiteY5" fmla="*/ 609600 h 995363"/>
                  <a:gd name="connsiteX6" fmla="*/ 40481 w 385762"/>
                  <a:gd name="connsiteY6" fmla="*/ 683419 h 995363"/>
                  <a:gd name="connsiteX7" fmla="*/ 21431 w 385762"/>
                  <a:gd name="connsiteY7" fmla="*/ 776288 h 995363"/>
                  <a:gd name="connsiteX8" fmla="*/ 0 w 385762"/>
                  <a:gd name="connsiteY8" fmla="*/ 904875 h 995363"/>
                  <a:gd name="connsiteX9" fmla="*/ 9525 w 385762"/>
                  <a:gd name="connsiteY9" fmla="*/ 992981 h 995363"/>
                  <a:gd name="connsiteX10" fmla="*/ 166687 w 385762"/>
                  <a:gd name="connsiteY10" fmla="*/ 981075 h 995363"/>
                  <a:gd name="connsiteX11" fmla="*/ 309562 w 385762"/>
                  <a:gd name="connsiteY11" fmla="*/ 995363 h 995363"/>
                  <a:gd name="connsiteX12" fmla="*/ 323850 w 385762"/>
                  <a:gd name="connsiteY12" fmla="*/ 816769 h 995363"/>
                  <a:gd name="connsiteX13" fmla="*/ 342900 w 385762"/>
                  <a:gd name="connsiteY13" fmla="*/ 676275 h 995363"/>
                  <a:gd name="connsiteX14" fmla="*/ 361950 w 385762"/>
                  <a:gd name="connsiteY14" fmla="*/ 576263 h 995363"/>
                  <a:gd name="connsiteX15" fmla="*/ 385762 w 385762"/>
                  <a:gd name="connsiteY15" fmla="*/ 514350 h 995363"/>
                  <a:gd name="connsiteX16" fmla="*/ 369094 w 385762"/>
                  <a:gd name="connsiteY16" fmla="*/ 359569 h 995363"/>
                  <a:gd name="connsiteX17" fmla="*/ 359569 w 385762"/>
                  <a:gd name="connsiteY17" fmla="*/ 230981 h 995363"/>
                  <a:gd name="connsiteX18" fmla="*/ 330994 w 385762"/>
                  <a:gd name="connsiteY18" fmla="*/ 95250 h 995363"/>
                  <a:gd name="connsiteX19" fmla="*/ 309562 w 385762"/>
                  <a:gd name="connsiteY19" fmla="*/ 0 h 995363"/>
                  <a:gd name="connsiteX20" fmla="*/ 190500 w 385762"/>
                  <a:gd name="connsiteY20" fmla="*/ 61913 h 995363"/>
                  <a:gd name="connsiteX21" fmla="*/ 138112 w 385762"/>
                  <a:gd name="connsiteY21" fmla="*/ 109538 h 995363"/>
                  <a:gd name="connsiteX22" fmla="*/ 0 w 385762"/>
                  <a:gd name="connsiteY22" fmla="*/ 195263 h 995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5762" h="995363">
                    <a:moveTo>
                      <a:pt x="0" y="195263"/>
                    </a:moveTo>
                    <a:lnTo>
                      <a:pt x="61912" y="352425"/>
                    </a:lnTo>
                    <a:lnTo>
                      <a:pt x="102394" y="447675"/>
                    </a:lnTo>
                    <a:lnTo>
                      <a:pt x="121444" y="500063"/>
                    </a:lnTo>
                    <a:lnTo>
                      <a:pt x="92869" y="547688"/>
                    </a:lnTo>
                    <a:lnTo>
                      <a:pt x="71437" y="609600"/>
                    </a:lnTo>
                    <a:lnTo>
                      <a:pt x="40481" y="683419"/>
                    </a:lnTo>
                    <a:lnTo>
                      <a:pt x="21431" y="776288"/>
                    </a:lnTo>
                    <a:lnTo>
                      <a:pt x="0" y="904875"/>
                    </a:lnTo>
                    <a:lnTo>
                      <a:pt x="9525" y="992981"/>
                    </a:lnTo>
                    <a:lnTo>
                      <a:pt x="166687" y="981075"/>
                    </a:lnTo>
                    <a:lnTo>
                      <a:pt x="309562" y="995363"/>
                    </a:lnTo>
                    <a:lnTo>
                      <a:pt x="323850" y="816769"/>
                    </a:lnTo>
                    <a:lnTo>
                      <a:pt x="342900" y="676275"/>
                    </a:lnTo>
                    <a:lnTo>
                      <a:pt x="361950" y="576263"/>
                    </a:lnTo>
                    <a:lnTo>
                      <a:pt x="385762" y="514350"/>
                    </a:lnTo>
                    <a:lnTo>
                      <a:pt x="369094" y="359569"/>
                    </a:lnTo>
                    <a:lnTo>
                      <a:pt x="359569" y="230981"/>
                    </a:lnTo>
                    <a:lnTo>
                      <a:pt x="330994" y="95250"/>
                    </a:lnTo>
                    <a:lnTo>
                      <a:pt x="309562" y="0"/>
                    </a:lnTo>
                    <a:lnTo>
                      <a:pt x="190500" y="61913"/>
                    </a:lnTo>
                    <a:lnTo>
                      <a:pt x="138112" y="109538"/>
                    </a:lnTo>
                    <a:lnTo>
                      <a:pt x="0" y="1952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2867026" y="1590676"/>
                <a:ext cx="309695" cy="309562"/>
              </a:xfrm>
              <a:custGeom>
                <a:avLst/>
                <a:gdLst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38125 w 295275"/>
                  <a:gd name="connsiteY6" fmla="*/ 190500 h 295275"/>
                  <a:gd name="connsiteX7" fmla="*/ 261938 w 295275"/>
                  <a:gd name="connsiteY7" fmla="*/ 157163 h 295275"/>
                  <a:gd name="connsiteX8" fmla="*/ 280988 w 295275"/>
                  <a:gd name="connsiteY8" fmla="*/ 119063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57175 w 295275"/>
                  <a:gd name="connsiteY6" fmla="*/ 204787 h 295275"/>
                  <a:gd name="connsiteX7" fmla="*/ 261938 w 295275"/>
                  <a:gd name="connsiteY7" fmla="*/ 157163 h 295275"/>
                  <a:gd name="connsiteX8" fmla="*/ 280988 w 295275"/>
                  <a:gd name="connsiteY8" fmla="*/ 119063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80988 w 295275"/>
                  <a:gd name="connsiteY8" fmla="*/ 119063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92894 w 295275"/>
                  <a:gd name="connsiteY8" fmla="*/ 121444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21456 w 295275"/>
                  <a:gd name="connsiteY5" fmla="*/ 261938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92894 w 295275"/>
                  <a:gd name="connsiteY8" fmla="*/ 121444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8132 h 295275"/>
                  <a:gd name="connsiteX5" fmla="*/ 221456 w 295275"/>
                  <a:gd name="connsiteY5" fmla="*/ 261938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92894 w 295275"/>
                  <a:gd name="connsiteY8" fmla="*/ 121444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309562"/>
                  <a:gd name="connsiteX1" fmla="*/ 66675 w 295275"/>
                  <a:gd name="connsiteY1" fmla="*/ 280988 h 309562"/>
                  <a:gd name="connsiteX2" fmla="*/ 114300 w 295275"/>
                  <a:gd name="connsiteY2" fmla="*/ 295275 h 309562"/>
                  <a:gd name="connsiteX3" fmla="*/ 154782 w 295275"/>
                  <a:gd name="connsiteY3" fmla="*/ 309562 h 309562"/>
                  <a:gd name="connsiteX4" fmla="*/ 195263 w 295275"/>
                  <a:gd name="connsiteY4" fmla="*/ 288132 h 309562"/>
                  <a:gd name="connsiteX5" fmla="*/ 221456 w 295275"/>
                  <a:gd name="connsiteY5" fmla="*/ 261938 h 309562"/>
                  <a:gd name="connsiteX6" fmla="*/ 257175 w 295275"/>
                  <a:gd name="connsiteY6" fmla="*/ 204787 h 309562"/>
                  <a:gd name="connsiteX7" fmla="*/ 278606 w 295275"/>
                  <a:gd name="connsiteY7" fmla="*/ 159544 h 309562"/>
                  <a:gd name="connsiteX8" fmla="*/ 292894 w 295275"/>
                  <a:gd name="connsiteY8" fmla="*/ 121444 h 309562"/>
                  <a:gd name="connsiteX9" fmla="*/ 295275 w 295275"/>
                  <a:gd name="connsiteY9" fmla="*/ 57150 h 309562"/>
                  <a:gd name="connsiteX10" fmla="*/ 295275 w 295275"/>
                  <a:gd name="connsiteY10" fmla="*/ 4763 h 309562"/>
                  <a:gd name="connsiteX11" fmla="*/ 280988 w 295275"/>
                  <a:gd name="connsiteY11" fmla="*/ 0 h 309562"/>
                  <a:gd name="connsiteX12" fmla="*/ 200025 w 295275"/>
                  <a:gd name="connsiteY12" fmla="*/ 47625 h 309562"/>
                  <a:gd name="connsiteX13" fmla="*/ 142875 w 295275"/>
                  <a:gd name="connsiteY13" fmla="*/ 90488 h 309562"/>
                  <a:gd name="connsiteX14" fmla="*/ 95250 w 295275"/>
                  <a:gd name="connsiteY14" fmla="*/ 138113 h 309562"/>
                  <a:gd name="connsiteX15" fmla="*/ 42863 w 295275"/>
                  <a:gd name="connsiteY15" fmla="*/ 161925 h 309562"/>
                  <a:gd name="connsiteX16" fmla="*/ 0 w 295275"/>
                  <a:gd name="connsiteY16" fmla="*/ 209550 h 309562"/>
                  <a:gd name="connsiteX0" fmla="*/ 0 w 295275"/>
                  <a:gd name="connsiteY0" fmla="*/ 209550 h 309562"/>
                  <a:gd name="connsiteX1" fmla="*/ 66675 w 295275"/>
                  <a:gd name="connsiteY1" fmla="*/ 280988 h 309562"/>
                  <a:gd name="connsiteX2" fmla="*/ 114300 w 295275"/>
                  <a:gd name="connsiteY2" fmla="*/ 302419 h 309562"/>
                  <a:gd name="connsiteX3" fmla="*/ 154782 w 295275"/>
                  <a:gd name="connsiteY3" fmla="*/ 309562 h 309562"/>
                  <a:gd name="connsiteX4" fmla="*/ 195263 w 295275"/>
                  <a:gd name="connsiteY4" fmla="*/ 288132 h 309562"/>
                  <a:gd name="connsiteX5" fmla="*/ 221456 w 295275"/>
                  <a:gd name="connsiteY5" fmla="*/ 261938 h 309562"/>
                  <a:gd name="connsiteX6" fmla="*/ 257175 w 295275"/>
                  <a:gd name="connsiteY6" fmla="*/ 204787 h 309562"/>
                  <a:gd name="connsiteX7" fmla="*/ 278606 w 295275"/>
                  <a:gd name="connsiteY7" fmla="*/ 159544 h 309562"/>
                  <a:gd name="connsiteX8" fmla="*/ 292894 w 295275"/>
                  <a:gd name="connsiteY8" fmla="*/ 121444 h 309562"/>
                  <a:gd name="connsiteX9" fmla="*/ 295275 w 295275"/>
                  <a:gd name="connsiteY9" fmla="*/ 57150 h 309562"/>
                  <a:gd name="connsiteX10" fmla="*/ 295275 w 295275"/>
                  <a:gd name="connsiteY10" fmla="*/ 4763 h 309562"/>
                  <a:gd name="connsiteX11" fmla="*/ 280988 w 295275"/>
                  <a:gd name="connsiteY11" fmla="*/ 0 h 309562"/>
                  <a:gd name="connsiteX12" fmla="*/ 200025 w 295275"/>
                  <a:gd name="connsiteY12" fmla="*/ 47625 h 309562"/>
                  <a:gd name="connsiteX13" fmla="*/ 142875 w 295275"/>
                  <a:gd name="connsiteY13" fmla="*/ 90488 h 309562"/>
                  <a:gd name="connsiteX14" fmla="*/ 95250 w 295275"/>
                  <a:gd name="connsiteY14" fmla="*/ 138113 h 309562"/>
                  <a:gd name="connsiteX15" fmla="*/ 42863 w 295275"/>
                  <a:gd name="connsiteY15" fmla="*/ 161925 h 309562"/>
                  <a:gd name="connsiteX16" fmla="*/ 0 w 295275"/>
                  <a:gd name="connsiteY16" fmla="*/ 209550 h 309562"/>
                  <a:gd name="connsiteX0" fmla="*/ 0 w 302418"/>
                  <a:gd name="connsiteY0" fmla="*/ 209550 h 309562"/>
                  <a:gd name="connsiteX1" fmla="*/ 66675 w 302418"/>
                  <a:gd name="connsiteY1" fmla="*/ 280988 h 309562"/>
                  <a:gd name="connsiteX2" fmla="*/ 114300 w 302418"/>
                  <a:gd name="connsiteY2" fmla="*/ 302419 h 309562"/>
                  <a:gd name="connsiteX3" fmla="*/ 154782 w 302418"/>
                  <a:gd name="connsiteY3" fmla="*/ 309562 h 309562"/>
                  <a:gd name="connsiteX4" fmla="*/ 195263 w 302418"/>
                  <a:gd name="connsiteY4" fmla="*/ 288132 h 309562"/>
                  <a:gd name="connsiteX5" fmla="*/ 221456 w 302418"/>
                  <a:gd name="connsiteY5" fmla="*/ 261938 h 309562"/>
                  <a:gd name="connsiteX6" fmla="*/ 257175 w 302418"/>
                  <a:gd name="connsiteY6" fmla="*/ 204787 h 309562"/>
                  <a:gd name="connsiteX7" fmla="*/ 278606 w 302418"/>
                  <a:gd name="connsiteY7" fmla="*/ 159544 h 309562"/>
                  <a:gd name="connsiteX8" fmla="*/ 292894 w 302418"/>
                  <a:gd name="connsiteY8" fmla="*/ 121444 h 309562"/>
                  <a:gd name="connsiteX9" fmla="*/ 302418 w 302418"/>
                  <a:gd name="connsiteY9" fmla="*/ 57150 h 309562"/>
                  <a:gd name="connsiteX10" fmla="*/ 295275 w 302418"/>
                  <a:gd name="connsiteY10" fmla="*/ 4763 h 309562"/>
                  <a:gd name="connsiteX11" fmla="*/ 280988 w 302418"/>
                  <a:gd name="connsiteY11" fmla="*/ 0 h 309562"/>
                  <a:gd name="connsiteX12" fmla="*/ 200025 w 302418"/>
                  <a:gd name="connsiteY12" fmla="*/ 47625 h 309562"/>
                  <a:gd name="connsiteX13" fmla="*/ 142875 w 302418"/>
                  <a:gd name="connsiteY13" fmla="*/ 90488 h 309562"/>
                  <a:gd name="connsiteX14" fmla="*/ 95250 w 302418"/>
                  <a:gd name="connsiteY14" fmla="*/ 138113 h 309562"/>
                  <a:gd name="connsiteX15" fmla="*/ 42863 w 302418"/>
                  <a:gd name="connsiteY15" fmla="*/ 161925 h 309562"/>
                  <a:gd name="connsiteX16" fmla="*/ 0 w 302418"/>
                  <a:gd name="connsiteY16" fmla="*/ 209550 h 309562"/>
                  <a:gd name="connsiteX0" fmla="*/ 0 w 304672"/>
                  <a:gd name="connsiteY0" fmla="*/ 209550 h 309562"/>
                  <a:gd name="connsiteX1" fmla="*/ 66675 w 304672"/>
                  <a:gd name="connsiteY1" fmla="*/ 280988 h 309562"/>
                  <a:gd name="connsiteX2" fmla="*/ 114300 w 304672"/>
                  <a:gd name="connsiteY2" fmla="*/ 302419 h 309562"/>
                  <a:gd name="connsiteX3" fmla="*/ 154782 w 304672"/>
                  <a:gd name="connsiteY3" fmla="*/ 309562 h 309562"/>
                  <a:gd name="connsiteX4" fmla="*/ 195263 w 304672"/>
                  <a:gd name="connsiteY4" fmla="*/ 288132 h 309562"/>
                  <a:gd name="connsiteX5" fmla="*/ 221456 w 304672"/>
                  <a:gd name="connsiteY5" fmla="*/ 261938 h 309562"/>
                  <a:gd name="connsiteX6" fmla="*/ 257175 w 304672"/>
                  <a:gd name="connsiteY6" fmla="*/ 204787 h 309562"/>
                  <a:gd name="connsiteX7" fmla="*/ 278606 w 304672"/>
                  <a:gd name="connsiteY7" fmla="*/ 159544 h 309562"/>
                  <a:gd name="connsiteX8" fmla="*/ 292894 w 304672"/>
                  <a:gd name="connsiteY8" fmla="*/ 121444 h 309562"/>
                  <a:gd name="connsiteX9" fmla="*/ 302418 w 304672"/>
                  <a:gd name="connsiteY9" fmla="*/ 57150 h 309562"/>
                  <a:gd name="connsiteX10" fmla="*/ 295275 w 304672"/>
                  <a:gd name="connsiteY10" fmla="*/ 4763 h 309562"/>
                  <a:gd name="connsiteX11" fmla="*/ 280988 w 304672"/>
                  <a:gd name="connsiteY11" fmla="*/ 0 h 309562"/>
                  <a:gd name="connsiteX12" fmla="*/ 200025 w 304672"/>
                  <a:gd name="connsiteY12" fmla="*/ 47625 h 309562"/>
                  <a:gd name="connsiteX13" fmla="*/ 142875 w 304672"/>
                  <a:gd name="connsiteY13" fmla="*/ 90488 h 309562"/>
                  <a:gd name="connsiteX14" fmla="*/ 95250 w 304672"/>
                  <a:gd name="connsiteY14" fmla="*/ 138113 h 309562"/>
                  <a:gd name="connsiteX15" fmla="*/ 42863 w 304672"/>
                  <a:gd name="connsiteY15" fmla="*/ 161925 h 309562"/>
                  <a:gd name="connsiteX16" fmla="*/ 0 w 304672"/>
                  <a:gd name="connsiteY16" fmla="*/ 209550 h 309562"/>
                  <a:gd name="connsiteX0" fmla="*/ 0 w 304672"/>
                  <a:gd name="connsiteY0" fmla="*/ 209550 h 309562"/>
                  <a:gd name="connsiteX1" fmla="*/ 66675 w 304672"/>
                  <a:gd name="connsiteY1" fmla="*/ 280988 h 309562"/>
                  <a:gd name="connsiteX2" fmla="*/ 114300 w 304672"/>
                  <a:gd name="connsiteY2" fmla="*/ 302419 h 309562"/>
                  <a:gd name="connsiteX3" fmla="*/ 154782 w 304672"/>
                  <a:gd name="connsiteY3" fmla="*/ 309562 h 309562"/>
                  <a:gd name="connsiteX4" fmla="*/ 195263 w 304672"/>
                  <a:gd name="connsiteY4" fmla="*/ 288132 h 309562"/>
                  <a:gd name="connsiteX5" fmla="*/ 221456 w 304672"/>
                  <a:gd name="connsiteY5" fmla="*/ 261938 h 309562"/>
                  <a:gd name="connsiteX6" fmla="*/ 257175 w 304672"/>
                  <a:gd name="connsiteY6" fmla="*/ 204787 h 309562"/>
                  <a:gd name="connsiteX7" fmla="*/ 278606 w 304672"/>
                  <a:gd name="connsiteY7" fmla="*/ 159544 h 309562"/>
                  <a:gd name="connsiteX8" fmla="*/ 292894 w 304672"/>
                  <a:gd name="connsiteY8" fmla="*/ 121444 h 309562"/>
                  <a:gd name="connsiteX9" fmla="*/ 302418 w 304672"/>
                  <a:gd name="connsiteY9" fmla="*/ 57150 h 309562"/>
                  <a:gd name="connsiteX10" fmla="*/ 295275 w 304672"/>
                  <a:gd name="connsiteY10" fmla="*/ 4763 h 309562"/>
                  <a:gd name="connsiteX11" fmla="*/ 295276 w 304672"/>
                  <a:gd name="connsiteY11" fmla="*/ 0 h 309562"/>
                  <a:gd name="connsiteX12" fmla="*/ 200025 w 304672"/>
                  <a:gd name="connsiteY12" fmla="*/ 47625 h 309562"/>
                  <a:gd name="connsiteX13" fmla="*/ 142875 w 304672"/>
                  <a:gd name="connsiteY13" fmla="*/ 90488 h 309562"/>
                  <a:gd name="connsiteX14" fmla="*/ 95250 w 304672"/>
                  <a:gd name="connsiteY14" fmla="*/ 138113 h 309562"/>
                  <a:gd name="connsiteX15" fmla="*/ 42863 w 304672"/>
                  <a:gd name="connsiteY15" fmla="*/ 161925 h 309562"/>
                  <a:gd name="connsiteX16" fmla="*/ 0 w 304672"/>
                  <a:gd name="connsiteY16" fmla="*/ 209550 h 309562"/>
                  <a:gd name="connsiteX0" fmla="*/ 0 w 309695"/>
                  <a:gd name="connsiteY0" fmla="*/ 209550 h 309562"/>
                  <a:gd name="connsiteX1" fmla="*/ 66675 w 309695"/>
                  <a:gd name="connsiteY1" fmla="*/ 280988 h 309562"/>
                  <a:gd name="connsiteX2" fmla="*/ 114300 w 309695"/>
                  <a:gd name="connsiteY2" fmla="*/ 302419 h 309562"/>
                  <a:gd name="connsiteX3" fmla="*/ 154782 w 309695"/>
                  <a:gd name="connsiteY3" fmla="*/ 309562 h 309562"/>
                  <a:gd name="connsiteX4" fmla="*/ 195263 w 309695"/>
                  <a:gd name="connsiteY4" fmla="*/ 288132 h 309562"/>
                  <a:gd name="connsiteX5" fmla="*/ 221456 w 309695"/>
                  <a:gd name="connsiteY5" fmla="*/ 261938 h 309562"/>
                  <a:gd name="connsiteX6" fmla="*/ 257175 w 309695"/>
                  <a:gd name="connsiteY6" fmla="*/ 204787 h 309562"/>
                  <a:gd name="connsiteX7" fmla="*/ 278606 w 309695"/>
                  <a:gd name="connsiteY7" fmla="*/ 159544 h 309562"/>
                  <a:gd name="connsiteX8" fmla="*/ 292894 w 309695"/>
                  <a:gd name="connsiteY8" fmla="*/ 121444 h 309562"/>
                  <a:gd name="connsiteX9" fmla="*/ 302418 w 309695"/>
                  <a:gd name="connsiteY9" fmla="*/ 57150 h 309562"/>
                  <a:gd name="connsiteX10" fmla="*/ 309562 w 309695"/>
                  <a:gd name="connsiteY10" fmla="*/ 33337 h 309562"/>
                  <a:gd name="connsiteX11" fmla="*/ 295275 w 309695"/>
                  <a:gd name="connsiteY11" fmla="*/ 4763 h 309562"/>
                  <a:gd name="connsiteX12" fmla="*/ 295276 w 309695"/>
                  <a:gd name="connsiteY12" fmla="*/ 0 h 309562"/>
                  <a:gd name="connsiteX13" fmla="*/ 200025 w 309695"/>
                  <a:gd name="connsiteY13" fmla="*/ 47625 h 309562"/>
                  <a:gd name="connsiteX14" fmla="*/ 142875 w 309695"/>
                  <a:gd name="connsiteY14" fmla="*/ 90488 h 309562"/>
                  <a:gd name="connsiteX15" fmla="*/ 95250 w 309695"/>
                  <a:gd name="connsiteY15" fmla="*/ 138113 h 309562"/>
                  <a:gd name="connsiteX16" fmla="*/ 42863 w 309695"/>
                  <a:gd name="connsiteY16" fmla="*/ 161925 h 309562"/>
                  <a:gd name="connsiteX17" fmla="*/ 0 w 309695"/>
                  <a:gd name="connsiteY17" fmla="*/ 20955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695" h="309562">
                    <a:moveTo>
                      <a:pt x="0" y="209550"/>
                    </a:moveTo>
                    <a:lnTo>
                      <a:pt x="66675" y="280988"/>
                    </a:lnTo>
                    <a:lnTo>
                      <a:pt x="114300" y="302419"/>
                    </a:lnTo>
                    <a:lnTo>
                      <a:pt x="154782" y="309562"/>
                    </a:lnTo>
                    <a:lnTo>
                      <a:pt x="195263" y="288132"/>
                    </a:lnTo>
                    <a:lnTo>
                      <a:pt x="221456" y="261938"/>
                    </a:lnTo>
                    <a:lnTo>
                      <a:pt x="257175" y="204787"/>
                    </a:lnTo>
                    <a:lnTo>
                      <a:pt x="278606" y="159544"/>
                    </a:lnTo>
                    <a:lnTo>
                      <a:pt x="292894" y="121444"/>
                    </a:lnTo>
                    <a:cubicBezTo>
                      <a:pt x="293688" y="100013"/>
                      <a:pt x="301624" y="78581"/>
                      <a:pt x="302418" y="57150"/>
                    </a:cubicBezTo>
                    <a:cubicBezTo>
                      <a:pt x="303608" y="42862"/>
                      <a:pt x="310752" y="42068"/>
                      <a:pt x="309562" y="33337"/>
                    </a:cubicBezTo>
                    <a:cubicBezTo>
                      <a:pt x="308372" y="24606"/>
                      <a:pt x="296068" y="10716"/>
                      <a:pt x="295275" y="4763"/>
                    </a:cubicBezTo>
                    <a:cubicBezTo>
                      <a:pt x="295275" y="3175"/>
                      <a:pt x="295276" y="1588"/>
                      <a:pt x="295276" y="0"/>
                    </a:cubicBezTo>
                    <a:lnTo>
                      <a:pt x="200025" y="47625"/>
                    </a:lnTo>
                    <a:lnTo>
                      <a:pt x="142875" y="90488"/>
                    </a:lnTo>
                    <a:lnTo>
                      <a:pt x="95250" y="138113"/>
                    </a:lnTo>
                    <a:lnTo>
                      <a:pt x="42863" y="161925"/>
                    </a:lnTo>
                    <a:lnTo>
                      <a:pt x="0" y="2095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2828925" y="3038475"/>
                <a:ext cx="59531" cy="88106"/>
              </a:xfrm>
              <a:custGeom>
                <a:avLst/>
                <a:gdLst>
                  <a:gd name="connsiteX0" fmla="*/ 28575 w 59531"/>
                  <a:gd name="connsiteY0" fmla="*/ 0 h 88106"/>
                  <a:gd name="connsiteX1" fmla="*/ 0 w 59531"/>
                  <a:gd name="connsiteY1" fmla="*/ 57150 h 88106"/>
                  <a:gd name="connsiteX2" fmla="*/ 0 w 59531"/>
                  <a:gd name="connsiteY2" fmla="*/ 71438 h 88106"/>
                  <a:gd name="connsiteX3" fmla="*/ 16669 w 59531"/>
                  <a:gd name="connsiteY3" fmla="*/ 88106 h 88106"/>
                  <a:gd name="connsiteX4" fmla="*/ 59531 w 59531"/>
                  <a:gd name="connsiteY4" fmla="*/ 71438 h 88106"/>
                  <a:gd name="connsiteX5" fmla="*/ 59531 w 59531"/>
                  <a:gd name="connsiteY5" fmla="*/ 45244 h 88106"/>
                  <a:gd name="connsiteX6" fmla="*/ 28575 w 59531"/>
                  <a:gd name="connsiteY6" fmla="*/ 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531" h="88106">
                    <a:moveTo>
                      <a:pt x="28575" y="0"/>
                    </a:moveTo>
                    <a:lnTo>
                      <a:pt x="0" y="57150"/>
                    </a:lnTo>
                    <a:lnTo>
                      <a:pt x="0" y="71438"/>
                    </a:lnTo>
                    <a:lnTo>
                      <a:pt x="16669" y="88106"/>
                    </a:lnTo>
                    <a:lnTo>
                      <a:pt x="59531" y="71438"/>
                    </a:lnTo>
                    <a:lnTo>
                      <a:pt x="59531" y="45244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2914650" y="3283744"/>
                <a:ext cx="152400" cy="50006"/>
              </a:xfrm>
              <a:custGeom>
                <a:avLst/>
                <a:gdLst>
                  <a:gd name="connsiteX0" fmla="*/ 0 w 152400"/>
                  <a:gd name="connsiteY0" fmla="*/ 50006 h 50006"/>
                  <a:gd name="connsiteX1" fmla="*/ 85725 w 152400"/>
                  <a:gd name="connsiteY1" fmla="*/ 9525 h 50006"/>
                  <a:gd name="connsiteX2" fmla="*/ 152400 w 152400"/>
                  <a:gd name="connsiteY2" fmla="*/ 0 h 5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400" h="50006">
                    <a:moveTo>
                      <a:pt x="0" y="50006"/>
                    </a:moveTo>
                    <a:lnTo>
                      <a:pt x="85725" y="9525"/>
                    </a:lnTo>
                    <a:lnTo>
                      <a:pt x="152400" y="0"/>
                    </a:ln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2971800" y="3467100"/>
                <a:ext cx="135731" cy="59531"/>
              </a:xfrm>
              <a:custGeom>
                <a:avLst/>
                <a:gdLst>
                  <a:gd name="connsiteX0" fmla="*/ 0 w 135731"/>
                  <a:gd name="connsiteY0" fmla="*/ 59531 h 59531"/>
                  <a:gd name="connsiteX1" fmla="*/ 61913 w 135731"/>
                  <a:gd name="connsiteY1" fmla="*/ 4763 h 59531"/>
                  <a:gd name="connsiteX2" fmla="*/ 135731 w 135731"/>
                  <a:gd name="connsiteY2" fmla="*/ 0 h 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731" h="59531">
                    <a:moveTo>
                      <a:pt x="0" y="59531"/>
                    </a:moveTo>
                    <a:lnTo>
                      <a:pt x="61913" y="4763"/>
                    </a:lnTo>
                    <a:lnTo>
                      <a:pt x="135731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2565400" y="5048250"/>
                <a:ext cx="539750" cy="1041400"/>
              </a:xfrm>
              <a:custGeom>
                <a:avLst/>
                <a:gdLst>
                  <a:gd name="connsiteX0" fmla="*/ 95250 w 539750"/>
                  <a:gd name="connsiteY0" fmla="*/ 41275 h 1041400"/>
                  <a:gd name="connsiteX1" fmla="*/ 31750 w 539750"/>
                  <a:gd name="connsiteY1" fmla="*/ 79375 h 1041400"/>
                  <a:gd name="connsiteX2" fmla="*/ 0 w 539750"/>
                  <a:gd name="connsiteY2" fmla="*/ 98425 h 1041400"/>
                  <a:gd name="connsiteX3" fmla="*/ 6350 w 539750"/>
                  <a:gd name="connsiteY3" fmla="*/ 155575 h 1041400"/>
                  <a:gd name="connsiteX4" fmla="*/ 9525 w 539750"/>
                  <a:gd name="connsiteY4" fmla="*/ 276225 h 1041400"/>
                  <a:gd name="connsiteX5" fmla="*/ 15875 w 539750"/>
                  <a:gd name="connsiteY5" fmla="*/ 438150 h 1041400"/>
                  <a:gd name="connsiteX6" fmla="*/ 22225 w 539750"/>
                  <a:gd name="connsiteY6" fmla="*/ 561975 h 1041400"/>
                  <a:gd name="connsiteX7" fmla="*/ 19050 w 539750"/>
                  <a:gd name="connsiteY7" fmla="*/ 628650 h 1041400"/>
                  <a:gd name="connsiteX8" fmla="*/ 22225 w 539750"/>
                  <a:gd name="connsiteY8" fmla="*/ 657225 h 1041400"/>
                  <a:gd name="connsiteX9" fmla="*/ 22225 w 539750"/>
                  <a:gd name="connsiteY9" fmla="*/ 717550 h 1041400"/>
                  <a:gd name="connsiteX10" fmla="*/ 15875 w 539750"/>
                  <a:gd name="connsiteY10" fmla="*/ 768350 h 1041400"/>
                  <a:gd name="connsiteX11" fmla="*/ 15875 w 539750"/>
                  <a:gd name="connsiteY11" fmla="*/ 793750 h 1041400"/>
                  <a:gd name="connsiteX12" fmla="*/ 44450 w 539750"/>
                  <a:gd name="connsiteY12" fmla="*/ 822325 h 1041400"/>
                  <a:gd name="connsiteX13" fmla="*/ 44450 w 539750"/>
                  <a:gd name="connsiteY13" fmla="*/ 863600 h 1041400"/>
                  <a:gd name="connsiteX14" fmla="*/ 31750 w 539750"/>
                  <a:gd name="connsiteY14" fmla="*/ 923925 h 1041400"/>
                  <a:gd name="connsiteX15" fmla="*/ 15875 w 539750"/>
                  <a:gd name="connsiteY15" fmla="*/ 990600 h 1041400"/>
                  <a:gd name="connsiteX16" fmla="*/ 19050 w 539750"/>
                  <a:gd name="connsiteY16" fmla="*/ 1016000 h 1041400"/>
                  <a:gd name="connsiteX17" fmla="*/ 19050 w 539750"/>
                  <a:gd name="connsiteY17" fmla="*/ 1041400 h 1041400"/>
                  <a:gd name="connsiteX18" fmla="*/ 139700 w 539750"/>
                  <a:gd name="connsiteY18" fmla="*/ 1016000 h 1041400"/>
                  <a:gd name="connsiteX19" fmla="*/ 200025 w 539750"/>
                  <a:gd name="connsiteY19" fmla="*/ 984250 h 1041400"/>
                  <a:gd name="connsiteX20" fmla="*/ 225425 w 539750"/>
                  <a:gd name="connsiteY20" fmla="*/ 977900 h 1041400"/>
                  <a:gd name="connsiteX21" fmla="*/ 241300 w 539750"/>
                  <a:gd name="connsiteY21" fmla="*/ 990600 h 1041400"/>
                  <a:gd name="connsiteX22" fmla="*/ 320675 w 539750"/>
                  <a:gd name="connsiteY22" fmla="*/ 955675 h 1041400"/>
                  <a:gd name="connsiteX23" fmla="*/ 412750 w 539750"/>
                  <a:gd name="connsiteY23" fmla="*/ 917575 h 1041400"/>
                  <a:gd name="connsiteX24" fmla="*/ 441325 w 539750"/>
                  <a:gd name="connsiteY24" fmla="*/ 892175 h 1041400"/>
                  <a:gd name="connsiteX25" fmla="*/ 473075 w 539750"/>
                  <a:gd name="connsiteY25" fmla="*/ 828675 h 1041400"/>
                  <a:gd name="connsiteX26" fmla="*/ 482600 w 539750"/>
                  <a:gd name="connsiteY26" fmla="*/ 777875 h 1041400"/>
                  <a:gd name="connsiteX27" fmla="*/ 482600 w 539750"/>
                  <a:gd name="connsiteY27" fmla="*/ 711200 h 1041400"/>
                  <a:gd name="connsiteX28" fmla="*/ 469900 w 539750"/>
                  <a:gd name="connsiteY28" fmla="*/ 688975 h 1041400"/>
                  <a:gd name="connsiteX29" fmla="*/ 463550 w 539750"/>
                  <a:gd name="connsiteY29" fmla="*/ 622300 h 1041400"/>
                  <a:gd name="connsiteX30" fmla="*/ 473075 w 539750"/>
                  <a:gd name="connsiteY30" fmla="*/ 561975 h 1041400"/>
                  <a:gd name="connsiteX31" fmla="*/ 479425 w 539750"/>
                  <a:gd name="connsiteY31" fmla="*/ 511175 h 1041400"/>
                  <a:gd name="connsiteX32" fmla="*/ 479425 w 539750"/>
                  <a:gd name="connsiteY32" fmla="*/ 473075 h 1041400"/>
                  <a:gd name="connsiteX33" fmla="*/ 473075 w 539750"/>
                  <a:gd name="connsiteY33" fmla="*/ 428625 h 1041400"/>
                  <a:gd name="connsiteX34" fmla="*/ 473075 w 539750"/>
                  <a:gd name="connsiteY34" fmla="*/ 374650 h 1041400"/>
                  <a:gd name="connsiteX35" fmla="*/ 485775 w 539750"/>
                  <a:gd name="connsiteY35" fmla="*/ 349250 h 1041400"/>
                  <a:gd name="connsiteX36" fmla="*/ 508000 w 539750"/>
                  <a:gd name="connsiteY36" fmla="*/ 323850 h 1041400"/>
                  <a:gd name="connsiteX37" fmla="*/ 511175 w 539750"/>
                  <a:gd name="connsiteY37" fmla="*/ 263525 h 1041400"/>
                  <a:gd name="connsiteX38" fmla="*/ 530225 w 539750"/>
                  <a:gd name="connsiteY38" fmla="*/ 161925 h 1041400"/>
                  <a:gd name="connsiteX39" fmla="*/ 539750 w 539750"/>
                  <a:gd name="connsiteY39" fmla="*/ 95250 h 1041400"/>
                  <a:gd name="connsiteX40" fmla="*/ 485775 w 539750"/>
                  <a:gd name="connsiteY40" fmla="*/ 6350 h 1041400"/>
                  <a:gd name="connsiteX41" fmla="*/ 447675 w 539750"/>
                  <a:gd name="connsiteY41" fmla="*/ 0 h 1041400"/>
                  <a:gd name="connsiteX42" fmla="*/ 285750 w 539750"/>
                  <a:gd name="connsiteY42" fmla="*/ 12700 h 1041400"/>
                  <a:gd name="connsiteX43" fmla="*/ 190500 w 539750"/>
                  <a:gd name="connsiteY43" fmla="*/ 25400 h 1041400"/>
                  <a:gd name="connsiteX44" fmla="*/ 95250 w 539750"/>
                  <a:gd name="connsiteY44" fmla="*/ 41275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750" h="1041400">
                    <a:moveTo>
                      <a:pt x="95250" y="41275"/>
                    </a:moveTo>
                    <a:lnTo>
                      <a:pt x="31750" y="79375"/>
                    </a:lnTo>
                    <a:lnTo>
                      <a:pt x="0" y="98425"/>
                    </a:lnTo>
                    <a:lnTo>
                      <a:pt x="6350" y="155575"/>
                    </a:lnTo>
                    <a:cubicBezTo>
                      <a:pt x="7408" y="195792"/>
                      <a:pt x="8467" y="236008"/>
                      <a:pt x="9525" y="276225"/>
                    </a:cubicBezTo>
                    <a:lnTo>
                      <a:pt x="15875" y="438150"/>
                    </a:lnTo>
                    <a:lnTo>
                      <a:pt x="22225" y="561975"/>
                    </a:lnTo>
                    <a:lnTo>
                      <a:pt x="19050" y="628650"/>
                    </a:lnTo>
                    <a:lnTo>
                      <a:pt x="22225" y="657225"/>
                    </a:lnTo>
                    <a:lnTo>
                      <a:pt x="22225" y="717550"/>
                    </a:lnTo>
                    <a:lnTo>
                      <a:pt x="15875" y="768350"/>
                    </a:lnTo>
                    <a:lnTo>
                      <a:pt x="15875" y="793750"/>
                    </a:lnTo>
                    <a:lnTo>
                      <a:pt x="44450" y="822325"/>
                    </a:lnTo>
                    <a:lnTo>
                      <a:pt x="44450" y="863600"/>
                    </a:lnTo>
                    <a:lnTo>
                      <a:pt x="31750" y="923925"/>
                    </a:lnTo>
                    <a:lnTo>
                      <a:pt x="15875" y="990600"/>
                    </a:lnTo>
                    <a:lnTo>
                      <a:pt x="19050" y="1016000"/>
                    </a:lnTo>
                    <a:lnTo>
                      <a:pt x="19050" y="1041400"/>
                    </a:lnTo>
                    <a:lnTo>
                      <a:pt x="139700" y="1016000"/>
                    </a:lnTo>
                    <a:lnTo>
                      <a:pt x="200025" y="984250"/>
                    </a:lnTo>
                    <a:lnTo>
                      <a:pt x="225425" y="977900"/>
                    </a:lnTo>
                    <a:lnTo>
                      <a:pt x="241300" y="990600"/>
                    </a:lnTo>
                    <a:lnTo>
                      <a:pt x="320675" y="955675"/>
                    </a:lnTo>
                    <a:lnTo>
                      <a:pt x="412750" y="917575"/>
                    </a:lnTo>
                    <a:lnTo>
                      <a:pt x="441325" y="892175"/>
                    </a:lnTo>
                    <a:lnTo>
                      <a:pt x="473075" y="828675"/>
                    </a:lnTo>
                    <a:lnTo>
                      <a:pt x="482600" y="777875"/>
                    </a:lnTo>
                    <a:lnTo>
                      <a:pt x="482600" y="711200"/>
                    </a:lnTo>
                    <a:lnTo>
                      <a:pt x="469900" y="688975"/>
                    </a:lnTo>
                    <a:lnTo>
                      <a:pt x="463550" y="622300"/>
                    </a:lnTo>
                    <a:lnTo>
                      <a:pt x="473075" y="561975"/>
                    </a:lnTo>
                    <a:lnTo>
                      <a:pt x="479425" y="511175"/>
                    </a:lnTo>
                    <a:lnTo>
                      <a:pt x="479425" y="473075"/>
                    </a:lnTo>
                    <a:lnTo>
                      <a:pt x="473075" y="428625"/>
                    </a:lnTo>
                    <a:lnTo>
                      <a:pt x="473075" y="374650"/>
                    </a:lnTo>
                    <a:lnTo>
                      <a:pt x="485775" y="349250"/>
                    </a:lnTo>
                    <a:lnTo>
                      <a:pt x="508000" y="323850"/>
                    </a:lnTo>
                    <a:lnTo>
                      <a:pt x="511175" y="263525"/>
                    </a:lnTo>
                    <a:lnTo>
                      <a:pt x="530225" y="161925"/>
                    </a:lnTo>
                    <a:lnTo>
                      <a:pt x="539750" y="95250"/>
                    </a:lnTo>
                    <a:lnTo>
                      <a:pt x="485775" y="6350"/>
                    </a:lnTo>
                    <a:lnTo>
                      <a:pt x="447675" y="0"/>
                    </a:lnTo>
                    <a:lnTo>
                      <a:pt x="285750" y="12700"/>
                    </a:lnTo>
                    <a:lnTo>
                      <a:pt x="190500" y="25400"/>
                    </a:lnTo>
                    <a:lnTo>
                      <a:pt x="95250" y="412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2589212" y="5175250"/>
                <a:ext cx="479425" cy="873125"/>
              </a:xfrm>
              <a:custGeom>
                <a:avLst/>
                <a:gdLst>
                  <a:gd name="connsiteX0" fmla="*/ 3175 w 479425"/>
                  <a:gd name="connsiteY0" fmla="*/ 873125 h 873125"/>
                  <a:gd name="connsiteX1" fmla="*/ 47625 w 479425"/>
                  <a:gd name="connsiteY1" fmla="*/ 841375 h 873125"/>
                  <a:gd name="connsiteX2" fmla="*/ 92075 w 479425"/>
                  <a:gd name="connsiteY2" fmla="*/ 850900 h 873125"/>
                  <a:gd name="connsiteX3" fmla="*/ 139700 w 479425"/>
                  <a:gd name="connsiteY3" fmla="*/ 838200 h 873125"/>
                  <a:gd name="connsiteX4" fmla="*/ 180975 w 479425"/>
                  <a:gd name="connsiteY4" fmla="*/ 828675 h 873125"/>
                  <a:gd name="connsiteX5" fmla="*/ 222250 w 479425"/>
                  <a:gd name="connsiteY5" fmla="*/ 806450 h 873125"/>
                  <a:gd name="connsiteX6" fmla="*/ 200025 w 479425"/>
                  <a:gd name="connsiteY6" fmla="*/ 790575 h 873125"/>
                  <a:gd name="connsiteX7" fmla="*/ 165100 w 479425"/>
                  <a:gd name="connsiteY7" fmla="*/ 787400 h 873125"/>
                  <a:gd name="connsiteX8" fmla="*/ 187325 w 479425"/>
                  <a:gd name="connsiteY8" fmla="*/ 755650 h 873125"/>
                  <a:gd name="connsiteX9" fmla="*/ 225425 w 479425"/>
                  <a:gd name="connsiteY9" fmla="*/ 701675 h 873125"/>
                  <a:gd name="connsiteX10" fmla="*/ 193675 w 479425"/>
                  <a:gd name="connsiteY10" fmla="*/ 654050 h 873125"/>
                  <a:gd name="connsiteX11" fmla="*/ 171450 w 479425"/>
                  <a:gd name="connsiteY11" fmla="*/ 673100 h 873125"/>
                  <a:gd name="connsiteX12" fmla="*/ 158750 w 479425"/>
                  <a:gd name="connsiteY12" fmla="*/ 660400 h 873125"/>
                  <a:gd name="connsiteX13" fmla="*/ 180975 w 479425"/>
                  <a:gd name="connsiteY13" fmla="*/ 615950 h 873125"/>
                  <a:gd name="connsiteX14" fmla="*/ 123825 w 479425"/>
                  <a:gd name="connsiteY14" fmla="*/ 590550 h 873125"/>
                  <a:gd name="connsiteX15" fmla="*/ 92075 w 479425"/>
                  <a:gd name="connsiteY15" fmla="*/ 520700 h 873125"/>
                  <a:gd name="connsiteX16" fmla="*/ 92075 w 479425"/>
                  <a:gd name="connsiteY16" fmla="*/ 466725 h 873125"/>
                  <a:gd name="connsiteX17" fmla="*/ 76200 w 479425"/>
                  <a:gd name="connsiteY17" fmla="*/ 422275 h 873125"/>
                  <a:gd name="connsiteX18" fmla="*/ 117475 w 479425"/>
                  <a:gd name="connsiteY18" fmla="*/ 441325 h 873125"/>
                  <a:gd name="connsiteX19" fmla="*/ 117475 w 479425"/>
                  <a:gd name="connsiteY19" fmla="*/ 441325 h 873125"/>
                  <a:gd name="connsiteX20" fmla="*/ 149225 w 479425"/>
                  <a:gd name="connsiteY20" fmla="*/ 438150 h 873125"/>
                  <a:gd name="connsiteX21" fmla="*/ 130175 w 479425"/>
                  <a:gd name="connsiteY21" fmla="*/ 412750 h 873125"/>
                  <a:gd name="connsiteX22" fmla="*/ 111125 w 479425"/>
                  <a:gd name="connsiteY22" fmla="*/ 387350 h 873125"/>
                  <a:gd name="connsiteX23" fmla="*/ 73025 w 479425"/>
                  <a:gd name="connsiteY23" fmla="*/ 336550 h 873125"/>
                  <a:gd name="connsiteX24" fmla="*/ 69850 w 479425"/>
                  <a:gd name="connsiteY24" fmla="*/ 244475 h 873125"/>
                  <a:gd name="connsiteX25" fmla="*/ 66675 w 479425"/>
                  <a:gd name="connsiteY25" fmla="*/ 206375 h 873125"/>
                  <a:gd name="connsiteX26" fmla="*/ 104775 w 479425"/>
                  <a:gd name="connsiteY26" fmla="*/ 187325 h 873125"/>
                  <a:gd name="connsiteX27" fmla="*/ 114300 w 479425"/>
                  <a:gd name="connsiteY27" fmla="*/ 174625 h 873125"/>
                  <a:gd name="connsiteX28" fmla="*/ 69850 w 479425"/>
                  <a:gd name="connsiteY28" fmla="*/ 161925 h 873125"/>
                  <a:gd name="connsiteX29" fmla="*/ 34925 w 479425"/>
                  <a:gd name="connsiteY29" fmla="*/ 152400 h 873125"/>
                  <a:gd name="connsiteX30" fmla="*/ 6350 w 479425"/>
                  <a:gd name="connsiteY30" fmla="*/ 133350 h 873125"/>
                  <a:gd name="connsiteX31" fmla="*/ 0 w 479425"/>
                  <a:gd name="connsiteY31" fmla="*/ 107950 h 873125"/>
                  <a:gd name="connsiteX32" fmla="*/ 6350 w 479425"/>
                  <a:gd name="connsiteY32" fmla="*/ 82550 h 873125"/>
                  <a:gd name="connsiteX33" fmla="*/ 28575 w 479425"/>
                  <a:gd name="connsiteY33" fmla="*/ 50800 h 873125"/>
                  <a:gd name="connsiteX34" fmla="*/ 63500 w 479425"/>
                  <a:gd name="connsiteY34" fmla="*/ 79375 h 873125"/>
                  <a:gd name="connsiteX35" fmla="*/ 114300 w 479425"/>
                  <a:gd name="connsiteY35" fmla="*/ 63500 h 873125"/>
                  <a:gd name="connsiteX36" fmla="*/ 130175 w 479425"/>
                  <a:gd name="connsiteY36" fmla="*/ 31750 h 873125"/>
                  <a:gd name="connsiteX37" fmla="*/ 130175 w 479425"/>
                  <a:gd name="connsiteY37" fmla="*/ 6350 h 873125"/>
                  <a:gd name="connsiteX38" fmla="*/ 200025 w 479425"/>
                  <a:gd name="connsiteY38" fmla="*/ 38100 h 873125"/>
                  <a:gd name="connsiteX39" fmla="*/ 238125 w 479425"/>
                  <a:gd name="connsiteY39" fmla="*/ 22225 h 873125"/>
                  <a:gd name="connsiteX40" fmla="*/ 393700 w 479425"/>
                  <a:gd name="connsiteY40" fmla="*/ 0 h 873125"/>
                  <a:gd name="connsiteX41" fmla="*/ 396875 w 479425"/>
                  <a:gd name="connsiteY41" fmla="*/ 53975 h 873125"/>
                  <a:gd name="connsiteX42" fmla="*/ 434975 w 479425"/>
                  <a:gd name="connsiteY42" fmla="*/ 79375 h 873125"/>
                  <a:gd name="connsiteX43" fmla="*/ 434975 w 479425"/>
                  <a:gd name="connsiteY43" fmla="*/ 92075 h 873125"/>
                  <a:gd name="connsiteX44" fmla="*/ 434975 w 479425"/>
                  <a:gd name="connsiteY44" fmla="*/ 127000 h 873125"/>
                  <a:gd name="connsiteX45" fmla="*/ 460375 w 479425"/>
                  <a:gd name="connsiteY45" fmla="*/ 133350 h 873125"/>
                  <a:gd name="connsiteX46" fmla="*/ 479425 w 479425"/>
                  <a:gd name="connsiteY46" fmla="*/ 133350 h 873125"/>
                  <a:gd name="connsiteX47" fmla="*/ 473075 w 479425"/>
                  <a:gd name="connsiteY47" fmla="*/ 168275 h 873125"/>
                  <a:gd name="connsiteX48" fmla="*/ 431800 w 479425"/>
                  <a:gd name="connsiteY48" fmla="*/ 149225 h 873125"/>
                  <a:gd name="connsiteX49" fmla="*/ 422275 w 479425"/>
                  <a:gd name="connsiteY49" fmla="*/ 130175 h 873125"/>
                  <a:gd name="connsiteX50" fmla="*/ 403225 w 479425"/>
                  <a:gd name="connsiteY50" fmla="*/ 95250 h 873125"/>
                  <a:gd name="connsiteX51" fmla="*/ 384175 w 479425"/>
                  <a:gd name="connsiteY51" fmla="*/ 92075 h 873125"/>
                  <a:gd name="connsiteX52" fmla="*/ 384175 w 479425"/>
                  <a:gd name="connsiteY52" fmla="*/ 127000 h 873125"/>
                  <a:gd name="connsiteX53" fmla="*/ 400050 w 479425"/>
                  <a:gd name="connsiteY53" fmla="*/ 168275 h 873125"/>
                  <a:gd name="connsiteX54" fmla="*/ 403225 w 479425"/>
                  <a:gd name="connsiteY54" fmla="*/ 190500 h 873125"/>
                  <a:gd name="connsiteX55" fmla="*/ 342900 w 479425"/>
                  <a:gd name="connsiteY55" fmla="*/ 187325 h 873125"/>
                  <a:gd name="connsiteX56" fmla="*/ 263525 w 479425"/>
                  <a:gd name="connsiteY56" fmla="*/ 193675 h 873125"/>
                  <a:gd name="connsiteX57" fmla="*/ 234950 w 479425"/>
                  <a:gd name="connsiteY57" fmla="*/ 174625 h 873125"/>
                  <a:gd name="connsiteX58" fmla="*/ 203200 w 479425"/>
                  <a:gd name="connsiteY58" fmla="*/ 152400 h 873125"/>
                  <a:gd name="connsiteX59" fmla="*/ 187325 w 479425"/>
                  <a:gd name="connsiteY59" fmla="*/ 133350 h 873125"/>
                  <a:gd name="connsiteX60" fmla="*/ 193675 w 479425"/>
                  <a:gd name="connsiteY60" fmla="*/ 180975 h 873125"/>
                  <a:gd name="connsiteX61" fmla="*/ 212725 w 479425"/>
                  <a:gd name="connsiteY61" fmla="*/ 209550 h 873125"/>
                  <a:gd name="connsiteX62" fmla="*/ 241300 w 479425"/>
                  <a:gd name="connsiteY62" fmla="*/ 257175 h 873125"/>
                  <a:gd name="connsiteX63" fmla="*/ 276225 w 479425"/>
                  <a:gd name="connsiteY63" fmla="*/ 279400 h 873125"/>
                  <a:gd name="connsiteX64" fmla="*/ 225425 w 479425"/>
                  <a:gd name="connsiteY64" fmla="*/ 292100 h 873125"/>
                  <a:gd name="connsiteX65" fmla="*/ 190500 w 479425"/>
                  <a:gd name="connsiteY65" fmla="*/ 282575 h 873125"/>
                  <a:gd name="connsiteX66" fmla="*/ 171450 w 479425"/>
                  <a:gd name="connsiteY66" fmla="*/ 282575 h 873125"/>
                  <a:gd name="connsiteX67" fmla="*/ 193675 w 479425"/>
                  <a:gd name="connsiteY67" fmla="*/ 327025 h 873125"/>
                  <a:gd name="connsiteX68" fmla="*/ 225425 w 479425"/>
                  <a:gd name="connsiteY68" fmla="*/ 384175 h 873125"/>
                  <a:gd name="connsiteX69" fmla="*/ 250825 w 479425"/>
                  <a:gd name="connsiteY69" fmla="*/ 409575 h 873125"/>
                  <a:gd name="connsiteX70" fmla="*/ 269875 w 479425"/>
                  <a:gd name="connsiteY70" fmla="*/ 409575 h 873125"/>
                  <a:gd name="connsiteX71" fmla="*/ 234950 w 479425"/>
                  <a:gd name="connsiteY71" fmla="*/ 431800 h 873125"/>
                  <a:gd name="connsiteX72" fmla="*/ 212725 w 479425"/>
                  <a:gd name="connsiteY72" fmla="*/ 463550 h 873125"/>
                  <a:gd name="connsiteX73" fmla="*/ 212725 w 479425"/>
                  <a:gd name="connsiteY73" fmla="*/ 463550 h 873125"/>
                  <a:gd name="connsiteX74" fmla="*/ 244475 w 479425"/>
                  <a:gd name="connsiteY74" fmla="*/ 479425 h 873125"/>
                  <a:gd name="connsiteX75" fmla="*/ 298450 w 479425"/>
                  <a:gd name="connsiteY75" fmla="*/ 473075 h 873125"/>
                  <a:gd name="connsiteX76" fmla="*/ 336550 w 479425"/>
                  <a:gd name="connsiteY76" fmla="*/ 501650 h 873125"/>
                  <a:gd name="connsiteX77" fmla="*/ 352425 w 479425"/>
                  <a:gd name="connsiteY77" fmla="*/ 523875 h 873125"/>
                  <a:gd name="connsiteX78" fmla="*/ 346075 w 479425"/>
                  <a:gd name="connsiteY78" fmla="*/ 565150 h 873125"/>
                  <a:gd name="connsiteX79" fmla="*/ 311150 w 479425"/>
                  <a:gd name="connsiteY79" fmla="*/ 571500 h 873125"/>
                  <a:gd name="connsiteX80" fmla="*/ 285750 w 479425"/>
                  <a:gd name="connsiteY80" fmla="*/ 581025 h 873125"/>
                  <a:gd name="connsiteX81" fmla="*/ 244475 w 479425"/>
                  <a:gd name="connsiteY81" fmla="*/ 577850 h 873125"/>
                  <a:gd name="connsiteX82" fmla="*/ 250825 w 479425"/>
                  <a:gd name="connsiteY82" fmla="*/ 600075 h 873125"/>
                  <a:gd name="connsiteX83" fmla="*/ 298450 w 479425"/>
                  <a:gd name="connsiteY83" fmla="*/ 631825 h 873125"/>
                  <a:gd name="connsiteX84" fmla="*/ 323850 w 479425"/>
                  <a:gd name="connsiteY84" fmla="*/ 673100 h 873125"/>
                  <a:gd name="connsiteX85" fmla="*/ 342900 w 479425"/>
                  <a:gd name="connsiteY85" fmla="*/ 704850 h 873125"/>
                  <a:gd name="connsiteX86" fmla="*/ 377825 w 479425"/>
                  <a:gd name="connsiteY86" fmla="*/ 733425 h 873125"/>
                  <a:gd name="connsiteX87" fmla="*/ 384175 w 479425"/>
                  <a:gd name="connsiteY87" fmla="*/ 704850 h 873125"/>
                  <a:gd name="connsiteX88" fmla="*/ 409575 w 479425"/>
                  <a:gd name="connsiteY88" fmla="*/ 663575 h 873125"/>
                  <a:gd name="connsiteX89" fmla="*/ 438150 w 479425"/>
                  <a:gd name="connsiteY89" fmla="*/ 635000 h 873125"/>
                  <a:gd name="connsiteX90" fmla="*/ 450850 w 479425"/>
                  <a:gd name="connsiteY90" fmla="*/ 669925 h 873125"/>
                  <a:gd name="connsiteX91" fmla="*/ 425450 w 479425"/>
                  <a:gd name="connsiteY91" fmla="*/ 733425 h 873125"/>
                  <a:gd name="connsiteX92" fmla="*/ 387350 w 479425"/>
                  <a:gd name="connsiteY92" fmla="*/ 774700 h 873125"/>
                  <a:gd name="connsiteX93" fmla="*/ 304800 w 479425"/>
                  <a:gd name="connsiteY93" fmla="*/ 815975 h 873125"/>
                  <a:gd name="connsiteX94" fmla="*/ 241300 w 479425"/>
                  <a:gd name="connsiteY94" fmla="*/ 838200 h 873125"/>
                  <a:gd name="connsiteX95" fmla="*/ 219075 w 479425"/>
                  <a:gd name="connsiteY95" fmla="*/ 854075 h 873125"/>
                  <a:gd name="connsiteX96" fmla="*/ 219075 w 479425"/>
                  <a:gd name="connsiteY96" fmla="*/ 854075 h 873125"/>
                  <a:gd name="connsiteX97" fmla="*/ 177800 w 479425"/>
                  <a:gd name="connsiteY97" fmla="*/ 844550 h 873125"/>
                  <a:gd name="connsiteX98" fmla="*/ 127000 w 479425"/>
                  <a:gd name="connsiteY98" fmla="*/ 866775 h 873125"/>
                  <a:gd name="connsiteX99" fmla="*/ 3175 w 479425"/>
                  <a:gd name="connsiteY99" fmla="*/ 87312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479425" h="873125">
                    <a:moveTo>
                      <a:pt x="3175" y="873125"/>
                    </a:moveTo>
                    <a:lnTo>
                      <a:pt x="47625" y="841375"/>
                    </a:lnTo>
                    <a:lnTo>
                      <a:pt x="92075" y="850900"/>
                    </a:lnTo>
                    <a:lnTo>
                      <a:pt x="139700" y="838200"/>
                    </a:lnTo>
                    <a:lnTo>
                      <a:pt x="180975" y="828675"/>
                    </a:lnTo>
                    <a:lnTo>
                      <a:pt x="222250" y="806450"/>
                    </a:lnTo>
                    <a:lnTo>
                      <a:pt x="200025" y="790575"/>
                    </a:lnTo>
                    <a:lnTo>
                      <a:pt x="165100" y="787400"/>
                    </a:lnTo>
                    <a:lnTo>
                      <a:pt x="187325" y="755650"/>
                    </a:lnTo>
                    <a:lnTo>
                      <a:pt x="225425" y="701675"/>
                    </a:lnTo>
                    <a:lnTo>
                      <a:pt x="193675" y="654050"/>
                    </a:lnTo>
                    <a:lnTo>
                      <a:pt x="171450" y="673100"/>
                    </a:lnTo>
                    <a:lnTo>
                      <a:pt x="158750" y="660400"/>
                    </a:lnTo>
                    <a:lnTo>
                      <a:pt x="180975" y="615950"/>
                    </a:lnTo>
                    <a:lnTo>
                      <a:pt x="123825" y="590550"/>
                    </a:lnTo>
                    <a:lnTo>
                      <a:pt x="92075" y="520700"/>
                    </a:lnTo>
                    <a:lnTo>
                      <a:pt x="92075" y="466725"/>
                    </a:lnTo>
                    <a:lnTo>
                      <a:pt x="76200" y="422275"/>
                    </a:lnTo>
                    <a:lnTo>
                      <a:pt x="117475" y="441325"/>
                    </a:lnTo>
                    <a:lnTo>
                      <a:pt x="117475" y="441325"/>
                    </a:lnTo>
                    <a:lnTo>
                      <a:pt x="149225" y="438150"/>
                    </a:lnTo>
                    <a:lnTo>
                      <a:pt x="130175" y="412750"/>
                    </a:lnTo>
                    <a:lnTo>
                      <a:pt x="111125" y="387350"/>
                    </a:lnTo>
                    <a:lnTo>
                      <a:pt x="73025" y="336550"/>
                    </a:lnTo>
                    <a:lnTo>
                      <a:pt x="69850" y="244475"/>
                    </a:lnTo>
                    <a:lnTo>
                      <a:pt x="66675" y="206375"/>
                    </a:lnTo>
                    <a:lnTo>
                      <a:pt x="104775" y="187325"/>
                    </a:lnTo>
                    <a:lnTo>
                      <a:pt x="114300" y="174625"/>
                    </a:lnTo>
                    <a:lnTo>
                      <a:pt x="69850" y="161925"/>
                    </a:lnTo>
                    <a:lnTo>
                      <a:pt x="34925" y="152400"/>
                    </a:lnTo>
                    <a:lnTo>
                      <a:pt x="6350" y="133350"/>
                    </a:lnTo>
                    <a:lnTo>
                      <a:pt x="0" y="107950"/>
                    </a:lnTo>
                    <a:lnTo>
                      <a:pt x="6350" y="82550"/>
                    </a:lnTo>
                    <a:lnTo>
                      <a:pt x="28575" y="50800"/>
                    </a:lnTo>
                    <a:lnTo>
                      <a:pt x="63500" y="79375"/>
                    </a:lnTo>
                    <a:lnTo>
                      <a:pt x="114300" y="63500"/>
                    </a:lnTo>
                    <a:lnTo>
                      <a:pt x="130175" y="31750"/>
                    </a:lnTo>
                    <a:lnTo>
                      <a:pt x="130175" y="6350"/>
                    </a:lnTo>
                    <a:lnTo>
                      <a:pt x="200025" y="38100"/>
                    </a:lnTo>
                    <a:lnTo>
                      <a:pt x="238125" y="22225"/>
                    </a:lnTo>
                    <a:lnTo>
                      <a:pt x="393700" y="0"/>
                    </a:lnTo>
                    <a:lnTo>
                      <a:pt x="396875" y="53975"/>
                    </a:lnTo>
                    <a:lnTo>
                      <a:pt x="434975" y="79375"/>
                    </a:lnTo>
                    <a:lnTo>
                      <a:pt x="434975" y="92075"/>
                    </a:lnTo>
                    <a:lnTo>
                      <a:pt x="434975" y="127000"/>
                    </a:lnTo>
                    <a:lnTo>
                      <a:pt x="460375" y="133350"/>
                    </a:lnTo>
                    <a:lnTo>
                      <a:pt x="479425" y="133350"/>
                    </a:lnTo>
                    <a:lnTo>
                      <a:pt x="473075" y="168275"/>
                    </a:lnTo>
                    <a:lnTo>
                      <a:pt x="431800" y="149225"/>
                    </a:lnTo>
                    <a:lnTo>
                      <a:pt x="422275" y="130175"/>
                    </a:lnTo>
                    <a:lnTo>
                      <a:pt x="403225" y="95250"/>
                    </a:lnTo>
                    <a:lnTo>
                      <a:pt x="384175" y="92075"/>
                    </a:lnTo>
                    <a:lnTo>
                      <a:pt x="384175" y="127000"/>
                    </a:lnTo>
                    <a:lnTo>
                      <a:pt x="400050" y="168275"/>
                    </a:lnTo>
                    <a:lnTo>
                      <a:pt x="403225" y="190500"/>
                    </a:lnTo>
                    <a:lnTo>
                      <a:pt x="342900" y="187325"/>
                    </a:lnTo>
                    <a:lnTo>
                      <a:pt x="263525" y="193675"/>
                    </a:lnTo>
                    <a:lnTo>
                      <a:pt x="234950" y="174625"/>
                    </a:lnTo>
                    <a:lnTo>
                      <a:pt x="203200" y="152400"/>
                    </a:lnTo>
                    <a:lnTo>
                      <a:pt x="187325" y="133350"/>
                    </a:lnTo>
                    <a:lnTo>
                      <a:pt x="193675" y="180975"/>
                    </a:lnTo>
                    <a:lnTo>
                      <a:pt x="212725" y="209550"/>
                    </a:lnTo>
                    <a:lnTo>
                      <a:pt x="241300" y="257175"/>
                    </a:lnTo>
                    <a:lnTo>
                      <a:pt x="276225" y="279400"/>
                    </a:lnTo>
                    <a:lnTo>
                      <a:pt x="225425" y="292100"/>
                    </a:lnTo>
                    <a:lnTo>
                      <a:pt x="190500" y="282575"/>
                    </a:lnTo>
                    <a:lnTo>
                      <a:pt x="171450" y="282575"/>
                    </a:lnTo>
                    <a:lnTo>
                      <a:pt x="193675" y="327025"/>
                    </a:lnTo>
                    <a:lnTo>
                      <a:pt x="225425" y="384175"/>
                    </a:lnTo>
                    <a:lnTo>
                      <a:pt x="250825" y="409575"/>
                    </a:lnTo>
                    <a:lnTo>
                      <a:pt x="269875" y="409575"/>
                    </a:lnTo>
                    <a:lnTo>
                      <a:pt x="234950" y="431800"/>
                    </a:lnTo>
                    <a:lnTo>
                      <a:pt x="212725" y="463550"/>
                    </a:lnTo>
                    <a:lnTo>
                      <a:pt x="212725" y="463550"/>
                    </a:lnTo>
                    <a:lnTo>
                      <a:pt x="244475" y="479425"/>
                    </a:lnTo>
                    <a:lnTo>
                      <a:pt x="298450" y="473075"/>
                    </a:lnTo>
                    <a:lnTo>
                      <a:pt x="336550" y="501650"/>
                    </a:lnTo>
                    <a:lnTo>
                      <a:pt x="352425" y="523875"/>
                    </a:lnTo>
                    <a:lnTo>
                      <a:pt x="346075" y="565150"/>
                    </a:lnTo>
                    <a:lnTo>
                      <a:pt x="311150" y="571500"/>
                    </a:lnTo>
                    <a:lnTo>
                      <a:pt x="285750" y="581025"/>
                    </a:lnTo>
                    <a:lnTo>
                      <a:pt x="244475" y="577850"/>
                    </a:lnTo>
                    <a:lnTo>
                      <a:pt x="250825" y="600075"/>
                    </a:lnTo>
                    <a:lnTo>
                      <a:pt x="298450" y="631825"/>
                    </a:lnTo>
                    <a:lnTo>
                      <a:pt x="323850" y="673100"/>
                    </a:lnTo>
                    <a:lnTo>
                      <a:pt x="342900" y="704850"/>
                    </a:lnTo>
                    <a:lnTo>
                      <a:pt x="377825" y="733425"/>
                    </a:lnTo>
                    <a:lnTo>
                      <a:pt x="384175" y="704850"/>
                    </a:lnTo>
                    <a:lnTo>
                      <a:pt x="409575" y="663575"/>
                    </a:lnTo>
                    <a:lnTo>
                      <a:pt x="438150" y="635000"/>
                    </a:lnTo>
                    <a:lnTo>
                      <a:pt x="450850" y="669925"/>
                    </a:lnTo>
                    <a:lnTo>
                      <a:pt x="425450" y="733425"/>
                    </a:lnTo>
                    <a:lnTo>
                      <a:pt x="387350" y="774700"/>
                    </a:lnTo>
                    <a:lnTo>
                      <a:pt x="304800" y="815975"/>
                    </a:lnTo>
                    <a:lnTo>
                      <a:pt x="241300" y="838200"/>
                    </a:lnTo>
                    <a:lnTo>
                      <a:pt x="219075" y="854075"/>
                    </a:lnTo>
                    <a:lnTo>
                      <a:pt x="219075" y="854075"/>
                    </a:lnTo>
                    <a:lnTo>
                      <a:pt x="177800" y="844550"/>
                    </a:lnTo>
                    <a:lnTo>
                      <a:pt x="127000" y="866775"/>
                    </a:lnTo>
                    <a:lnTo>
                      <a:pt x="3175" y="873125"/>
                    </a:lnTo>
                    <a:close/>
                  </a:path>
                </a:pathLst>
              </a:custGeom>
              <a:solidFill>
                <a:srgbClr val="FD178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2809875" y="5048250"/>
                <a:ext cx="123825" cy="257175"/>
              </a:xfrm>
              <a:custGeom>
                <a:avLst/>
                <a:gdLst>
                  <a:gd name="connsiteX0" fmla="*/ 0 w 123825"/>
                  <a:gd name="connsiteY0" fmla="*/ 9525 h 257175"/>
                  <a:gd name="connsiteX1" fmla="*/ 0 w 123825"/>
                  <a:gd name="connsiteY1" fmla="*/ 152400 h 257175"/>
                  <a:gd name="connsiteX2" fmla="*/ 6350 w 123825"/>
                  <a:gd name="connsiteY2" fmla="*/ 219075 h 257175"/>
                  <a:gd name="connsiteX3" fmla="*/ 19050 w 123825"/>
                  <a:gd name="connsiteY3" fmla="*/ 257175 h 257175"/>
                  <a:gd name="connsiteX4" fmla="*/ 44450 w 123825"/>
                  <a:gd name="connsiteY4" fmla="*/ 257175 h 257175"/>
                  <a:gd name="connsiteX5" fmla="*/ 98425 w 123825"/>
                  <a:gd name="connsiteY5" fmla="*/ 250825 h 257175"/>
                  <a:gd name="connsiteX6" fmla="*/ 123825 w 123825"/>
                  <a:gd name="connsiteY6" fmla="*/ 158750 h 257175"/>
                  <a:gd name="connsiteX7" fmla="*/ 117475 w 123825"/>
                  <a:gd name="connsiteY7" fmla="*/ 44450 h 257175"/>
                  <a:gd name="connsiteX8" fmla="*/ 123825 w 123825"/>
                  <a:gd name="connsiteY8" fmla="*/ 0 h 257175"/>
                  <a:gd name="connsiteX9" fmla="*/ 0 w 123825"/>
                  <a:gd name="connsiteY9" fmla="*/ 95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825" h="257175">
                    <a:moveTo>
                      <a:pt x="0" y="9525"/>
                    </a:moveTo>
                    <a:lnTo>
                      <a:pt x="0" y="152400"/>
                    </a:lnTo>
                    <a:lnTo>
                      <a:pt x="6350" y="219075"/>
                    </a:lnTo>
                    <a:lnTo>
                      <a:pt x="19050" y="257175"/>
                    </a:lnTo>
                    <a:lnTo>
                      <a:pt x="44450" y="257175"/>
                    </a:lnTo>
                    <a:lnTo>
                      <a:pt x="98425" y="250825"/>
                    </a:lnTo>
                    <a:lnTo>
                      <a:pt x="123825" y="158750"/>
                    </a:lnTo>
                    <a:lnTo>
                      <a:pt x="117475" y="44450"/>
                    </a:lnTo>
                    <a:lnTo>
                      <a:pt x="123825" y="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1600200" y="3295650"/>
                <a:ext cx="1371600" cy="933450"/>
              </a:xfrm>
              <a:custGeom>
                <a:avLst/>
                <a:gdLst>
                  <a:gd name="connsiteX0" fmla="*/ 0 w 1371600"/>
                  <a:gd name="connsiteY0" fmla="*/ 390525 h 933450"/>
                  <a:gd name="connsiteX1" fmla="*/ 80963 w 1371600"/>
                  <a:gd name="connsiteY1" fmla="*/ 280988 h 933450"/>
                  <a:gd name="connsiteX2" fmla="*/ 152400 w 1371600"/>
                  <a:gd name="connsiteY2" fmla="*/ 195263 h 933450"/>
                  <a:gd name="connsiteX3" fmla="*/ 200025 w 1371600"/>
                  <a:gd name="connsiteY3" fmla="*/ 100013 h 933450"/>
                  <a:gd name="connsiteX4" fmla="*/ 176213 w 1371600"/>
                  <a:gd name="connsiteY4" fmla="*/ 0 h 933450"/>
                  <a:gd name="connsiteX5" fmla="*/ 304800 w 1371600"/>
                  <a:gd name="connsiteY5" fmla="*/ 66675 h 933450"/>
                  <a:gd name="connsiteX6" fmla="*/ 471488 w 1371600"/>
                  <a:gd name="connsiteY6" fmla="*/ 123825 h 933450"/>
                  <a:gd name="connsiteX7" fmla="*/ 609600 w 1371600"/>
                  <a:gd name="connsiteY7" fmla="*/ 200025 h 933450"/>
                  <a:gd name="connsiteX8" fmla="*/ 657225 w 1371600"/>
                  <a:gd name="connsiteY8" fmla="*/ 285750 h 933450"/>
                  <a:gd name="connsiteX9" fmla="*/ 738188 w 1371600"/>
                  <a:gd name="connsiteY9" fmla="*/ 366713 h 933450"/>
                  <a:gd name="connsiteX10" fmla="*/ 828675 w 1371600"/>
                  <a:gd name="connsiteY10" fmla="*/ 500063 h 933450"/>
                  <a:gd name="connsiteX11" fmla="*/ 890588 w 1371600"/>
                  <a:gd name="connsiteY11" fmla="*/ 590550 h 933450"/>
                  <a:gd name="connsiteX12" fmla="*/ 990600 w 1371600"/>
                  <a:gd name="connsiteY12" fmla="*/ 681038 h 933450"/>
                  <a:gd name="connsiteX13" fmla="*/ 1138238 w 1371600"/>
                  <a:gd name="connsiteY13" fmla="*/ 781050 h 933450"/>
                  <a:gd name="connsiteX14" fmla="*/ 1262063 w 1371600"/>
                  <a:gd name="connsiteY14" fmla="*/ 890588 h 933450"/>
                  <a:gd name="connsiteX15" fmla="*/ 1371600 w 1371600"/>
                  <a:gd name="connsiteY15" fmla="*/ 933450 h 933450"/>
                  <a:gd name="connsiteX16" fmla="*/ 1243013 w 1371600"/>
                  <a:gd name="connsiteY16" fmla="*/ 914400 h 933450"/>
                  <a:gd name="connsiteX17" fmla="*/ 1171575 w 1371600"/>
                  <a:gd name="connsiteY17" fmla="*/ 914400 h 933450"/>
                  <a:gd name="connsiteX18" fmla="*/ 1081088 w 1371600"/>
                  <a:gd name="connsiteY18" fmla="*/ 876300 h 933450"/>
                  <a:gd name="connsiteX19" fmla="*/ 938213 w 1371600"/>
                  <a:gd name="connsiteY19" fmla="*/ 804863 h 933450"/>
                  <a:gd name="connsiteX20" fmla="*/ 709613 w 1371600"/>
                  <a:gd name="connsiteY20" fmla="*/ 666750 h 933450"/>
                  <a:gd name="connsiteX21" fmla="*/ 552450 w 1371600"/>
                  <a:gd name="connsiteY21" fmla="*/ 604838 h 933450"/>
                  <a:gd name="connsiteX22" fmla="*/ 342900 w 1371600"/>
                  <a:gd name="connsiteY22" fmla="*/ 514350 h 933450"/>
                  <a:gd name="connsiteX23" fmla="*/ 161925 w 1371600"/>
                  <a:gd name="connsiteY23" fmla="*/ 457200 h 933450"/>
                  <a:gd name="connsiteX24" fmla="*/ 66675 w 1371600"/>
                  <a:gd name="connsiteY24" fmla="*/ 400050 h 933450"/>
                  <a:gd name="connsiteX25" fmla="*/ 0 w 1371600"/>
                  <a:gd name="connsiteY25" fmla="*/ 390525 h 93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71600" h="933450">
                    <a:moveTo>
                      <a:pt x="0" y="390525"/>
                    </a:moveTo>
                    <a:lnTo>
                      <a:pt x="80963" y="280988"/>
                    </a:lnTo>
                    <a:lnTo>
                      <a:pt x="152400" y="195263"/>
                    </a:lnTo>
                    <a:lnTo>
                      <a:pt x="200025" y="100013"/>
                    </a:lnTo>
                    <a:lnTo>
                      <a:pt x="176213" y="0"/>
                    </a:lnTo>
                    <a:lnTo>
                      <a:pt x="304800" y="66675"/>
                    </a:lnTo>
                    <a:lnTo>
                      <a:pt x="471488" y="123825"/>
                    </a:lnTo>
                    <a:lnTo>
                      <a:pt x="609600" y="200025"/>
                    </a:lnTo>
                    <a:lnTo>
                      <a:pt x="657225" y="285750"/>
                    </a:lnTo>
                    <a:lnTo>
                      <a:pt x="738188" y="366713"/>
                    </a:lnTo>
                    <a:lnTo>
                      <a:pt x="828675" y="500063"/>
                    </a:lnTo>
                    <a:lnTo>
                      <a:pt x="890588" y="590550"/>
                    </a:lnTo>
                    <a:lnTo>
                      <a:pt x="990600" y="681038"/>
                    </a:lnTo>
                    <a:lnTo>
                      <a:pt x="1138238" y="781050"/>
                    </a:lnTo>
                    <a:lnTo>
                      <a:pt x="1262063" y="890588"/>
                    </a:lnTo>
                    <a:lnTo>
                      <a:pt x="1371600" y="933450"/>
                    </a:lnTo>
                    <a:lnTo>
                      <a:pt x="1243013" y="914400"/>
                    </a:lnTo>
                    <a:lnTo>
                      <a:pt x="1171575" y="914400"/>
                    </a:lnTo>
                    <a:lnTo>
                      <a:pt x="1081088" y="876300"/>
                    </a:lnTo>
                    <a:lnTo>
                      <a:pt x="938213" y="804863"/>
                    </a:lnTo>
                    <a:lnTo>
                      <a:pt x="709613" y="666750"/>
                    </a:lnTo>
                    <a:lnTo>
                      <a:pt x="552450" y="604838"/>
                    </a:lnTo>
                    <a:lnTo>
                      <a:pt x="342900" y="514350"/>
                    </a:lnTo>
                    <a:lnTo>
                      <a:pt x="161925" y="457200"/>
                    </a:lnTo>
                    <a:lnTo>
                      <a:pt x="66675" y="400050"/>
                    </a:lnTo>
                    <a:lnTo>
                      <a:pt x="0" y="39052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2347913" y="5848350"/>
                <a:ext cx="776287" cy="440531"/>
              </a:xfrm>
              <a:custGeom>
                <a:avLst/>
                <a:gdLst>
                  <a:gd name="connsiteX0" fmla="*/ 704850 w 776287"/>
                  <a:gd name="connsiteY0" fmla="*/ 0 h 440531"/>
                  <a:gd name="connsiteX1" fmla="*/ 716756 w 776287"/>
                  <a:gd name="connsiteY1" fmla="*/ 73819 h 440531"/>
                  <a:gd name="connsiteX2" fmla="*/ 745331 w 776287"/>
                  <a:gd name="connsiteY2" fmla="*/ 128588 h 440531"/>
                  <a:gd name="connsiteX3" fmla="*/ 769143 w 776287"/>
                  <a:gd name="connsiteY3" fmla="*/ 180975 h 440531"/>
                  <a:gd name="connsiteX4" fmla="*/ 776287 w 776287"/>
                  <a:gd name="connsiteY4" fmla="*/ 202406 h 440531"/>
                  <a:gd name="connsiteX5" fmla="*/ 711993 w 776287"/>
                  <a:gd name="connsiteY5" fmla="*/ 192881 h 440531"/>
                  <a:gd name="connsiteX6" fmla="*/ 669131 w 776287"/>
                  <a:gd name="connsiteY6" fmla="*/ 192881 h 440531"/>
                  <a:gd name="connsiteX7" fmla="*/ 609600 w 776287"/>
                  <a:gd name="connsiteY7" fmla="*/ 216694 h 440531"/>
                  <a:gd name="connsiteX8" fmla="*/ 538162 w 776287"/>
                  <a:gd name="connsiteY8" fmla="*/ 247650 h 440531"/>
                  <a:gd name="connsiteX9" fmla="*/ 514350 w 776287"/>
                  <a:gd name="connsiteY9" fmla="*/ 266700 h 440531"/>
                  <a:gd name="connsiteX10" fmla="*/ 490537 w 776287"/>
                  <a:gd name="connsiteY10" fmla="*/ 307181 h 440531"/>
                  <a:gd name="connsiteX11" fmla="*/ 411956 w 776287"/>
                  <a:gd name="connsiteY11" fmla="*/ 311944 h 440531"/>
                  <a:gd name="connsiteX12" fmla="*/ 345281 w 776287"/>
                  <a:gd name="connsiteY12" fmla="*/ 297656 h 440531"/>
                  <a:gd name="connsiteX13" fmla="*/ 278606 w 776287"/>
                  <a:gd name="connsiteY13" fmla="*/ 295275 h 440531"/>
                  <a:gd name="connsiteX14" fmla="*/ 233362 w 776287"/>
                  <a:gd name="connsiteY14" fmla="*/ 290513 h 440531"/>
                  <a:gd name="connsiteX15" fmla="*/ 157162 w 776287"/>
                  <a:gd name="connsiteY15" fmla="*/ 321469 h 440531"/>
                  <a:gd name="connsiteX16" fmla="*/ 116681 w 776287"/>
                  <a:gd name="connsiteY16" fmla="*/ 354806 h 440531"/>
                  <a:gd name="connsiteX17" fmla="*/ 138112 w 776287"/>
                  <a:gd name="connsiteY17" fmla="*/ 376238 h 440531"/>
                  <a:gd name="connsiteX18" fmla="*/ 121443 w 776287"/>
                  <a:gd name="connsiteY18" fmla="*/ 388144 h 440531"/>
                  <a:gd name="connsiteX19" fmla="*/ 107156 w 776287"/>
                  <a:gd name="connsiteY19" fmla="*/ 385763 h 440531"/>
                  <a:gd name="connsiteX20" fmla="*/ 107156 w 776287"/>
                  <a:gd name="connsiteY20" fmla="*/ 416719 h 440531"/>
                  <a:gd name="connsiteX21" fmla="*/ 119062 w 776287"/>
                  <a:gd name="connsiteY21" fmla="*/ 440531 h 440531"/>
                  <a:gd name="connsiteX22" fmla="*/ 83343 w 776287"/>
                  <a:gd name="connsiteY22" fmla="*/ 423863 h 440531"/>
                  <a:gd name="connsiteX23" fmla="*/ 78581 w 776287"/>
                  <a:gd name="connsiteY23" fmla="*/ 409575 h 440531"/>
                  <a:gd name="connsiteX24" fmla="*/ 52387 w 776287"/>
                  <a:gd name="connsiteY24" fmla="*/ 435769 h 440531"/>
                  <a:gd name="connsiteX25" fmla="*/ 42862 w 776287"/>
                  <a:gd name="connsiteY25" fmla="*/ 414338 h 440531"/>
                  <a:gd name="connsiteX26" fmla="*/ 40481 w 776287"/>
                  <a:gd name="connsiteY26" fmla="*/ 392906 h 440531"/>
                  <a:gd name="connsiteX27" fmla="*/ 19050 w 776287"/>
                  <a:gd name="connsiteY27" fmla="*/ 402431 h 440531"/>
                  <a:gd name="connsiteX28" fmla="*/ 4762 w 776287"/>
                  <a:gd name="connsiteY28" fmla="*/ 402431 h 440531"/>
                  <a:gd name="connsiteX29" fmla="*/ 11906 w 776287"/>
                  <a:gd name="connsiteY29" fmla="*/ 376238 h 440531"/>
                  <a:gd name="connsiteX30" fmla="*/ 26193 w 776287"/>
                  <a:gd name="connsiteY30" fmla="*/ 364331 h 440531"/>
                  <a:gd name="connsiteX31" fmla="*/ 0 w 776287"/>
                  <a:gd name="connsiteY31" fmla="*/ 345281 h 440531"/>
                  <a:gd name="connsiteX32" fmla="*/ 0 w 776287"/>
                  <a:gd name="connsiteY32" fmla="*/ 333375 h 440531"/>
                  <a:gd name="connsiteX33" fmla="*/ 30956 w 776287"/>
                  <a:gd name="connsiteY33" fmla="*/ 330994 h 440531"/>
                  <a:gd name="connsiteX34" fmla="*/ 33337 w 776287"/>
                  <a:gd name="connsiteY34" fmla="*/ 314325 h 440531"/>
                  <a:gd name="connsiteX35" fmla="*/ 42862 w 776287"/>
                  <a:gd name="connsiteY35" fmla="*/ 292894 h 440531"/>
                  <a:gd name="connsiteX36" fmla="*/ 66675 w 776287"/>
                  <a:gd name="connsiteY36" fmla="*/ 314325 h 440531"/>
                  <a:gd name="connsiteX37" fmla="*/ 78581 w 776287"/>
                  <a:gd name="connsiteY37" fmla="*/ 295275 h 440531"/>
                  <a:gd name="connsiteX38" fmla="*/ 90487 w 776287"/>
                  <a:gd name="connsiteY38" fmla="*/ 288131 h 440531"/>
                  <a:gd name="connsiteX39" fmla="*/ 92868 w 776287"/>
                  <a:gd name="connsiteY39" fmla="*/ 311944 h 440531"/>
                  <a:gd name="connsiteX40" fmla="*/ 145256 w 776287"/>
                  <a:gd name="connsiteY40" fmla="*/ 288131 h 440531"/>
                  <a:gd name="connsiteX41" fmla="*/ 171450 w 776287"/>
                  <a:gd name="connsiteY41" fmla="*/ 259556 h 440531"/>
                  <a:gd name="connsiteX42" fmla="*/ 157162 w 776287"/>
                  <a:gd name="connsiteY42" fmla="*/ 221456 h 440531"/>
                  <a:gd name="connsiteX43" fmla="*/ 157162 w 776287"/>
                  <a:gd name="connsiteY43" fmla="*/ 202406 h 440531"/>
                  <a:gd name="connsiteX44" fmla="*/ 169068 w 776287"/>
                  <a:gd name="connsiteY44" fmla="*/ 188119 h 440531"/>
                  <a:gd name="connsiteX45" fmla="*/ 185737 w 776287"/>
                  <a:gd name="connsiteY45" fmla="*/ 214313 h 440531"/>
                  <a:gd name="connsiteX46" fmla="*/ 204787 w 776287"/>
                  <a:gd name="connsiteY46" fmla="*/ 257175 h 440531"/>
                  <a:gd name="connsiteX47" fmla="*/ 230981 w 776287"/>
                  <a:gd name="connsiteY47" fmla="*/ 257175 h 440531"/>
                  <a:gd name="connsiteX48" fmla="*/ 285750 w 776287"/>
                  <a:gd name="connsiteY48" fmla="*/ 235744 h 440531"/>
                  <a:gd name="connsiteX49" fmla="*/ 411956 w 776287"/>
                  <a:gd name="connsiteY49" fmla="*/ 202406 h 440531"/>
                  <a:gd name="connsiteX50" fmla="*/ 466725 w 776287"/>
                  <a:gd name="connsiteY50" fmla="*/ 185738 h 440531"/>
                  <a:gd name="connsiteX51" fmla="*/ 559593 w 776287"/>
                  <a:gd name="connsiteY51" fmla="*/ 154781 h 440531"/>
                  <a:gd name="connsiteX52" fmla="*/ 628650 w 776287"/>
                  <a:gd name="connsiteY52" fmla="*/ 123825 h 440531"/>
                  <a:gd name="connsiteX53" fmla="*/ 671512 w 776287"/>
                  <a:gd name="connsiteY53" fmla="*/ 92869 h 440531"/>
                  <a:gd name="connsiteX54" fmla="*/ 704850 w 776287"/>
                  <a:gd name="connsiteY54" fmla="*/ 0 h 44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776287" h="440531">
                    <a:moveTo>
                      <a:pt x="704850" y="0"/>
                    </a:moveTo>
                    <a:lnTo>
                      <a:pt x="716756" y="73819"/>
                    </a:lnTo>
                    <a:lnTo>
                      <a:pt x="745331" y="128588"/>
                    </a:lnTo>
                    <a:lnTo>
                      <a:pt x="769143" y="180975"/>
                    </a:lnTo>
                    <a:lnTo>
                      <a:pt x="776287" y="202406"/>
                    </a:lnTo>
                    <a:lnTo>
                      <a:pt x="711993" y="192881"/>
                    </a:lnTo>
                    <a:lnTo>
                      <a:pt x="669131" y="192881"/>
                    </a:lnTo>
                    <a:lnTo>
                      <a:pt x="609600" y="216694"/>
                    </a:lnTo>
                    <a:lnTo>
                      <a:pt x="538162" y="247650"/>
                    </a:lnTo>
                    <a:lnTo>
                      <a:pt x="514350" y="266700"/>
                    </a:lnTo>
                    <a:lnTo>
                      <a:pt x="490537" y="307181"/>
                    </a:lnTo>
                    <a:lnTo>
                      <a:pt x="411956" y="311944"/>
                    </a:lnTo>
                    <a:lnTo>
                      <a:pt x="345281" y="297656"/>
                    </a:lnTo>
                    <a:lnTo>
                      <a:pt x="278606" y="295275"/>
                    </a:lnTo>
                    <a:lnTo>
                      <a:pt x="233362" y="290513"/>
                    </a:lnTo>
                    <a:lnTo>
                      <a:pt x="157162" y="321469"/>
                    </a:lnTo>
                    <a:lnTo>
                      <a:pt x="116681" y="354806"/>
                    </a:lnTo>
                    <a:lnTo>
                      <a:pt x="138112" y="376238"/>
                    </a:lnTo>
                    <a:lnTo>
                      <a:pt x="121443" y="388144"/>
                    </a:lnTo>
                    <a:lnTo>
                      <a:pt x="107156" y="385763"/>
                    </a:lnTo>
                    <a:lnTo>
                      <a:pt x="107156" y="416719"/>
                    </a:lnTo>
                    <a:lnTo>
                      <a:pt x="119062" y="440531"/>
                    </a:lnTo>
                    <a:lnTo>
                      <a:pt x="83343" y="423863"/>
                    </a:lnTo>
                    <a:lnTo>
                      <a:pt x="78581" y="409575"/>
                    </a:lnTo>
                    <a:lnTo>
                      <a:pt x="52387" y="435769"/>
                    </a:lnTo>
                    <a:lnTo>
                      <a:pt x="42862" y="414338"/>
                    </a:lnTo>
                    <a:lnTo>
                      <a:pt x="40481" y="392906"/>
                    </a:lnTo>
                    <a:lnTo>
                      <a:pt x="19050" y="402431"/>
                    </a:lnTo>
                    <a:lnTo>
                      <a:pt x="4762" y="402431"/>
                    </a:lnTo>
                    <a:lnTo>
                      <a:pt x="11906" y="376238"/>
                    </a:lnTo>
                    <a:lnTo>
                      <a:pt x="26193" y="364331"/>
                    </a:lnTo>
                    <a:lnTo>
                      <a:pt x="0" y="345281"/>
                    </a:lnTo>
                    <a:lnTo>
                      <a:pt x="0" y="333375"/>
                    </a:lnTo>
                    <a:lnTo>
                      <a:pt x="30956" y="330994"/>
                    </a:lnTo>
                    <a:lnTo>
                      <a:pt x="33337" y="314325"/>
                    </a:lnTo>
                    <a:lnTo>
                      <a:pt x="42862" y="292894"/>
                    </a:lnTo>
                    <a:lnTo>
                      <a:pt x="66675" y="314325"/>
                    </a:lnTo>
                    <a:lnTo>
                      <a:pt x="78581" y="295275"/>
                    </a:lnTo>
                    <a:lnTo>
                      <a:pt x="90487" y="288131"/>
                    </a:lnTo>
                    <a:lnTo>
                      <a:pt x="92868" y="311944"/>
                    </a:lnTo>
                    <a:lnTo>
                      <a:pt x="145256" y="288131"/>
                    </a:lnTo>
                    <a:lnTo>
                      <a:pt x="171450" y="259556"/>
                    </a:lnTo>
                    <a:lnTo>
                      <a:pt x="157162" y="221456"/>
                    </a:lnTo>
                    <a:lnTo>
                      <a:pt x="157162" y="202406"/>
                    </a:lnTo>
                    <a:lnTo>
                      <a:pt x="169068" y="188119"/>
                    </a:lnTo>
                    <a:lnTo>
                      <a:pt x="185737" y="214313"/>
                    </a:lnTo>
                    <a:lnTo>
                      <a:pt x="204787" y="257175"/>
                    </a:lnTo>
                    <a:lnTo>
                      <a:pt x="230981" y="257175"/>
                    </a:lnTo>
                    <a:lnTo>
                      <a:pt x="285750" y="235744"/>
                    </a:lnTo>
                    <a:lnTo>
                      <a:pt x="411956" y="202406"/>
                    </a:lnTo>
                    <a:lnTo>
                      <a:pt x="466725" y="185738"/>
                    </a:lnTo>
                    <a:lnTo>
                      <a:pt x="559593" y="154781"/>
                    </a:lnTo>
                    <a:lnTo>
                      <a:pt x="628650" y="123825"/>
                    </a:lnTo>
                    <a:lnTo>
                      <a:pt x="671512" y="92869"/>
                    </a:lnTo>
                    <a:lnTo>
                      <a:pt x="70485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2576513" y="6153150"/>
                <a:ext cx="1004887" cy="250031"/>
              </a:xfrm>
              <a:custGeom>
                <a:avLst/>
                <a:gdLst>
                  <a:gd name="connsiteX0" fmla="*/ 0 w 1004887"/>
                  <a:gd name="connsiteY0" fmla="*/ 40481 h 250031"/>
                  <a:gd name="connsiteX1" fmla="*/ 4762 w 1004887"/>
                  <a:gd name="connsiteY1" fmla="*/ 54769 h 250031"/>
                  <a:gd name="connsiteX2" fmla="*/ 33337 w 1004887"/>
                  <a:gd name="connsiteY2" fmla="*/ 85725 h 250031"/>
                  <a:gd name="connsiteX3" fmla="*/ 54768 w 1004887"/>
                  <a:gd name="connsiteY3" fmla="*/ 123825 h 250031"/>
                  <a:gd name="connsiteX4" fmla="*/ 78581 w 1004887"/>
                  <a:gd name="connsiteY4" fmla="*/ 169069 h 250031"/>
                  <a:gd name="connsiteX5" fmla="*/ 97631 w 1004887"/>
                  <a:gd name="connsiteY5" fmla="*/ 188119 h 250031"/>
                  <a:gd name="connsiteX6" fmla="*/ 150018 w 1004887"/>
                  <a:gd name="connsiteY6" fmla="*/ 209550 h 250031"/>
                  <a:gd name="connsiteX7" fmla="*/ 185737 w 1004887"/>
                  <a:gd name="connsiteY7" fmla="*/ 209550 h 250031"/>
                  <a:gd name="connsiteX8" fmla="*/ 211931 w 1004887"/>
                  <a:gd name="connsiteY8" fmla="*/ 209550 h 250031"/>
                  <a:gd name="connsiteX9" fmla="*/ 233362 w 1004887"/>
                  <a:gd name="connsiteY9" fmla="*/ 216694 h 250031"/>
                  <a:gd name="connsiteX10" fmla="*/ 252412 w 1004887"/>
                  <a:gd name="connsiteY10" fmla="*/ 219075 h 250031"/>
                  <a:gd name="connsiteX11" fmla="*/ 276225 w 1004887"/>
                  <a:gd name="connsiteY11" fmla="*/ 221456 h 250031"/>
                  <a:gd name="connsiteX12" fmla="*/ 304800 w 1004887"/>
                  <a:gd name="connsiteY12" fmla="*/ 221456 h 250031"/>
                  <a:gd name="connsiteX13" fmla="*/ 304800 w 1004887"/>
                  <a:gd name="connsiteY13" fmla="*/ 221456 h 250031"/>
                  <a:gd name="connsiteX14" fmla="*/ 328612 w 1004887"/>
                  <a:gd name="connsiteY14" fmla="*/ 207169 h 250031"/>
                  <a:gd name="connsiteX15" fmla="*/ 330993 w 1004887"/>
                  <a:gd name="connsiteY15" fmla="*/ 152400 h 250031"/>
                  <a:gd name="connsiteX16" fmla="*/ 366712 w 1004887"/>
                  <a:gd name="connsiteY16" fmla="*/ 164306 h 250031"/>
                  <a:gd name="connsiteX17" fmla="*/ 454818 w 1004887"/>
                  <a:gd name="connsiteY17" fmla="*/ 197644 h 250031"/>
                  <a:gd name="connsiteX18" fmla="*/ 495300 w 1004887"/>
                  <a:gd name="connsiteY18" fmla="*/ 211931 h 250031"/>
                  <a:gd name="connsiteX19" fmla="*/ 557212 w 1004887"/>
                  <a:gd name="connsiteY19" fmla="*/ 233363 h 250031"/>
                  <a:gd name="connsiteX20" fmla="*/ 578643 w 1004887"/>
                  <a:gd name="connsiteY20" fmla="*/ 235744 h 250031"/>
                  <a:gd name="connsiteX21" fmla="*/ 650081 w 1004887"/>
                  <a:gd name="connsiteY21" fmla="*/ 250031 h 250031"/>
                  <a:gd name="connsiteX22" fmla="*/ 676275 w 1004887"/>
                  <a:gd name="connsiteY22" fmla="*/ 250031 h 250031"/>
                  <a:gd name="connsiteX23" fmla="*/ 723900 w 1004887"/>
                  <a:gd name="connsiteY23" fmla="*/ 250031 h 250031"/>
                  <a:gd name="connsiteX24" fmla="*/ 797718 w 1004887"/>
                  <a:gd name="connsiteY24" fmla="*/ 240506 h 250031"/>
                  <a:gd name="connsiteX25" fmla="*/ 835818 w 1004887"/>
                  <a:gd name="connsiteY25" fmla="*/ 228600 h 250031"/>
                  <a:gd name="connsiteX26" fmla="*/ 864393 w 1004887"/>
                  <a:gd name="connsiteY26" fmla="*/ 223838 h 250031"/>
                  <a:gd name="connsiteX27" fmla="*/ 909637 w 1004887"/>
                  <a:gd name="connsiteY27" fmla="*/ 204788 h 250031"/>
                  <a:gd name="connsiteX28" fmla="*/ 942975 w 1004887"/>
                  <a:gd name="connsiteY28" fmla="*/ 180975 h 250031"/>
                  <a:gd name="connsiteX29" fmla="*/ 976312 w 1004887"/>
                  <a:gd name="connsiteY29" fmla="*/ 157163 h 250031"/>
                  <a:gd name="connsiteX30" fmla="*/ 1002506 w 1004887"/>
                  <a:gd name="connsiteY30" fmla="*/ 123825 h 250031"/>
                  <a:gd name="connsiteX31" fmla="*/ 1004887 w 1004887"/>
                  <a:gd name="connsiteY31" fmla="*/ 92869 h 250031"/>
                  <a:gd name="connsiteX32" fmla="*/ 971550 w 1004887"/>
                  <a:gd name="connsiteY32" fmla="*/ 71438 h 250031"/>
                  <a:gd name="connsiteX33" fmla="*/ 947737 w 1004887"/>
                  <a:gd name="connsiteY33" fmla="*/ 54769 h 250031"/>
                  <a:gd name="connsiteX34" fmla="*/ 885825 w 1004887"/>
                  <a:gd name="connsiteY34" fmla="*/ 50006 h 250031"/>
                  <a:gd name="connsiteX35" fmla="*/ 823912 w 1004887"/>
                  <a:gd name="connsiteY35" fmla="*/ 52388 h 250031"/>
                  <a:gd name="connsiteX36" fmla="*/ 800100 w 1004887"/>
                  <a:gd name="connsiteY36" fmla="*/ 52388 h 250031"/>
                  <a:gd name="connsiteX37" fmla="*/ 735806 w 1004887"/>
                  <a:gd name="connsiteY37" fmla="*/ 47625 h 250031"/>
                  <a:gd name="connsiteX38" fmla="*/ 664368 w 1004887"/>
                  <a:gd name="connsiteY38" fmla="*/ 42863 h 250031"/>
                  <a:gd name="connsiteX39" fmla="*/ 654843 w 1004887"/>
                  <a:gd name="connsiteY39" fmla="*/ 35719 h 250031"/>
                  <a:gd name="connsiteX40" fmla="*/ 445293 w 1004887"/>
                  <a:gd name="connsiteY40" fmla="*/ 0 h 250031"/>
                  <a:gd name="connsiteX41" fmla="*/ 302418 w 1004887"/>
                  <a:gd name="connsiteY41" fmla="*/ 33338 h 250031"/>
                  <a:gd name="connsiteX42" fmla="*/ 0 w 1004887"/>
                  <a:gd name="connsiteY42" fmla="*/ 4048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04887" h="250031">
                    <a:moveTo>
                      <a:pt x="0" y="40481"/>
                    </a:moveTo>
                    <a:lnTo>
                      <a:pt x="4762" y="54769"/>
                    </a:lnTo>
                    <a:lnTo>
                      <a:pt x="33337" y="85725"/>
                    </a:lnTo>
                    <a:lnTo>
                      <a:pt x="54768" y="123825"/>
                    </a:lnTo>
                    <a:lnTo>
                      <a:pt x="78581" y="169069"/>
                    </a:lnTo>
                    <a:lnTo>
                      <a:pt x="97631" y="188119"/>
                    </a:lnTo>
                    <a:lnTo>
                      <a:pt x="150018" y="209550"/>
                    </a:lnTo>
                    <a:lnTo>
                      <a:pt x="185737" y="209550"/>
                    </a:lnTo>
                    <a:lnTo>
                      <a:pt x="211931" y="209550"/>
                    </a:lnTo>
                    <a:cubicBezTo>
                      <a:pt x="219075" y="211931"/>
                      <a:pt x="226032" y="214969"/>
                      <a:pt x="233362" y="216694"/>
                    </a:cubicBezTo>
                    <a:cubicBezTo>
                      <a:pt x="239591" y="218160"/>
                      <a:pt x="252412" y="219075"/>
                      <a:pt x="252412" y="219075"/>
                    </a:cubicBezTo>
                    <a:lnTo>
                      <a:pt x="276225" y="221456"/>
                    </a:lnTo>
                    <a:lnTo>
                      <a:pt x="304800" y="221456"/>
                    </a:lnTo>
                    <a:lnTo>
                      <a:pt x="304800" y="221456"/>
                    </a:lnTo>
                    <a:lnTo>
                      <a:pt x="328612" y="207169"/>
                    </a:lnTo>
                    <a:cubicBezTo>
                      <a:pt x="329406" y="188913"/>
                      <a:pt x="330199" y="170656"/>
                      <a:pt x="330993" y="152400"/>
                    </a:cubicBezTo>
                    <a:lnTo>
                      <a:pt x="366712" y="164306"/>
                    </a:lnTo>
                    <a:lnTo>
                      <a:pt x="454818" y="197644"/>
                    </a:lnTo>
                    <a:lnTo>
                      <a:pt x="495300" y="211931"/>
                    </a:lnTo>
                    <a:lnTo>
                      <a:pt x="557212" y="233363"/>
                    </a:lnTo>
                    <a:lnTo>
                      <a:pt x="578643" y="235744"/>
                    </a:lnTo>
                    <a:lnTo>
                      <a:pt x="650081" y="250031"/>
                    </a:lnTo>
                    <a:lnTo>
                      <a:pt x="676275" y="250031"/>
                    </a:lnTo>
                    <a:lnTo>
                      <a:pt x="723900" y="250031"/>
                    </a:lnTo>
                    <a:lnTo>
                      <a:pt x="797718" y="240506"/>
                    </a:lnTo>
                    <a:lnTo>
                      <a:pt x="835818" y="228600"/>
                    </a:lnTo>
                    <a:cubicBezTo>
                      <a:pt x="861188" y="223527"/>
                      <a:pt x="851536" y="223838"/>
                      <a:pt x="864393" y="223838"/>
                    </a:cubicBezTo>
                    <a:lnTo>
                      <a:pt x="909637" y="204788"/>
                    </a:lnTo>
                    <a:lnTo>
                      <a:pt x="942975" y="180975"/>
                    </a:lnTo>
                    <a:lnTo>
                      <a:pt x="976312" y="157163"/>
                    </a:lnTo>
                    <a:lnTo>
                      <a:pt x="1002506" y="123825"/>
                    </a:lnTo>
                    <a:lnTo>
                      <a:pt x="1004887" y="92869"/>
                    </a:lnTo>
                    <a:lnTo>
                      <a:pt x="971550" y="71438"/>
                    </a:lnTo>
                    <a:lnTo>
                      <a:pt x="947737" y="54769"/>
                    </a:lnTo>
                    <a:lnTo>
                      <a:pt x="885825" y="50006"/>
                    </a:lnTo>
                    <a:lnTo>
                      <a:pt x="823912" y="52388"/>
                    </a:lnTo>
                    <a:lnTo>
                      <a:pt x="800100" y="52388"/>
                    </a:lnTo>
                    <a:lnTo>
                      <a:pt x="735806" y="47625"/>
                    </a:lnTo>
                    <a:lnTo>
                      <a:pt x="664368" y="42863"/>
                    </a:lnTo>
                    <a:lnTo>
                      <a:pt x="654843" y="35719"/>
                    </a:lnTo>
                    <a:lnTo>
                      <a:pt x="445293" y="0"/>
                    </a:lnTo>
                    <a:lnTo>
                      <a:pt x="302418" y="33338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2559844" y="6032896"/>
                <a:ext cx="695325" cy="252413"/>
              </a:xfrm>
              <a:custGeom>
                <a:avLst/>
                <a:gdLst>
                  <a:gd name="connsiteX0" fmla="*/ 557212 w 695325"/>
                  <a:gd name="connsiteY0" fmla="*/ 0 h 252413"/>
                  <a:gd name="connsiteX1" fmla="*/ 631031 w 695325"/>
                  <a:gd name="connsiteY1" fmla="*/ 121444 h 252413"/>
                  <a:gd name="connsiteX2" fmla="*/ 642937 w 695325"/>
                  <a:gd name="connsiteY2" fmla="*/ 138113 h 252413"/>
                  <a:gd name="connsiteX3" fmla="*/ 645318 w 695325"/>
                  <a:gd name="connsiteY3" fmla="*/ 161925 h 252413"/>
                  <a:gd name="connsiteX4" fmla="*/ 669131 w 695325"/>
                  <a:gd name="connsiteY4" fmla="*/ 180975 h 252413"/>
                  <a:gd name="connsiteX5" fmla="*/ 695325 w 695325"/>
                  <a:gd name="connsiteY5" fmla="*/ 202407 h 252413"/>
                  <a:gd name="connsiteX6" fmla="*/ 638175 w 695325"/>
                  <a:gd name="connsiteY6" fmla="*/ 183357 h 252413"/>
                  <a:gd name="connsiteX7" fmla="*/ 588168 w 695325"/>
                  <a:gd name="connsiteY7" fmla="*/ 140494 h 252413"/>
                  <a:gd name="connsiteX8" fmla="*/ 564356 w 695325"/>
                  <a:gd name="connsiteY8" fmla="*/ 140494 h 252413"/>
                  <a:gd name="connsiteX9" fmla="*/ 564356 w 695325"/>
                  <a:gd name="connsiteY9" fmla="*/ 140494 h 252413"/>
                  <a:gd name="connsiteX10" fmla="*/ 576262 w 695325"/>
                  <a:gd name="connsiteY10" fmla="*/ 185738 h 252413"/>
                  <a:gd name="connsiteX11" fmla="*/ 607218 w 695325"/>
                  <a:gd name="connsiteY11" fmla="*/ 228600 h 252413"/>
                  <a:gd name="connsiteX12" fmla="*/ 597693 w 695325"/>
                  <a:gd name="connsiteY12" fmla="*/ 233363 h 252413"/>
                  <a:gd name="connsiteX13" fmla="*/ 569118 w 695325"/>
                  <a:gd name="connsiteY13" fmla="*/ 228600 h 252413"/>
                  <a:gd name="connsiteX14" fmla="*/ 564356 w 695325"/>
                  <a:gd name="connsiteY14" fmla="*/ 252413 h 252413"/>
                  <a:gd name="connsiteX15" fmla="*/ 519112 w 695325"/>
                  <a:gd name="connsiteY15" fmla="*/ 221457 h 252413"/>
                  <a:gd name="connsiteX16" fmla="*/ 481012 w 695325"/>
                  <a:gd name="connsiteY16" fmla="*/ 183357 h 252413"/>
                  <a:gd name="connsiteX17" fmla="*/ 426243 w 695325"/>
                  <a:gd name="connsiteY17" fmla="*/ 152400 h 252413"/>
                  <a:gd name="connsiteX18" fmla="*/ 395287 w 695325"/>
                  <a:gd name="connsiteY18" fmla="*/ 150019 h 252413"/>
                  <a:gd name="connsiteX19" fmla="*/ 378618 w 695325"/>
                  <a:gd name="connsiteY19" fmla="*/ 152400 h 252413"/>
                  <a:gd name="connsiteX20" fmla="*/ 400050 w 695325"/>
                  <a:gd name="connsiteY20" fmla="*/ 200025 h 252413"/>
                  <a:gd name="connsiteX21" fmla="*/ 400050 w 695325"/>
                  <a:gd name="connsiteY21" fmla="*/ 200025 h 252413"/>
                  <a:gd name="connsiteX22" fmla="*/ 357187 w 695325"/>
                  <a:gd name="connsiteY22" fmla="*/ 188119 h 252413"/>
                  <a:gd name="connsiteX23" fmla="*/ 304800 w 695325"/>
                  <a:gd name="connsiteY23" fmla="*/ 188119 h 252413"/>
                  <a:gd name="connsiteX24" fmla="*/ 238125 w 695325"/>
                  <a:gd name="connsiteY24" fmla="*/ 190500 h 252413"/>
                  <a:gd name="connsiteX25" fmla="*/ 216693 w 695325"/>
                  <a:gd name="connsiteY25" fmla="*/ 190500 h 252413"/>
                  <a:gd name="connsiteX26" fmla="*/ 154781 w 695325"/>
                  <a:gd name="connsiteY26" fmla="*/ 188119 h 252413"/>
                  <a:gd name="connsiteX27" fmla="*/ 69056 w 695325"/>
                  <a:gd name="connsiteY27" fmla="*/ 169069 h 252413"/>
                  <a:gd name="connsiteX28" fmla="*/ 40481 w 695325"/>
                  <a:gd name="connsiteY28" fmla="*/ 166688 h 252413"/>
                  <a:gd name="connsiteX29" fmla="*/ 14287 w 695325"/>
                  <a:gd name="connsiteY29" fmla="*/ 150019 h 252413"/>
                  <a:gd name="connsiteX30" fmla="*/ 0 w 695325"/>
                  <a:gd name="connsiteY30" fmla="*/ 142875 h 252413"/>
                  <a:gd name="connsiteX31" fmla="*/ 4762 w 695325"/>
                  <a:gd name="connsiteY31" fmla="*/ 111919 h 252413"/>
                  <a:gd name="connsiteX32" fmla="*/ 71437 w 695325"/>
                  <a:gd name="connsiteY32" fmla="*/ 104775 h 252413"/>
                  <a:gd name="connsiteX33" fmla="*/ 130968 w 695325"/>
                  <a:gd name="connsiteY33" fmla="*/ 111919 h 252413"/>
                  <a:gd name="connsiteX34" fmla="*/ 183356 w 695325"/>
                  <a:gd name="connsiteY34" fmla="*/ 116682 h 252413"/>
                  <a:gd name="connsiteX35" fmla="*/ 235743 w 695325"/>
                  <a:gd name="connsiteY35" fmla="*/ 116682 h 252413"/>
                  <a:gd name="connsiteX36" fmla="*/ 254793 w 695325"/>
                  <a:gd name="connsiteY36" fmla="*/ 119063 h 252413"/>
                  <a:gd name="connsiteX37" fmla="*/ 290512 w 695325"/>
                  <a:gd name="connsiteY37" fmla="*/ 92869 h 252413"/>
                  <a:gd name="connsiteX38" fmla="*/ 333375 w 695325"/>
                  <a:gd name="connsiteY38" fmla="*/ 54769 h 252413"/>
                  <a:gd name="connsiteX39" fmla="*/ 397668 w 695325"/>
                  <a:gd name="connsiteY39" fmla="*/ 30957 h 252413"/>
                  <a:gd name="connsiteX40" fmla="*/ 435768 w 695325"/>
                  <a:gd name="connsiteY40" fmla="*/ 21432 h 252413"/>
                  <a:gd name="connsiteX41" fmla="*/ 471487 w 695325"/>
                  <a:gd name="connsiteY41" fmla="*/ 11907 h 252413"/>
                  <a:gd name="connsiteX42" fmla="*/ 557212 w 695325"/>
                  <a:gd name="connsiteY42" fmla="*/ 0 h 252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95325" h="252413">
                    <a:moveTo>
                      <a:pt x="557212" y="0"/>
                    </a:moveTo>
                    <a:lnTo>
                      <a:pt x="631031" y="121444"/>
                    </a:lnTo>
                    <a:lnTo>
                      <a:pt x="642937" y="138113"/>
                    </a:lnTo>
                    <a:lnTo>
                      <a:pt x="645318" y="161925"/>
                    </a:lnTo>
                    <a:lnTo>
                      <a:pt x="669131" y="180975"/>
                    </a:lnTo>
                    <a:lnTo>
                      <a:pt x="695325" y="202407"/>
                    </a:lnTo>
                    <a:lnTo>
                      <a:pt x="638175" y="183357"/>
                    </a:lnTo>
                    <a:lnTo>
                      <a:pt x="588168" y="140494"/>
                    </a:lnTo>
                    <a:lnTo>
                      <a:pt x="564356" y="140494"/>
                    </a:lnTo>
                    <a:lnTo>
                      <a:pt x="564356" y="140494"/>
                    </a:lnTo>
                    <a:lnTo>
                      <a:pt x="576262" y="185738"/>
                    </a:lnTo>
                    <a:lnTo>
                      <a:pt x="607218" y="228600"/>
                    </a:lnTo>
                    <a:lnTo>
                      <a:pt x="597693" y="233363"/>
                    </a:lnTo>
                    <a:lnTo>
                      <a:pt x="569118" y="228600"/>
                    </a:lnTo>
                    <a:lnTo>
                      <a:pt x="564356" y="252413"/>
                    </a:lnTo>
                    <a:lnTo>
                      <a:pt x="519112" y="221457"/>
                    </a:lnTo>
                    <a:lnTo>
                      <a:pt x="481012" y="183357"/>
                    </a:lnTo>
                    <a:lnTo>
                      <a:pt x="426243" y="152400"/>
                    </a:lnTo>
                    <a:lnTo>
                      <a:pt x="395287" y="150019"/>
                    </a:lnTo>
                    <a:lnTo>
                      <a:pt x="378618" y="152400"/>
                    </a:lnTo>
                    <a:lnTo>
                      <a:pt x="400050" y="200025"/>
                    </a:lnTo>
                    <a:lnTo>
                      <a:pt x="400050" y="200025"/>
                    </a:lnTo>
                    <a:lnTo>
                      <a:pt x="357187" y="188119"/>
                    </a:lnTo>
                    <a:lnTo>
                      <a:pt x="304800" y="188119"/>
                    </a:lnTo>
                    <a:lnTo>
                      <a:pt x="238125" y="190500"/>
                    </a:lnTo>
                    <a:lnTo>
                      <a:pt x="216693" y="190500"/>
                    </a:lnTo>
                    <a:lnTo>
                      <a:pt x="154781" y="188119"/>
                    </a:lnTo>
                    <a:lnTo>
                      <a:pt x="69056" y="169069"/>
                    </a:lnTo>
                    <a:lnTo>
                      <a:pt x="40481" y="166688"/>
                    </a:lnTo>
                    <a:lnTo>
                      <a:pt x="14287" y="150019"/>
                    </a:lnTo>
                    <a:lnTo>
                      <a:pt x="0" y="142875"/>
                    </a:lnTo>
                    <a:lnTo>
                      <a:pt x="4762" y="111919"/>
                    </a:lnTo>
                    <a:lnTo>
                      <a:pt x="71437" y="104775"/>
                    </a:lnTo>
                    <a:lnTo>
                      <a:pt x="130968" y="111919"/>
                    </a:lnTo>
                    <a:lnTo>
                      <a:pt x="183356" y="116682"/>
                    </a:lnTo>
                    <a:lnTo>
                      <a:pt x="235743" y="116682"/>
                    </a:lnTo>
                    <a:lnTo>
                      <a:pt x="254793" y="119063"/>
                    </a:lnTo>
                    <a:lnTo>
                      <a:pt x="290512" y="92869"/>
                    </a:lnTo>
                    <a:lnTo>
                      <a:pt x="333375" y="54769"/>
                    </a:lnTo>
                    <a:lnTo>
                      <a:pt x="397668" y="30957"/>
                    </a:lnTo>
                    <a:lnTo>
                      <a:pt x="435768" y="21432"/>
                    </a:lnTo>
                    <a:lnTo>
                      <a:pt x="471487" y="11907"/>
                    </a:lnTo>
                    <a:lnTo>
                      <a:pt x="557212" y="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2971800" y="6226969"/>
                <a:ext cx="566738" cy="116681"/>
              </a:xfrm>
              <a:custGeom>
                <a:avLst/>
                <a:gdLst>
                  <a:gd name="connsiteX0" fmla="*/ 0 w 566738"/>
                  <a:gd name="connsiteY0" fmla="*/ 7144 h 116681"/>
                  <a:gd name="connsiteX1" fmla="*/ 73819 w 566738"/>
                  <a:gd name="connsiteY1" fmla="*/ 73819 h 116681"/>
                  <a:gd name="connsiteX2" fmla="*/ 154781 w 566738"/>
                  <a:gd name="connsiteY2" fmla="*/ 107156 h 116681"/>
                  <a:gd name="connsiteX3" fmla="*/ 271463 w 566738"/>
                  <a:gd name="connsiteY3" fmla="*/ 111919 h 116681"/>
                  <a:gd name="connsiteX4" fmla="*/ 347663 w 566738"/>
                  <a:gd name="connsiteY4" fmla="*/ 116681 h 116681"/>
                  <a:gd name="connsiteX5" fmla="*/ 371475 w 566738"/>
                  <a:gd name="connsiteY5" fmla="*/ 116681 h 116681"/>
                  <a:gd name="connsiteX6" fmla="*/ 481013 w 566738"/>
                  <a:gd name="connsiteY6" fmla="*/ 100012 h 116681"/>
                  <a:gd name="connsiteX7" fmla="*/ 554831 w 566738"/>
                  <a:gd name="connsiteY7" fmla="*/ 54769 h 116681"/>
                  <a:gd name="connsiteX8" fmla="*/ 566738 w 566738"/>
                  <a:gd name="connsiteY8" fmla="*/ 0 h 116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6738" h="116681">
                    <a:moveTo>
                      <a:pt x="0" y="7144"/>
                    </a:moveTo>
                    <a:lnTo>
                      <a:pt x="73819" y="73819"/>
                    </a:lnTo>
                    <a:lnTo>
                      <a:pt x="154781" y="107156"/>
                    </a:lnTo>
                    <a:lnTo>
                      <a:pt x="271463" y="111919"/>
                    </a:lnTo>
                    <a:lnTo>
                      <a:pt x="347663" y="116681"/>
                    </a:lnTo>
                    <a:lnTo>
                      <a:pt x="371475" y="116681"/>
                    </a:lnTo>
                    <a:lnTo>
                      <a:pt x="481013" y="100012"/>
                    </a:lnTo>
                    <a:lnTo>
                      <a:pt x="554831" y="54769"/>
                    </a:lnTo>
                    <a:lnTo>
                      <a:pt x="566738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2836069" y="6043613"/>
                <a:ext cx="376237" cy="169068"/>
              </a:xfrm>
              <a:custGeom>
                <a:avLst/>
                <a:gdLst>
                  <a:gd name="connsiteX0" fmla="*/ 21431 w 376237"/>
                  <a:gd name="connsiteY0" fmla="*/ 104775 h 169068"/>
                  <a:gd name="connsiteX1" fmla="*/ 0 w 376237"/>
                  <a:gd name="connsiteY1" fmla="*/ 159543 h 169068"/>
                  <a:gd name="connsiteX2" fmla="*/ 73819 w 376237"/>
                  <a:gd name="connsiteY2" fmla="*/ 169068 h 169068"/>
                  <a:gd name="connsiteX3" fmla="*/ 138112 w 376237"/>
                  <a:gd name="connsiteY3" fmla="*/ 140493 h 169068"/>
                  <a:gd name="connsiteX4" fmla="*/ 183356 w 376237"/>
                  <a:gd name="connsiteY4" fmla="*/ 123825 h 169068"/>
                  <a:gd name="connsiteX5" fmla="*/ 250031 w 376237"/>
                  <a:gd name="connsiteY5" fmla="*/ 109537 h 169068"/>
                  <a:gd name="connsiteX6" fmla="*/ 316706 w 376237"/>
                  <a:gd name="connsiteY6" fmla="*/ 123825 h 169068"/>
                  <a:gd name="connsiteX7" fmla="*/ 338137 w 376237"/>
                  <a:gd name="connsiteY7" fmla="*/ 130968 h 169068"/>
                  <a:gd name="connsiteX8" fmla="*/ 366712 w 376237"/>
                  <a:gd name="connsiteY8" fmla="*/ 130968 h 169068"/>
                  <a:gd name="connsiteX9" fmla="*/ 376237 w 376237"/>
                  <a:gd name="connsiteY9" fmla="*/ 130968 h 169068"/>
                  <a:gd name="connsiteX10" fmla="*/ 290512 w 376237"/>
                  <a:gd name="connsiteY10" fmla="*/ 0 h 169068"/>
                  <a:gd name="connsiteX11" fmla="*/ 288131 w 376237"/>
                  <a:gd name="connsiteY11" fmla="*/ 2381 h 1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6237" h="169068">
                    <a:moveTo>
                      <a:pt x="21431" y="104775"/>
                    </a:moveTo>
                    <a:lnTo>
                      <a:pt x="0" y="159543"/>
                    </a:lnTo>
                    <a:lnTo>
                      <a:pt x="73819" y="169068"/>
                    </a:lnTo>
                    <a:lnTo>
                      <a:pt x="138112" y="140493"/>
                    </a:lnTo>
                    <a:lnTo>
                      <a:pt x="183356" y="123825"/>
                    </a:lnTo>
                    <a:lnTo>
                      <a:pt x="250031" y="109537"/>
                    </a:lnTo>
                    <a:lnTo>
                      <a:pt x="316706" y="123825"/>
                    </a:lnTo>
                    <a:lnTo>
                      <a:pt x="338137" y="130968"/>
                    </a:lnTo>
                    <a:lnTo>
                      <a:pt x="366712" y="130968"/>
                    </a:lnTo>
                    <a:lnTo>
                      <a:pt x="376237" y="130968"/>
                    </a:lnTo>
                    <a:lnTo>
                      <a:pt x="290512" y="0"/>
                    </a:lnTo>
                    <a:lnTo>
                      <a:pt x="288131" y="2381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3145631" y="4976813"/>
                <a:ext cx="673894" cy="1071562"/>
              </a:xfrm>
              <a:custGeom>
                <a:avLst/>
                <a:gdLst>
                  <a:gd name="connsiteX0" fmla="*/ 581025 w 673894"/>
                  <a:gd name="connsiteY0" fmla="*/ 7143 h 1071562"/>
                  <a:gd name="connsiteX1" fmla="*/ 488157 w 673894"/>
                  <a:gd name="connsiteY1" fmla="*/ 4762 h 1071562"/>
                  <a:gd name="connsiteX2" fmla="*/ 407194 w 673894"/>
                  <a:gd name="connsiteY2" fmla="*/ 0 h 1071562"/>
                  <a:gd name="connsiteX3" fmla="*/ 316707 w 673894"/>
                  <a:gd name="connsiteY3" fmla="*/ 7143 h 1071562"/>
                  <a:gd name="connsiteX4" fmla="*/ 283369 w 673894"/>
                  <a:gd name="connsiteY4" fmla="*/ 16668 h 1071562"/>
                  <a:gd name="connsiteX5" fmla="*/ 238125 w 673894"/>
                  <a:gd name="connsiteY5" fmla="*/ 30956 h 1071562"/>
                  <a:gd name="connsiteX6" fmla="*/ 216694 w 673894"/>
                  <a:gd name="connsiteY6" fmla="*/ 50006 h 1071562"/>
                  <a:gd name="connsiteX7" fmla="*/ 202407 w 673894"/>
                  <a:gd name="connsiteY7" fmla="*/ 66675 h 1071562"/>
                  <a:gd name="connsiteX8" fmla="*/ 192882 w 673894"/>
                  <a:gd name="connsiteY8" fmla="*/ 130968 h 1071562"/>
                  <a:gd name="connsiteX9" fmla="*/ 178594 w 673894"/>
                  <a:gd name="connsiteY9" fmla="*/ 273843 h 1071562"/>
                  <a:gd name="connsiteX10" fmla="*/ 166688 w 673894"/>
                  <a:gd name="connsiteY10" fmla="*/ 392906 h 1071562"/>
                  <a:gd name="connsiteX11" fmla="*/ 157163 w 673894"/>
                  <a:gd name="connsiteY11" fmla="*/ 492918 h 1071562"/>
                  <a:gd name="connsiteX12" fmla="*/ 133350 w 673894"/>
                  <a:gd name="connsiteY12" fmla="*/ 604837 h 1071562"/>
                  <a:gd name="connsiteX13" fmla="*/ 126207 w 673894"/>
                  <a:gd name="connsiteY13" fmla="*/ 678656 h 1071562"/>
                  <a:gd name="connsiteX14" fmla="*/ 111919 w 673894"/>
                  <a:gd name="connsiteY14" fmla="*/ 714375 h 1071562"/>
                  <a:gd name="connsiteX15" fmla="*/ 138113 w 673894"/>
                  <a:gd name="connsiteY15" fmla="*/ 773906 h 1071562"/>
                  <a:gd name="connsiteX16" fmla="*/ 128588 w 673894"/>
                  <a:gd name="connsiteY16" fmla="*/ 809625 h 1071562"/>
                  <a:gd name="connsiteX17" fmla="*/ 123825 w 673894"/>
                  <a:gd name="connsiteY17" fmla="*/ 831056 h 1071562"/>
                  <a:gd name="connsiteX18" fmla="*/ 119063 w 673894"/>
                  <a:gd name="connsiteY18" fmla="*/ 840581 h 1071562"/>
                  <a:gd name="connsiteX19" fmla="*/ 114300 w 673894"/>
                  <a:gd name="connsiteY19" fmla="*/ 866775 h 1071562"/>
                  <a:gd name="connsiteX20" fmla="*/ 114300 w 673894"/>
                  <a:gd name="connsiteY20" fmla="*/ 935831 h 1071562"/>
                  <a:gd name="connsiteX21" fmla="*/ 114300 w 673894"/>
                  <a:gd name="connsiteY21" fmla="*/ 959643 h 1071562"/>
                  <a:gd name="connsiteX22" fmla="*/ 114300 w 673894"/>
                  <a:gd name="connsiteY22" fmla="*/ 985837 h 1071562"/>
                  <a:gd name="connsiteX23" fmla="*/ 85725 w 673894"/>
                  <a:gd name="connsiteY23" fmla="*/ 964406 h 1071562"/>
                  <a:gd name="connsiteX24" fmla="*/ 64294 w 673894"/>
                  <a:gd name="connsiteY24" fmla="*/ 916781 h 1071562"/>
                  <a:gd name="connsiteX25" fmla="*/ 38100 w 673894"/>
                  <a:gd name="connsiteY25" fmla="*/ 916781 h 1071562"/>
                  <a:gd name="connsiteX26" fmla="*/ 50007 w 673894"/>
                  <a:gd name="connsiteY26" fmla="*/ 966787 h 1071562"/>
                  <a:gd name="connsiteX27" fmla="*/ 52388 w 673894"/>
                  <a:gd name="connsiteY27" fmla="*/ 995362 h 1071562"/>
                  <a:gd name="connsiteX28" fmla="*/ 30957 w 673894"/>
                  <a:gd name="connsiteY28" fmla="*/ 1035843 h 1071562"/>
                  <a:gd name="connsiteX29" fmla="*/ 0 w 673894"/>
                  <a:gd name="connsiteY29" fmla="*/ 1052512 h 1071562"/>
                  <a:gd name="connsiteX30" fmla="*/ 16669 w 673894"/>
                  <a:gd name="connsiteY30" fmla="*/ 1071562 h 1071562"/>
                  <a:gd name="connsiteX31" fmla="*/ 52388 w 673894"/>
                  <a:gd name="connsiteY31" fmla="*/ 1052512 h 1071562"/>
                  <a:gd name="connsiteX32" fmla="*/ 85725 w 673894"/>
                  <a:gd name="connsiteY32" fmla="*/ 1033462 h 1071562"/>
                  <a:gd name="connsiteX33" fmla="*/ 104775 w 673894"/>
                  <a:gd name="connsiteY33" fmla="*/ 1021556 h 1071562"/>
                  <a:gd name="connsiteX34" fmla="*/ 128588 w 673894"/>
                  <a:gd name="connsiteY34" fmla="*/ 1009650 h 1071562"/>
                  <a:gd name="connsiteX35" fmla="*/ 192882 w 673894"/>
                  <a:gd name="connsiteY35" fmla="*/ 1007268 h 1071562"/>
                  <a:gd name="connsiteX36" fmla="*/ 269082 w 673894"/>
                  <a:gd name="connsiteY36" fmla="*/ 1014412 h 1071562"/>
                  <a:gd name="connsiteX37" fmla="*/ 335757 w 673894"/>
                  <a:gd name="connsiteY37" fmla="*/ 1014412 h 1071562"/>
                  <a:gd name="connsiteX38" fmla="*/ 366713 w 673894"/>
                  <a:gd name="connsiteY38" fmla="*/ 1002506 h 1071562"/>
                  <a:gd name="connsiteX39" fmla="*/ 383382 w 673894"/>
                  <a:gd name="connsiteY39" fmla="*/ 973931 h 1071562"/>
                  <a:gd name="connsiteX40" fmla="*/ 381000 w 673894"/>
                  <a:gd name="connsiteY40" fmla="*/ 950118 h 1071562"/>
                  <a:gd name="connsiteX41" fmla="*/ 416719 w 673894"/>
                  <a:gd name="connsiteY41" fmla="*/ 926306 h 1071562"/>
                  <a:gd name="connsiteX42" fmla="*/ 478632 w 673894"/>
                  <a:gd name="connsiteY42" fmla="*/ 890587 h 1071562"/>
                  <a:gd name="connsiteX43" fmla="*/ 559594 w 673894"/>
                  <a:gd name="connsiteY43" fmla="*/ 871537 h 1071562"/>
                  <a:gd name="connsiteX44" fmla="*/ 621507 w 673894"/>
                  <a:gd name="connsiteY44" fmla="*/ 869156 h 1071562"/>
                  <a:gd name="connsiteX45" fmla="*/ 628650 w 673894"/>
                  <a:gd name="connsiteY45" fmla="*/ 857250 h 1071562"/>
                  <a:gd name="connsiteX46" fmla="*/ 581025 w 673894"/>
                  <a:gd name="connsiteY46" fmla="*/ 752475 h 1071562"/>
                  <a:gd name="connsiteX47" fmla="*/ 569119 w 673894"/>
                  <a:gd name="connsiteY47" fmla="*/ 723900 h 1071562"/>
                  <a:gd name="connsiteX48" fmla="*/ 595313 w 673894"/>
                  <a:gd name="connsiteY48" fmla="*/ 676275 h 1071562"/>
                  <a:gd name="connsiteX49" fmla="*/ 600075 w 673894"/>
                  <a:gd name="connsiteY49" fmla="*/ 633412 h 1071562"/>
                  <a:gd name="connsiteX50" fmla="*/ 600075 w 673894"/>
                  <a:gd name="connsiteY50" fmla="*/ 614362 h 1071562"/>
                  <a:gd name="connsiteX51" fmla="*/ 623888 w 673894"/>
                  <a:gd name="connsiteY51" fmla="*/ 573881 h 1071562"/>
                  <a:gd name="connsiteX52" fmla="*/ 633413 w 673894"/>
                  <a:gd name="connsiteY52" fmla="*/ 504825 h 1071562"/>
                  <a:gd name="connsiteX53" fmla="*/ 633413 w 673894"/>
                  <a:gd name="connsiteY53" fmla="*/ 459581 h 1071562"/>
                  <a:gd name="connsiteX54" fmla="*/ 650082 w 673894"/>
                  <a:gd name="connsiteY54" fmla="*/ 414337 h 1071562"/>
                  <a:gd name="connsiteX55" fmla="*/ 650082 w 673894"/>
                  <a:gd name="connsiteY55" fmla="*/ 357187 h 1071562"/>
                  <a:gd name="connsiteX56" fmla="*/ 657225 w 673894"/>
                  <a:gd name="connsiteY56" fmla="*/ 314325 h 1071562"/>
                  <a:gd name="connsiteX57" fmla="*/ 673894 w 673894"/>
                  <a:gd name="connsiteY57" fmla="*/ 204787 h 1071562"/>
                  <a:gd name="connsiteX58" fmla="*/ 659607 w 673894"/>
                  <a:gd name="connsiteY58" fmla="*/ 88106 h 1071562"/>
                  <a:gd name="connsiteX59" fmla="*/ 581025 w 673894"/>
                  <a:gd name="connsiteY59" fmla="*/ 7143 h 107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73894" h="1071562">
                    <a:moveTo>
                      <a:pt x="581025" y="7143"/>
                    </a:moveTo>
                    <a:lnTo>
                      <a:pt x="488157" y="4762"/>
                    </a:lnTo>
                    <a:lnTo>
                      <a:pt x="407194" y="0"/>
                    </a:lnTo>
                    <a:lnTo>
                      <a:pt x="316707" y="7143"/>
                    </a:lnTo>
                    <a:lnTo>
                      <a:pt x="283369" y="16668"/>
                    </a:lnTo>
                    <a:lnTo>
                      <a:pt x="238125" y="30956"/>
                    </a:lnTo>
                    <a:lnTo>
                      <a:pt x="216694" y="50006"/>
                    </a:lnTo>
                    <a:lnTo>
                      <a:pt x="202407" y="66675"/>
                    </a:lnTo>
                    <a:lnTo>
                      <a:pt x="192882" y="130968"/>
                    </a:lnTo>
                    <a:lnTo>
                      <a:pt x="178594" y="273843"/>
                    </a:lnTo>
                    <a:lnTo>
                      <a:pt x="166688" y="392906"/>
                    </a:lnTo>
                    <a:lnTo>
                      <a:pt x="157163" y="492918"/>
                    </a:lnTo>
                    <a:lnTo>
                      <a:pt x="133350" y="604837"/>
                    </a:lnTo>
                    <a:lnTo>
                      <a:pt x="126207" y="678656"/>
                    </a:lnTo>
                    <a:lnTo>
                      <a:pt x="111919" y="714375"/>
                    </a:lnTo>
                    <a:lnTo>
                      <a:pt x="138113" y="773906"/>
                    </a:lnTo>
                    <a:lnTo>
                      <a:pt x="128588" y="809625"/>
                    </a:lnTo>
                    <a:cubicBezTo>
                      <a:pt x="127000" y="816769"/>
                      <a:pt x="125977" y="824062"/>
                      <a:pt x="123825" y="831056"/>
                    </a:cubicBezTo>
                    <a:cubicBezTo>
                      <a:pt x="122781" y="834449"/>
                      <a:pt x="119063" y="840581"/>
                      <a:pt x="119063" y="840581"/>
                    </a:cubicBezTo>
                    <a:lnTo>
                      <a:pt x="114300" y="866775"/>
                    </a:lnTo>
                    <a:lnTo>
                      <a:pt x="114300" y="935831"/>
                    </a:lnTo>
                    <a:lnTo>
                      <a:pt x="114300" y="959643"/>
                    </a:lnTo>
                    <a:lnTo>
                      <a:pt x="114300" y="985837"/>
                    </a:lnTo>
                    <a:lnTo>
                      <a:pt x="85725" y="964406"/>
                    </a:lnTo>
                    <a:lnTo>
                      <a:pt x="64294" y="916781"/>
                    </a:lnTo>
                    <a:lnTo>
                      <a:pt x="38100" y="916781"/>
                    </a:lnTo>
                    <a:lnTo>
                      <a:pt x="50007" y="966787"/>
                    </a:lnTo>
                    <a:lnTo>
                      <a:pt x="52388" y="995362"/>
                    </a:lnTo>
                    <a:lnTo>
                      <a:pt x="30957" y="1035843"/>
                    </a:lnTo>
                    <a:lnTo>
                      <a:pt x="0" y="1052512"/>
                    </a:lnTo>
                    <a:lnTo>
                      <a:pt x="16669" y="1071562"/>
                    </a:lnTo>
                    <a:lnTo>
                      <a:pt x="52388" y="1052512"/>
                    </a:lnTo>
                    <a:lnTo>
                      <a:pt x="85725" y="1033462"/>
                    </a:lnTo>
                    <a:lnTo>
                      <a:pt x="104775" y="1021556"/>
                    </a:lnTo>
                    <a:lnTo>
                      <a:pt x="128588" y="1009650"/>
                    </a:lnTo>
                    <a:lnTo>
                      <a:pt x="192882" y="1007268"/>
                    </a:lnTo>
                    <a:lnTo>
                      <a:pt x="269082" y="1014412"/>
                    </a:lnTo>
                    <a:lnTo>
                      <a:pt x="335757" y="1014412"/>
                    </a:lnTo>
                    <a:lnTo>
                      <a:pt x="366713" y="1002506"/>
                    </a:lnTo>
                    <a:lnTo>
                      <a:pt x="383382" y="973931"/>
                    </a:lnTo>
                    <a:lnTo>
                      <a:pt x="381000" y="950118"/>
                    </a:lnTo>
                    <a:lnTo>
                      <a:pt x="416719" y="926306"/>
                    </a:lnTo>
                    <a:lnTo>
                      <a:pt x="478632" y="890587"/>
                    </a:lnTo>
                    <a:lnTo>
                      <a:pt x="559594" y="871537"/>
                    </a:lnTo>
                    <a:lnTo>
                      <a:pt x="621507" y="869156"/>
                    </a:lnTo>
                    <a:lnTo>
                      <a:pt x="628650" y="857250"/>
                    </a:lnTo>
                    <a:lnTo>
                      <a:pt x="581025" y="752475"/>
                    </a:lnTo>
                    <a:lnTo>
                      <a:pt x="569119" y="723900"/>
                    </a:lnTo>
                    <a:lnTo>
                      <a:pt x="595313" y="676275"/>
                    </a:lnTo>
                    <a:lnTo>
                      <a:pt x="600075" y="633412"/>
                    </a:lnTo>
                    <a:lnTo>
                      <a:pt x="600075" y="614362"/>
                    </a:lnTo>
                    <a:lnTo>
                      <a:pt x="623888" y="573881"/>
                    </a:lnTo>
                    <a:lnTo>
                      <a:pt x="633413" y="504825"/>
                    </a:lnTo>
                    <a:lnTo>
                      <a:pt x="633413" y="459581"/>
                    </a:lnTo>
                    <a:lnTo>
                      <a:pt x="650082" y="414337"/>
                    </a:lnTo>
                    <a:lnTo>
                      <a:pt x="650082" y="357187"/>
                    </a:lnTo>
                    <a:lnTo>
                      <a:pt x="657225" y="314325"/>
                    </a:lnTo>
                    <a:lnTo>
                      <a:pt x="673894" y="204787"/>
                    </a:lnTo>
                    <a:lnTo>
                      <a:pt x="659607" y="88106"/>
                    </a:lnTo>
                    <a:lnTo>
                      <a:pt x="581025" y="7143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3571875" y="4984750"/>
                <a:ext cx="133350" cy="247705"/>
              </a:xfrm>
              <a:custGeom>
                <a:avLst/>
                <a:gdLst>
                  <a:gd name="connsiteX0" fmla="*/ 19050 w 133350"/>
                  <a:gd name="connsiteY0" fmla="*/ 0 h 247705"/>
                  <a:gd name="connsiteX1" fmla="*/ 12700 w 133350"/>
                  <a:gd name="connsiteY1" fmla="*/ 53975 h 247705"/>
                  <a:gd name="connsiteX2" fmla="*/ 15875 w 133350"/>
                  <a:gd name="connsiteY2" fmla="*/ 88900 h 247705"/>
                  <a:gd name="connsiteX3" fmla="*/ 6350 w 133350"/>
                  <a:gd name="connsiteY3" fmla="*/ 117475 h 247705"/>
                  <a:gd name="connsiteX4" fmla="*/ 15875 w 133350"/>
                  <a:gd name="connsiteY4" fmla="*/ 152400 h 247705"/>
                  <a:gd name="connsiteX5" fmla="*/ 12700 w 133350"/>
                  <a:gd name="connsiteY5" fmla="*/ 161925 h 247705"/>
                  <a:gd name="connsiteX6" fmla="*/ 0 w 133350"/>
                  <a:gd name="connsiteY6" fmla="*/ 196850 h 247705"/>
                  <a:gd name="connsiteX7" fmla="*/ 9525 w 133350"/>
                  <a:gd name="connsiteY7" fmla="*/ 228600 h 247705"/>
                  <a:gd name="connsiteX8" fmla="*/ 41275 w 133350"/>
                  <a:gd name="connsiteY8" fmla="*/ 247650 h 247705"/>
                  <a:gd name="connsiteX9" fmla="*/ 76200 w 133350"/>
                  <a:gd name="connsiteY9" fmla="*/ 238125 h 247705"/>
                  <a:gd name="connsiteX10" fmla="*/ 107950 w 133350"/>
                  <a:gd name="connsiteY10" fmla="*/ 174625 h 247705"/>
                  <a:gd name="connsiteX11" fmla="*/ 107950 w 133350"/>
                  <a:gd name="connsiteY11" fmla="*/ 139700 h 247705"/>
                  <a:gd name="connsiteX12" fmla="*/ 107950 w 133350"/>
                  <a:gd name="connsiteY12" fmla="*/ 85725 h 247705"/>
                  <a:gd name="connsiteX13" fmla="*/ 127000 w 133350"/>
                  <a:gd name="connsiteY13" fmla="*/ 50800 h 247705"/>
                  <a:gd name="connsiteX14" fmla="*/ 127000 w 133350"/>
                  <a:gd name="connsiteY14" fmla="*/ 12700 h 247705"/>
                  <a:gd name="connsiteX15" fmla="*/ 133350 w 133350"/>
                  <a:gd name="connsiteY15" fmla="*/ 6350 h 247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3350" h="247705">
                    <a:moveTo>
                      <a:pt x="19050" y="0"/>
                    </a:moveTo>
                    <a:lnTo>
                      <a:pt x="12700" y="53975"/>
                    </a:lnTo>
                    <a:lnTo>
                      <a:pt x="15875" y="88900"/>
                    </a:lnTo>
                    <a:lnTo>
                      <a:pt x="6350" y="117475"/>
                    </a:lnTo>
                    <a:lnTo>
                      <a:pt x="15875" y="152400"/>
                    </a:lnTo>
                    <a:lnTo>
                      <a:pt x="12700" y="161925"/>
                    </a:lnTo>
                    <a:lnTo>
                      <a:pt x="0" y="196850"/>
                    </a:lnTo>
                    <a:lnTo>
                      <a:pt x="9525" y="228600"/>
                    </a:lnTo>
                    <a:cubicBezTo>
                      <a:pt x="34161" y="249716"/>
                      <a:pt x="21993" y="247650"/>
                      <a:pt x="41275" y="247650"/>
                    </a:cubicBezTo>
                    <a:lnTo>
                      <a:pt x="76200" y="238125"/>
                    </a:lnTo>
                    <a:lnTo>
                      <a:pt x="107950" y="174625"/>
                    </a:lnTo>
                    <a:lnTo>
                      <a:pt x="107950" y="139700"/>
                    </a:lnTo>
                    <a:lnTo>
                      <a:pt x="107950" y="85725"/>
                    </a:lnTo>
                    <a:lnTo>
                      <a:pt x="127000" y="50800"/>
                    </a:lnTo>
                    <a:lnTo>
                      <a:pt x="127000" y="12700"/>
                    </a:lnTo>
                    <a:lnTo>
                      <a:pt x="133350" y="6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3267075" y="5699125"/>
                <a:ext cx="457200" cy="257175"/>
              </a:xfrm>
              <a:custGeom>
                <a:avLst/>
                <a:gdLst>
                  <a:gd name="connsiteX0" fmla="*/ 0 w 457200"/>
                  <a:gd name="connsiteY0" fmla="*/ 257175 h 257175"/>
                  <a:gd name="connsiteX1" fmla="*/ 57150 w 457200"/>
                  <a:gd name="connsiteY1" fmla="*/ 225425 h 257175"/>
                  <a:gd name="connsiteX2" fmla="*/ 98425 w 457200"/>
                  <a:gd name="connsiteY2" fmla="*/ 200025 h 257175"/>
                  <a:gd name="connsiteX3" fmla="*/ 139700 w 457200"/>
                  <a:gd name="connsiteY3" fmla="*/ 177800 h 257175"/>
                  <a:gd name="connsiteX4" fmla="*/ 190500 w 457200"/>
                  <a:gd name="connsiteY4" fmla="*/ 146050 h 257175"/>
                  <a:gd name="connsiteX5" fmla="*/ 203200 w 457200"/>
                  <a:gd name="connsiteY5" fmla="*/ 155575 h 257175"/>
                  <a:gd name="connsiteX6" fmla="*/ 184150 w 457200"/>
                  <a:gd name="connsiteY6" fmla="*/ 193675 h 257175"/>
                  <a:gd name="connsiteX7" fmla="*/ 225425 w 457200"/>
                  <a:gd name="connsiteY7" fmla="*/ 139700 h 257175"/>
                  <a:gd name="connsiteX8" fmla="*/ 266700 w 457200"/>
                  <a:gd name="connsiteY8" fmla="*/ 120650 h 257175"/>
                  <a:gd name="connsiteX9" fmla="*/ 336550 w 457200"/>
                  <a:gd name="connsiteY9" fmla="*/ 88900 h 257175"/>
                  <a:gd name="connsiteX10" fmla="*/ 393700 w 457200"/>
                  <a:gd name="connsiteY10" fmla="*/ 47625 h 257175"/>
                  <a:gd name="connsiteX11" fmla="*/ 412750 w 457200"/>
                  <a:gd name="connsiteY11" fmla="*/ 31750 h 257175"/>
                  <a:gd name="connsiteX12" fmla="*/ 457200 w 457200"/>
                  <a:gd name="connsiteY12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200" h="257175">
                    <a:moveTo>
                      <a:pt x="0" y="257175"/>
                    </a:moveTo>
                    <a:lnTo>
                      <a:pt x="57150" y="225425"/>
                    </a:lnTo>
                    <a:lnTo>
                      <a:pt x="98425" y="200025"/>
                    </a:lnTo>
                    <a:lnTo>
                      <a:pt x="139700" y="177800"/>
                    </a:lnTo>
                    <a:lnTo>
                      <a:pt x="190500" y="146050"/>
                    </a:lnTo>
                    <a:lnTo>
                      <a:pt x="203200" y="155575"/>
                    </a:lnTo>
                    <a:lnTo>
                      <a:pt x="184150" y="193675"/>
                    </a:lnTo>
                    <a:lnTo>
                      <a:pt x="225425" y="139700"/>
                    </a:lnTo>
                    <a:lnTo>
                      <a:pt x="266700" y="120650"/>
                    </a:lnTo>
                    <a:lnTo>
                      <a:pt x="336550" y="88900"/>
                    </a:lnTo>
                    <a:lnTo>
                      <a:pt x="393700" y="47625"/>
                    </a:lnTo>
                    <a:lnTo>
                      <a:pt x="412750" y="31750"/>
                    </a:lnTo>
                    <a:lnTo>
                      <a:pt x="4572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3359150" y="5083175"/>
                <a:ext cx="438150" cy="752475"/>
              </a:xfrm>
              <a:custGeom>
                <a:avLst/>
                <a:gdLst>
                  <a:gd name="connsiteX0" fmla="*/ 85725 w 438150"/>
                  <a:gd name="connsiteY0" fmla="*/ 752475 h 752475"/>
                  <a:gd name="connsiteX1" fmla="*/ 50800 w 438150"/>
                  <a:gd name="connsiteY1" fmla="*/ 695325 h 752475"/>
                  <a:gd name="connsiteX2" fmla="*/ 92075 w 438150"/>
                  <a:gd name="connsiteY2" fmla="*/ 682625 h 752475"/>
                  <a:gd name="connsiteX3" fmla="*/ 104775 w 438150"/>
                  <a:gd name="connsiteY3" fmla="*/ 641350 h 752475"/>
                  <a:gd name="connsiteX4" fmla="*/ 104775 w 438150"/>
                  <a:gd name="connsiteY4" fmla="*/ 609600 h 752475"/>
                  <a:gd name="connsiteX5" fmla="*/ 104775 w 438150"/>
                  <a:gd name="connsiteY5" fmla="*/ 609600 h 752475"/>
                  <a:gd name="connsiteX6" fmla="*/ 50800 w 438150"/>
                  <a:gd name="connsiteY6" fmla="*/ 619125 h 752475"/>
                  <a:gd name="connsiteX7" fmla="*/ 41275 w 438150"/>
                  <a:gd name="connsiteY7" fmla="*/ 596900 h 752475"/>
                  <a:gd name="connsiteX8" fmla="*/ 69850 w 438150"/>
                  <a:gd name="connsiteY8" fmla="*/ 587375 h 752475"/>
                  <a:gd name="connsiteX9" fmla="*/ 41275 w 438150"/>
                  <a:gd name="connsiteY9" fmla="*/ 558800 h 752475"/>
                  <a:gd name="connsiteX10" fmla="*/ 19050 w 438150"/>
                  <a:gd name="connsiteY10" fmla="*/ 501650 h 752475"/>
                  <a:gd name="connsiteX11" fmla="*/ 22225 w 438150"/>
                  <a:gd name="connsiteY11" fmla="*/ 488950 h 752475"/>
                  <a:gd name="connsiteX12" fmla="*/ 22225 w 438150"/>
                  <a:gd name="connsiteY12" fmla="*/ 466725 h 752475"/>
                  <a:gd name="connsiteX13" fmla="*/ 34925 w 438150"/>
                  <a:gd name="connsiteY13" fmla="*/ 438150 h 752475"/>
                  <a:gd name="connsiteX14" fmla="*/ 31750 w 438150"/>
                  <a:gd name="connsiteY14" fmla="*/ 406400 h 752475"/>
                  <a:gd name="connsiteX15" fmla="*/ 31750 w 438150"/>
                  <a:gd name="connsiteY15" fmla="*/ 406400 h 752475"/>
                  <a:gd name="connsiteX16" fmla="*/ 60325 w 438150"/>
                  <a:gd name="connsiteY16" fmla="*/ 419100 h 752475"/>
                  <a:gd name="connsiteX17" fmla="*/ 92075 w 438150"/>
                  <a:gd name="connsiteY17" fmla="*/ 393700 h 752475"/>
                  <a:gd name="connsiteX18" fmla="*/ 41275 w 438150"/>
                  <a:gd name="connsiteY18" fmla="*/ 352425 h 752475"/>
                  <a:gd name="connsiteX19" fmla="*/ 44450 w 438150"/>
                  <a:gd name="connsiteY19" fmla="*/ 327025 h 752475"/>
                  <a:gd name="connsiteX20" fmla="*/ 44450 w 438150"/>
                  <a:gd name="connsiteY20" fmla="*/ 292100 h 752475"/>
                  <a:gd name="connsiteX21" fmla="*/ 44450 w 438150"/>
                  <a:gd name="connsiteY21" fmla="*/ 260350 h 752475"/>
                  <a:gd name="connsiteX22" fmla="*/ 34925 w 438150"/>
                  <a:gd name="connsiteY22" fmla="*/ 215900 h 752475"/>
                  <a:gd name="connsiteX23" fmla="*/ 47625 w 438150"/>
                  <a:gd name="connsiteY23" fmla="*/ 174625 h 752475"/>
                  <a:gd name="connsiteX24" fmla="*/ 66675 w 438150"/>
                  <a:gd name="connsiteY24" fmla="*/ 158750 h 752475"/>
                  <a:gd name="connsiteX25" fmla="*/ 66675 w 438150"/>
                  <a:gd name="connsiteY25" fmla="*/ 139700 h 752475"/>
                  <a:gd name="connsiteX26" fmla="*/ 28575 w 438150"/>
                  <a:gd name="connsiteY26" fmla="*/ 127000 h 752475"/>
                  <a:gd name="connsiteX27" fmla="*/ 0 w 438150"/>
                  <a:gd name="connsiteY27" fmla="*/ 107950 h 752475"/>
                  <a:gd name="connsiteX28" fmla="*/ 0 w 438150"/>
                  <a:gd name="connsiteY28" fmla="*/ 63500 h 752475"/>
                  <a:gd name="connsiteX29" fmla="*/ 34925 w 438150"/>
                  <a:gd name="connsiteY29" fmla="*/ 31750 h 752475"/>
                  <a:gd name="connsiteX30" fmla="*/ 69850 w 438150"/>
                  <a:gd name="connsiteY30" fmla="*/ 47625 h 752475"/>
                  <a:gd name="connsiteX31" fmla="*/ 104775 w 438150"/>
                  <a:gd name="connsiteY31" fmla="*/ 28575 h 752475"/>
                  <a:gd name="connsiteX32" fmla="*/ 104775 w 438150"/>
                  <a:gd name="connsiteY32" fmla="*/ 28575 h 752475"/>
                  <a:gd name="connsiteX33" fmla="*/ 114300 w 438150"/>
                  <a:gd name="connsiteY33" fmla="*/ 0 h 752475"/>
                  <a:gd name="connsiteX34" fmla="*/ 146050 w 438150"/>
                  <a:gd name="connsiteY34" fmla="*/ 15875 h 752475"/>
                  <a:gd name="connsiteX35" fmla="*/ 174625 w 438150"/>
                  <a:gd name="connsiteY35" fmla="*/ 25400 h 752475"/>
                  <a:gd name="connsiteX36" fmla="*/ 219075 w 438150"/>
                  <a:gd name="connsiteY36" fmla="*/ 25400 h 752475"/>
                  <a:gd name="connsiteX37" fmla="*/ 209550 w 438150"/>
                  <a:gd name="connsiteY37" fmla="*/ 69850 h 752475"/>
                  <a:gd name="connsiteX38" fmla="*/ 206375 w 438150"/>
                  <a:gd name="connsiteY38" fmla="*/ 107950 h 752475"/>
                  <a:gd name="connsiteX39" fmla="*/ 225425 w 438150"/>
                  <a:gd name="connsiteY39" fmla="*/ 133350 h 752475"/>
                  <a:gd name="connsiteX40" fmla="*/ 250825 w 438150"/>
                  <a:gd name="connsiteY40" fmla="*/ 146050 h 752475"/>
                  <a:gd name="connsiteX41" fmla="*/ 288925 w 438150"/>
                  <a:gd name="connsiteY41" fmla="*/ 146050 h 752475"/>
                  <a:gd name="connsiteX42" fmla="*/ 307975 w 438150"/>
                  <a:gd name="connsiteY42" fmla="*/ 117475 h 752475"/>
                  <a:gd name="connsiteX43" fmla="*/ 320675 w 438150"/>
                  <a:gd name="connsiteY43" fmla="*/ 69850 h 752475"/>
                  <a:gd name="connsiteX44" fmla="*/ 342900 w 438150"/>
                  <a:gd name="connsiteY44" fmla="*/ 38100 h 752475"/>
                  <a:gd name="connsiteX45" fmla="*/ 387350 w 438150"/>
                  <a:gd name="connsiteY45" fmla="*/ 79375 h 752475"/>
                  <a:gd name="connsiteX46" fmla="*/ 412750 w 438150"/>
                  <a:gd name="connsiteY46" fmla="*/ 130175 h 752475"/>
                  <a:gd name="connsiteX47" fmla="*/ 412750 w 438150"/>
                  <a:gd name="connsiteY47" fmla="*/ 130175 h 752475"/>
                  <a:gd name="connsiteX48" fmla="*/ 390525 w 438150"/>
                  <a:gd name="connsiteY48" fmla="*/ 152400 h 752475"/>
                  <a:gd name="connsiteX49" fmla="*/ 431800 w 438150"/>
                  <a:gd name="connsiteY49" fmla="*/ 158750 h 752475"/>
                  <a:gd name="connsiteX50" fmla="*/ 438150 w 438150"/>
                  <a:gd name="connsiteY50" fmla="*/ 190500 h 752475"/>
                  <a:gd name="connsiteX51" fmla="*/ 393700 w 438150"/>
                  <a:gd name="connsiteY51" fmla="*/ 171450 h 752475"/>
                  <a:gd name="connsiteX52" fmla="*/ 346075 w 438150"/>
                  <a:gd name="connsiteY52" fmla="*/ 139700 h 752475"/>
                  <a:gd name="connsiteX53" fmla="*/ 342900 w 438150"/>
                  <a:gd name="connsiteY53" fmla="*/ 177800 h 752475"/>
                  <a:gd name="connsiteX54" fmla="*/ 346075 w 438150"/>
                  <a:gd name="connsiteY54" fmla="*/ 203200 h 752475"/>
                  <a:gd name="connsiteX55" fmla="*/ 304800 w 438150"/>
                  <a:gd name="connsiteY55" fmla="*/ 196850 h 752475"/>
                  <a:gd name="connsiteX56" fmla="*/ 263525 w 438150"/>
                  <a:gd name="connsiteY56" fmla="*/ 196850 h 752475"/>
                  <a:gd name="connsiteX57" fmla="*/ 219075 w 438150"/>
                  <a:gd name="connsiteY57" fmla="*/ 187325 h 752475"/>
                  <a:gd name="connsiteX58" fmla="*/ 174625 w 438150"/>
                  <a:gd name="connsiteY58" fmla="*/ 155575 h 752475"/>
                  <a:gd name="connsiteX59" fmla="*/ 152400 w 438150"/>
                  <a:gd name="connsiteY59" fmla="*/ 130175 h 752475"/>
                  <a:gd name="connsiteX60" fmla="*/ 161925 w 438150"/>
                  <a:gd name="connsiteY60" fmla="*/ 168275 h 752475"/>
                  <a:gd name="connsiteX61" fmla="*/ 174625 w 438150"/>
                  <a:gd name="connsiteY61" fmla="*/ 200025 h 752475"/>
                  <a:gd name="connsiteX62" fmla="*/ 184150 w 438150"/>
                  <a:gd name="connsiteY62" fmla="*/ 222250 h 752475"/>
                  <a:gd name="connsiteX63" fmla="*/ 212725 w 438150"/>
                  <a:gd name="connsiteY63" fmla="*/ 257175 h 752475"/>
                  <a:gd name="connsiteX64" fmla="*/ 228600 w 438150"/>
                  <a:gd name="connsiteY64" fmla="*/ 282575 h 752475"/>
                  <a:gd name="connsiteX65" fmla="*/ 180975 w 438150"/>
                  <a:gd name="connsiteY65" fmla="*/ 273050 h 752475"/>
                  <a:gd name="connsiteX66" fmla="*/ 174625 w 438150"/>
                  <a:gd name="connsiteY66" fmla="*/ 288925 h 752475"/>
                  <a:gd name="connsiteX67" fmla="*/ 142875 w 438150"/>
                  <a:gd name="connsiteY67" fmla="*/ 266700 h 752475"/>
                  <a:gd name="connsiteX68" fmla="*/ 136525 w 438150"/>
                  <a:gd name="connsiteY68" fmla="*/ 292100 h 752475"/>
                  <a:gd name="connsiteX69" fmla="*/ 155575 w 438150"/>
                  <a:gd name="connsiteY69" fmla="*/ 352425 h 752475"/>
                  <a:gd name="connsiteX70" fmla="*/ 187325 w 438150"/>
                  <a:gd name="connsiteY70" fmla="*/ 371475 h 752475"/>
                  <a:gd name="connsiteX71" fmla="*/ 203200 w 438150"/>
                  <a:gd name="connsiteY71" fmla="*/ 371475 h 752475"/>
                  <a:gd name="connsiteX72" fmla="*/ 168275 w 438150"/>
                  <a:gd name="connsiteY72" fmla="*/ 412750 h 752475"/>
                  <a:gd name="connsiteX73" fmla="*/ 139700 w 438150"/>
                  <a:gd name="connsiteY73" fmla="*/ 441325 h 752475"/>
                  <a:gd name="connsiteX74" fmla="*/ 146050 w 438150"/>
                  <a:gd name="connsiteY74" fmla="*/ 466725 h 752475"/>
                  <a:gd name="connsiteX75" fmla="*/ 168275 w 438150"/>
                  <a:gd name="connsiteY75" fmla="*/ 454025 h 752475"/>
                  <a:gd name="connsiteX76" fmla="*/ 200025 w 438150"/>
                  <a:gd name="connsiteY76" fmla="*/ 450850 h 752475"/>
                  <a:gd name="connsiteX77" fmla="*/ 219075 w 438150"/>
                  <a:gd name="connsiteY77" fmla="*/ 460375 h 752475"/>
                  <a:gd name="connsiteX78" fmla="*/ 257175 w 438150"/>
                  <a:gd name="connsiteY78" fmla="*/ 473075 h 752475"/>
                  <a:gd name="connsiteX79" fmla="*/ 260350 w 438150"/>
                  <a:gd name="connsiteY79" fmla="*/ 504825 h 752475"/>
                  <a:gd name="connsiteX80" fmla="*/ 257175 w 438150"/>
                  <a:gd name="connsiteY80" fmla="*/ 542925 h 752475"/>
                  <a:gd name="connsiteX81" fmla="*/ 244475 w 438150"/>
                  <a:gd name="connsiteY81" fmla="*/ 561975 h 752475"/>
                  <a:gd name="connsiteX82" fmla="*/ 212725 w 438150"/>
                  <a:gd name="connsiteY82" fmla="*/ 571500 h 752475"/>
                  <a:gd name="connsiteX83" fmla="*/ 171450 w 438150"/>
                  <a:gd name="connsiteY83" fmla="*/ 571500 h 752475"/>
                  <a:gd name="connsiteX84" fmla="*/ 171450 w 438150"/>
                  <a:gd name="connsiteY84" fmla="*/ 571500 h 752475"/>
                  <a:gd name="connsiteX85" fmla="*/ 158750 w 438150"/>
                  <a:gd name="connsiteY85" fmla="*/ 596900 h 752475"/>
                  <a:gd name="connsiteX86" fmla="*/ 165100 w 438150"/>
                  <a:gd name="connsiteY86" fmla="*/ 612775 h 752475"/>
                  <a:gd name="connsiteX87" fmla="*/ 203200 w 438150"/>
                  <a:gd name="connsiteY87" fmla="*/ 612775 h 752475"/>
                  <a:gd name="connsiteX88" fmla="*/ 209550 w 438150"/>
                  <a:gd name="connsiteY88" fmla="*/ 600075 h 752475"/>
                  <a:gd name="connsiteX89" fmla="*/ 244475 w 438150"/>
                  <a:gd name="connsiteY89" fmla="*/ 638175 h 752475"/>
                  <a:gd name="connsiteX90" fmla="*/ 260350 w 438150"/>
                  <a:gd name="connsiteY90" fmla="*/ 654050 h 752475"/>
                  <a:gd name="connsiteX91" fmla="*/ 304800 w 438150"/>
                  <a:gd name="connsiteY91" fmla="*/ 644525 h 752475"/>
                  <a:gd name="connsiteX92" fmla="*/ 254000 w 438150"/>
                  <a:gd name="connsiteY92" fmla="*/ 682625 h 752475"/>
                  <a:gd name="connsiteX93" fmla="*/ 190500 w 438150"/>
                  <a:gd name="connsiteY93" fmla="*/ 711200 h 752475"/>
                  <a:gd name="connsiteX94" fmla="*/ 142875 w 438150"/>
                  <a:gd name="connsiteY94" fmla="*/ 733425 h 752475"/>
                  <a:gd name="connsiteX95" fmla="*/ 85725 w 438150"/>
                  <a:gd name="connsiteY95" fmla="*/ 752475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438150" h="752475">
                    <a:moveTo>
                      <a:pt x="85725" y="752475"/>
                    </a:moveTo>
                    <a:lnTo>
                      <a:pt x="50800" y="695325"/>
                    </a:lnTo>
                    <a:lnTo>
                      <a:pt x="92075" y="682625"/>
                    </a:lnTo>
                    <a:lnTo>
                      <a:pt x="104775" y="641350"/>
                    </a:lnTo>
                    <a:lnTo>
                      <a:pt x="104775" y="609600"/>
                    </a:lnTo>
                    <a:lnTo>
                      <a:pt x="104775" y="609600"/>
                    </a:lnTo>
                    <a:lnTo>
                      <a:pt x="50800" y="619125"/>
                    </a:lnTo>
                    <a:lnTo>
                      <a:pt x="41275" y="596900"/>
                    </a:lnTo>
                    <a:lnTo>
                      <a:pt x="69850" y="587375"/>
                    </a:lnTo>
                    <a:lnTo>
                      <a:pt x="41275" y="558800"/>
                    </a:lnTo>
                    <a:lnTo>
                      <a:pt x="19050" y="501650"/>
                    </a:lnTo>
                    <a:lnTo>
                      <a:pt x="22225" y="488950"/>
                    </a:lnTo>
                    <a:lnTo>
                      <a:pt x="22225" y="466725"/>
                    </a:lnTo>
                    <a:lnTo>
                      <a:pt x="34925" y="438150"/>
                    </a:lnTo>
                    <a:lnTo>
                      <a:pt x="31750" y="406400"/>
                    </a:lnTo>
                    <a:lnTo>
                      <a:pt x="31750" y="406400"/>
                    </a:lnTo>
                    <a:lnTo>
                      <a:pt x="60325" y="419100"/>
                    </a:lnTo>
                    <a:lnTo>
                      <a:pt x="92075" y="393700"/>
                    </a:lnTo>
                    <a:lnTo>
                      <a:pt x="41275" y="352425"/>
                    </a:lnTo>
                    <a:lnTo>
                      <a:pt x="44450" y="327025"/>
                    </a:lnTo>
                    <a:lnTo>
                      <a:pt x="44450" y="292100"/>
                    </a:lnTo>
                    <a:lnTo>
                      <a:pt x="44450" y="260350"/>
                    </a:lnTo>
                    <a:lnTo>
                      <a:pt x="34925" y="215900"/>
                    </a:lnTo>
                    <a:lnTo>
                      <a:pt x="47625" y="174625"/>
                    </a:lnTo>
                    <a:lnTo>
                      <a:pt x="66675" y="158750"/>
                    </a:lnTo>
                    <a:lnTo>
                      <a:pt x="66675" y="139700"/>
                    </a:lnTo>
                    <a:lnTo>
                      <a:pt x="28575" y="127000"/>
                    </a:lnTo>
                    <a:lnTo>
                      <a:pt x="0" y="107950"/>
                    </a:lnTo>
                    <a:lnTo>
                      <a:pt x="0" y="63500"/>
                    </a:lnTo>
                    <a:lnTo>
                      <a:pt x="34925" y="31750"/>
                    </a:lnTo>
                    <a:lnTo>
                      <a:pt x="69850" y="47625"/>
                    </a:lnTo>
                    <a:lnTo>
                      <a:pt x="104775" y="28575"/>
                    </a:lnTo>
                    <a:lnTo>
                      <a:pt x="104775" y="28575"/>
                    </a:lnTo>
                    <a:lnTo>
                      <a:pt x="114300" y="0"/>
                    </a:lnTo>
                    <a:lnTo>
                      <a:pt x="146050" y="15875"/>
                    </a:lnTo>
                    <a:lnTo>
                      <a:pt x="174625" y="25400"/>
                    </a:lnTo>
                    <a:lnTo>
                      <a:pt x="219075" y="25400"/>
                    </a:lnTo>
                    <a:lnTo>
                      <a:pt x="209550" y="69850"/>
                    </a:lnTo>
                    <a:lnTo>
                      <a:pt x="206375" y="107950"/>
                    </a:lnTo>
                    <a:lnTo>
                      <a:pt x="225425" y="133350"/>
                    </a:lnTo>
                    <a:lnTo>
                      <a:pt x="250825" y="146050"/>
                    </a:lnTo>
                    <a:lnTo>
                      <a:pt x="288925" y="146050"/>
                    </a:lnTo>
                    <a:lnTo>
                      <a:pt x="307975" y="117475"/>
                    </a:lnTo>
                    <a:lnTo>
                      <a:pt x="320675" y="69850"/>
                    </a:lnTo>
                    <a:lnTo>
                      <a:pt x="342900" y="38100"/>
                    </a:lnTo>
                    <a:lnTo>
                      <a:pt x="387350" y="79375"/>
                    </a:lnTo>
                    <a:lnTo>
                      <a:pt x="412750" y="130175"/>
                    </a:lnTo>
                    <a:lnTo>
                      <a:pt x="412750" y="130175"/>
                    </a:lnTo>
                    <a:lnTo>
                      <a:pt x="390525" y="152400"/>
                    </a:lnTo>
                    <a:lnTo>
                      <a:pt x="431800" y="158750"/>
                    </a:lnTo>
                    <a:lnTo>
                      <a:pt x="438150" y="190500"/>
                    </a:lnTo>
                    <a:lnTo>
                      <a:pt x="393700" y="171450"/>
                    </a:lnTo>
                    <a:lnTo>
                      <a:pt x="346075" y="139700"/>
                    </a:lnTo>
                    <a:lnTo>
                      <a:pt x="342900" y="177800"/>
                    </a:lnTo>
                    <a:lnTo>
                      <a:pt x="346075" y="203200"/>
                    </a:lnTo>
                    <a:lnTo>
                      <a:pt x="304800" y="196850"/>
                    </a:lnTo>
                    <a:lnTo>
                      <a:pt x="263525" y="196850"/>
                    </a:lnTo>
                    <a:lnTo>
                      <a:pt x="219075" y="187325"/>
                    </a:lnTo>
                    <a:lnTo>
                      <a:pt x="174625" y="155575"/>
                    </a:lnTo>
                    <a:lnTo>
                      <a:pt x="152400" y="130175"/>
                    </a:lnTo>
                    <a:lnTo>
                      <a:pt x="161925" y="168275"/>
                    </a:lnTo>
                    <a:lnTo>
                      <a:pt x="174625" y="200025"/>
                    </a:lnTo>
                    <a:lnTo>
                      <a:pt x="184150" y="222250"/>
                    </a:lnTo>
                    <a:lnTo>
                      <a:pt x="212725" y="257175"/>
                    </a:lnTo>
                    <a:lnTo>
                      <a:pt x="228600" y="282575"/>
                    </a:lnTo>
                    <a:lnTo>
                      <a:pt x="180975" y="273050"/>
                    </a:lnTo>
                    <a:lnTo>
                      <a:pt x="174625" y="288925"/>
                    </a:lnTo>
                    <a:lnTo>
                      <a:pt x="142875" y="266700"/>
                    </a:lnTo>
                    <a:lnTo>
                      <a:pt x="136525" y="292100"/>
                    </a:lnTo>
                    <a:lnTo>
                      <a:pt x="155575" y="352425"/>
                    </a:lnTo>
                    <a:lnTo>
                      <a:pt x="187325" y="371475"/>
                    </a:lnTo>
                    <a:lnTo>
                      <a:pt x="203200" y="371475"/>
                    </a:lnTo>
                    <a:lnTo>
                      <a:pt x="168275" y="412750"/>
                    </a:lnTo>
                    <a:lnTo>
                      <a:pt x="139700" y="441325"/>
                    </a:lnTo>
                    <a:lnTo>
                      <a:pt x="146050" y="466725"/>
                    </a:lnTo>
                    <a:lnTo>
                      <a:pt x="168275" y="454025"/>
                    </a:lnTo>
                    <a:lnTo>
                      <a:pt x="200025" y="450850"/>
                    </a:lnTo>
                    <a:lnTo>
                      <a:pt x="219075" y="460375"/>
                    </a:lnTo>
                    <a:lnTo>
                      <a:pt x="257175" y="473075"/>
                    </a:lnTo>
                    <a:lnTo>
                      <a:pt x="260350" y="504825"/>
                    </a:lnTo>
                    <a:lnTo>
                      <a:pt x="257175" y="542925"/>
                    </a:lnTo>
                    <a:lnTo>
                      <a:pt x="244475" y="561975"/>
                    </a:lnTo>
                    <a:lnTo>
                      <a:pt x="212725" y="571500"/>
                    </a:lnTo>
                    <a:lnTo>
                      <a:pt x="171450" y="571500"/>
                    </a:lnTo>
                    <a:lnTo>
                      <a:pt x="171450" y="571500"/>
                    </a:lnTo>
                    <a:lnTo>
                      <a:pt x="158750" y="596900"/>
                    </a:lnTo>
                    <a:lnTo>
                      <a:pt x="165100" y="612775"/>
                    </a:lnTo>
                    <a:lnTo>
                      <a:pt x="203200" y="612775"/>
                    </a:lnTo>
                    <a:lnTo>
                      <a:pt x="209550" y="600075"/>
                    </a:lnTo>
                    <a:lnTo>
                      <a:pt x="244475" y="638175"/>
                    </a:lnTo>
                    <a:lnTo>
                      <a:pt x="260350" y="654050"/>
                    </a:lnTo>
                    <a:lnTo>
                      <a:pt x="304800" y="644525"/>
                    </a:lnTo>
                    <a:lnTo>
                      <a:pt x="254000" y="682625"/>
                    </a:lnTo>
                    <a:lnTo>
                      <a:pt x="190500" y="711200"/>
                    </a:lnTo>
                    <a:lnTo>
                      <a:pt x="142875" y="733425"/>
                    </a:lnTo>
                    <a:lnTo>
                      <a:pt x="85725" y="752475"/>
                    </a:lnTo>
                    <a:close/>
                  </a:path>
                </a:pathLst>
              </a:custGeom>
              <a:solidFill>
                <a:srgbClr val="FD178F">
                  <a:alpha val="7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3264694" y="5841206"/>
                <a:ext cx="902494" cy="352425"/>
              </a:xfrm>
              <a:custGeom>
                <a:avLst/>
                <a:gdLst>
                  <a:gd name="connsiteX0" fmla="*/ 0 w 902494"/>
                  <a:gd name="connsiteY0" fmla="*/ 150019 h 352425"/>
                  <a:gd name="connsiteX1" fmla="*/ 35719 w 902494"/>
                  <a:gd name="connsiteY1" fmla="*/ 219075 h 352425"/>
                  <a:gd name="connsiteX2" fmla="*/ 66675 w 902494"/>
                  <a:gd name="connsiteY2" fmla="*/ 245269 h 352425"/>
                  <a:gd name="connsiteX3" fmla="*/ 83344 w 902494"/>
                  <a:gd name="connsiteY3" fmla="*/ 278607 h 352425"/>
                  <a:gd name="connsiteX4" fmla="*/ 107156 w 902494"/>
                  <a:gd name="connsiteY4" fmla="*/ 311944 h 352425"/>
                  <a:gd name="connsiteX5" fmla="*/ 135731 w 902494"/>
                  <a:gd name="connsiteY5" fmla="*/ 323850 h 352425"/>
                  <a:gd name="connsiteX6" fmla="*/ 185737 w 902494"/>
                  <a:gd name="connsiteY6" fmla="*/ 333375 h 352425"/>
                  <a:gd name="connsiteX7" fmla="*/ 247650 w 902494"/>
                  <a:gd name="connsiteY7" fmla="*/ 333375 h 352425"/>
                  <a:gd name="connsiteX8" fmla="*/ 311944 w 902494"/>
                  <a:gd name="connsiteY8" fmla="*/ 333375 h 352425"/>
                  <a:gd name="connsiteX9" fmla="*/ 321469 w 902494"/>
                  <a:gd name="connsiteY9" fmla="*/ 252413 h 352425"/>
                  <a:gd name="connsiteX10" fmla="*/ 381000 w 902494"/>
                  <a:gd name="connsiteY10" fmla="*/ 276225 h 352425"/>
                  <a:gd name="connsiteX11" fmla="*/ 438150 w 902494"/>
                  <a:gd name="connsiteY11" fmla="*/ 295275 h 352425"/>
                  <a:gd name="connsiteX12" fmla="*/ 473869 w 902494"/>
                  <a:gd name="connsiteY12" fmla="*/ 314325 h 352425"/>
                  <a:gd name="connsiteX13" fmla="*/ 492919 w 902494"/>
                  <a:gd name="connsiteY13" fmla="*/ 323850 h 352425"/>
                  <a:gd name="connsiteX14" fmla="*/ 500062 w 902494"/>
                  <a:gd name="connsiteY14" fmla="*/ 328613 h 352425"/>
                  <a:gd name="connsiteX15" fmla="*/ 547687 w 902494"/>
                  <a:gd name="connsiteY15" fmla="*/ 340519 h 352425"/>
                  <a:gd name="connsiteX16" fmla="*/ 566737 w 902494"/>
                  <a:gd name="connsiteY16" fmla="*/ 347663 h 352425"/>
                  <a:gd name="connsiteX17" fmla="*/ 640556 w 902494"/>
                  <a:gd name="connsiteY17" fmla="*/ 352425 h 352425"/>
                  <a:gd name="connsiteX18" fmla="*/ 700087 w 902494"/>
                  <a:gd name="connsiteY18" fmla="*/ 333375 h 352425"/>
                  <a:gd name="connsiteX19" fmla="*/ 742950 w 902494"/>
                  <a:gd name="connsiteY19" fmla="*/ 295275 h 352425"/>
                  <a:gd name="connsiteX20" fmla="*/ 800100 w 902494"/>
                  <a:gd name="connsiteY20" fmla="*/ 273844 h 352425"/>
                  <a:gd name="connsiteX21" fmla="*/ 850106 w 902494"/>
                  <a:gd name="connsiteY21" fmla="*/ 230982 h 352425"/>
                  <a:gd name="connsiteX22" fmla="*/ 888206 w 902494"/>
                  <a:gd name="connsiteY22" fmla="*/ 180975 h 352425"/>
                  <a:gd name="connsiteX23" fmla="*/ 902494 w 902494"/>
                  <a:gd name="connsiteY23" fmla="*/ 150019 h 352425"/>
                  <a:gd name="connsiteX24" fmla="*/ 878681 w 902494"/>
                  <a:gd name="connsiteY24" fmla="*/ 104775 h 352425"/>
                  <a:gd name="connsiteX25" fmla="*/ 823912 w 902494"/>
                  <a:gd name="connsiteY25" fmla="*/ 85725 h 352425"/>
                  <a:gd name="connsiteX26" fmla="*/ 769144 w 902494"/>
                  <a:gd name="connsiteY26" fmla="*/ 90488 h 352425"/>
                  <a:gd name="connsiteX27" fmla="*/ 721519 w 902494"/>
                  <a:gd name="connsiteY27" fmla="*/ 104775 h 352425"/>
                  <a:gd name="connsiteX28" fmla="*/ 661987 w 902494"/>
                  <a:gd name="connsiteY28" fmla="*/ 107157 h 352425"/>
                  <a:gd name="connsiteX29" fmla="*/ 621506 w 902494"/>
                  <a:gd name="connsiteY29" fmla="*/ 102394 h 352425"/>
                  <a:gd name="connsiteX30" fmla="*/ 566737 w 902494"/>
                  <a:gd name="connsiteY30" fmla="*/ 71438 h 352425"/>
                  <a:gd name="connsiteX31" fmla="*/ 523875 w 902494"/>
                  <a:gd name="connsiteY31" fmla="*/ 30957 h 352425"/>
                  <a:gd name="connsiteX32" fmla="*/ 504825 w 902494"/>
                  <a:gd name="connsiteY32" fmla="*/ 7144 h 352425"/>
                  <a:gd name="connsiteX33" fmla="*/ 438150 w 902494"/>
                  <a:gd name="connsiteY33" fmla="*/ 0 h 352425"/>
                  <a:gd name="connsiteX34" fmla="*/ 383381 w 902494"/>
                  <a:gd name="connsiteY34" fmla="*/ 16669 h 352425"/>
                  <a:gd name="connsiteX35" fmla="*/ 335756 w 902494"/>
                  <a:gd name="connsiteY35" fmla="*/ 28575 h 352425"/>
                  <a:gd name="connsiteX36" fmla="*/ 297656 w 902494"/>
                  <a:gd name="connsiteY36" fmla="*/ 52388 h 352425"/>
                  <a:gd name="connsiteX37" fmla="*/ 266700 w 902494"/>
                  <a:gd name="connsiteY37" fmla="*/ 73819 h 352425"/>
                  <a:gd name="connsiteX38" fmla="*/ 228600 w 902494"/>
                  <a:gd name="connsiteY38" fmla="*/ 104775 h 352425"/>
                  <a:gd name="connsiteX39" fmla="*/ 0 w 902494"/>
                  <a:gd name="connsiteY39" fmla="*/ 150019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02494" h="352425">
                    <a:moveTo>
                      <a:pt x="0" y="150019"/>
                    </a:moveTo>
                    <a:lnTo>
                      <a:pt x="35719" y="219075"/>
                    </a:lnTo>
                    <a:lnTo>
                      <a:pt x="66675" y="245269"/>
                    </a:lnTo>
                    <a:lnTo>
                      <a:pt x="83344" y="278607"/>
                    </a:lnTo>
                    <a:lnTo>
                      <a:pt x="107156" y="311944"/>
                    </a:lnTo>
                    <a:lnTo>
                      <a:pt x="135731" y="323850"/>
                    </a:lnTo>
                    <a:lnTo>
                      <a:pt x="185737" y="333375"/>
                    </a:lnTo>
                    <a:lnTo>
                      <a:pt x="247650" y="333375"/>
                    </a:lnTo>
                    <a:lnTo>
                      <a:pt x="311944" y="333375"/>
                    </a:lnTo>
                    <a:lnTo>
                      <a:pt x="321469" y="252413"/>
                    </a:lnTo>
                    <a:lnTo>
                      <a:pt x="381000" y="276225"/>
                    </a:lnTo>
                    <a:lnTo>
                      <a:pt x="438150" y="295275"/>
                    </a:lnTo>
                    <a:lnTo>
                      <a:pt x="473869" y="314325"/>
                    </a:lnTo>
                    <a:cubicBezTo>
                      <a:pt x="480219" y="317500"/>
                      <a:pt x="486686" y="320450"/>
                      <a:pt x="492919" y="323850"/>
                    </a:cubicBezTo>
                    <a:cubicBezTo>
                      <a:pt x="495431" y="325220"/>
                      <a:pt x="500062" y="328613"/>
                      <a:pt x="500062" y="328613"/>
                    </a:cubicBezTo>
                    <a:lnTo>
                      <a:pt x="547687" y="340519"/>
                    </a:lnTo>
                    <a:lnTo>
                      <a:pt x="566737" y="347663"/>
                    </a:lnTo>
                    <a:lnTo>
                      <a:pt x="640556" y="352425"/>
                    </a:lnTo>
                    <a:lnTo>
                      <a:pt x="700087" y="333375"/>
                    </a:lnTo>
                    <a:lnTo>
                      <a:pt x="742950" y="295275"/>
                    </a:lnTo>
                    <a:lnTo>
                      <a:pt x="800100" y="273844"/>
                    </a:lnTo>
                    <a:lnTo>
                      <a:pt x="850106" y="230982"/>
                    </a:lnTo>
                    <a:lnTo>
                      <a:pt x="888206" y="180975"/>
                    </a:lnTo>
                    <a:lnTo>
                      <a:pt x="902494" y="150019"/>
                    </a:lnTo>
                    <a:lnTo>
                      <a:pt x="878681" y="104775"/>
                    </a:lnTo>
                    <a:lnTo>
                      <a:pt x="823912" y="85725"/>
                    </a:lnTo>
                    <a:lnTo>
                      <a:pt x="769144" y="90488"/>
                    </a:lnTo>
                    <a:lnTo>
                      <a:pt x="721519" y="104775"/>
                    </a:lnTo>
                    <a:lnTo>
                      <a:pt x="661987" y="107157"/>
                    </a:lnTo>
                    <a:lnTo>
                      <a:pt x="621506" y="102394"/>
                    </a:lnTo>
                    <a:lnTo>
                      <a:pt x="566737" y="71438"/>
                    </a:lnTo>
                    <a:lnTo>
                      <a:pt x="523875" y="30957"/>
                    </a:lnTo>
                    <a:lnTo>
                      <a:pt x="504825" y="7144"/>
                    </a:lnTo>
                    <a:lnTo>
                      <a:pt x="438150" y="0"/>
                    </a:lnTo>
                    <a:lnTo>
                      <a:pt x="383381" y="16669"/>
                    </a:lnTo>
                    <a:lnTo>
                      <a:pt x="335756" y="28575"/>
                    </a:lnTo>
                    <a:lnTo>
                      <a:pt x="297656" y="52388"/>
                    </a:lnTo>
                    <a:lnTo>
                      <a:pt x="266700" y="73819"/>
                    </a:lnTo>
                    <a:lnTo>
                      <a:pt x="228600" y="104775"/>
                    </a:lnTo>
                    <a:lnTo>
                      <a:pt x="0" y="150019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3276600" y="5855494"/>
                <a:ext cx="595313" cy="226219"/>
              </a:xfrm>
              <a:custGeom>
                <a:avLst/>
                <a:gdLst>
                  <a:gd name="connsiteX0" fmla="*/ 0 w 595313"/>
                  <a:gd name="connsiteY0" fmla="*/ 147637 h 226219"/>
                  <a:gd name="connsiteX1" fmla="*/ 21431 w 595313"/>
                  <a:gd name="connsiteY1" fmla="*/ 178594 h 226219"/>
                  <a:gd name="connsiteX2" fmla="*/ 69056 w 595313"/>
                  <a:gd name="connsiteY2" fmla="*/ 188119 h 226219"/>
                  <a:gd name="connsiteX3" fmla="*/ 123825 w 595313"/>
                  <a:gd name="connsiteY3" fmla="*/ 195262 h 226219"/>
                  <a:gd name="connsiteX4" fmla="*/ 171450 w 595313"/>
                  <a:gd name="connsiteY4" fmla="*/ 197644 h 226219"/>
                  <a:gd name="connsiteX5" fmla="*/ 202406 w 595313"/>
                  <a:gd name="connsiteY5" fmla="*/ 197644 h 226219"/>
                  <a:gd name="connsiteX6" fmla="*/ 261938 w 595313"/>
                  <a:gd name="connsiteY6" fmla="*/ 197644 h 226219"/>
                  <a:gd name="connsiteX7" fmla="*/ 314325 w 595313"/>
                  <a:gd name="connsiteY7" fmla="*/ 192881 h 226219"/>
                  <a:gd name="connsiteX8" fmla="*/ 340519 w 595313"/>
                  <a:gd name="connsiteY8" fmla="*/ 159544 h 226219"/>
                  <a:gd name="connsiteX9" fmla="*/ 361950 w 595313"/>
                  <a:gd name="connsiteY9" fmla="*/ 142875 h 226219"/>
                  <a:gd name="connsiteX10" fmla="*/ 407194 w 595313"/>
                  <a:gd name="connsiteY10" fmla="*/ 142875 h 226219"/>
                  <a:gd name="connsiteX11" fmla="*/ 461963 w 595313"/>
                  <a:gd name="connsiteY11" fmla="*/ 171450 h 226219"/>
                  <a:gd name="connsiteX12" fmla="*/ 490538 w 595313"/>
                  <a:gd name="connsiteY12" fmla="*/ 204787 h 226219"/>
                  <a:gd name="connsiteX13" fmla="*/ 511969 w 595313"/>
                  <a:gd name="connsiteY13" fmla="*/ 226219 h 226219"/>
                  <a:gd name="connsiteX14" fmla="*/ 523875 w 595313"/>
                  <a:gd name="connsiteY14" fmla="*/ 223837 h 226219"/>
                  <a:gd name="connsiteX15" fmla="*/ 523875 w 595313"/>
                  <a:gd name="connsiteY15" fmla="*/ 200025 h 226219"/>
                  <a:gd name="connsiteX16" fmla="*/ 581025 w 595313"/>
                  <a:gd name="connsiteY16" fmla="*/ 197644 h 226219"/>
                  <a:gd name="connsiteX17" fmla="*/ 571500 w 595313"/>
                  <a:gd name="connsiteY17" fmla="*/ 185737 h 226219"/>
                  <a:gd name="connsiteX18" fmla="*/ 531019 w 595313"/>
                  <a:gd name="connsiteY18" fmla="*/ 171450 h 226219"/>
                  <a:gd name="connsiteX19" fmla="*/ 511969 w 595313"/>
                  <a:gd name="connsiteY19" fmla="*/ 133350 h 226219"/>
                  <a:gd name="connsiteX20" fmla="*/ 531019 w 595313"/>
                  <a:gd name="connsiteY20" fmla="*/ 121444 h 226219"/>
                  <a:gd name="connsiteX21" fmla="*/ 552450 w 595313"/>
                  <a:gd name="connsiteY21" fmla="*/ 130969 h 226219"/>
                  <a:gd name="connsiteX22" fmla="*/ 559594 w 595313"/>
                  <a:gd name="connsiteY22" fmla="*/ 133350 h 226219"/>
                  <a:gd name="connsiteX23" fmla="*/ 571500 w 595313"/>
                  <a:gd name="connsiteY23" fmla="*/ 133350 h 226219"/>
                  <a:gd name="connsiteX24" fmla="*/ 571500 w 595313"/>
                  <a:gd name="connsiteY24" fmla="*/ 133350 h 226219"/>
                  <a:gd name="connsiteX25" fmla="*/ 595313 w 595313"/>
                  <a:gd name="connsiteY25" fmla="*/ 111919 h 226219"/>
                  <a:gd name="connsiteX26" fmla="*/ 545306 w 595313"/>
                  <a:gd name="connsiteY26" fmla="*/ 52387 h 226219"/>
                  <a:gd name="connsiteX27" fmla="*/ 500063 w 595313"/>
                  <a:gd name="connsiteY27" fmla="*/ 0 h 226219"/>
                  <a:gd name="connsiteX28" fmla="*/ 440531 w 595313"/>
                  <a:gd name="connsiteY28" fmla="*/ 0 h 226219"/>
                  <a:gd name="connsiteX29" fmla="*/ 383381 w 595313"/>
                  <a:gd name="connsiteY29" fmla="*/ 0 h 226219"/>
                  <a:gd name="connsiteX30" fmla="*/ 319088 w 595313"/>
                  <a:gd name="connsiteY30" fmla="*/ 30956 h 226219"/>
                  <a:gd name="connsiteX31" fmla="*/ 276225 w 595313"/>
                  <a:gd name="connsiteY31" fmla="*/ 50006 h 226219"/>
                  <a:gd name="connsiteX32" fmla="*/ 247650 w 595313"/>
                  <a:gd name="connsiteY32" fmla="*/ 76200 h 226219"/>
                  <a:gd name="connsiteX33" fmla="*/ 247650 w 595313"/>
                  <a:gd name="connsiteY33" fmla="*/ 97631 h 226219"/>
                  <a:gd name="connsiteX34" fmla="*/ 230981 w 595313"/>
                  <a:gd name="connsiteY34" fmla="*/ 126206 h 226219"/>
                  <a:gd name="connsiteX35" fmla="*/ 183356 w 595313"/>
                  <a:gd name="connsiteY35" fmla="*/ 126206 h 226219"/>
                  <a:gd name="connsiteX36" fmla="*/ 142875 w 595313"/>
                  <a:gd name="connsiteY36" fmla="*/ 126206 h 226219"/>
                  <a:gd name="connsiteX37" fmla="*/ 71438 w 595313"/>
                  <a:gd name="connsiteY37" fmla="*/ 126206 h 226219"/>
                  <a:gd name="connsiteX38" fmla="*/ 0 w 595313"/>
                  <a:gd name="connsiteY38" fmla="*/ 147637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5313" h="226219">
                    <a:moveTo>
                      <a:pt x="0" y="147637"/>
                    </a:moveTo>
                    <a:lnTo>
                      <a:pt x="21431" y="178594"/>
                    </a:lnTo>
                    <a:lnTo>
                      <a:pt x="69056" y="188119"/>
                    </a:lnTo>
                    <a:lnTo>
                      <a:pt x="123825" y="195262"/>
                    </a:lnTo>
                    <a:lnTo>
                      <a:pt x="171450" y="197644"/>
                    </a:lnTo>
                    <a:lnTo>
                      <a:pt x="202406" y="197644"/>
                    </a:lnTo>
                    <a:lnTo>
                      <a:pt x="261938" y="197644"/>
                    </a:lnTo>
                    <a:lnTo>
                      <a:pt x="314325" y="192881"/>
                    </a:lnTo>
                    <a:lnTo>
                      <a:pt x="340519" y="159544"/>
                    </a:lnTo>
                    <a:lnTo>
                      <a:pt x="361950" y="142875"/>
                    </a:lnTo>
                    <a:lnTo>
                      <a:pt x="407194" y="142875"/>
                    </a:lnTo>
                    <a:lnTo>
                      <a:pt x="461963" y="171450"/>
                    </a:lnTo>
                    <a:lnTo>
                      <a:pt x="490538" y="204787"/>
                    </a:lnTo>
                    <a:lnTo>
                      <a:pt x="511969" y="226219"/>
                    </a:lnTo>
                    <a:lnTo>
                      <a:pt x="523875" y="223837"/>
                    </a:lnTo>
                    <a:lnTo>
                      <a:pt x="523875" y="200025"/>
                    </a:lnTo>
                    <a:lnTo>
                      <a:pt x="581025" y="197644"/>
                    </a:lnTo>
                    <a:lnTo>
                      <a:pt x="571500" y="185737"/>
                    </a:lnTo>
                    <a:lnTo>
                      <a:pt x="531019" y="171450"/>
                    </a:lnTo>
                    <a:lnTo>
                      <a:pt x="511969" y="133350"/>
                    </a:lnTo>
                    <a:lnTo>
                      <a:pt x="531019" y="121444"/>
                    </a:lnTo>
                    <a:cubicBezTo>
                      <a:pt x="538163" y="124619"/>
                      <a:pt x="545234" y="127962"/>
                      <a:pt x="552450" y="130969"/>
                    </a:cubicBezTo>
                    <a:cubicBezTo>
                      <a:pt x="554767" y="131934"/>
                      <a:pt x="557103" y="133039"/>
                      <a:pt x="559594" y="133350"/>
                    </a:cubicBezTo>
                    <a:cubicBezTo>
                      <a:pt x="563532" y="133842"/>
                      <a:pt x="567531" y="133350"/>
                      <a:pt x="571500" y="133350"/>
                    </a:cubicBezTo>
                    <a:lnTo>
                      <a:pt x="571500" y="133350"/>
                    </a:lnTo>
                    <a:lnTo>
                      <a:pt x="595313" y="111919"/>
                    </a:lnTo>
                    <a:lnTo>
                      <a:pt x="545306" y="52387"/>
                    </a:lnTo>
                    <a:lnTo>
                      <a:pt x="500063" y="0"/>
                    </a:lnTo>
                    <a:lnTo>
                      <a:pt x="440531" y="0"/>
                    </a:lnTo>
                    <a:lnTo>
                      <a:pt x="383381" y="0"/>
                    </a:lnTo>
                    <a:lnTo>
                      <a:pt x="319088" y="30956"/>
                    </a:lnTo>
                    <a:lnTo>
                      <a:pt x="276225" y="50006"/>
                    </a:lnTo>
                    <a:lnTo>
                      <a:pt x="247650" y="76200"/>
                    </a:lnTo>
                    <a:lnTo>
                      <a:pt x="247650" y="97631"/>
                    </a:lnTo>
                    <a:lnTo>
                      <a:pt x="230981" y="126206"/>
                    </a:lnTo>
                    <a:lnTo>
                      <a:pt x="183356" y="126206"/>
                    </a:lnTo>
                    <a:lnTo>
                      <a:pt x="142875" y="126206"/>
                    </a:lnTo>
                    <a:lnTo>
                      <a:pt x="71438" y="126206"/>
                    </a:lnTo>
                    <a:lnTo>
                      <a:pt x="0" y="147637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3629025" y="5953125"/>
                <a:ext cx="504825" cy="216694"/>
              </a:xfrm>
              <a:custGeom>
                <a:avLst/>
                <a:gdLst>
                  <a:gd name="connsiteX0" fmla="*/ 0 w 504825"/>
                  <a:gd name="connsiteY0" fmla="*/ 76200 h 216694"/>
                  <a:gd name="connsiteX1" fmla="*/ 45244 w 504825"/>
                  <a:gd name="connsiteY1" fmla="*/ 138113 h 216694"/>
                  <a:gd name="connsiteX2" fmla="*/ 107156 w 504825"/>
                  <a:gd name="connsiteY2" fmla="*/ 173831 h 216694"/>
                  <a:gd name="connsiteX3" fmla="*/ 173831 w 504825"/>
                  <a:gd name="connsiteY3" fmla="*/ 197644 h 216694"/>
                  <a:gd name="connsiteX4" fmla="*/ 242888 w 504825"/>
                  <a:gd name="connsiteY4" fmla="*/ 216694 h 216694"/>
                  <a:gd name="connsiteX5" fmla="*/ 292894 w 504825"/>
                  <a:gd name="connsiteY5" fmla="*/ 200025 h 216694"/>
                  <a:gd name="connsiteX6" fmla="*/ 342900 w 504825"/>
                  <a:gd name="connsiteY6" fmla="*/ 171450 h 216694"/>
                  <a:gd name="connsiteX7" fmla="*/ 407194 w 504825"/>
                  <a:gd name="connsiteY7" fmla="*/ 135731 h 216694"/>
                  <a:gd name="connsiteX8" fmla="*/ 469106 w 504825"/>
                  <a:gd name="connsiteY8" fmla="*/ 76200 h 216694"/>
                  <a:gd name="connsiteX9" fmla="*/ 504825 w 504825"/>
                  <a:gd name="connsiteY9" fmla="*/ 35719 h 216694"/>
                  <a:gd name="connsiteX10" fmla="*/ 490538 w 504825"/>
                  <a:gd name="connsiteY10" fmla="*/ 0 h 216694"/>
                  <a:gd name="connsiteX11" fmla="*/ 466725 w 504825"/>
                  <a:gd name="connsiteY11" fmla="*/ 0 h 216694"/>
                  <a:gd name="connsiteX12" fmla="*/ 416719 w 504825"/>
                  <a:gd name="connsiteY12" fmla="*/ 7144 h 216694"/>
                  <a:gd name="connsiteX13" fmla="*/ 304800 w 504825"/>
                  <a:gd name="connsiteY13" fmla="*/ 19050 h 216694"/>
                  <a:gd name="connsiteX14" fmla="*/ 245269 w 504825"/>
                  <a:gd name="connsiteY14" fmla="*/ 21431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04825" h="216694">
                    <a:moveTo>
                      <a:pt x="0" y="76200"/>
                    </a:moveTo>
                    <a:lnTo>
                      <a:pt x="45244" y="138113"/>
                    </a:lnTo>
                    <a:lnTo>
                      <a:pt x="107156" y="173831"/>
                    </a:lnTo>
                    <a:lnTo>
                      <a:pt x="173831" y="197644"/>
                    </a:lnTo>
                    <a:lnTo>
                      <a:pt x="242888" y="216694"/>
                    </a:lnTo>
                    <a:lnTo>
                      <a:pt x="292894" y="200025"/>
                    </a:lnTo>
                    <a:lnTo>
                      <a:pt x="342900" y="171450"/>
                    </a:lnTo>
                    <a:lnTo>
                      <a:pt x="407194" y="135731"/>
                    </a:lnTo>
                    <a:lnTo>
                      <a:pt x="469106" y="76200"/>
                    </a:lnTo>
                    <a:lnTo>
                      <a:pt x="504825" y="35719"/>
                    </a:lnTo>
                    <a:lnTo>
                      <a:pt x="490538" y="0"/>
                    </a:lnTo>
                    <a:lnTo>
                      <a:pt x="466725" y="0"/>
                    </a:lnTo>
                    <a:lnTo>
                      <a:pt x="416719" y="7144"/>
                    </a:lnTo>
                    <a:lnTo>
                      <a:pt x="304800" y="19050"/>
                    </a:lnTo>
                    <a:lnTo>
                      <a:pt x="245269" y="21431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00" name="Callout 1"/>
          <p:cNvSpPr/>
          <p:nvPr/>
        </p:nvSpPr>
        <p:spPr>
          <a:xfrm>
            <a:off x="2853212" y="1328355"/>
            <a:ext cx="5366677" cy="2823149"/>
          </a:xfrm>
          <a:custGeom>
            <a:avLst/>
            <a:gdLst>
              <a:gd name="connsiteX0" fmla="*/ 0 w 6337300"/>
              <a:gd name="connsiteY0" fmla="*/ 3225800 h 3543300"/>
              <a:gd name="connsiteX1" fmla="*/ 177800 w 6337300"/>
              <a:gd name="connsiteY1" fmla="*/ 2857500 h 3543300"/>
              <a:gd name="connsiteX2" fmla="*/ 292100 w 6337300"/>
              <a:gd name="connsiteY2" fmla="*/ 2755900 h 3543300"/>
              <a:gd name="connsiteX3" fmla="*/ 419100 w 6337300"/>
              <a:gd name="connsiteY3" fmla="*/ 2743200 h 3543300"/>
              <a:gd name="connsiteX4" fmla="*/ 558800 w 6337300"/>
              <a:gd name="connsiteY4" fmla="*/ 2755900 h 3543300"/>
              <a:gd name="connsiteX5" fmla="*/ 723900 w 6337300"/>
              <a:gd name="connsiteY5" fmla="*/ 2755900 h 3543300"/>
              <a:gd name="connsiteX6" fmla="*/ 660400 w 6337300"/>
              <a:gd name="connsiteY6" fmla="*/ 2667000 h 3543300"/>
              <a:gd name="connsiteX7" fmla="*/ 647700 w 6337300"/>
              <a:gd name="connsiteY7" fmla="*/ 2565400 h 3543300"/>
              <a:gd name="connsiteX8" fmla="*/ 838200 w 6337300"/>
              <a:gd name="connsiteY8" fmla="*/ 2565400 h 3543300"/>
              <a:gd name="connsiteX9" fmla="*/ 1130300 w 6337300"/>
              <a:gd name="connsiteY9" fmla="*/ 2489200 h 3543300"/>
              <a:gd name="connsiteX10" fmla="*/ 1320800 w 6337300"/>
              <a:gd name="connsiteY10" fmla="*/ 2438400 h 3543300"/>
              <a:gd name="connsiteX11" fmla="*/ 1320800 w 6337300"/>
              <a:gd name="connsiteY11" fmla="*/ 2438400 h 3543300"/>
              <a:gd name="connsiteX12" fmla="*/ 1117600 w 6337300"/>
              <a:gd name="connsiteY12" fmla="*/ 1816100 h 3543300"/>
              <a:gd name="connsiteX13" fmla="*/ 1079500 w 6337300"/>
              <a:gd name="connsiteY13" fmla="*/ 1498600 h 3543300"/>
              <a:gd name="connsiteX14" fmla="*/ 1193800 w 6337300"/>
              <a:gd name="connsiteY14" fmla="*/ 1016000 h 3543300"/>
              <a:gd name="connsiteX15" fmla="*/ 1473200 w 6337300"/>
              <a:gd name="connsiteY15" fmla="*/ 558800 h 3543300"/>
              <a:gd name="connsiteX16" fmla="*/ 1752600 w 6337300"/>
              <a:gd name="connsiteY16" fmla="*/ 381000 h 3543300"/>
              <a:gd name="connsiteX17" fmla="*/ 1955800 w 6337300"/>
              <a:gd name="connsiteY17" fmla="*/ 228600 h 3543300"/>
              <a:gd name="connsiteX18" fmla="*/ 2374900 w 6337300"/>
              <a:gd name="connsiteY18" fmla="*/ 139700 h 3543300"/>
              <a:gd name="connsiteX19" fmla="*/ 2959100 w 6337300"/>
              <a:gd name="connsiteY19" fmla="*/ 50800 h 3543300"/>
              <a:gd name="connsiteX20" fmla="*/ 3454400 w 6337300"/>
              <a:gd name="connsiteY20" fmla="*/ 25400 h 3543300"/>
              <a:gd name="connsiteX21" fmla="*/ 3886200 w 6337300"/>
              <a:gd name="connsiteY21" fmla="*/ 12700 h 3543300"/>
              <a:gd name="connsiteX22" fmla="*/ 4279900 w 6337300"/>
              <a:gd name="connsiteY22" fmla="*/ 0 h 3543300"/>
              <a:gd name="connsiteX23" fmla="*/ 4749800 w 6337300"/>
              <a:gd name="connsiteY23" fmla="*/ 76200 h 3543300"/>
              <a:gd name="connsiteX24" fmla="*/ 5245100 w 6337300"/>
              <a:gd name="connsiteY24" fmla="*/ 177800 h 3543300"/>
              <a:gd name="connsiteX25" fmla="*/ 5676900 w 6337300"/>
              <a:gd name="connsiteY25" fmla="*/ 342900 h 3543300"/>
              <a:gd name="connsiteX26" fmla="*/ 6032500 w 6337300"/>
              <a:gd name="connsiteY26" fmla="*/ 546100 h 3543300"/>
              <a:gd name="connsiteX27" fmla="*/ 6184900 w 6337300"/>
              <a:gd name="connsiteY27" fmla="*/ 787400 h 3543300"/>
              <a:gd name="connsiteX28" fmla="*/ 6286500 w 6337300"/>
              <a:gd name="connsiteY28" fmla="*/ 1282700 h 3543300"/>
              <a:gd name="connsiteX29" fmla="*/ 6337300 w 6337300"/>
              <a:gd name="connsiteY29" fmla="*/ 1689100 h 3543300"/>
              <a:gd name="connsiteX30" fmla="*/ 6286500 w 6337300"/>
              <a:gd name="connsiteY30" fmla="*/ 2108200 h 3543300"/>
              <a:gd name="connsiteX31" fmla="*/ 6159500 w 6337300"/>
              <a:gd name="connsiteY31" fmla="*/ 2501900 h 3543300"/>
              <a:gd name="connsiteX32" fmla="*/ 5778500 w 6337300"/>
              <a:gd name="connsiteY32" fmla="*/ 2895600 h 3543300"/>
              <a:gd name="connsiteX33" fmla="*/ 5384800 w 6337300"/>
              <a:gd name="connsiteY33" fmla="*/ 3162300 h 3543300"/>
              <a:gd name="connsiteX34" fmla="*/ 5181600 w 6337300"/>
              <a:gd name="connsiteY34" fmla="*/ 3352800 h 3543300"/>
              <a:gd name="connsiteX35" fmla="*/ 4889500 w 6337300"/>
              <a:gd name="connsiteY35" fmla="*/ 3467100 h 3543300"/>
              <a:gd name="connsiteX36" fmla="*/ 4483100 w 6337300"/>
              <a:gd name="connsiteY36" fmla="*/ 3492500 h 3543300"/>
              <a:gd name="connsiteX37" fmla="*/ 3556000 w 6337300"/>
              <a:gd name="connsiteY37" fmla="*/ 3543300 h 3543300"/>
              <a:gd name="connsiteX38" fmla="*/ 2921000 w 6337300"/>
              <a:gd name="connsiteY38" fmla="*/ 3517900 h 3543300"/>
              <a:gd name="connsiteX39" fmla="*/ 2476500 w 6337300"/>
              <a:gd name="connsiteY39" fmla="*/ 3340100 h 3543300"/>
              <a:gd name="connsiteX40" fmla="*/ 2044700 w 6337300"/>
              <a:gd name="connsiteY40" fmla="*/ 3187700 h 3543300"/>
              <a:gd name="connsiteX41" fmla="*/ 1790700 w 6337300"/>
              <a:gd name="connsiteY41" fmla="*/ 2997200 h 3543300"/>
              <a:gd name="connsiteX42" fmla="*/ 1447800 w 6337300"/>
              <a:gd name="connsiteY42" fmla="*/ 2654300 h 3543300"/>
              <a:gd name="connsiteX43" fmla="*/ 1371600 w 6337300"/>
              <a:gd name="connsiteY43" fmla="*/ 2552700 h 3543300"/>
              <a:gd name="connsiteX44" fmla="*/ 1003300 w 6337300"/>
              <a:gd name="connsiteY44" fmla="*/ 2578100 h 3543300"/>
              <a:gd name="connsiteX45" fmla="*/ 812800 w 6337300"/>
              <a:gd name="connsiteY45" fmla="*/ 2679700 h 3543300"/>
              <a:gd name="connsiteX46" fmla="*/ 800100 w 6337300"/>
              <a:gd name="connsiteY46" fmla="*/ 2908300 h 3543300"/>
              <a:gd name="connsiteX47" fmla="*/ 749300 w 6337300"/>
              <a:gd name="connsiteY47" fmla="*/ 2933700 h 3543300"/>
              <a:gd name="connsiteX48" fmla="*/ 660400 w 6337300"/>
              <a:gd name="connsiteY48" fmla="*/ 2857500 h 3543300"/>
              <a:gd name="connsiteX49" fmla="*/ 457200 w 6337300"/>
              <a:gd name="connsiteY49" fmla="*/ 2832100 h 3543300"/>
              <a:gd name="connsiteX50" fmla="*/ 241300 w 6337300"/>
              <a:gd name="connsiteY50" fmla="*/ 2882900 h 3543300"/>
              <a:gd name="connsiteX51" fmla="*/ 0 w 6337300"/>
              <a:gd name="connsiteY51" fmla="*/ 32258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337300" h="3543300">
                <a:moveTo>
                  <a:pt x="0" y="3225800"/>
                </a:moveTo>
                <a:lnTo>
                  <a:pt x="177800" y="2857500"/>
                </a:lnTo>
                <a:lnTo>
                  <a:pt x="292100" y="2755900"/>
                </a:lnTo>
                <a:lnTo>
                  <a:pt x="419100" y="2743200"/>
                </a:lnTo>
                <a:lnTo>
                  <a:pt x="558800" y="2755900"/>
                </a:lnTo>
                <a:lnTo>
                  <a:pt x="723900" y="2755900"/>
                </a:lnTo>
                <a:lnTo>
                  <a:pt x="660400" y="2667000"/>
                </a:lnTo>
                <a:lnTo>
                  <a:pt x="647700" y="2565400"/>
                </a:lnTo>
                <a:lnTo>
                  <a:pt x="838200" y="2565400"/>
                </a:lnTo>
                <a:lnTo>
                  <a:pt x="1130300" y="2489200"/>
                </a:lnTo>
                <a:lnTo>
                  <a:pt x="1320800" y="2438400"/>
                </a:lnTo>
                <a:lnTo>
                  <a:pt x="1320800" y="2438400"/>
                </a:lnTo>
                <a:lnTo>
                  <a:pt x="1117600" y="1816100"/>
                </a:lnTo>
                <a:lnTo>
                  <a:pt x="1079500" y="1498600"/>
                </a:lnTo>
                <a:lnTo>
                  <a:pt x="1193800" y="1016000"/>
                </a:lnTo>
                <a:lnTo>
                  <a:pt x="1473200" y="558800"/>
                </a:lnTo>
                <a:lnTo>
                  <a:pt x="1752600" y="381000"/>
                </a:lnTo>
                <a:lnTo>
                  <a:pt x="1955800" y="228600"/>
                </a:lnTo>
                <a:lnTo>
                  <a:pt x="2374900" y="139700"/>
                </a:lnTo>
                <a:lnTo>
                  <a:pt x="2959100" y="50800"/>
                </a:lnTo>
                <a:lnTo>
                  <a:pt x="3454400" y="25400"/>
                </a:lnTo>
                <a:lnTo>
                  <a:pt x="3886200" y="12700"/>
                </a:lnTo>
                <a:lnTo>
                  <a:pt x="4279900" y="0"/>
                </a:lnTo>
                <a:lnTo>
                  <a:pt x="4749800" y="76200"/>
                </a:lnTo>
                <a:lnTo>
                  <a:pt x="5245100" y="177800"/>
                </a:lnTo>
                <a:lnTo>
                  <a:pt x="5676900" y="342900"/>
                </a:lnTo>
                <a:lnTo>
                  <a:pt x="6032500" y="546100"/>
                </a:lnTo>
                <a:lnTo>
                  <a:pt x="6184900" y="787400"/>
                </a:lnTo>
                <a:lnTo>
                  <a:pt x="6286500" y="1282700"/>
                </a:lnTo>
                <a:lnTo>
                  <a:pt x="6337300" y="1689100"/>
                </a:lnTo>
                <a:lnTo>
                  <a:pt x="6286500" y="2108200"/>
                </a:lnTo>
                <a:lnTo>
                  <a:pt x="6159500" y="2501900"/>
                </a:lnTo>
                <a:lnTo>
                  <a:pt x="5778500" y="2895600"/>
                </a:lnTo>
                <a:lnTo>
                  <a:pt x="5384800" y="3162300"/>
                </a:lnTo>
                <a:lnTo>
                  <a:pt x="5181600" y="3352800"/>
                </a:lnTo>
                <a:lnTo>
                  <a:pt x="4889500" y="3467100"/>
                </a:lnTo>
                <a:lnTo>
                  <a:pt x="4483100" y="3492500"/>
                </a:lnTo>
                <a:lnTo>
                  <a:pt x="3556000" y="3543300"/>
                </a:lnTo>
                <a:lnTo>
                  <a:pt x="2921000" y="3517900"/>
                </a:lnTo>
                <a:lnTo>
                  <a:pt x="2476500" y="3340100"/>
                </a:lnTo>
                <a:lnTo>
                  <a:pt x="2044700" y="3187700"/>
                </a:lnTo>
                <a:lnTo>
                  <a:pt x="1790700" y="2997200"/>
                </a:lnTo>
                <a:lnTo>
                  <a:pt x="1447800" y="2654300"/>
                </a:lnTo>
                <a:lnTo>
                  <a:pt x="1371600" y="2552700"/>
                </a:lnTo>
                <a:lnTo>
                  <a:pt x="1003300" y="2578100"/>
                </a:lnTo>
                <a:lnTo>
                  <a:pt x="812800" y="2679700"/>
                </a:lnTo>
                <a:lnTo>
                  <a:pt x="800100" y="2908300"/>
                </a:lnTo>
                <a:lnTo>
                  <a:pt x="749300" y="2933700"/>
                </a:lnTo>
                <a:lnTo>
                  <a:pt x="660400" y="2857500"/>
                </a:lnTo>
                <a:lnTo>
                  <a:pt x="457200" y="2832100"/>
                </a:lnTo>
                <a:lnTo>
                  <a:pt x="241300" y="2882900"/>
                </a:lnTo>
                <a:lnTo>
                  <a:pt x="0" y="32258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 1"/>
          <p:cNvSpPr/>
          <p:nvPr/>
        </p:nvSpPr>
        <p:spPr>
          <a:xfrm>
            <a:off x="5203339" y="1407038"/>
            <a:ext cx="17427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HE WORE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iller" panose="04020404031007020602" pitchFamily="82" charset="0"/>
            </a:endParaRPr>
          </a:p>
        </p:txBody>
      </p:sp>
      <p:sp>
        <p:nvSpPr>
          <p:cNvPr id="102" name="Text 2"/>
          <p:cNvSpPr/>
          <p:nvPr/>
        </p:nvSpPr>
        <p:spPr>
          <a:xfrm>
            <a:off x="5148363" y="1827762"/>
            <a:ext cx="1976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" panose="00000400000000000000" pitchFamily="2" charset="0"/>
              </a:rPr>
              <a:t>BLACK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aster" panose="00000400000000000000" pitchFamily="2" charset="0"/>
            </a:endParaRPr>
          </a:p>
        </p:txBody>
      </p:sp>
      <p:sp>
        <p:nvSpPr>
          <p:cNvPr id="103" name="Text 3"/>
          <p:cNvSpPr/>
          <p:nvPr/>
        </p:nvSpPr>
        <p:spPr>
          <a:xfrm>
            <a:off x="4913021" y="2624703"/>
            <a:ext cx="23503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AND I WORE</a:t>
            </a:r>
          </a:p>
        </p:txBody>
      </p:sp>
      <p:sp>
        <p:nvSpPr>
          <p:cNvPr id="104" name="Text 4"/>
          <p:cNvSpPr/>
          <p:nvPr/>
        </p:nvSpPr>
        <p:spPr>
          <a:xfrm>
            <a:off x="4992171" y="3098529"/>
            <a:ext cx="2207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 Shadow" panose="02000506020000020004" pitchFamily="2" charset="0"/>
              </a:rPr>
              <a:t>WHITE</a:t>
            </a:r>
          </a:p>
        </p:txBody>
      </p:sp>
      <p:grpSp>
        <p:nvGrpSpPr>
          <p:cNvPr id="22" name="Callout 2">
            <a:extLst>
              <a:ext uri="{FF2B5EF4-FFF2-40B4-BE49-F238E27FC236}">
                <a16:creationId xmlns:a16="http://schemas.microsoft.com/office/drawing/2014/main" id="{947AC903-E3FF-4E6C-8ACC-5BD551A6135C}"/>
              </a:ext>
            </a:extLst>
          </p:cNvPr>
          <p:cNvGrpSpPr/>
          <p:nvPr/>
        </p:nvGrpSpPr>
        <p:grpSpPr>
          <a:xfrm>
            <a:off x="2720898" y="3657600"/>
            <a:ext cx="6689894" cy="2374924"/>
            <a:chOff x="2720898" y="3657600"/>
            <a:chExt cx="6689894" cy="2374924"/>
          </a:xfrm>
        </p:grpSpPr>
        <p:sp>
          <p:nvSpPr>
            <p:cNvPr id="14" name="Callout 2"/>
            <p:cNvSpPr/>
            <p:nvPr/>
          </p:nvSpPr>
          <p:spPr>
            <a:xfrm>
              <a:off x="2875048" y="3880628"/>
              <a:ext cx="6535744" cy="215189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720898" y="3657600"/>
              <a:ext cx="959004" cy="557561"/>
            </a:xfrm>
            <a:custGeom>
              <a:avLst/>
              <a:gdLst>
                <a:gd name="connsiteX0" fmla="*/ 0 w 959004"/>
                <a:gd name="connsiteY0" fmla="*/ 0 h 557561"/>
                <a:gd name="connsiteX1" fmla="*/ 334536 w 959004"/>
                <a:gd name="connsiteY1" fmla="*/ 301083 h 557561"/>
                <a:gd name="connsiteX2" fmla="*/ 568712 w 959004"/>
                <a:gd name="connsiteY2" fmla="*/ 301083 h 557561"/>
                <a:gd name="connsiteX3" fmla="*/ 769434 w 959004"/>
                <a:gd name="connsiteY3" fmla="*/ 557561 h 557561"/>
                <a:gd name="connsiteX4" fmla="*/ 959004 w 959004"/>
                <a:gd name="connsiteY4" fmla="*/ 468351 h 557561"/>
                <a:gd name="connsiteX5" fmla="*/ 657922 w 959004"/>
                <a:gd name="connsiteY5" fmla="*/ 289932 h 557561"/>
                <a:gd name="connsiteX6" fmla="*/ 535258 w 959004"/>
                <a:gd name="connsiteY6" fmla="*/ 178420 h 557561"/>
                <a:gd name="connsiteX7" fmla="*/ 345687 w 959004"/>
                <a:gd name="connsiteY7" fmla="*/ 211873 h 557561"/>
                <a:gd name="connsiteX8" fmla="*/ 0 w 959004"/>
                <a:gd name="connsiteY8" fmla="*/ 0 h 557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9004" h="557561">
                  <a:moveTo>
                    <a:pt x="0" y="0"/>
                  </a:moveTo>
                  <a:lnTo>
                    <a:pt x="334536" y="301083"/>
                  </a:lnTo>
                  <a:lnTo>
                    <a:pt x="568712" y="301083"/>
                  </a:lnTo>
                  <a:lnTo>
                    <a:pt x="769434" y="557561"/>
                  </a:lnTo>
                  <a:lnTo>
                    <a:pt x="959004" y="468351"/>
                  </a:lnTo>
                  <a:lnTo>
                    <a:pt x="657922" y="289932"/>
                  </a:lnTo>
                  <a:lnTo>
                    <a:pt x="535258" y="178420"/>
                  </a:lnTo>
                  <a:lnTo>
                    <a:pt x="345687" y="21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 5"/>
          <p:cNvSpPr txBox="1"/>
          <p:nvPr/>
        </p:nvSpPr>
        <p:spPr>
          <a:xfrm>
            <a:off x="3321901" y="4135273"/>
            <a:ext cx="5482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hiller" panose="04020404031007020602" pitchFamily="82" charset="0"/>
              </a:rPr>
              <a:t>HE</a:t>
            </a:r>
            <a:r>
              <a:rPr lang="en-US" dirty="0"/>
              <a:t>   </a:t>
            </a:r>
            <a:r>
              <a:rPr lang="en-US" sz="6000" b="1" dirty="0">
                <a:latin typeface="Chiller" panose="04020404031007020602" pitchFamily="82" charset="0"/>
              </a:rPr>
              <a:t>WOULD</a:t>
            </a:r>
            <a:r>
              <a:rPr lang="en-US" sz="2000" b="1" dirty="0"/>
              <a:t> </a:t>
            </a:r>
            <a:r>
              <a:rPr lang="en-US" sz="3600" dirty="0">
                <a:latin typeface="Chiller" panose="04020404031007020602" pitchFamily="82" charset="0"/>
              </a:rPr>
              <a:t>ALWAYS </a:t>
            </a:r>
            <a:r>
              <a:rPr lang="en-US" sz="6000" b="1" dirty="0">
                <a:latin typeface="Chiller" panose="04020404031007020602" pitchFamily="82" charset="0"/>
              </a:rPr>
              <a:t>WIN</a:t>
            </a:r>
          </a:p>
          <a:p>
            <a:pPr algn="ctr"/>
            <a:r>
              <a:rPr lang="en-US" sz="4800" b="1" dirty="0">
                <a:ln>
                  <a:solidFill>
                    <a:srgbClr val="FF0000"/>
                  </a:solidFill>
                </a:ln>
                <a:latin typeface="Chiller" panose="04020404031007020602" pitchFamily="82" charset="0"/>
              </a:rPr>
              <a:t>THE </a:t>
            </a:r>
            <a:r>
              <a:rPr lang="en-US" sz="6000" b="1" dirty="0">
                <a:ln>
                  <a:solidFill>
                    <a:srgbClr val="FF0000"/>
                  </a:solidFill>
                </a:ln>
                <a:latin typeface="Chiller" panose="04020404031007020602" pitchFamily="82" charset="0"/>
              </a:rPr>
              <a:t>FIGHT</a:t>
            </a:r>
            <a:endParaRPr lang="en-US" sz="4800" b="1" dirty="0">
              <a:ln>
                <a:solidFill>
                  <a:srgbClr val="FF0000"/>
                </a:solidFill>
              </a:ln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31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0.0793 -0.25857 " pathEditMode="relative" rAng="0" ptsTypes="AA">
                                      <p:cBhvr>
                                        <p:cTn id="6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29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48000" decel="5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0.50977 -0.49421 " pathEditMode="relative" rAng="0" ptsTypes="AA">
                                      <p:cBhvr>
                                        <p:cTn id="8" dur="74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95" y="-2472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40000" decel="4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59259E-6 L 0.2095 -0.76644 " pathEditMode="relative" rAng="0" ptsTypes="AA">
                                      <p:cBhvr>
                                        <p:cTn id="10" dur="7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383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47000" decel="4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44444E-6 L -0.15416 -0.61459 " pathEditMode="relative" rAng="0" ptsTypes="AA">
                                      <p:cBhvr>
                                        <p:cTn id="12" dur="7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8" y="-307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0793 -0.25856 " pathEditMode="relative" rAng="0" ptsTypes="AA">
                                      <p:cBhvr>
                                        <p:cTn id="14" dur="6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294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6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96296E-6 L 0.05364 -0.17292 " pathEditMode="relative" rAng="0" ptsTypes="AA">
                                      <p:cBhvr>
                                        <p:cTn id="20" dur="6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" y="-865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70833E-6 -2.96296E-6 L 0.0595 -0.1699 " pathEditMode="relative" rAng="0" ptsTypes="AA">
                                      <p:cBhvr>
                                        <p:cTn id="34" dur="7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-849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3.7037E-6 L 0.04778 -0.18079 " pathEditMode="relative" rAng="0" ptsTypes="AA">
                                      <p:cBhvr>
                                        <p:cTn id="36" dur="76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-905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Motion origin="layout" path="M 1.04167E-6 7.40741E-7 L 0.05169 -0.19769 " pathEditMode="relative" rAng="0" ptsTypes="AA">
                                      <p:cBhvr>
                                        <p:cTn id="38" dur="76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8" y="-988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04375 -0.17037 " pathEditMode="relative" rAng="0" ptsTypes="AA">
                                      <p:cBhvr>
                                        <p:cTn id="40" dur="76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851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grpId="1" nodeType="withEffect">
                                  <p:stCondLst>
                                    <p:cond delay="37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Motion origin="layout" path="M 4.375E-6 -2.96296E-6 L 0.17799 -0.20787 " pathEditMode="relative" rAng="0" ptsTypes="AA">
                                      <p:cBhvr>
                                        <p:cTn id="45" dur="3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80" y="-1094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6" presetClass="path" presetSubtype="0" accel="50000" decel="5000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-3.95833E-6 4.44444E-6 L 0.17149 -0.18635 " pathEditMode="relative" rAng="0" ptsTypes="AA">
                                      <p:cBhvr>
                                        <p:cTn id="50" dur="3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68" y="-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0" grpId="1" animBg="1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4" grpId="1"/>
      <p:bldP spid="19" grpId="0"/>
      <p:bldP spid="19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274</Words>
  <Application>Microsoft Office PowerPoint</Application>
  <PresentationFormat>Widescreen</PresentationFormat>
  <Paragraphs>57</Paragraphs>
  <Slides>4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6" baseType="lpstr">
      <vt:lpstr>Agent Orange</vt:lpstr>
      <vt:lpstr>Allura</vt:lpstr>
      <vt:lpstr>Arial</vt:lpstr>
      <vt:lpstr>Calibri</vt:lpstr>
      <vt:lpstr>Calibri Light</vt:lpstr>
      <vt:lpstr>Chiller</vt:lpstr>
      <vt:lpstr>Coaster</vt:lpstr>
      <vt:lpstr>Coaster Shadow</vt:lpstr>
      <vt:lpstr>Comic Sans MS</vt:lpstr>
      <vt:lpstr>Rakoon Personal Use</vt:lpstr>
      <vt:lpstr>Segoe Print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232</cp:revision>
  <dcterms:created xsi:type="dcterms:W3CDTF">2015-12-06T14:26:51Z</dcterms:created>
  <dcterms:modified xsi:type="dcterms:W3CDTF">2023-07-18T04:36:58Z</dcterms:modified>
</cp:coreProperties>
</file>