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1"/>
    <a:srgbClr val="002060"/>
    <a:srgbClr val="FFE697"/>
    <a:srgbClr val="FFFFFF"/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81040" autoAdjust="0"/>
  </p:normalViewPr>
  <p:slideViewPr>
    <p:cSldViewPr snapToGrid="0">
      <p:cViewPr>
        <p:scale>
          <a:sx n="66" d="100"/>
          <a:sy n="66" d="100"/>
        </p:scale>
        <p:origin x="149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4A88D-5DDB-4038-AFD1-99526E0A9730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7B4C7-2908-4F30-B07E-D3230A3942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2011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  <a:p>
            <a:r>
              <a:rPr lang="en-IN" b="1" dirty="0"/>
              <a:t>PayPal: rajivkohli@msn.com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B4C7-2908-4F30-B07E-D3230A3942D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93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59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57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5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62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650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789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46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1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4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0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7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3918B-11C5-4C46-932B-BE2169D618F7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A5B77-EE25-42E8-8987-0A9EC62E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2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1179142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1261160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0218599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10300617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9244824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9326842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8307153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8389171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7417929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499947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468404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6550422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506932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5588950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4546389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4628407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596422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3678440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2645388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2727406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1719126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1801144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734710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816728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-241295" y="-276247"/>
            <a:ext cx="1116281" cy="754083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-159277" y="-176442"/>
            <a:ext cx="911551" cy="7540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184651" y="3241838"/>
            <a:ext cx="320449" cy="3204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708713" y="3229138"/>
            <a:ext cx="320449" cy="3204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ircle: Hollow 19"/>
          <p:cNvSpPr/>
          <p:nvPr/>
        </p:nvSpPr>
        <p:spPr>
          <a:xfrm>
            <a:off x="3490344" y="823344"/>
            <a:ext cx="5211312" cy="5211312"/>
          </a:xfrm>
          <a:prstGeom prst="donut">
            <a:avLst>
              <a:gd name="adj" fmla="val 287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Circle: Hollow 35"/>
          <p:cNvSpPr/>
          <p:nvPr/>
        </p:nvSpPr>
        <p:spPr>
          <a:xfrm>
            <a:off x="3490344" y="823344"/>
            <a:ext cx="5211312" cy="5211312"/>
          </a:xfrm>
          <a:prstGeom prst="donut">
            <a:avLst>
              <a:gd name="adj" fmla="val 452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ircle: Hollow 17"/>
          <p:cNvSpPr/>
          <p:nvPr/>
        </p:nvSpPr>
        <p:spPr>
          <a:xfrm>
            <a:off x="3218778" y="551778"/>
            <a:ext cx="5754444" cy="5754444"/>
          </a:xfrm>
          <a:prstGeom prst="donut">
            <a:avLst>
              <a:gd name="adj" fmla="val 230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Circle: Hollow 34"/>
          <p:cNvSpPr/>
          <p:nvPr/>
        </p:nvSpPr>
        <p:spPr>
          <a:xfrm>
            <a:off x="3143250" y="476250"/>
            <a:ext cx="5905500" cy="5905500"/>
          </a:xfrm>
          <a:prstGeom prst="donut">
            <a:avLst>
              <a:gd name="adj" fmla="val 39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972739" y="2122743"/>
            <a:ext cx="287082" cy="2870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214555" y="1950481"/>
            <a:ext cx="287082" cy="2870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32809" y="1892968"/>
            <a:ext cx="287082" cy="2870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104230" y="1892968"/>
            <a:ext cx="291566" cy="29156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flipH="1" flipV="1">
            <a:off x="6581077" y="2167755"/>
            <a:ext cx="148336" cy="1483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972739" y="2719379"/>
            <a:ext cx="287082" cy="2870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190687" y="4434636"/>
            <a:ext cx="287082" cy="2870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702621" y="4578177"/>
            <a:ext cx="287082" cy="2870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210618" y="4578177"/>
            <a:ext cx="287082" cy="2870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360516" y="693516"/>
            <a:ext cx="5470968" cy="5470968"/>
          </a:xfrm>
          <a:prstGeom prst="ellipse">
            <a:avLst/>
          </a:prstGeom>
          <a:noFill/>
          <a:ln w="155575">
            <a:solidFill>
              <a:schemeClr val="accent1">
                <a:lumMod val="60000"/>
                <a:lumOff val="40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336648" y="1669648"/>
            <a:ext cx="3518704" cy="3518704"/>
          </a:xfrm>
          <a:prstGeom prst="ellipse">
            <a:avLst/>
          </a:prstGeom>
          <a:solidFill>
            <a:srgbClr val="FFD3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flipH="1">
            <a:off x="4671321" y="3587524"/>
            <a:ext cx="122464" cy="1224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72045" y="3707486"/>
            <a:ext cx="148234" cy="14823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/>
          <p:cNvSpPr/>
          <p:nvPr/>
        </p:nvSpPr>
        <p:spPr>
          <a:xfrm>
            <a:off x="3276600" y="617314"/>
            <a:ext cx="2819400" cy="5621560"/>
          </a:xfrm>
          <a:custGeom>
            <a:avLst/>
            <a:gdLst>
              <a:gd name="connsiteX0" fmla="*/ 2819400 w 2819400"/>
              <a:gd name="connsiteY0" fmla="*/ 0 h 5621560"/>
              <a:gd name="connsiteX1" fmla="*/ 2819400 w 2819400"/>
              <a:gd name="connsiteY1" fmla="*/ 130814 h 5621560"/>
              <a:gd name="connsiteX2" fmla="*/ 130814 w 2819400"/>
              <a:gd name="connsiteY2" fmla="*/ 2810780 h 5621560"/>
              <a:gd name="connsiteX3" fmla="*/ 2819400 w 2819400"/>
              <a:gd name="connsiteY3" fmla="*/ 5490746 h 5621560"/>
              <a:gd name="connsiteX4" fmla="*/ 2819400 w 2819400"/>
              <a:gd name="connsiteY4" fmla="*/ 5621560 h 5621560"/>
              <a:gd name="connsiteX5" fmla="*/ 0 w 2819400"/>
              <a:gd name="connsiteY5" fmla="*/ 2810780 h 5621560"/>
              <a:gd name="connsiteX6" fmla="*/ 2819400 w 2819400"/>
              <a:gd name="connsiteY6" fmla="*/ 0 h 562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5621560">
                <a:moveTo>
                  <a:pt x="2819400" y="0"/>
                </a:moveTo>
                <a:lnTo>
                  <a:pt x="2819400" y="130814"/>
                </a:lnTo>
                <a:cubicBezTo>
                  <a:pt x="1334535" y="130814"/>
                  <a:pt x="130814" y="1330676"/>
                  <a:pt x="130814" y="2810780"/>
                </a:cubicBezTo>
                <a:cubicBezTo>
                  <a:pt x="130814" y="4290884"/>
                  <a:pt x="1334535" y="5490746"/>
                  <a:pt x="2819400" y="5490746"/>
                </a:cubicBezTo>
                <a:lnTo>
                  <a:pt x="2819400" y="5621560"/>
                </a:lnTo>
                <a:cubicBezTo>
                  <a:pt x="1262288" y="5621560"/>
                  <a:pt x="0" y="4363131"/>
                  <a:pt x="0" y="2810780"/>
                </a:cubicBezTo>
                <a:cubicBezTo>
                  <a:pt x="0" y="1258429"/>
                  <a:pt x="1262288" y="0"/>
                  <a:pt x="28194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22"/>
          <p:cNvSpPr/>
          <p:nvPr/>
        </p:nvSpPr>
        <p:spPr>
          <a:xfrm>
            <a:off x="6104230" y="618635"/>
            <a:ext cx="2811170" cy="5620732"/>
          </a:xfrm>
          <a:custGeom>
            <a:avLst/>
            <a:gdLst>
              <a:gd name="connsiteX0" fmla="*/ 0 w 2811170"/>
              <a:gd name="connsiteY0" fmla="*/ 0 h 5620732"/>
              <a:gd name="connsiteX1" fmla="*/ 280038 w 2811170"/>
              <a:gd name="connsiteY1" fmla="*/ 14098 h 5620732"/>
              <a:gd name="connsiteX2" fmla="*/ 2811170 w 2811170"/>
              <a:gd name="connsiteY2" fmla="*/ 2810366 h 5620732"/>
              <a:gd name="connsiteX3" fmla="*/ 280038 w 2811170"/>
              <a:gd name="connsiteY3" fmla="*/ 5606634 h 5620732"/>
              <a:gd name="connsiteX4" fmla="*/ 0 w 2811170"/>
              <a:gd name="connsiteY4" fmla="*/ 5620732 h 5620732"/>
              <a:gd name="connsiteX5" fmla="*/ 0 w 2811170"/>
              <a:gd name="connsiteY5" fmla="*/ 5489918 h 5620732"/>
              <a:gd name="connsiteX6" fmla="*/ 266662 w 2811170"/>
              <a:gd name="connsiteY6" fmla="*/ 5476496 h 5620732"/>
              <a:gd name="connsiteX7" fmla="*/ 2680356 w 2811170"/>
              <a:gd name="connsiteY7" fmla="*/ 2810366 h 5620732"/>
              <a:gd name="connsiteX8" fmla="*/ 266662 w 2811170"/>
              <a:gd name="connsiteY8" fmla="*/ 144237 h 5620732"/>
              <a:gd name="connsiteX9" fmla="*/ 0 w 2811170"/>
              <a:gd name="connsiteY9" fmla="*/ 130814 h 562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1170" h="5620732">
                <a:moveTo>
                  <a:pt x="0" y="0"/>
                </a:moveTo>
                <a:lnTo>
                  <a:pt x="280038" y="14098"/>
                </a:lnTo>
                <a:cubicBezTo>
                  <a:pt x="1701737" y="158038"/>
                  <a:pt x="2811170" y="1355037"/>
                  <a:pt x="2811170" y="2810366"/>
                </a:cubicBezTo>
                <a:cubicBezTo>
                  <a:pt x="2811170" y="4265695"/>
                  <a:pt x="1701737" y="5462694"/>
                  <a:pt x="280038" y="5606634"/>
                </a:cubicBezTo>
                <a:lnTo>
                  <a:pt x="0" y="5620732"/>
                </a:lnTo>
                <a:lnTo>
                  <a:pt x="0" y="5489918"/>
                </a:lnTo>
                <a:lnTo>
                  <a:pt x="266662" y="5476496"/>
                </a:lnTo>
                <a:cubicBezTo>
                  <a:pt x="1622398" y="5339255"/>
                  <a:pt x="2680356" y="4197964"/>
                  <a:pt x="2680356" y="2810366"/>
                </a:cubicBezTo>
                <a:cubicBezTo>
                  <a:pt x="2680356" y="1422769"/>
                  <a:pt x="1622398" y="281478"/>
                  <a:pt x="266662" y="144237"/>
                </a:cubicBezTo>
                <a:lnTo>
                  <a:pt x="0" y="1308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: Shape 23"/>
          <p:cNvSpPr/>
          <p:nvPr/>
        </p:nvSpPr>
        <p:spPr>
          <a:xfrm>
            <a:off x="3276600" y="615993"/>
            <a:ext cx="2819400" cy="5621560"/>
          </a:xfrm>
          <a:custGeom>
            <a:avLst/>
            <a:gdLst>
              <a:gd name="connsiteX0" fmla="*/ 2819400 w 2819400"/>
              <a:gd name="connsiteY0" fmla="*/ 0 h 5621560"/>
              <a:gd name="connsiteX1" fmla="*/ 2819400 w 2819400"/>
              <a:gd name="connsiteY1" fmla="*/ 130814 h 5621560"/>
              <a:gd name="connsiteX2" fmla="*/ 130814 w 2819400"/>
              <a:gd name="connsiteY2" fmla="*/ 2810780 h 5621560"/>
              <a:gd name="connsiteX3" fmla="*/ 2819400 w 2819400"/>
              <a:gd name="connsiteY3" fmla="*/ 5490746 h 5621560"/>
              <a:gd name="connsiteX4" fmla="*/ 2819400 w 2819400"/>
              <a:gd name="connsiteY4" fmla="*/ 5621560 h 5621560"/>
              <a:gd name="connsiteX5" fmla="*/ 0 w 2819400"/>
              <a:gd name="connsiteY5" fmla="*/ 2810780 h 5621560"/>
              <a:gd name="connsiteX6" fmla="*/ 2819400 w 2819400"/>
              <a:gd name="connsiteY6" fmla="*/ 0 h 562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5621560">
                <a:moveTo>
                  <a:pt x="2819400" y="0"/>
                </a:moveTo>
                <a:lnTo>
                  <a:pt x="2819400" y="130814"/>
                </a:lnTo>
                <a:cubicBezTo>
                  <a:pt x="1334535" y="130814"/>
                  <a:pt x="130814" y="1330676"/>
                  <a:pt x="130814" y="2810780"/>
                </a:cubicBezTo>
                <a:cubicBezTo>
                  <a:pt x="130814" y="4290884"/>
                  <a:pt x="1334535" y="5490746"/>
                  <a:pt x="2819400" y="5490746"/>
                </a:cubicBezTo>
                <a:lnTo>
                  <a:pt x="2819400" y="5621560"/>
                </a:lnTo>
                <a:cubicBezTo>
                  <a:pt x="1262288" y="5621560"/>
                  <a:pt x="0" y="4363131"/>
                  <a:pt x="0" y="2810780"/>
                </a:cubicBezTo>
                <a:cubicBezTo>
                  <a:pt x="0" y="1258429"/>
                  <a:pt x="1262288" y="0"/>
                  <a:pt x="281940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eeform: Shape 24"/>
          <p:cNvSpPr/>
          <p:nvPr/>
        </p:nvSpPr>
        <p:spPr>
          <a:xfrm>
            <a:off x="6104230" y="617314"/>
            <a:ext cx="2811170" cy="5620732"/>
          </a:xfrm>
          <a:custGeom>
            <a:avLst/>
            <a:gdLst>
              <a:gd name="connsiteX0" fmla="*/ 0 w 2811170"/>
              <a:gd name="connsiteY0" fmla="*/ 0 h 5620732"/>
              <a:gd name="connsiteX1" fmla="*/ 280038 w 2811170"/>
              <a:gd name="connsiteY1" fmla="*/ 14098 h 5620732"/>
              <a:gd name="connsiteX2" fmla="*/ 2811170 w 2811170"/>
              <a:gd name="connsiteY2" fmla="*/ 2810366 h 5620732"/>
              <a:gd name="connsiteX3" fmla="*/ 280038 w 2811170"/>
              <a:gd name="connsiteY3" fmla="*/ 5606634 h 5620732"/>
              <a:gd name="connsiteX4" fmla="*/ 0 w 2811170"/>
              <a:gd name="connsiteY4" fmla="*/ 5620732 h 5620732"/>
              <a:gd name="connsiteX5" fmla="*/ 0 w 2811170"/>
              <a:gd name="connsiteY5" fmla="*/ 5489918 h 5620732"/>
              <a:gd name="connsiteX6" fmla="*/ 266662 w 2811170"/>
              <a:gd name="connsiteY6" fmla="*/ 5476496 h 5620732"/>
              <a:gd name="connsiteX7" fmla="*/ 2680356 w 2811170"/>
              <a:gd name="connsiteY7" fmla="*/ 2810366 h 5620732"/>
              <a:gd name="connsiteX8" fmla="*/ 266662 w 2811170"/>
              <a:gd name="connsiteY8" fmla="*/ 144237 h 5620732"/>
              <a:gd name="connsiteX9" fmla="*/ 0 w 2811170"/>
              <a:gd name="connsiteY9" fmla="*/ 130814 h 562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1170" h="5620732">
                <a:moveTo>
                  <a:pt x="0" y="0"/>
                </a:moveTo>
                <a:lnTo>
                  <a:pt x="280038" y="14098"/>
                </a:lnTo>
                <a:cubicBezTo>
                  <a:pt x="1701737" y="158038"/>
                  <a:pt x="2811170" y="1355037"/>
                  <a:pt x="2811170" y="2810366"/>
                </a:cubicBezTo>
                <a:cubicBezTo>
                  <a:pt x="2811170" y="4265695"/>
                  <a:pt x="1701737" y="5462694"/>
                  <a:pt x="280038" y="5606634"/>
                </a:cubicBezTo>
                <a:lnTo>
                  <a:pt x="0" y="5620732"/>
                </a:lnTo>
                <a:lnTo>
                  <a:pt x="0" y="5489918"/>
                </a:lnTo>
                <a:lnTo>
                  <a:pt x="266662" y="5476496"/>
                </a:lnTo>
                <a:cubicBezTo>
                  <a:pt x="1622398" y="5339255"/>
                  <a:pt x="2680356" y="4197964"/>
                  <a:pt x="2680356" y="2810366"/>
                </a:cubicBezTo>
                <a:cubicBezTo>
                  <a:pt x="2680356" y="1422769"/>
                  <a:pt x="1622398" y="281478"/>
                  <a:pt x="266662" y="144237"/>
                </a:cubicBezTo>
                <a:lnTo>
                  <a:pt x="0" y="1308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Freeform: Shape 25"/>
          <p:cNvSpPr/>
          <p:nvPr/>
        </p:nvSpPr>
        <p:spPr>
          <a:xfrm>
            <a:off x="4272768" y="1668326"/>
            <a:ext cx="1765410" cy="3520025"/>
          </a:xfrm>
          <a:custGeom>
            <a:avLst/>
            <a:gdLst>
              <a:gd name="connsiteX0" fmla="*/ 2819400 w 2819400"/>
              <a:gd name="connsiteY0" fmla="*/ 0 h 5621560"/>
              <a:gd name="connsiteX1" fmla="*/ 2819400 w 2819400"/>
              <a:gd name="connsiteY1" fmla="*/ 130814 h 5621560"/>
              <a:gd name="connsiteX2" fmla="*/ 130814 w 2819400"/>
              <a:gd name="connsiteY2" fmla="*/ 2810780 h 5621560"/>
              <a:gd name="connsiteX3" fmla="*/ 2819400 w 2819400"/>
              <a:gd name="connsiteY3" fmla="*/ 5490746 h 5621560"/>
              <a:gd name="connsiteX4" fmla="*/ 2819400 w 2819400"/>
              <a:gd name="connsiteY4" fmla="*/ 5621560 h 5621560"/>
              <a:gd name="connsiteX5" fmla="*/ 0 w 2819400"/>
              <a:gd name="connsiteY5" fmla="*/ 2810780 h 5621560"/>
              <a:gd name="connsiteX6" fmla="*/ 2819400 w 2819400"/>
              <a:gd name="connsiteY6" fmla="*/ 0 h 562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5621560">
                <a:moveTo>
                  <a:pt x="2819400" y="0"/>
                </a:moveTo>
                <a:lnTo>
                  <a:pt x="2819400" y="130814"/>
                </a:lnTo>
                <a:cubicBezTo>
                  <a:pt x="1334535" y="130814"/>
                  <a:pt x="130814" y="1330676"/>
                  <a:pt x="130814" y="2810780"/>
                </a:cubicBezTo>
                <a:cubicBezTo>
                  <a:pt x="130814" y="4290884"/>
                  <a:pt x="1334535" y="5490746"/>
                  <a:pt x="2819400" y="5490746"/>
                </a:cubicBezTo>
                <a:lnTo>
                  <a:pt x="2819400" y="5621560"/>
                </a:lnTo>
                <a:cubicBezTo>
                  <a:pt x="1262288" y="5621560"/>
                  <a:pt x="0" y="4363131"/>
                  <a:pt x="0" y="2810780"/>
                </a:cubicBezTo>
                <a:cubicBezTo>
                  <a:pt x="0" y="1258429"/>
                  <a:pt x="1262288" y="0"/>
                  <a:pt x="281940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Freeform: Shape 26"/>
          <p:cNvSpPr/>
          <p:nvPr/>
        </p:nvSpPr>
        <p:spPr>
          <a:xfrm>
            <a:off x="6041082" y="1666760"/>
            <a:ext cx="1865649" cy="3520026"/>
          </a:xfrm>
          <a:custGeom>
            <a:avLst/>
            <a:gdLst>
              <a:gd name="connsiteX0" fmla="*/ 0 w 2811170"/>
              <a:gd name="connsiteY0" fmla="*/ 0 h 5620732"/>
              <a:gd name="connsiteX1" fmla="*/ 280038 w 2811170"/>
              <a:gd name="connsiteY1" fmla="*/ 14098 h 5620732"/>
              <a:gd name="connsiteX2" fmla="*/ 2811170 w 2811170"/>
              <a:gd name="connsiteY2" fmla="*/ 2810366 h 5620732"/>
              <a:gd name="connsiteX3" fmla="*/ 280038 w 2811170"/>
              <a:gd name="connsiteY3" fmla="*/ 5606634 h 5620732"/>
              <a:gd name="connsiteX4" fmla="*/ 0 w 2811170"/>
              <a:gd name="connsiteY4" fmla="*/ 5620732 h 5620732"/>
              <a:gd name="connsiteX5" fmla="*/ 0 w 2811170"/>
              <a:gd name="connsiteY5" fmla="*/ 5489918 h 5620732"/>
              <a:gd name="connsiteX6" fmla="*/ 266662 w 2811170"/>
              <a:gd name="connsiteY6" fmla="*/ 5476496 h 5620732"/>
              <a:gd name="connsiteX7" fmla="*/ 2680356 w 2811170"/>
              <a:gd name="connsiteY7" fmla="*/ 2810366 h 5620732"/>
              <a:gd name="connsiteX8" fmla="*/ 266662 w 2811170"/>
              <a:gd name="connsiteY8" fmla="*/ 144237 h 5620732"/>
              <a:gd name="connsiteX9" fmla="*/ 0 w 2811170"/>
              <a:gd name="connsiteY9" fmla="*/ 130814 h 562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1170" h="5620732">
                <a:moveTo>
                  <a:pt x="0" y="0"/>
                </a:moveTo>
                <a:lnTo>
                  <a:pt x="280038" y="14098"/>
                </a:lnTo>
                <a:cubicBezTo>
                  <a:pt x="1701737" y="158038"/>
                  <a:pt x="2811170" y="1355037"/>
                  <a:pt x="2811170" y="2810366"/>
                </a:cubicBezTo>
                <a:cubicBezTo>
                  <a:pt x="2811170" y="4265695"/>
                  <a:pt x="1701737" y="5462694"/>
                  <a:pt x="280038" y="5606634"/>
                </a:cubicBezTo>
                <a:lnTo>
                  <a:pt x="0" y="5620732"/>
                </a:lnTo>
                <a:lnTo>
                  <a:pt x="0" y="5489918"/>
                </a:lnTo>
                <a:lnTo>
                  <a:pt x="266662" y="5476496"/>
                </a:lnTo>
                <a:cubicBezTo>
                  <a:pt x="1622398" y="5339255"/>
                  <a:pt x="2680356" y="4197964"/>
                  <a:pt x="2680356" y="2810366"/>
                </a:cubicBezTo>
                <a:cubicBezTo>
                  <a:pt x="2680356" y="1422769"/>
                  <a:pt x="1622398" y="281478"/>
                  <a:pt x="266662" y="144237"/>
                </a:cubicBezTo>
                <a:lnTo>
                  <a:pt x="0" y="1308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Freeform: Shape 27"/>
          <p:cNvSpPr/>
          <p:nvPr/>
        </p:nvSpPr>
        <p:spPr>
          <a:xfrm>
            <a:off x="4272768" y="1665194"/>
            <a:ext cx="1780083" cy="3521592"/>
          </a:xfrm>
          <a:custGeom>
            <a:avLst/>
            <a:gdLst>
              <a:gd name="connsiteX0" fmla="*/ 2819400 w 2819400"/>
              <a:gd name="connsiteY0" fmla="*/ 0 h 5621560"/>
              <a:gd name="connsiteX1" fmla="*/ 2819400 w 2819400"/>
              <a:gd name="connsiteY1" fmla="*/ 130814 h 5621560"/>
              <a:gd name="connsiteX2" fmla="*/ 130814 w 2819400"/>
              <a:gd name="connsiteY2" fmla="*/ 2810780 h 5621560"/>
              <a:gd name="connsiteX3" fmla="*/ 2819400 w 2819400"/>
              <a:gd name="connsiteY3" fmla="*/ 5490746 h 5621560"/>
              <a:gd name="connsiteX4" fmla="*/ 2819400 w 2819400"/>
              <a:gd name="connsiteY4" fmla="*/ 5621560 h 5621560"/>
              <a:gd name="connsiteX5" fmla="*/ 0 w 2819400"/>
              <a:gd name="connsiteY5" fmla="*/ 2810780 h 5621560"/>
              <a:gd name="connsiteX6" fmla="*/ 2819400 w 2819400"/>
              <a:gd name="connsiteY6" fmla="*/ 0 h 562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5621560">
                <a:moveTo>
                  <a:pt x="2819400" y="0"/>
                </a:moveTo>
                <a:lnTo>
                  <a:pt x="2819400" y="130814"/>
                </a:lnTo>
                <a:cubicBezTo>
                  <a:pt x="1334535" y="130814"/>
                  <a:pt x="130814" y="1330676"/>
                  <a:pt x="130814" y="2810780"/>
                </a:cubicBezTo>
                <a:cubicBezTo>
                  <a:pt x="130814" y="4290884"/>
                  <a:pt x="1334535" y="5490746"/>
                  <a:pt x="2819400" y="5490746"/>
                </a:cubicBezTo>
                <a:lnTo>
                  <a:pt x="2819400" y="5621560"/>
                </a:lnTo>
                <a:cubicBezTo>
                  <a:pt x="1262288" y="5621560"/>
                  <a:pt x="0" y="4363131"/>
                  <a:pt x="0" y="2810780"/>
                </a:cubicBezTo>
                <a:cubicBezTo>
                  <a:pt x="0" y="1258429"/>
                  <a:pt x="1262288" y="0"/>
                  <a:pt x="28194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Freeform: Shape 28"/>
          <p:cNvSpPr/>
          <p:nvPr/>
        </p:nvSpPr>
        <p:spPr>
          <a:xfrm>
            <a:off x="6046408" y="1665194"/>
            <a:ext cx="1860324" cy="3521592"/>
          </a:xfrm>
          <a:custGeom>
            <a:avLst/>
            <a:gdLst>
              <a:gd name="connsiteX0" fmla="*/ 0 w 2811170"/>
              <a:gd name="connsiteY0" fmla="*/ 0 h 5620732"/>
              <a:gd name="connsiteX1" fmla="*/ 280038 w 2811170"/>
              <a:gd name="connsiteY1" fmla="*/ 14098 h 5620732"/>
              <a:gd name="connsiteX2" fmla="*/ 2811170 w 2811170"/>
              <a:gd name="connsiteY2" fmla="*/ 2810366 h 5620732"/>
              <a:gd name="connsiteX3" fmla="*/ 280038 w 2811170"/>
              <a:gd name="connsiteY3" fmla="*/ 5606634 h 5620732"/>
              <a:gd name="connsiteX4" fmla="*/ 0 w 2811170"/>
              <a:gd name="connsiteY4" fmla="*/ 5620732 h 5620732"/>
              <a:gd name="connsiteX5" fmla="*/ 0 w 2811170"/>
              <a:gd name="connsiteY5" fmla="*/ 5489918 h 5620732"/>
              <a:gd name="connsiteX6" fmla="*/ 266662 w 2811170"/>
              <a:gd name="connsiteY6" fmla="*/ 5476496 h 5620732"/>
              <a:gd name="connsiteX7" fmla="*/ 2680356 w 2811170"/>
              <a:gd name="connsiteY7" fmla="*/ 2810366 h 5620732"/>
              <a:gd name="connsiteX8" fmla="*/ 266662 w 2811170"/>
              <a:gd name="connsiteY8" fmla="*/ 144237 h 5620732"/>
              <a:gd name="connsiteX9" fmla="*/ 0 w 2811170"/>
              <a:gd name="connsiteY9" fmla="*/ 130814 h 562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1170" h="5620732">
                <a:moveTo>
                  <a:pt x="0" y="0"/>
                </a:moveTo>
                <a:lnTo>
                  <a:pt x="280038" y="14098"/>
                </a:lnTo>
                <a:cubicBezTo>
                  <a:pt x="1701737" y="158038"/>
                  <a:pt x="2811170" y="1355037"/>
                  <a:pt x="2811170" y="2810366"/>
                </a:cubicBezTo>
                <a:cubicBezTo>
                  <a:pt x="2811170" y="4265695"/>
                  <a:pt x="1701737" y="5462694"/>
                  <a:pt x="280038" y="5606634"/>
                </a:cubicBezTo>
                <a:lnTo>
                  <a:pt x="0" y="5620732"/>
                </a:lnTo>
                <a:lnTo>
                  <a:pt x="0" y="5489918"/>
                </a:lnTo>
                <a:lnTo>
                  <a:pt x="266662" y="5476496"/>
                </a:lnTo>
                <a:cubicBezTo>
                  <a:pt x="1622398" y="5339255"/>
                  <a:pt x="2680356" y="4197964"/>
                  <a:pt x="2680356" y="2810366"/>
                </a:cubicBezTo>
                <a:cubicBezTo>
                  <a:pt x="2680356" y="1422769"/>
                  <a:pt x="1622398" y="281478"/>
                  <a:pt x="266662" y="144237"/>
                </a:cubicBezTo>
                <a:lnTo>
                  <a:pt x="0" y="1308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3548166" y="881166"/>
            <a:ext cx="5095668" cy="5095668"/>
          </a:xfrm>
          <a:prstGeom prst="ellipse">
            <a:avLst/>
          </a:prstGeom>
          <a:noFill/>
          <a:ln w="57150">
            <a:solidFill>
              <a:srgbClr val="FFD3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548166" y="881166"/>
            <a:ext cx="5095668" cy="5095668"/>
          </a:xfrm>
          <a:prstGeom prst="ellipse">
            <a:avLst/>
          </a:prstGeom>
          <a:noFill/>
          <a:ln w="57150">
            <a:solidFill>
              <a:srgbClr val="FFD3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2700000">
            <a:off x="5204508" y="2537508"/>
            <a:ext cx="1782984" cy="178298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204508" y="2537508"/>
            <a:ext cx="1782984" cy="178298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204508" y="2537508"/>
            <a:ext cx="1782984" cy="178298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5204508" y="2537508"/>
            <a:ext cx="1782984" cy="1782984"/>
            <a:chOff x="774573" y="2620850"/>
            <a:chExt cx="1782984" cy="1782984"/>
          </a:xfrm>
        </p:grpSpPr>
        <p:sp>
          <p:nvSpPr>
            <p:cNvPr id="33" name="Rectangle 32"/>
            <p:cNvSpPr/>
            <p:nvPr/>
          </p:nvSpPr>
          <p:spPr>
            <a:xfrm>
              <a:off x="774573" y="2620850"/>
              <a:ext cx="1782984" cy="1782984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74573" y="2620850"/>
              <a:ext cx="1782984" cy="1782984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219049" y="2762220"/>
            <a:ext cx="7721366" cy="1333560"/>
            <a:chOff x="2219049" y="2762220"/>
            <a:chExt cx="7721366" cy="1333560"/>
          </a:xfrm>
        </p:grpSpPr>
        <p:sp>
          <p:nvSpPr>
            <p:cNvPr id="38" name="Oval 37"/>
            <p:cNvSpPr/>
            <p:nvPr/>
          </p:nvSpPr>
          <p:spPr>
            <a:xfrm>
              <a:off x="2219049" y="3267238"/>
              <a:ext cx="320449" cy="3204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9619966" y="3270248"/>
              <a:ext cx="320449" cy="3204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429220" y="2762220"/>
              <a:ext cx="1333560" cy="133356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Oval 43"/>
          <p:cNvSpPr/>
          <p:nvPr/>
        </p:nvSpPr>
        <p:spPr>
          <a:xfrm>
            <a:off x="9619966" y="3267238"/>
            <a:ext cx="320449" cy="3204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221142" y="3273525"/>
            <a:ext cx="320449" cy="3204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 rot="2700000">
            <a:off x="3864864" y="1197864"/>
            <a:ext cx="4462272" cy="4462272"/>
          </a:xfrm>
          <a:prstGeom prst="rect">
            <a:avLst/>
          </a:prstGeom>
          <a:solidFill>
            <a:srgbClr val="FFD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 rot="2700000">
            <a:off x="3864864" y="1197864"/>
            <a:ext cx="4462272" cy="44622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 rot="2700000">
            <a:off x="3864864" y="1197864"/>
            <a:ext cx="4462272" cy="44622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 rot="2700000">
            <a:off x="3864864" y="1202613"/>
            <a:ext cx="4462272" cy="44622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 rot="2700000">
            <a:off x="3864864" y="1158226"/>
            <a:ext cx="4462272" cy="446227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 rot="2700000">
            <a:off x="3864864" y="1158227"/>
            <a:ext cx="4462272" cy="446227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683823" y="2702700"/>
            <a:ext cx="6828312" cy="1452601"/>
          </a:xfrm>
          <a:prstGeom prst="rect">
            <a:avLst/>
          </a:prstGeom>
          <a:solidFill>
            <a:srgbClr val="FFE697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3360516" y="2872740"/>
            <a:ext cx="54709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360516" y="3970020"/>
            <a:ext cx="54709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hannel Name"/>
          <p:cNvSpPr/>
          <p:nvPr/>
        </p:nvSpPr>
        <p:spPr>
          <a:xfrm>
            <a:off x="4081509" y="2967335"/>
            <a:ext cx="40289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TEACHER</a:t>
            </a:r>
            <a:endParaRPr lang="en-US" sz="5400" b="0" cap="none" spc="0" dirty="0">
              <a:ln w="0"/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7" name="Too Many Circle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200" end="38502.4375"/>
                  <p14:fade out="2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68169" y="77542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6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"/>
    </mc:Choice>
    <mc:Fallback xmlns="">
      <p:transition spd="slow"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4.07407E-6 L -0.00703 -0.24143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" y="-1208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125E-6 -4.07407E-6 L 0.04011 -0.22291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5" y="-1115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6 7.40741E-7 L 0.08515 -0.195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8" y="-979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927 -2.22222E-6 L 0.10247 -0.1960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" y="-981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1.85185E-6 L 0.11836 -0.16296 " pathEditMode="relative" rAng="0" ptsTypes="AA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-814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1.11111E-6 L -0.18125 0.00625 " pathEditMode="relative" rAng="0" ptsTypes="AA">
                                      <p:cBhvr>
                                        <p:cTn id="5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30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04167E-6 -4.44444E-6 L -0.1125 0.13565 " pathEditMode="relative" rAng="0" ptsTypes="AA">
                                      <p:cBhvr>
                                        <p:cTn id="6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6782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1.11111E-6 L 0.17304 0.17963 " pathEditMode="relative" rAng="0" ptsTypes="AA">
                                      <p:cBhvr>
                                        <p:cTn id="7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46" y="89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1.11111E-6 L 0.02031 0.20718 " pathEditMode="relative" rAng="0" ptsTypes="AA">
                                      <p:cBhvr>
                                        <p:cTn id="7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1034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4.07407E-6 L -0.11146 0.27662 " pathEditMode="relative" rAng="0" ptsTypes="AA">
                                      <p:cBhvr>
                                        <p:cTn id="8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1381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9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4.07407E-6 L 0.01875 0.22268 " pathEditMode="relative" rAng="0" ptsTypes="AA">
                                      <p:cBhvr>
                                        <p:cTn id="9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11134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1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2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700000">
                                      <p:cBhvr>
                                        <p:cTn id="1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21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21600000">
                                      <p:cBhvr>
                                        <p:cTn id="1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-21600000">
                                      <p:cBhvr>
                                        <p:cTn id="13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3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8" presetClass="emph" presetSubtype="0" decel="6000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-21600000">
                                      <p:cBhvr>
                                        <p:cTn id="142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6" presetClass="emph" presetSubtype="0" decel="57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158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8" presetClass="emph" presetSubtype="0" decel="59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Rot by="2700000">
                                      <p:cBhvr>
                                        <p:cTn id="1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3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1" presetClass="entr" presetSubtype="1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1" presetClass="entr" presetSubtype="1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8" presetClass="emph" presetSubtype="0" decel="6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5400000">
                                      <p:cBhvr>
                                        <p:cTn id="186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35" presetClass="path" presetSubtype="0" decel="92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1.04167E-6 -2.96296E-6 L -0.20352 0.00023 " pathEditMode="relative" rAng="0" ptsTypes="AA">
                                      <p:cBhvr>
                                        <p:cTn id="1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82" y="0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2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63" presetClass="path" presetSubtype="0" accel="50000" decel="5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3.95833E-6 -4.81481E-6 L 0.19961 0.00209 " pathEditMode="relative" rAng="0" ptsTypes="AA">
                                      <p:cBhvr>
                                        <p:cTn id="1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74" y="93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2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8" presetClass="emph" presetSubtype="0" decel="81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Rot by="10800000">
                                      <p:cBhvr>
                                        <p:cTn id="202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1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1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5" presetClass="path" presetSubtype="0" accel="50000" decel="50000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3.54167E-6 1.48148E-6 L -0.60703 1.48148E-6 " pathEditMode="relative" rAng="0" ptsTypes="AA">
                                      <p:cBhvr>
                                        <p:cTn id="2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52" y="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63" presetClass="path" presetSubtype="0" accel="50000" decel="50000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2.5E-6 -4.44444E-6 L 0.6069 -0.00093 " pathEditMode="relative" rAng="0" ptsTypes="AA">
                                      <p:cBhvr>
                                        <p:cTn id="2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39" y="0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16" presetClass="entr" presetSubtype="37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6" presetClass="entr" presetSubtype="21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6" presetClass="entr" presetSubtype="37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grpId="1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xit" presetSubtype="0" fill="hold" grpId="1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grpId="1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grpId="1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grpId="1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ntr" presetSubtype="32" fill="hold" grpId="0" nodeType="withEffect">
                                  <p:stCondLst>
                                    <p:cond delay="725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2" presetClass="entr" presetSubtype="4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2" presetClass="entr" presetSubtype="4" fill="hold" grpId="0" nodeType="withEffect">
                                  <p:stCondLst>
                                    <p:cond delay="765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2" presetClass="entr" presetSubtype="4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2" presetClass="entr" presetSubtype="4" fill="hold" grpId="0" nodeType="withEffect">
                                  <p:stCondLst>
                                    <p:cond delay="765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2" presetClass="entr" presetSubtype="4" fill="hold" grpId="0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2" presetClass="entr" presetSubtype="4" fill="hold" grpId="0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1" presetClass="entr" presetSubtype="0" fill="hold" grpId="0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ntr" presetSubtype="0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ntr" presetSubtype="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ntr" presetSubtype="0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" presetClass="entr" presetSubtype="4" fill="hold" grpId="0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2" presetClass="entr" presetSubtype="4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2" presetClass="entr" presetSubtype="4" fill="hold" grpId="0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2" presetClass="entr" presetSubtype="4" fill="hold" grpId="0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2" presetClass="entr" presetSubtype="4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2" presetClass="entr" presetSubtype="4" fill="hold" grpId="0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2" presetClass="entr" presetSubtype="4" fill="hold" grpId="0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2" presetClass="entr" presetSubtype="4" fill="hold" grpId="0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2" presetClass="entr" presetSubtype="4" fill="hold" grpId="0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2" presetClass="entr" presetSubtype="4" fill="hold" grpId="0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2" presetClass="entr" presetSubtype="4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6" presetID="2" presetClass="entr" presetSubtype="4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0" presetID="2" presetClass="entr" presetSubtype="4" fill="hold" grpId="0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2" presetClass="entr" presetSubtype="4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8" presetID="2" presetClass="entr" presetSubtype="4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2" presetID="2" presetClass="entr" presetSubtype="4" fill="hold" grpId="0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6" presetID="2" presetClass="entr" presetSubtype="4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0" presetID="2" presetClass="entr" presetSubtype="4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2" presetClass="entr" presetSubtype="4" fill="hold" grpId="0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8" presetID="2" presetClass="entr" presetSubtype="4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</p:childTnLst>
        </p:cTn>
      </p:par>
    </p:tnLst>
    <p:bldLst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37" grpId="0" animBg="1"/>
      <p:bldP spid="37" grpId="1" animBg="1"/>
      <p:bldP spid="37" grpId="2" animBg="1"/>
      <p:bldP spid="22" grpId="0" animBg="1"/>
      <p:bldP spid="22" grpId="1" animBg="1"/>
      <p:bldP spid="22" grpId="2" animBg="1"/>
      <p:bldP spid="20" grpId="0" animBg="1"/>
      <p:bldP spid="20" grpId="1" animBg="1"/>
      <p:bldP spid="36" grpId="0" animBg="1"/>
      <p:bldP spid="36" grpId="1" animBg="1"/>
      <p:bldP spid="18" grpId="0" animBg="1"/>
      <p:bldP spid="18" grpId="1" animBg="1"/>
      <p:bldP spid="35" grpId="0" animBg="1"/>
      <p:bldP spid="35" grpId="1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5" grpId="0" animBg="1"/>
      <p:bldP spid="5" grpId="1" animBg="1"/>
      <p:bldP spid="4" grpId="0" animBg="1"/>
      <p:bldP spid="4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21" grpId="0" animBg="1"/>
      <p:bldP spid="21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8" grpId="0" animBg="1"/>
      <p:bldP spid="29" grpId="0" animBg="1"/>
      <p:bldP spid="2" grpId="0" animBg="1"/>
      <p:bldP spid="2" grpId="1" animBg="1"/>
      <p:bldP spid="2" grpId="2" animBg="1"/>
      <p:bldP spid="2" grpId="3" animBg="1"/>
      <p:bldP spid="30" grpId="0" animBg="1"/>
      <p:bldP spid="30" grpId="1" animBg="1"/>
      <p:bldP spid="30" grpId="2" animBg="1"/>
      <p:bldP spid="30" grpId="3" animBg="1"/>
      <p:bldP spid="30" grpId="4" animBg="1"/>
      <p:bldP spid="3" grpId="0" animBg="1"/>
      <p:bldP spid="3" grpId="1" animBg="1"/>
      <p:bldP spid="3" grpId="2" animBg="1"/>
      <p:bldP spid="31" grpId="0" animBg="1"/>
      <p:bldP spid="31" grpId="1" animBg="1"/>
      <p:bldP spid="32" grpId="0" animBg="1"/>
      <p:bldP spid="32" grpId="1" animBg="1"/>
      <p:bldP spid="44" grpId="0" animBg="1"/>
      <p:bldP spid="44" grpId="1" animBg="1"/>
      <p:bldP spid="45" grpId="0" animBg="1"/>
      <p:bldP spid="45" grpId="1" animBg="1"/>
      <p:bldP spid="119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46" grpId="0" animBg="1"/>
      <p:bldP spid="5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50</Words>
  <Application>Microsoft Office PowerPoint</Application>
  <PresentationFormat>Widescreen</PresentationFormat>
  <Paragraphs>7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82</cp:revision>
  <dcterms:created xsi:type="dcterms:W3CDTF">2016-09-19T04:36:24Z</dcterms:created>
  <dcterms:modified xsi:type="dcterms:W3CDTF">2023-07-13T16:39:55Z</dcterms:modified>
</cp:coreProperties>
</file>