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0B66"/>
    <a:srgbClr val="9D0F74"/>
    <a:srgbClr val="C41291"/>
    <a:srgbClr val="E52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81" autoAdjust="0"/>
    <p:restoredTop sz="64526" autoAdjust="0"/>
  </p:normalViewPr>
  <p:slideViewPr>
    <p:cSldViewPr snapToGrid="0" showGuides="1">
      <p:cViewPr varScale="1">
        <p:scale>
          <a:sx n="56" d="100"/>
          <a:sy n="56" d="100"/>
        </p:scale>
        <p:origin x="2064" y="72"/>
      </p:cViewPr>
      <p:guideLst>
        <p:guide orient="horz" pos="2808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A04CD-70D7-4F5F-BFC7-19705743D2B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BE891-3910-4DD5-AE92-5BA26483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49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BE891-3910-4DD5-AE92-5BA2648395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6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BE891-3910-4DD5-AE92-5BA2648395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21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AE8B-1F63-4A35-98CA-93BC84D14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4DBDB9-CB2E-4750-A764-C1AB1B976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728CE-6520-4F74-A70B-D232F7F4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24FD-1423-412E-8146-CB81B7BB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80758-0195-4D91-A6D9-ABE093186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0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7DCEA-BF06-4983-A8CA-3ACA3393C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6FD73-CBC0-4630-A62E-01880C57D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A3FE8-9C7C-4CAC-B934-1EA86BAC8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839FD-D14A-4C26-94A3-60E9667F5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E0F6C-7D88-4C10-A638-3FEA01A07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8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9842B-4B43-40BC-9240-A88BB410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B0EF4-76A6-496D-B638-E0EDCFE86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40491-C364-484C-AE52-A2030BBCD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4AD4E-44DE-4311-A96E-C0ACF9DA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35976-E311-4D61-81A8-13C15EB7B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0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8A01-18A7-4311-809A-0346F705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B0AAA-BABC-4C46-8C55-6403FDEAA2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0F4AF-431B-472B-B4FE-CE1D8FF77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5C3B1-0AD6-45E4-9978-6675199B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6A012-395F-48F3-96AC-48B692C35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79EEAF-AF67-49BC-87AF-E9A779C67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13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0B25-72FB-4EFF-8ECF-230390AC1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845DF-7C19-4275-80AD-69D4B3C09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A3757-E147-4CEA-B465-91F671F47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1356EA-B77B-49D6-84A1-E90D4878E7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2F0E14-EDDF-4609-9EE5-810382BAF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E34FBF-75B6-49E7-84EB-89848AED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28711D-E837-4373-82C6-52BA99187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52EEFA-8516-4B7C-92A3-63912A05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6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376E-AB71-4AA5-89D3-73AD5299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7296CC-22CB-46AA-9EB1-BCE805C1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516D2-F977-4BE8-ACAE-B0B673357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8D421-4679-4FF2-BF6E-5E6B09055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9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CF64D-4DB9-4695-AAA2-FF606B44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3DF8A1-007B-4FF8-9F43-AA94A756E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52E88-BC8D-42C0-8232-BE774F16A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56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0E45D-2FFC-49FA-95E4-37955D271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547F4-BF77-46CC-88AE-04D191052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26FAD-10CC-4D66-A3AF-1458C49B0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31B84-F28D-450A-AEBC-CAED2E987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7DC98-D4DE-4EDB-8A21-6A31D2B0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BB7F4-3826-4F4D-BF8B-E3A39879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15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FAFFB-7586-4BF5-9EBE-33226E2E4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F80A4B-EB1E-4AE6-99C2-02F6CF368D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ED4E1-7815-4534-BE91-9A50D953E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23159-B92B-4DFA-A134-EE48EC95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9980F-1A80-4BA9-86AA-6E5158BC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31295-B43A-4905-B9C6-CD26E759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20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C5438-2680-4D11-A5DF-D6BF852DB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DBA47-F3E8-461F-819F-5644CC145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1B8C-1C5D-4F89-A35D-347573FDE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0C571-4840-4831-A4DF-44C33CE1B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F3D93-F44E-44A1-99DB-BCE0E990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04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ECD452-3A7E-405D-9CBC-4AB712FD0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144AE-2A39-40CA-851A-6E98C4BB1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ADDC9-EEA4-4CC3-A2C8-D9490353E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9F4C3-4DB3-462B-9AF8-D4BED2B48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17CDA-5B60-4760-925C-60913D78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9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54E33E-6886-461A-839D-B7507D749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AA8EE-18D0-461E-942F-8946982CE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BE4E7-F2F5-4E85-B69C-FEBB51705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B0A58-9E4F-448C-BC89-EBA479062237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ADE3F-AAC3-4989-8538-FF4A30803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3FC6D-B769-4077-8DE2-2695BDC15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4819B-1A78-472C-A080-3531AA6D1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85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FAF0C27-2F0E-40FE-84C2-C9A5D4EDD271}"/>
              </a:ext>
            </a:extLst>
          </p:cNvPr>
          <p:cNvSpPr/>
          <p:nvPr/>
        </p:nvSpPr>
        <p:spPr>
          <a:xfrm>
            <a:off x="778997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68086583-52B3-4C8B-A381-860336248E15}"/>
              </a:ext>
            </a:extLst>
          </p:cNvPr>
          <p:cNvSpPr/>
          <p:nvPr/>
        </p:nvSpPr>
        <p:spPr>
          <a:xfrm flipV="1">
            <a:off x="754797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FF995E2-F723-4FC8-BA50-D2734443A827}"/>
              </a:ext>
            </a:extLst>
          </p:cNvPr>
          <p:cNvSpPr/>
          <p:nvPr/>
        </p:nvSpPr>
        <p:spPr>
          <a:xfrm>
            <a:off x="730596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7B742E9B-F531-4630-AD37-EC6F50787D26}"/>
              </a:ext>
            </a:extLst>
          </p:cNvPr>
          <p:cNvSpPr/>
          <p:nvPr/>
        </p:nvSpPr>
        <p:spPr>
          <a:xfrm flipV="1">
            <a:off x="706396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F22EC12F-73FD-440F-BFA1-2837E9BF68B1}"/>
              </a:ext>
            </a:extLst>
          </p:cNvPr>
          <p:cNvSpPr/>
          <p:nvPr/>
        </p:nvSpPr>
        <p:spPr>
          <a:xfrm>
            <a:off x="682195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6AAEA49-34EB-40D4-B70B-546C095ECFD2}"/>
              </a:ext>
            </a:extLst>
          </p:cNvPr>
          <p:cNvSpPr/>
          <p:nvPr/>
        </p:nvSpPr>
        <p:spPr>
          <a:xfrm flipV="1">
            <a:off x="657995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EB6498F9-FC8C-490E-9663-36A21DBE88D1}"/>
              </a:ext>
            </a:extLst>
          </p:cNvPr>
          <p:cNvSpPr/>
          <p:nvPr/>
        </p:nvSpPr>
        <p:spPr>
          <a:xfrm>
            <a:off x="633794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0DE9DB2D-7B07-41DC-AB75-069B993AEE15}"/>
              </a:ext>
            </a:extLst>
          </p:cNvPr>
          <p:cNvSpPr/>
          <p:nvPr/>
        </p:nvSpPr>
        <p:spPr>
          <a:xfrm flipV="1">
            <a:off x="609594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792042-2C99-44E6-AB6D-278D74807CFA}"/>
              </a:ext>
            </a:extLst>
          </p:cNvPr>
          <p:cNvSpPr/>
          <p:nvPr/>
        </p:nvSpPr>
        <p:spPr>
          <a:xfrm>
            <a:off x="585393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FBAE9138-1083-4DCD-9590-412869370138}"/>
              </a:ext>
            </a:extLst>
          </p:cNvPr>
          <p:cNvSpPr/>
          <p:nvPr/>
        </p:nvSpPr>
        <p:spPr>
          <a:xfrm flipV="1">
            <a:off x="561193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83A7914-7727-4F13-A0C3-4E1C44463E12}"/>
              </a:ext>
            </a:extLst>
          </p:cNvPr>
          <p:cNvSpPr/>
          <p:nvPr/>
        </p:nvSpPr>
        <p:spPr>
          <a:xfrm>
            <a:off x="536992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4FA56B51-B1D6-4E2F-8830-587A0498C6D3}"/>
              </a:ext>
            </a:extLst>
          </p:cNvPr>
          <p:cNvSpPr/>
          <p:nvPr/>
        </p:nvSpPr>
        <p:spPr>
          <a:xfrm flipV="1">
            <a:off x="512792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B4ACB4B-A4E5-43ED-B072-D972C64B4951}"/>
              </a:ext>
            </a:extLst>
          </p:cNvPr>
          <p:cNvSpPr/>
          <p:nvPr/>
        </p:nvSpPr>
        <p:spPr>
          <a:xfrm>
            <a:off x="488591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DB5CEED5-B0FB-42E4-B34F-317F3555A1D0}"/>
              </a:ext>
            </a:extLst>
          </p:cNvPr>
          <p:cNvSpPr/>
          <p:nvPr/>
        </p:nvSpPr>
        <p:spPr>
          <a:xfrm flipV="1">
            <a:off x="464391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4A59805-C979-4404-94E9-633B25E8E9CA}"/>
              </a:ext>
            </a:extLst>
          </p:cNvPr>
          <p:cNvSpPr/>
          <p:nvPr/>
        </p:nvSpPr>
        <p:spPr>
          <a:xfrm>
            <a:off x="440190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9887BD64-1338-4E9A-9765-6A37B315C43D}"/>
              </a:ext>
            </a:extLst>
          </p:cNvPr>
          <p:cNvSpPr/>
          <p:nvPr/>
        </p:nvSpPr>
        <p:spPr>
          <a:xfrm flipV="1">
            <a:off x="4159904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68DF95FC-FECD-47E2-81A7-56FCE8835F32}"/>
              </a:ext>
            </a:extLst>
          </p:cNvPr>
          <p:cNvSpPr/>
          <p:nvPr/>
        </p:nvSpPr>
        <p:spPr>
          <a:xfrm>
            <a:off x="3917899" y="4991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F167A00-5F97-4FE0-8784-A887FB71C270}"/>
              </a:ext>
            </a:extLst>
          </p:cNvPr>
          <p:cNvSpPr/>
          <p:nvPr/>
        </p:nvSpPr>
        <p:spPr>
          <a:xfrm>
            <a:off x="754797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36E927F-44EC-4154-AABC-6C359BA09288}"/>
              </a:ext>
            </a:extLst>
          </p:cNvPr>
          <p:cNvSpPr/>
          <p:nvPr/>
        </p:nvSpPr>
        <p:spPr>
          <a:xfrm flipV="1">
            <a:off x="7305969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E6B4286B-F442-472B-9B9C-BFC6390CAEEA}"/>
              </a:ext>
            </a:extLst>
          </p:cNvPr>
          <p:cNvSpPr/>
          <p:nvPr/>
        </p:nvSpPr>
        <p:spPr>
          <a:xfrm>
            <a:off x="706396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62A6472E-5673-4D63-A3A6-6EFC94B15208}"/>
              </a:ext>
            </a:extLst>
          </p:cNvPr>
          <p:cNvSpPr/>
          <p:nvPr/>
        </p:nvSpPr>
        <p:spPr>
          <a:xfrm flipV="1">
            <a:off x="6821959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E4CC01BD-AE64-4ECE-A213-DC364A27A21D}"/>
              </a:ext>
            </a:extLst>
          </p:cNvPr>
          <p:cNvSpPr/>
          <p:nvPr/>
        </p:nvSpPr>
        <p:spPr>
          <a:xfrm>
            <a:off x="657995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AB758EAD-7D7F-4E90-9527-F45E9C8ACFC8}"/>
              </a:ext>
            </a:extLst>
          </p:cNvPr>
          <p:cNvSpPr/>
          <p:nvPr/>
        </p:nvSpPr>
        <p:spPr>
          <a:xfrm flipV="1">
            <a:off x="6337949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3113F0AD-CB2E-4AF6-B0B0-DB5F3BF49FEA}"/>
              </a:ext>
            </a:extLst>
          </p:cNvPr>
          <p:cNvSpPr/>
          <p:nvPr/>
        </p:nvSpPr>
        <p:spPr>
          <a:xfrm>
            <a:off x="609594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70669FC-7A25-4F77-84B9-53AC408C9A18}"/>
              </a:ext>
            </a:extLst>
          </p:cNvPr>
          <p:cNvSpPr/>
          <p:nvPr/>
        </p:nvSpPr>
        <p:spPr>
          <a:xfrm flipV="1">
            <a:off x="5853939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28B053A7-933F-467E-AD3C-587CA10DD882}"/>
              </a:ext>
            </a:extLst>
          </p:cNvPr>
          <p:cNvSpPr/>
          <p:nvPr/>
        </p:nvSpPr>
        <p:spPr>
          <a:xfrm>
            <a:off x="561193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4A549BF0-940B-4675-9D52-238A542DD695}"/>
              </a:ext>
            </a:extLst>
          </p:cNvPr>
          <p:cNvSpPr/>
          <p:nvPr/>
        </p:nvSpPr>
        <p:spPr>
          <a:xfrm flipV="1">
            <a:off x="5369929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48F26A2-431A-4665-8FCF-B94DD71C0CCE}"/>
              </a:ext>
            </a:extLst>
          </p:cNvPr>
          <p:cNvSpPr/>
          <p:nvPr/>
        </p:nvSpPr>
        <p:spPr>
          <a:xfrm>
            <a:off x="512792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BF273ECD-18DC-4550-91D4-9FDEF740F773}"/>
              </a:ext>
            </a:extLst>
          </p:cNvPr>
          <p:cNvSpPr/>
          <p:nvPr/>
        </p:nvSpPr>
        <p:spPr>
          <a:xfrm flipV="1">
            <a:off x="4885919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C06AEE1-A128-4C60-8CBF-6DA273F9312A}"/>
              </a:ext>
            </a:extLst>
          </p:cNvPr>
          <p:cNvSpPr/>
          <p:nvPr/>
        </p:nvSpPr>
        <p:spPr>
          <a:xfrm>
            <a:off x="464391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B9133812-002D-468F-8E1D-4DB40CB4A786}"/>
              </a:ext>
            </a:extLst>
          </p:cNvPr>
          <p:cNvSpPr/>
          <p:nvPr/>
        </p:nvSpPr>
        <p:spPr>
          <a:xfrm flipV="1">
            <a:off x="4401909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14E5F21C-72C2-407B-9B66-CFFAA726524B}"/>
              </a:ext>
            </a:extLst>
          </p:cNvPr>
          <p:cNvSpPr/>
          <p:nvPr/>
        </p:nvSpPr>
        <p:spPr>
          <a:xfrm>
            <a:off x="4159904" y="4574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3FAFD721-A89B-4CF2-89F1-EEFF08CD6CD0}"/>
              </a:ext>
            </a:extLst>
          </p:cNvPr>
          <p:cNvSpPr/>
          <p:nvPr/>
        </p:nvSpPr>
        <p:spPr>
          <a:xfrm>
            <a:off x="7305969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51F53992-D263-4418-8507-6E04619E0A2B}"/>
              </a:ext>
            </a:extLst>
          </p:cNvPr>
          <p:cNvSpPr/>
          <p:nvPr/>
        </p:nvSpPr>
        <p:spPr>
          <a:xfrm flipV="1">
            <a:off x="7063964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45F80DC-7EA8-42F5-8D01-DA2B9CB8465A}"/>
              </a:ext>
            </a:extLst>
          </p:cNvPr>
          <p:cNvSpPr/>
          <p:nvPr/>
        </p:nvSpPr>
        <p:spPr>
          <a:xfrm>
            <a:off x="6821959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0CF34FED-4B33-48DC-AC1C-5CE27D6359ED}"/>
              </a:ext>
            </a:extLst>
          </p:cNvPr>
          <p:cNvSpPr/>
          <p:nvPr/>
        </p:nvSpPr>
        <p:spPr>
          <a:xfrm flipV="1">
            <a:off x="6579954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2D29BCE1-F38F-4C56-92D2-812DD8D155DD}"/>
              </a:ext>
            </a:extLst>
          </p:cNvPr>
          <p:cNvSpPr/>
          <p:nvPr/>
        </p:nvSpPr>
        <p:spPr>
          <a:xfrm>
            <a:off x="6337949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22EAA928-70F2-464E-BF5C-CCC157FD78D1}"/>
              </a:ext>
            </a:extLst>
          </p:cNvPr>
          <p:cNvSpPr/>
          <p:nvPr/>
        </p:nvSpPr>
        <p:spPr>
          <a:xfrm flipV="1">
            <a:off x="6095944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41639EBE-8FF5-4453-A08D-77EBE4DF2C57}"/>
              </a:ext>
            </a:extLst>
          </p:cNvPr>
          <p:cNvSpPr/>
          <p:nvPr/>
        </p:nvSpPr>
        <p:spPr>
          <a:xfrm>
            <a:off x="5853939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9A0B7433-215C-4C02-B025-21C497CA9323}"/>
              </a:ext>
            </a:extLst>
          </p:cNvPr>
          <p:cNvSpPr/>
          <p:nvPr/>
        </p:nvSpPr>
        <p:spPr>
          <a:xfrm flipV="1">
            <a:off x="5611934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717C33CE-6335-45CB-8732-63774D3E8747}"/>
              </a:ext>
            </a:extLst>
          </p:cNvPr>
          <p:cNvSpPr/>
          <p:nvPr/>
        </p:nvSpPr>
        <p:spPr>
          <a:xfrm>
            <a:off x="5369929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1A291E62-F86B-4D96-9938-01E531D62628}"/>
              </a:ext>
            </a:extLst>
          </p:cNvPr>
          <p:cNvSpPr/>
          <p:nvPr/>
        </p:nvSpPr>
        <p:spPr>
          <a:xfrm flipV="1">
            <a:off x="5127924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0A5C3280-E46D-478E-8904-617632C6D646}"/>
              </a:ext>
            </a:extLst>
          </p:cNvPr>
          <p:cNvSpPr/>
          <p:nvPr/>
        </p:nvSpPr>
        <p:spPr>
          <a:xfrm>
            <a:off x="4885919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6616BD1B-C2CB-46D5-8FB4-DA1AA095B8B3}"/>
              </a:ext>
            </a:extLst>
          </p:cNvPr>
          <p:cNvSpPr/>
          <p:nvPr/>
        </p:nvSpPr>
        <p:spPr>
          <a:xfrm flipV="1">
            <a:off x="4643914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C6D36493-5197-48D1-93BF-38002DCE7EA0}"/>
              </a:ext>
            </a:extLst>
          </p:cNvPr>
          <p:cNvSpPr/>
          <p:nvPr/>
        </p:nvSpPr>
        <p:spPr>
          <a:xfrm>
            <a:off x="4401909" y="4156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93A200E-9137-4E26-8E55-1108F06D21CA}"/>
              </a:ext>
            </a:extLst>
          </p:cNvPr>
          <p:cNvSpPr/>
          <p:nvPr/>
        </p:nvSpPr>
        <p:spPr>
          <a:xfrm>
            <a:off x="7063964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BB7EAC3A-4445-4ED9-A180-90A2B66F0469}"/>
              </a:ext>
            </a:extLst>
          </p:cNvPr>
          <p:cNvSpPr/>
          <p:nvPr/>
        </p:nvSpPr>
        <p:spPr>
          <a:xfrm flipV="1">
            <a:off x="6821959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68DA3E5-F61D-4068-B4EC-D6BB64DE5F8B}"/>
              </a:ext>
            </a:extLst>
          </p:cNvPr>
          <p:cNvSpPr/>
          <p:nvPr/>
        </p:nvSpPr>
        <p:spPr>
          <a:xfrm>
            <a:off x="6579954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A30FD436-7BDB-4B23-A627-59C547A3AD8C}"/>
              </a:ext>
            </a:extLst>
          </p:cNvPr>
          <p:cNvSpPr/>
          <p:nvPr/>
        </p:nvSpPr>
        <p:spPr>
          <a:xfrm flipV="1">
            <a:off x="6337949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0D9FBBD5-3D08-421C-8EAE-EA433DF990B0}"/>
              </a:ext>
            </a:extLst>
          </p:cNvPr>
          <p:cNvSpPr/>
          <p:nvPr/>
        </p:nvSpPr>
        <p:spPr>
          <a:xfrm>
            <a:off x="6095944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D3B2A838-3DE8-4DC3-AC60-DF4715BF5972}"/>
              </a:ext>
            </a:extLst>
          </p:cNvPr>
          <p:cNvSpPr/>
          <p:nvPr/>
        </p:nvSpPr>
        <p:spPr>
          <a:xfrm flipV="1">
            <a:off x="5853939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7FA4DB68-3F82-4059-82BE-D93552DA6B24}"/>
              </a:ext>
            </a:extLst>
          </p:cNvPr>
          <p:cNvSpPr/>
          <p:nvPr/>
        </p:nvSpPr>
        <p:spPr>
          <a:xfrm>
            <a:off x="5611934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4BF26315-79CA-47F6-9B6A-A99F7AD1B64C}"/>
              </a:ext>
            </a:extLst>
          </p:cNvPr>
          <p:cNvSpPr/>
          <p:nvPr/>
        </p:nvSpPr>
        <p:spPr>
          <a:xfrm flipV="1">
            <a:off x="5369929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AA357A95-1A90-4839-9528-899A3951A235}"/>
              </a:ext>
            </a:extLst>
          </p:cNvPr>
          <p:cNvSpPr/>
          <p:nvPr/>
        </p:nvSpPr>
        <p:spPr>
          <a:xfrm>
            <a:off x="5127924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BF76F930-D114-4C5B-A193-7A420C103DDC}"/>
              </a:ext>
            </a:extLst>
          </p:cNvPr>
          <p:cNvSpPr/>
          <p:nvPr/>
        </p:nvSpPr>
        <p:spPr>
          <a:xfrm flipV="1">
            <a:off x="4885919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36EA85A4-BF92-47BF-855B-1B2DDF302CB4}"/>
              </a:ext>
            </a:extLst>
          </p:cNvPr>
          <p:cNvSpPr/>
          <p:nvPr/>
        </p:nvSpPr>
        <p:spPr>
          <a:xfrm>
            <a:off x="4643914" y="3739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681E6B8B-1319-47F1-BC0F-6ADF51A03BE3}"/>
              </a:ext>
            </a:extLst>
          </p:cNvPr>
          <p:cNvSpPr/>
          <p:nvPr/>
        </p:nvSpPr>
        <p:spPr>
          <a:xfrm>
            <a:off x="6821959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3F703A06-3F9E-445D-AB48-DA46E7201ECC}"/>
              </a:ext>
            </a:extLst>
          </p:cNvPr>
          <p:cNvSpPr/>
          <p:nvPr/>
        </p:nvSpPr>
        <p:spPr>
          <a:xfrm flipV="1">
            <a:off x="6579954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3A66F405-24B7-414A-A186-BA1CF8A706D8}"/>
              </a:ext>
            </a:extLst>
          </p:cNvPr>
          <p:cNvSpPr/>
          <p:nvPr/>
        </p:nvSpPr>
        <p:spPr>
          <a:xfrm>
            <a:off x="6337949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D6B14439-8A52-445C-A98F-230183663C1C}"/>
              </a:ext>
            </a:extLst>
          </p:cNvPr>
          <p:cNvSpPr/>
          <p:nvPr/>
        </p:nvSpPr>
        <p:spPr>
          <a:xfrm flipV="1">
            <a:off x="6095944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1C572BEA-946E-4BE8-8222-F82FE83DC583}"/>
              </a:ext>
            </a:extLst>
          </p:cNvPr>
          <p:cNvSpPr/>
          <p:nvPr/>
        </p:nvSpPr>
        <p:spPr>
          <a:xfrm>
            <a:off x="5853939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E24EA129-F3F3-486D-B7B0-854CEB654E15}"/>
              </a:ext>
            </a:extLst>
          </p:cNvPr>
          <p:cNvSpPr/>
          <p:nvPr/>
        </p:nvSpPr>
        <p:spPr>
          <a:xfrm flipV="1">
            <a:off x="5611934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4551393E-3667-49B5-A90C-B8ED45EEFEF7}"/>
              </a:ext>
            </a:extLst>
          </p:cNvPr>
          <p:cNvSpPr/>
          <p:nvPr/>
        </p:nvSpPr>
        <p:spPr>
          <a:xfrm>
            <a:off x="5369929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D53B0C36-0BA2-4340-8AEF-9B09C9C4A01F}"/>
              </a:ext>
            </a:extLst>
          </p:cNvPr>
          <p:cNvSpPr/>
          <p:nvPr/>
        </p:nvSpPr>
        <p:spPr>
          <a:xfrm flipV="1">
            <a:off x="5127924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83B15F5F-3752-40D5-97C6-6B3C1CD8C246}"/>
              </a:ext>
            </a:extLst>
          </p:cNvPr>
          <p:cNvSpPr/>
          <p:nvPr/>
        </p:nvSpPr>
        <p:spPr>
          <a:xfrm>
            <a:off x="4885919" y="3322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DA64F6D1-6CF6-458C-AC1F-6C06330FA1C6}"/>
              </a:ext>
            </a:extLst>
          </p:cNvPr>
          <p:cNvSpPr/>
          <p:nvPr/>
        </p:nvSpPr>
        <p:spPr>
          <a:xfrm>
            <a:off x="6572677" y="2905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D8BD91DB-2307-4AD7-A259-18FEE6C6C635}"/>
              </a:ext>
            </a:extLst>
          </p:cNvPr>
          <p:cNvSpPr/>
          <p:nvPr/>
        </p:nvSpPr>
        <p:spPr>
          <a:xfrm flipV="1">
            <a:off x="6330672" y="2905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74CBBF99-A4DD-49E3-9507-13EC878392CB}"/>
              </a:ext>
            </a:extLst>
          </p:cNvPr>
          <p:cNvSpPr/>
          <p:nvPr/>
        </p:nvSpPr>
        <p:spPr>
          <a:xfrm>
            <a:off x="6088667" y="2905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6E8242F5-5973-44AB-9671-E227F64C1766}"/>
              </a:ext>
            </a:extLst>
          </p:cNvPr>
          <p:cNvSpPr/>
          <p:nvPr/>
        </p:nvSpPr>
        <p:spPr>
          <a:xfrm flipV="1">
            <a:off x="5846662" y="2905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Isosceles Triangle 83">
            <a:extLst>
              <a:ext uri="{FF2B5EF4-FFF2-40B4-BE49-F238E27FC236}">
                <a16:creationId xmlns:a16="http://schemas.microsoft.com/office/drawing/2014/main" id="{9270A565-081E-450E-938E-E1A8D56B5CF7}"/>
              </a:ext>
            </a:extLst>
          </p:cNvPr>
          <p:cNvSpPr/>
          <p:nvPr/>
        </p:nvSpPr>
        <p:spPr>
          <a:xfrm>
            <a:off x="5604657" y="2905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5AF92CA8-8F06-487C-BAB5-71569C55F8E5}"/>
              </a:ext>
            </a:extLst>
          </p:cNvPr>
          <p:cNvSpPr/>
          <p:nvPr/>
        </p:nvSpPr>
        <p:spPr>
          <a:xfrm flipV="1">
            <a:off x="5362652" y="2905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9AB0E6B8-6448-4E95-BCE1-2175F62F8C97}"/>
              </a:ext>
            </a:extLst>
          </p:cNvPr>
          <p:cNvSpPr/>
          <p:nvPr/>
        </p:nvSpPr>
        <p:spPr>
          <a:xfrm>
            <a:off x="5120647" y="29050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8A260ADC-3387-4E32-BA32-27C22AB8492A}"/>
              </a:ext>
            </a:extLst>
          </p:cNvPr>
          <p:cNvSpPr/>
          <p:nvPr/>
        </p:nvSpPr>
        <p:spPr>
          <a:xfrm>
            <a:off x="6337949" y="2487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36EDEF5F-8AB4-4FF9-93C1-8514CBF9DA05}"/>
              </a:ext>
            </a:extLst>
          </p:cNvPr>
          <p:cNvSpPr/>
          <p:nvPr/>
        </p:nvSpPr>
        <p:spPr>
          <a:xfrm flipV="1">
            <a:off x="6095944" y="2487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>
            <a:extLst>
              <a:ext uri="{FF2B5EF4-FFF2-40B4-BE49-F238E27FC236}">
                <a16:creationId xmlns:a16="http://schemas.microsoft.com/office/drawing/2014/main" id="{9E60B81A-31F6-4D3F-99F6-02313864DAC7}"/>
              </a:ext>
            </a:extLst>
          </p:cNvPr>
          <p:cNvSpPr/>
          <p:nvPr/>
        </p:nvSpPr>
        <p:spPr>
          <a:xfrm>
            <a:off x="5853939" y="2487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441320A4-99C9-4DF6-8FC5-0F9927A6C529}"/>
              </a:ext>
            </a:extLst>
          </p:cNvPr>
          <p:cNvSpPr/>
          <p:nvPr/>
        </p:nvSpPr>
        <p:spPr>
          <a:xfrm flipV="1">
            <a:off x="5611934" y="2487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Isosceles Triangle 92">
            <a:extLst>
              <a:ext uri="{FF2B5EF4-FFF2-40B4-BE49-F238E27FC236}">
                <a16:creationId xmlns:a16="http://schemas.microsoft.com/office/drawing/2014/main" id="{73D0ADC0-C243-4C3F-B8B6-4A213BEAB3AB}"/>
              </a:ext>
            </a:extLst>
          </p:cNvPr>
          <p:cNvSpPr/>
          <p:nvPr/>
        </p:nvSpPr>
        <p:spPr>
          <a:xfrm>
            <a:off x="5369929" y="24877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F1E8380A-6A1D-40EC-B505-581FCA63B9C7}"/>
              </a:ext>
            </a:extLst>
          </p:cNvPr>
          <p:cNvSpPr/>
          <p:nvPr/>
        </p:nvSpPr>
        <p:spPr>
          <a:xfrm>
            <a:off x="6103221" y="2070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5C0B8819-D7C2-4F45-A3D6-730FF0DBEBD3}"/>
              </a:ext>
            </a:extLst>
          </p:cNvPr>
          <p:cNvSpPr/>
          <p:nvPr/>
        </p:nvSpPr>
        <p:spPr>
          <a:xfrm flipV="1">
            <a:off x="5861216" y="2070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sosceles Triangle 99">
            <a:extLst>
              <a:ext uri="{FF2B5EF4-FFF2-40B4-BE49-F238E27FC236}">
                <a16:creationId xmlns:a16="http://schemas.microsoft.com/office/drawing/2014/main" id="{C0110094-E050-41A8-9D55-6762BB631C4C}"/>
              </a:ext>
            </a:extLst>
          </p:cNvPr>
          <p:cNvSpPr/>
          <p:nvPr/>
        </p:nvSpPr>
        <p:spPr>
          <a:xfrm>
            <a:off x="5619211" y="207051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CB4A0407-5B51-47D2-92DD-C44F3D351F84}"/>
              </a:ext>
            </a:extLst>
          </p:cNvPr>
          <p:cNvSpPr/>
          <p:nvPr/>
        </p:nvSpPr>
        <p:spPr>
          <a:xfrm>
            <a:off x="5853939" y="1653266"/>
            <a:ext cx="484010" cy="417250"/>
          </a:xfrm>
          <a:prstGeom prst="triangle">
            <a:avLst/>
          </a:prstGeom>
          <a:solidFill>
            <a:srgbClr val="E523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8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utoRev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repeatCount="indefinite" autoRev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utoRev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repeatCount="indefinite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repeatCount="indefinite" autoRev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repeatCount="indefinite" autoRev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84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repeatCount="indefinite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88" dur="1000" fill="hold"/>
                                        <p:tgtEl>
                                          <p:spTgt spid="5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0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repeatCount="indefinite" autoRev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92" dur="1000" fill="hold"/>
                                        <p:tgtEl>
                                          <p:spTgt spid="5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repeatCount="indefinite" autoRev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4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96" dur="1000" fill="hold"/>
                                        <p:tgtEl>
                                          <p:spTgt spid="5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5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0" dur="1000" fill="hold"/>
                                        <p:tgtEl>
                                          <p:spTgt spid="5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1000" fill="hold"/>
                                        <p:tgtEl>
                                          <p:spTgt spid="5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6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0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repeatCount="indefinite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12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6" presetClass="emph" presetSubtype="0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repeatCount="indefinite" autoRev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16" dur="1000" fill="hold"/>
                                        <p:tgtEl>
                                          <p:spTgt spid="6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0" dur="1000" fill="hold"/>
                                        <p:tgtEl>
                                          <p:spTgt spid="7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2" dur="1000" fill="hold"/>
                                        <p:tgtEl>
                                          <p:spTgt spid="7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24" dur="1000" fill="hold"/>
                                        <p:tgtEl>
                                          <p:spTgt spid="7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6" dur="1000" fill="hold"/>
                                        <p:tgtEl>
                                          <p:spTgt spid="7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28" dur="1000" fill="hold"/>
                                        <p:tgtEl>
                                          <p:spTgt spid="7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1000" fill="hold"/>
                                        <p:tgtEl>
                                          <p:spTgt spid="7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6" presetClass="emph" presetSubtype="0" repeatCount="indefinite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32" dur="1000" fill="hold"/>
                                        <p:tgtEl>
                                          <p:spTgt spid="7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6" presetClass="emph" presetSubtype="0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4" dur="1000" fill="hold"/>
                                        <p:tgtEl>
                                          <p:spTgt spid="7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36" dur="1000" fill="hold"/>
                                        <p:tgtEl>
                                          <p:spTgt spid="8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8" dur="1000" fill="hold"/>
                                        <p:tgtEl>
                                          <p:spTgt spid="8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40" dur="1000" fill="hold"/>
                                        <p:tgtEl>
                                          <p:spTgt spid="8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2" dur="1000" fill="hold"/>
                                        <p:tgtEl>
                                          <p:spTgt spid="8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44" dur="1000" fill="hold"/>
                                        <p:tgtEl>
                                          <p:spTgt spid="8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6" dur="1000" fill="hold"/>
                                        <p:tgtEl>
                                          <p:spTgt spid="8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6" presetClass="emph" presetSubtype="0" repeatCount="indefinite" autoRev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48" dur="1000" fill="hold"/>
                                        <p:tgtEl>
                                          <p:spTgt spid="8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0" dur="1000" fill="hold"/>
                                        <p:tgtEl>
                                          <p:spTgt spid="8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52" dur="1000" fill="hold"/>
                                        <p:tgtEl>
                                          <p:spTgt spid="9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4" dur="1000" fill="hold"/>
                                        <p:tgtEl>
                                          <p:spTgt spid="9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56" dur="1000" fill="hold"/>
                                        <p:tgtEl>
                                          <p:spTgt spid="9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8" dur="1000" fill="hold"/>
                                        <p:tgtEl>
                                          <p:spTgt spid="9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60" dur="1000" fill="hold"/>
                                        <p:tgtEl>
                                          <p:spTgt spid="9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62" dur="1000" fill="hold"/>
                                        <p:tgtEl>
                                          <p:spTgt spid="9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64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66" dur="1000" fill="hold"/>
                                        <p:tgtEl>
                                          <p:spTgt spid="10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8" grpId="0" animBg="1"/>
      <p:bldP spid="99" grpId="0" animBg="1"/>
      <p:bldP spid="100" grpId="0" animBg="1"/>
      <p:bldP spid="10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412B4F-9FEF-4C2C-8AF2-0F921D6717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B0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396B317-7DB7-482E-93FB-5267E5D6A81D}"/>
              </a:ext>
            </a:extLst>
          </p:cNvPr>
          <p:cNvSpPr/>
          <p:nvPr/>
        </p:nvSpPr>
        <p:spPr>
          <a:xfrm>
            <a:off x="6926560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904EE5A-08A8-43AA-841C-41DBCCB22F58}"/>
              </a:ext>
            </a:extLst>
          </p:cNvPr>
          <p:cNvSpPr/>
          <p:nvPr/>
        </p:nvSpPr>
        <p:spPr>
          <a:xfrm flipV="1">
            <a:off x="6720066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5627F67-BB13-40E5-8BF9-229C3DDFA246}"/>
              </a:ext>
            </a:extLst>
          </p:cNvPr>
          <p:cNvSpPr/>
          <p:nvPr/>
        </p:nvSpPr>
        <p:spPr>
          <a:xfrm>
            <a:off x="6513572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9BD2B85-E234-4668-A4B9-8A0F1EEE1580}"/>
              </a:ext>
            </a:extLst>
          </p:cNvPr>
          <p:cNvSpPr/>
          <p:nvPr/>
        </p:nvSpPr>
        <p:spPr>
          <a:xfrm flipV="1">
            <a:off x="6307078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F44087A1-050C-4521-AB74-A2884E022269}"/>
              </a:ext>
            </a:extLst>
          </p:cNvPr>
          <p:cNvSpPr/>
          <p:nvPr/>
        </p:nvSpPr>
        <p:spPr>
          <a:xfrm>
            <a:off x="6100584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30167C6-C0E6-4D59-9959-CA419F86F691}"/>
              </a:ext>
            </a:extLst>
          </p:cNvPr>
          <p:cNvSpPr/>
          <p:nvPr/>
        </p:nvSpPr>
        <p:spPr>
          <a:xfrm flipV="1">
            <a:off x="5894090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B82C793C-B96F-4554-A533-343634476B68}"/>
              </a:ext>
            </a:extLst>
          </p:cNvPr>
          <p:cNvSpPr/>
          <p:nvPr/>
        </p:nvSpPr>
        <p:spPr>
          <a:xfrm>
            <a:off x="5687596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EC180C3-1616-45A0-AF57-2336DEE0F6FB}"/>
              </a:ext>
            </a:extLst>
          </p:cNvPr>
          <p:cNvSpPr/>
          <p:nvPr/>
        </p:nvSpPr>
        <p:spPr>
          <a:xfrm flipV="1">
            <a:off x="5481102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F429D2E-7794-4C5A-BC5A-F95D53B84C82}"/>
              </a:ext>
            </a:extLst>
          </p:cNvPr>
          <p:cNvSpPr/>
          <p:nvPr/>
        </p:nvSpPr>
        <p:spPr>
          <a:xfrm>
            <a:off x="5274608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F8BD86A2-8D49-4BCA-9585-A310E918E363}"/>
              </a:ext>
            </a:extLst>
          </p:cNvPr>
          <p:cNvSpPr/>
          <p:nvPr/>
        </p:nvSpPr>
        <p:spPr>
          <a:xfrm flipV="1">
            <a:off x="5068114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8A3745AF-7E0C-4262-94AA-CD3FB5BF0787}"/>
              </a:ext>
            </a:extLst>
          </p:cNvPr>
          <p:cNvSpPr/>
          <p:nvPr/>
        </p:nvSpPr>
        <p:spPr>
          <a:xfrm>
            <a:off x="4852452" y="414028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84C29E6E-9B1D-4E05-8294-ED11B87DCB71}"/>
              </a:ext>
            </a:extLst>
          </p:cNvPr>
          <p:cNvSpPr/>
          <p:nvPr/>
        </p:nvSpPr>
        <p:spPr>
          <a:xfrm>
            <a:off x="6720066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A4738B12-023C-404F-AF89-BA8F87099E2D}"/>
              </a:ext>
            </a:extLst>
          </p:cNvPr>
          <p:cNvSpPr/>
          <p:nvPr/>
        </p:nvSpPr>
        <p:spPr>
          <a:xfrm flipV="1">
            <a:off x="6513572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49E1A500-AD9B-4D6A-89F9-E43F55B3677F}"/>
              </a:ext>
            </a:extLst>
          </p:cNvPr>
          <p:cNvSpPr/>
          <p:nvPr/>
        </p:nvSpPr>
        <p:spPr>
          <a:xfrm>
            <a:off x="6307078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9A440D6A-A0BF-4484-B593-7334C66825D5}"/>
              </a:ext>
            </a:extLst>
          </p:cNvPr>
          <p:cNvSpPr/>
          <p:nvPr/>
        </p:nvSpPr>
        <p:spPr>
          <a:xfrm flipV="1">
            <a:off x="6100584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C7B9BD7A-E0AA-4E0E-8B67-B0884FBE9850}"/>
              </a:ext>
            </a:extLst>
          </p:cNvPr>
          <p:cNvSpPr/>
          <p:nvPr/>
        </p:nvSpPr>
        <p:spPr>
          <a:xfrm>
            <a:off x="5894090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2FC3B955-AD36-4633-808D-B6C04C77EB07}"/>
              </a:ext>
            </a:extLst>
          </p:cNvPr>
          <p:cNvSpPr/>
          <p:nvPr/>
        </p:nvSpPr>
        <p:spPr>
          <a:xfrm flipV="1">
            <a:off x="5687596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323D11-299C-4C66-8E9B-EF4F9276FC99}"/>
              </a:ext>
            </a:extLst>
          </p:cNvPr>
          <p:cNvSpPr/>
          <p:nvPr/>
        </p:nvSpPr>
        <p:spPr>
          <a:xfrm>
            <a:off x="5481102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B38383-19DC-4330-9E58-7B9D7386EB11}"/>
              </a:ext>
            </a:extLst>
          </p:cNvPr>
          <p:cNvSpPr/>
          <p:nvPr/>
        </p:nvSpPr>
        <p:spPr>
          <a:xfrm flipV="1">
            <a:off x="5274608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086D08CB-3477-4ABD-8560-A1022E191D50}"/>
              </a:ext>
            </a:extLst>
          </p:cNvPr>
          <p:cNvSpPr/>
          <p:nvPr/>
        </p:nvSpPr>
        <p:spPr>
          <a:xfrm>
            <a:off x="5068114" y="3784263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1462EA9C-09AE-438F-B713-69A3E00BCF49}"/>
              </a:ext>
            </a:extLst>
          </p:cNvPr>
          <p:cNvSpPr/>
          <p:nvPr/>
        </p:nvSpPr>
        <p:spPr>
          <a:xfrm>
            <a:off x="6513572" y="3428239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4F400741-64E5-4876-9DE4-032C16D120A6}"/>
              </a:ext>
            </a:extLst>
          </p:cNvPr>
          <p:cNvSpPr/>
          <p:nvPr/>
        </p:nvSpPr>
        <p:spPr>
          <a:xfrm flipV="1">
            <a:off x="6307078" y="3428239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07491779-1588-4782-9130-7622245A93D4}"/>
              </a:ext>
            </a:extLst>
          </p:cNvPr>
          <p:cNvSpPr/>
          <p:nvPr/>
        </p:nvSpPr>
        <p:spPr>
          <a:xfrm>
            <a:off x="6100584" y="3428239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256A407A-47AF-4282-AAC5-A8A2D05FB8C1}"/>
              </a:ext>
            </a:extLst>
          </p:cNvPr>
          <p:cNvSpPr/>
          <p:nvPr/>
        </p:nvSpPr>
        <p:spPr>
          <a:xfrm flipV="1">
            <a:off x="5894090" y="3428239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B73C71FE-AE03-4AD4-A5FC-F69B2BE01CD7}"/>
              </a:ext>
            </a:extLst>
          </p:cNvPr>
          <p:cNvSpPr/>
          <p:nvPr/>
        </p:nvSpPr>
        <p:spPr>
          <a:xfrm>
            <a:off x="5687596" y="3428239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0690F039-F802-48E8-B51E-A4E836C7F0BE}"/>
              </a:ext>
            </a:extLst>
          </p:cNvPr>
          <p:cNvSpPr/>
          <p:nvPr/>
        </p:nvSpPr>
        <p:spPr>
          <a:xfrm flipV="1">
            <a:off x="5481102" y="3428239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AD8F2CBF-A8FF-4DC9-B07A-F2DA7644B256}"/>
              </a:ext>
            </a:extLst>
          </p:cNvPr>
          <p:cNvSpPr/>
          <p:nvPr/>
        </p:nvSpPr>
        <p:spPr>
          <a:xfrm>
            <a:off x="5274608" y="3428239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EE705F28-834B-4269-986D-F176809486C5}"/>
              </a:ext>
            </a:extLst>
          </p:cNvPr>
          <p:cNvSpPr/>
          <p:nvPr/>
        </p:nvSpPr>
        <p:spPr>
          <a:xfrm>
            <a:off x="6307078" y="3072215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425B46A7-2272-4D83-821F-CDAA53311F75}"/>
              </a:ext>
            </a:extLst>
          </p:cNvPr>
          <p:cNvSpPr/>
          <p:nvPr/>
        </p:nvSpPr>
        <p:spPr>
          <a:xfrm flipV="1">
            <a:off x="6100584" y="3072215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DEB65229-161B-4620-ACBD-7C2FBEE73E9E}"/>
              </a:ext>
            </a:extLst>
          </p:cNvPr>
          <p:cNvSpPr/>
          <p:nvPr/>
        </p:nvSpPr>
        <p:spPr>
          <a:xfrm>
            <a:off x="5894090" y="3072215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19666116-5FA7-4562-9B3A-364A021E1421}"/>
              </a:ext>
            </a:extLst>
          </p:cNvPr>
          <p:cNvSpPr/>
          <p:nvPr/>
        </p:nvSpPr>
        <p:spPr>
          <a:xfrm flipV="1">
            <a:off x="5687596" y="3072215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FCF25445-CFD3-4144-B089-50DE271F9C46}"/>
              </a:ext>
            </a:extLst>
          </p:cNvPr>
          <p:cNvSpPr/>
          <p:nvPr/>
        </p:nvSpPr>
        <p:spPr>
          <a:xfrm>
            <a:off x="5481102" y="3072215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>
            <a:extLst>
              <a:ext uri="{FF2B5EF4-FFF2-40B4-BE49-F238E27FC236}">
                <a16:creationId xmlns:a16="http://schemas.microsoft.com/office/drawing/2014/main" id="{5DA75595-311F-4173-93BE-ADB2DE5B0526}"/>
              </a:ext>
            </a:extLst>
          </p:cNvPr>
          <p:cNvSpPr/>
          <p:nvPr/>
        </p:nvSpPr>
        <p:spPr>
          <a:xfrm>
            <a:off x="6100584" y="2716191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5035F4DE-30BC-4536-8A28-F339EA438334}"/>
              </a:ext>
            </a:extLst>
          </p:cNvPr>
          <p:cNvSpPr/>
          <p:nvPr/>
        </p:nvSpPr>
        <p:spPr>
          <a:xfrm flipV="1">
            <a:off x="5894090" y="2716191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8191E99F-228C-4726-B4BF-876F5A871452}"/>
              </a:ext>
            </a:extLst>
          </p:cNvPr>
          <p:cNvSpPr/>
          <p:nvPr/>
        </p:nvSpPr>
        <p:spPr>
          <a:xfrm>
            <a:off x="5687596" y="2716191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3AA46959-F1EF-478F-B37C-392D82B678E1}"/>
              </a:ext>
            </a:extLst>
          </p:cNvPr>
          <p:cNvSpPr/>
          <p:nvPr/>
        </p:nvSpPr>
        <p:spPr>
          <a:xfrm>
            <a:off x="5894090" y="2360167"/>
            <a:ext cx="412988" cy="35602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1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6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autoRev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7" presetClass="emph" presetSubtype="2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6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hsl" dir="cw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7" presetClass="emph" presetSubtype="2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6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hsl" dir="cw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7" presetClass="emph" presetSubtype="2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6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hsl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7" presetClass="emph" presetSubtype="2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6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7" presetClass="emph" presetSubtype="2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6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7" presetClass="emph" presetSubtype="2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6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hsl" dir="cw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7" presetClass="emph" presetSubtype="2" repeatCount="indefinite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6" repeatCount="indefinite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hsl" dir="cw"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7" presetClass="emph" presetSubtype="2" repeatCount="indefinite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6" repeatCount="indefinite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hsl" dir="cw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6" presetClass="emph" presetSubtype="0" repeatCount="indefinite" autoRev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7" presetClass="emph" presetSubtype="2" repeatCount="indefinite" autoRev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mph" presetSubtype="6" repeatCount="indefinite" autoRev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hsl" dir="cw">
                                      <p:cBhvr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6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7" presetClass="emph" presetSubtype="2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6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>
                                        <p:cTn id="10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6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" presetClass="emph" presetSubtype="0" repeatCount="indefinite" autoRev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7" presetClass="emph" presetSubtype="2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6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hsl" dir="cw">
                                      <p:cBhvr>
                                        <p:cTn id="1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23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7" presetClass="emph" presetSubtype="2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mph" presetSubtype="6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hsl" dir="cw">
                                      <p:cBhvr>
                                        <p:cTn id="1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32" dur="1000" fill="hold"/>
                                        <p:tgtEl>
                                          <p:spTgt spid="4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7" presetClass="emph" presetSubtype="2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6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hsl" dir="cw">
                                      <p:cBhvr>
                                        <p:cTn id="13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1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7" presetClass="emph" presetSubtype="2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mph" presetSubtype="6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>
                                        <p:cTn id="14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50" dur="1000" fill="hold"/>
                                        <p:tgtEl>
                                          <p:spTgt spid="5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7" presetClass="emph" presetSubtype="2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mph" presetSubtype="6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>
                                        <p:cTn id="15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9" dur="1000" fill="hold"/>
                                        <p:tgtEl>
                                          <p:spTgt spid="5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7" presetClass="emph" presetSubtype="2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mph" presetSubtype="6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hsl" dir="cw">
                                      <p:cBhvr>
                                        <p:cTn id="1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6" presetClass="emph" presetSubtype="0" repeatCount="indefinite" autoRev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68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7" presetClass="emph" presetSubtype="2" repeatCount="indefinite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6" repeatCount="indefinite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hsl" dir="cw">
                                      <p:cBhvr>
                                        <p:cTn id="17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6" presetClass="emp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77" dur="1000" fill="hold"/>
                                        <p:tgtEl>
                                          <p:spTgt spid="6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7" presetClass="emph" presetSubtype="2" repeatCount="indefinite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mph" presetSubtype="6" repeatCount="indefinite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hsl" dir="cw">
                                      <p:cBhvr>
                                        <p:cTn id="18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" dur="1000" fill="hold"/>
                                        <p:tgtEl>
                                          <p:spTgt spid="7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mph" presetSubtype="6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9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6" presetClass="emph" presetSubtype="0" repeatCount="indefinite" autoRev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95" dur="1000" fill="hold"/>
                                        <p:tgtEl>
                                          <p:spTgt spid="7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7" presetClass="emph" presetSubtype="2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mph" presetSubtype="6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hsl" dir="cw">
                                      <p:cBhvr>
                                        <p:cTn id="20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04" dur="1000" fill="hold"/>
                                        <p:tgtEl>
                                          <p:spTgt spid="7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7" presetClass="emph" presetSubtype="2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6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hsl" dir="cw">
                                      <p:cBhvr>
                                        <p:cTn id="20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13" dur="1000" fill="hold"/>
                                        <p:tgtEl>
                                          <p:spTgt spid="7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7" presetClass="emph" presetSubtype="2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mph" presetSubtype="6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hsl" dir="cw">
                                      <p:cBhvr>
                                        <p:cTn id="21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22" dur="1000" fill="hold"/>
                                        <p:tgtEl>
                                          <p:spTgt spid="7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23" presetID="7" presetClass="emph" presetSubtype="2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mph" presetSubtype="6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>
                                        <p:cTn id="22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31" dur="1000" fill="hold"/>
                                        <p:tgtEl>
                                          <p:spTgt spid="8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7" presetClass="emph" presetSubtype="2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23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mph" presetSubtype="6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>
                                        <p:cTn id="23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6" presetClass="emp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0" dur="1000" fill="hold"/>
                                        <p:tgtEl>
                                          <p:spTgt spid="8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7" presetClass="emph" presetSubtype="2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>
                                        <p:cTn id="24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mph" presetSubtype="6" repeatCount="indefinite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hsl" dir="cw">
                                      <p:cBhvr>
                                        <p:cTn id="24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9" dur="1000" fill="hold"/>
                                        <p:tgtEl>
                                          <p:spTgt spid="8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mph" presetSubtype="6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25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6" presetClass="emph" presetSubtype="0" repeatCount="indefinite" autoRev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258" dur="1000" fill="hold"/>
                                        <p:tgtEl>
                                          <p:spTgt spid="8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7" presetClass="emph" presetSubtype="2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rgb" dir="cw">
                                      <p:cBhvr>
                                        <p:cTn id="26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mph" presetSubtype="6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hsl" dir="cw">
                                      <p:cBhvr>
                                        <p:cTn id="263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67" dur="1000" fill="hold"/>
                                        <p:tgtEl>
                                          <p:spTgt spid="8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7" presetClass="emph" presetSubtype="2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mph" presetSubtype="6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hsl" dir="cw">
                                      <p:cBhvr>
                                        <p:cTn id="27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4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6" presetClass="emph" presetSubtype="0" repeatCount="indefinite" autoRev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76" dur="1000" fill="hold"/>
                                        <p:tgtEl>
                                          <p:spTgt spid="8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7" presetClass="emph" presetSubtype="2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27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mph" presetSubtype="6" repeatCount="indefinite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hsl" dir="cw">
                                      <p:cBhvr>
                                        <p:cTn id="281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6" presetClass="emp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85" dur="1000" fill="hold"/>
                                        <p:tgtEl>
                                          <p:spTgt spid="9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86" presetID="7" presetClass="emph" presetSubtype="2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28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mph" presetSubtype="6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>
                                        <p:cTn id="29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1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4" dur="1000" fill="hold"/>
                                        <p:tgtEl>
                                          <p:spTgt spid="9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95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7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mph" presetSubtype="6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29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6" presetClass="emph" presetSubtype="0" repeatCount="indefinite" autoRev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03" dur="1000" fill="hold"/>
                                        <p:tgtEl>
                                          <p:spTgt spid="9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04" presetID="7" presetClass="emph" presetSubtype="2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mph" presetSubtype="6" repeatCount="indefinite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hsl" dir="cw">
                                      <p:cBhvr>
                                        <p:cTn id="30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9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6" presetClass="emp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2" dur="1000" fill="hold"/>
                                        <p:tgtEl>
                                          <p:spTgt spid="9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7" presetClass="emph" presetSubtype="2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31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mph" presetSubtype="6" repeatCount="indefinite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hsl" dir="cw">
                                      <p:cBhvr>
                                        <p:cTn id="317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1" dur="1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22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mph" presetSubtype="6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32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7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64" grpId="0" animBg="1"/>
      <p:bldP spid="38" grpId="0" animBg="1"/>
      <p:bldP spid="44" grpId="0" animBg="1"/>
      <p:bldP spid="45" grpId="0" animBg="1"/>
      <p:bldP spid="46" grpId="0" animBg="1"/>
      <p:bldP spid="51" grpId="0" animBg="1"/>
      <p:bldP spid="52" grpId="0" animBg="1"/>
      <p:bldP spid="54" grpId="0" animBg="1"/>
      <p:bldP spid="61" grpId="0" animBg="1"/>
      <p:bldP spid="62" grpId="0" animBg="1"/>
      <p:bldP spid="74" grpId="0" animBg="1"/>
      <p:bldP spid="75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7" grpId="0" animBg="1"/>
      <p:bldP spid="98" grpId="0" animBg="1"/>
      <p:bldP spid="99" grpId="0" animBg="1"/>
      <p:bldP spid="10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116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21</cp:revision>
  <dcterms:created xsi:type="dcterms:W3CDTF">2019-02-02T02:29:38Z</dcterms:created>
  <dcterms:modified xsi:type="dcterms:W3CDTF">2023-07-27T03:06:43Z</dcterms:modified>
</cp:coreProperties>
</file>