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>
    <p:restoredLeft sz="4580" autoAdjust="0"/>
    <p:restoredTop sz="67431" autoAdjust="0"/>
  </p:normalViewPr>
  <p:slideViewPr>
    <p:cSldViewPr snapToGrid="0">
      <p:cViewPr varScale="1">
        <p:scale>
          <a:sx n="55" d="100"/>
          <a:sy n="55" d="100"/>
        </p:scale>
        <p:origin x="245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46A8D9-1A6B-4B05-8E09-B3BC02CD9A9A}" type="datetimeFigureOut">
              <a:rPr lang="en-US" smtClean="0"/>
              <a:t>8/26/2023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2E02BD-F465-44C9-B4C5-2E84A338AC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65684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You can absolutely hide this window 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</a:t>
            </a:r>
            <a:endParaRPr lang="en-US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Buy Me A Coffee: </a:t>
            </a:r>
            <a:r>
              <a:rPr lang="en-I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PayPal: rajivkohli@msn.com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Support Us @ https://www.patreon.com/theteacher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UPI ID: rajivkohli1977@oksbi</a:t>
            </a:r>
          </a:p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Learn More @ www.theteacherpoint.com</a:t>
            </a:r>
          </a:p>
          <a:p>
            <a:r>
              <a:rPr lang="en-US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Watch Our Tutorial Videos @ www.youtube.com/TheTeacher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2E02BD-F465-44C9-B4C5-2E84A338ACD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13064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76F1F8-8FA7-4C15-9E14-4E6F94702F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13348D2-817D-4E36-88BE-3D5BDBC6D8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32C046-7B3D-4065-B2DF-C1420D14A9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0FD300-A7E4-4EB0-B600-11107F109868}" type="datetimeFigureOut">
              <a:rPr lang="en-US" smtClean="0"/>
              <a:t>8/26/2023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53F6C1-2FA8-4AD0-9E3A-F86FD91784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12CD12-55E4-4522-B162-427A2A6549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0F0FB-0DC3-42B1-A284-CB88AAAF24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99024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B7DF6C-78F4-431D-87D7-F7069268AD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6460B3-9B25-47ED-8A96-C6B2223616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3312F8-2063-4993-AB10-9149379742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0FD300-A7E4-4EB0-B600-11107F109868}" type="datetimeFigureOut">
              <a:rPr lang="en-US" smtClean="0"/>
              <a:t>8/26/2023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0FCD9A-7535-4F13-994F-B9CFF580AA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58B9EE-61CD-4A5F-B27B-5BD4F0E4E7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0F0FB-0DC3-42B1-A284-CB88AAAF24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27636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0BB4A8-FBFF-4FE0-A90C-33DF448631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B3D6232-5079-494A-AB75-9F2086C3F4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9AE3AA-33F3-41E6-B218-F67B3F4FCA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0FD300-A7E4-4EB0-B600-11107F109868}" type="datetimeFigureOut">
              <a:rPr lang="en-US" smtClean="0"/>
              <a:t>8/26/2023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BF8AAF-6096-467E-AE76-B107F51477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21B2CB-C311-4B0C-BA24-90DB64753B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0F0FB-0DC3-42B1-A284-CB88AAAF24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83845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2295B0-7E2F-4035-AAF5-AE67D78F9C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FEECB2-BB2C-411D-A560-CE2EDE7FBF7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C03204D-20BC-4EBA-9B39-598B514E51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96A083C-9591-41C9-AF07-31F97FC673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0FD300-A7E4-4EB0-B600-11107F109868}" type="datetimeFigureOut">
              <a:rPr lang="en-US" smtClean="0"/>
              <a:t>8/26/2023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712FCA8-F875-43D5-BB2A-7FE170A87B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1BA8823-14F4-4460-A1E2-8E0C4033F1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0F0FB-0DC3-42B1-A284-CB88AAAF24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03527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0385A9-DCA3-4B05-B52D-7E75D4B3B0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B03B9D-A14E-4001-BDA3-324A3A1C53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AB7C164-1D0D-4D69-856E-B5D2C04B80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C6CD0A7-8F5F-4CCE-8B1F-1892F7B6A43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033EA1E-5B0E-4D85-8836-F75764FFA8C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533C3D7-B11A-46F3-8C06-460A666B71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0FD300-A7E4-4EB0-B600-11107F109868}" type="datetimeFigureOut">
              <a:rPr lang="en-US" smtClean="0"/>
              <a:t>8/26/2023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B7CB32D-574B-4F6F-8602-B94DFBCE9A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60A659E-F99B-40F3-94EF-F102494DE6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0F0FB-0DC3-42B1-A284-CB88AAAF24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57092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36CE96-17DF-48DE-9414-7D1C7C6529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0030231-9E87-426B-9D07-05D24B6C7F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0FD300-A7E4-4EB0-B600-11107F109868}" type="datetimeFigureOut">
              <a:rPr lang="en-US" smtClean="0"/>
              <a:t>8/26/2023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E17A405-AA46-4C72-9567-9E234C06E3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5BBBC65-0350-41D4-8B0C-C401471E7D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0F0FB-0DC3-42B1-A284-CB88AAAF24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98563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EB070C9-99E4-4713-B9C9-6BAE086B6B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0FD300-A7E4-4EB0-B600-11107F109868}" type="datetimeFigureOut">
              <a:rPr lang="en-US" smtClean="0"/>
              <a:t>8/26/2023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54E1D24-0CB2-4CE8-9861-4EC90360F5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7756DA7-564E-4FD8-9994-61D822ECCD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0F0FB-0DC3-42B1-A284-CB88AAAF24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27858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4C4D2B-BE16-4D2D-84C8-0837C85D54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931C97-2D4B-4C45-AC1A-AAEC11BE1B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909218-F260-4537-9A59-7A3ADA08C8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16764B2-8E53-49A8-A658-BDE6CAE996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0FD300-A7E4-4EB0-B600-11107F109868}" type="datetimeFigureOut">
              <a:rPr lang="en-US" smtClean="0"/>
              <a:t>8/26/2023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A658733-D312-4D1D-80E9-6030568418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A624F75-D34F-4231-A157-68E361CC63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0F0FB-0DC3-42B1-A284-CB88AAAF24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82259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8A3B82-CBE1-4D08-92BC-9B05122DF3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E04A7F8-D89A-4197-9A60-0F2212AF4BA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24E39A-4DA5-4DB2-8496-83E609378CF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F279EDF-82F5-4A48-8A40-45A987801C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0FD300-A7E4-4EB0-B600-11107F109868}" type="datetimeFigureOut">
              <a:rPr lang="en-US" smtClean="0"/>
              <a:t>8/26/2023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117C7C0-3361-4961-8FC4-17DABFF7FB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35F3E2B-CD61-477A-A1C4-CC6413C53B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0F0FB-0DC3-42B1-A284-CB88AAAF24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41938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EEA104-D7B4-4317-9E22-499B0CCF40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0BCFA8A-1944-4F69-8C9F-C776739981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EE0FBC-AEC6-45BB-84A8-EA8494D246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0FD300-A7E4-4EB0-B600-11107F109868}" type="datetimeFigureOut">
              <a:rPr lang="en-US" smtClean="0"/>
              <a:t>8/26/2023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DF265A-FC89-4257-BE51-75CC1721C9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EFE9D6-F05B-4FE8-9CBB-8E6A607301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0F0FB-0DC3-42B1-A284-CB88AAAF24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06074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69D45A8-2634-4E5A-95F7-2EE98495196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9B02988-E090-4241-BC66-D0B1EA3825A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A77EDA-DF81-4DBF-AD81-573A551993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0FD300-A7E4-4EB0-B600-11107F109868}" type="datetimeFigureOut">
              <a:rPr lang="en-US" smtClean="0"/>
              <a:t>8/26/2023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C15B33-AF46-4423-9AD2-EE799722B5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9BFE89-D663-433D-B734-4E987D5663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0F0FB-0DC3-42B1-A284-CB88AAAF24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49528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E92EAE4-471C-4515-ABD1-4C7B010251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C8599DD-F9C9-40EA-BC6F-4A394A41D0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F4938E-98D6-4D9B-BCC5-10E54F3F1B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0FD300-A7E4-4EB0-B600-11107F109868}" type="datetimeFigureOut">
              <a:rPr lang="en-US" smtClean="0"/>
              <a:t>8/26/2023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1FF933-1962-4A48-8B30-C501CC177D4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94AA79-0F03-4821-A776-7B64E1CC50F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20F0FB-0DC3-42B1-A284-CB88AAAF24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78967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3CA908BB-C6FC-4615-A8FA-5F06E4B64F14}"/>
              </a:ext>
            </a:extLst>
          </p:cNvPr>
          <p:cNvCxnSpPr/>
          <p:nvPr/>
        </p:nvCxnSpPr>
        <p:spPr>
          <a:xfrm>
            <a:off x="254884" y="7050226"/>
            <a:ext cx="0" cy="6400800"/>
          </a:xfrm>
          <a:prstGeom prst="line">
            <a:avLst/>
          </a:prstGeom>
          <a:ln w="127000" cap="rnd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AAC811B2-78A1-464A-925E-40244265B4CD}"/>
              </a:ext>
            </a:extLst>
          </p:cNvPr>
          <p:cNvCxnSpPr/>
          <p:nvPr/>
        </p:nvCxnSpPr>
        <p:spPr>
          <a:xfrm>
            <a:off x="254884" y="0"/>
            <a:ext cx="0" cy="6400800"/>
          </a:xfrm>
          <a:prstGeom prst="line">
            <a:avLst/>
          </a:prstGeom>
          <a:ln w="127000" cap="rnd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9241A04C-B1B8-4BA0-92FE-5C886D7279CA}"/>
              </a:ext>
            </a:extLst>
          </p:cNvPr>
          <p:cNvCxnSpPr/>
          <p:nvPr/>
        </p:nvCxnSpPr>
        <p:spPr>
          <a:xfrm>
            <a:off x="608846" y="7050226"/>
            <a:ext cx="0" cy="6400800"/>
          </a:xfrm>
          <a:prstGeom prst="line">
            <a:avLst/>
          </a:prstGeom>
          <a:ln w="127000" cap="rnd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526B100B-5243-4881-876F-D50330F3D689}"/>
              </a:ext>
            </a:extLst>
          </p:cNvPr>
          <p:cNvCxnSpPr/>
          <p:nvPr/>
        </p:nvCxnSpPr>
        <p:spPr>
          <a:xfrm>
            <a:off x="608846" y="0"/>
            <a:ext cx="0" cy="6400800"/>
          </a:xfrm>
          <a:prstGeom prst="line">
            <a:avLst/>
          </a:prstGeom>
          <a:ln w="127000" cap="rnd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91C354A7-CD9E-48E0-9EB6-3D0EDE30B28D}"/>
              </a:ext>
            </a:extLst>
          </p:cNvPr>
          <p:cNvCxnSpPr/>
          <p:nvPr/>
        </p:nvCxnSpPr>
        <p:spPr>
          <a:xfrm>
            <a:off x="962808" y="7050226"/>
            <a:ext cx="0" cy="6400800"/>
          </a:xfrm>
          <a:prstGeom prst="line">
            <a:avLst/>
          </a:prstGeom>
          <a:ln w="127000" cap="rnd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764D3E7D-3358-4768-8201-F7C736C69C30}"/>
              </a:ext>
            </a:extLst>
          </p:cNvPr>
          <p:cNvCxnSpPr/>
          <p:nvPr/>
        </p:nvCxnSpPr>
        <p:spPr>
          <a:xfrm>
            <a:off x="962808" y="0"/>
            <a:ext cx="0" cy="6400800"/>
          </a:xfrm>
          <a:prstGeom prst="line">
            <a:avLst/>
          </a:prstGeom>
          <a:ln w="127000" cap="rnd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25757E30-9D33-4130-A800-C61D08E08B35}"/>
              </a:ext>
            </a:extLst>
          </p:cNvPr>
          <p:cNvCxnSpPr/>
          <p:nvPr/>
        </p:nvCxnSpPr>
        <p:spPr>
          <a:xfrm>
            <a:off x="1316770" y="7050226"/>
            <a:ext cx="0" cy="6400800"/>
          </a:xfrm>
          <a:prstGeom prst="line">
            <a:avLst/>
          </a:prstGeom>
          <a:ln w="127000" cap="rnd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5FFFC66C-6323-4132-8060-5092BD0550AA}"/>
              </a:ext>
            </a:extLst>
          </p:cNvPr>
          <p:cNvCxnSpPr/>
          <p:nvPr/>
        </p:nvCxnSpPr>
        <p:spPr>
          <a:xfrm>
            <a:off x="1316770" y="0"/>
            <a:ext cx="0" cy="6400800"/>
          </a:xfrm>
          <a:prstGeom prst="line">
            <a:avLst/>
          </a:prstGeom>
          <a:ln w="127000" cap="rnd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216F678E-E7E3-42AC-885B-33C978AEAC9E}"/>
              </a:ext>
            </a:extLst>
          </p:cNvPr>
          <p:cNvCxnSpPr/>
          <p:nvPr/>
        </p:nvCxnSpPr>
        <p:spPr>
          <a:xfrm>
            <a:off x="1670732" y="7050226"/>
            <a:ext cx="0" cy="6400800"/>
          </a:xfrm>
          <a:prstGeom prst="line">
            <a:avLst/>
          </a:prstGeom>
          <a:ln w="127000" cap="rnd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700B0124-FC9A-4603-931D-256B7513E5CB}"/>
              </a:ext>
            </a:extLst>
          </p:cNvPr>
          <p:cNvCxnSpPr/>
          <p:nvPr/>
        </p:nvCxnSpPr>
        <p:spPr>
          <a:xfrm>
            <a:off x="1670732" y="0"/>
            <a:ext cx="0" cy="6400800"/>
          </a:xfrm>
          <a:prstGeom prst="line">
            <a:avLst/>
          </a:prstGeom>
          <a:ln w="127000" cap="rnd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D99151BA-D613-4CA5-AD41-3E8B346B2E6C}"/>
              </a:ext>
            </a:extLst>
          </p:cNvPr>
          <p:cNvCxnSpPr/>
          <p:nvPr/>
        </p:nvCxnSpPr>
        <p:spPr>
          <a:xfrm>
            <a:off x="2024694" y="7050226"/>
            <a:ext cx="0" cy="6400800"/>
          </a:xfrm>
          <a:prstGeom prst="line">
            <a:avLst/>
          </a:prstGeom>
          <a:ln w="127000" cap="rnd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68981E70-AB73-4178-B3F4-0C03DAC040D3}"/>
              </a:ext>
            </a:extLst>
          </p:cNvPr>
          <p:cNvCxnSpPr/>
          <p:nvPr/>
        </p:nvCxnSpPr>
        <p:spPr>
          <a:xfrm>
            <a:off x="2024694" y="0"/>
            <a:ext cx="0" cy="6400800"/>
          </a:xfrm>
          <a:prstGeom prst="line">
            <a:avLst/>
          </a:prstGeom>
          <a:ln w="127000" cap="rnd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F1BD432B-5167-45D3-BDA9-F9A6CF47BB52}"/>
              </a:ext>
            </a:extLst>
          </p:cNvPr>
          <p:cNvCxnSpPr/>
          <p:nvPr/>
        </p:nvCxnSpPr>
        <p:spPr>
          <a:xfrm>
            <a:off x="2378656" y="7050226"/>
            <a:ext cx="0" cy="6400800"/>
          </a:xfrm>
          <a:prstGeom prst="line">
            <a:avLst/>
          </a:prstGeom>
          <a:ln w="127000" cap="rnd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965F3D44-294B-4AAC-B516-FDB440059F79}"/>
              </a:ext>
            </a:extLst>
          </p:cNvPr>
          <p:cNvCxnSpPr/>
          <p:nvPr/>
        </p:nvCxnSpPr>
        <p:spPr>
          <a:xfrm>
            <a:off x="2378656" y="0"/>
            <a:ext cx="0" cy="6400800"/>
          </a:xfrm>
          <a:prstGeom prst="line">
            <a:avLst/>
          </a:prstGeom>
          <a:ln w="127000" cap="rnd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6C949BC2-C4B1-42B1-922C-38621C511B3F}"/>
              </a:ext>
            </a:extLst>
          </p:cNvPr>
          <p:cNvCxnSpPr/>
          <p:nvPr/>
        </p:nvCxnSpPr>
        <p:spPr>
          <a:xfrm>
            <a:off x="2732618" y="7050226"/>
            <a:ext cx="0" cy="6400800"/>
          </a:xfrm>
          <a:prstGeom prst="line">
            <a:avLst/>
          </a:prstGeom>
          <a:ln w="127000" cap="rnd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96EE09D8-9153-4F6F-8059-1EC56A11E6DA}"/>
              </a:ext>
            </a:extLst>
          </p:cNvPr>
          <p:cNvCxnSpPr/>
          <p:nvPr/>
        </p:nvCxnSpPr>
        <p:spPr>
          <a:xfrm>
            <a:off x="2732618" y="0"/>
            <a:ext cx="0" cy="6400800"/>
          </a:xfrm>
          <a:prstGeom prst="line">
            <a:avLst/>
          </a:prstGeom>
          <a:ln w="127000" cap="rnd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6C48357F-F518-4E1F-8C0F-70C5B6A73088}"/>
              </a:ext>
            </a:extLst>
          </p:cNvPr>
          <p:cNvCxnSpPr/>
          <p:nvPr/>
        </p:nvCxnSpPr>
        <p:spPr>
          <a:xfrm>
            <a:off x="3086580" y="7050226"/>
            <a:ext cx="0" cy="6400800"/>
          </a:xfrm>
          <a:prstGeom prst="line">
            <a:avLst/>
          </a:prstGeom>
          <a:ln w="127000" cap="rnd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D20CF8EA-B22D-4D1A-AAAA-486F33244F1D}"/>
              </a:ext>
            </a:extLst>
          </p:cNvPr>
          <p:cNvCxnSpPr/>
          <p:nvPr/>
        </p:nvCxnSpPr>
        <p:spPr>
          <a:xfrm>
            <a:off x="3086580" y="0"/>
            <a:ext cx="0" cy="6400800"/>
          </a:xfrm>
          <a:prstGeom prst="line">
            <a:avLst/>
          </a:prstGeom>
          <a:ln w="127000" cap="rnd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07F1C485-1CCF-499E-904C-B2C16A52CF16}"/>
              </a:ext>
            </a:extLst>
          </p:cNvPr>
          <p:cNvCxnSpPr/>
          <p:nvPr/>
        </p:nvCxnSpPr>
        <p:spPr>
          <a:xfrm>
            <a:off x="3440542" y="7050226"/>
            <a:ext cx="0" cy="6400800"/>
          </a:xfrm>
          <a:prstGeom prst="line">
            <a:avLst/>
          </a:prstGeom>
          <a:ln w="127000" cap="rnd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92793A27-32D8-485B-80CC-CCB6FA745AE9}"/>
              </a:ext>
            </a:extLst>
          </p:cNvPr>
          <p:cNvCxnSpPr/>
          <p:nvPr/>
        </p:nvCxnSpPr>
        <p:spPr>
          <a:xfrm>
            <a:off x="3440542" y="0"/>
            <a:ext cx="0" cy="6400800"/>
          </a:xfrm>
          <a:prstGeom prst="line">
            <a:avLst/>
          </a:prstGeom>
          <a:ln w="127000" cap="rnd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CC53943F-E182-4FA7-B5EB-5E52F0D53D5A}"/>
              </a:ext>
            </a:extLst>
          </p:cNvPr>
          <p:cNvCxnSpPr/>
          <p:nvPr/>
        </p:nvCxnSpPr>
        <p:spPr>
          <a:xfrm>
            <a:off x="3794504" y="7050226"/>
            <a:ext cx="0" cy="6400800"/>
          </a:xfrm>
          <a:prstGeom prst="line">
            <a:avLst/>
          </a:prstGeom>
          <a:ln w="127000" cap="rnd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2B07ED60-2612-4338-9C07-75941A7548F0}"/>
              </a:ext>
            </a:extLst>
          </p:cNvPr>
          <p:cNvCxnSpPr/>
          <p:nvPr/>
        </p:nvCxnSpPr>
        <p:spPr>
          <a:xfrm>
            <a:off x="3794504" y="0"/>
            <a:ext cx="0" cy="6400800"/>
          </a:xfrm>
          <a:prstGeom prst="line">
            <a:avLst/>
          </a:prstGeom>
          <a:ln w="127000" cap="rnd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6F70E0EE-0E0D-4FAF-A2C6-BC637E898DCF}"/>
              </a:ext>
            </a:extLst>
          </p:cNvPr>
          <p:cNvCxnSpPr/>
          <p:nvPr/>
        </p:nvCxnSpPr>
        <p:spPr>
          <a:xfrm>
            <a:off x="4148466" y="7050226"/>
            <a:ext cx="0" cy="6400800"/>
          </a:xfrm>
          <a:prstGeom prst="line">
            <a:avLst/>
          </a:prstGeom>
          <a:ln w="127000" cap="rnd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0AA999FE-9F0C-4E70-8C35-C49CFE8640A5}"/>
              </a:ext>
            </a:extLst>
          </p:cNvPr>
          <p:cNvCxnSpPr/>
          <p:nvPr/>
        </p:nvCxnSpPr>
        <p:spPr>
          <a:xfrm>
            <a:off x="4148466" y="0"/>
            <a:ext cx="0" cy="6400800"/>
          </a:xfrm>
          <a:prstGeom prst="line">
            <a:avLst/>
          </a:prstGeom>
          <a:ln w="127000" cap="rnd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52479C5A-8A57-4B8B-B1C4-16BF2F6E0C6E}"/>
              </a:ext>
            </a:extLst>
          </p:cNvPr>
          <p:cNvCxnSpPr/>
          <p:nvPr/>
        </p:nvCxnSpPr>
        <p:spPr>
          <a:xfrm>
            <a:off x="4502428" y="7050226"/>
            <a:ext cx="0" cy="6400800"/>
          </a:xfrm>
          <a:prstGeom prst="line">
            <a:avLst/>
          </a:prstGeom>
          <a:ln w="127000" cap="rnd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9A4C8F53-4FCB-4838-901A-4E6143162174}"/>
              </a:ext>
            </a:extLst>
          </p:cNvPr>
          <p:cNvCxnSpPr/>
          <p:nvPr/>
        </p:nvCxnSpPr>
        <p:spPr>
          <a:xfrm>
            <a:off x="4502428" y="0"/>
            <a:ext cx="0" cy="6400800"/>
          </a:xfrm>
          <a:prstGeom prst="line">
            <a:avLst/>
          </a:prstGeom>
          <a:ln w="127000" cap="rnd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86076185-A6C6-4FD7-B3A8-A26F3D39B234}"/>
              </a:ext>
            </a:extLst>
          </p:cNvPr>
          <p:cNvCxnSpPr/>
          <p:nvPr/>
        </p:nvCxnSpPr>
        <p:spPr>
          <a:xfrm>
            <a:off x="4856390" y="7050226"/>
            <a:ext cx="0" cy="6400800"/>
          </a:xfrm>
          <a:prstGeom prst="line">
            <a:avLst/>
          </a:prstGeom>
          <a:ln w="127000" cap="rnd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51FFECE3-DC32-4524-8F30-A172C9681DDB}"/>
              </a:ext>
            </a:extLst>
          </p:cNvPr>
          <p:cNvCxnSpPr/>
          <p:nvPr/>
        </p:nvCxnSpPr>
        <p:spPr>
          <a:xfrm>
            <a:off x="4856390" y="0"/>
            <a:ext cx="0" cy="6400800"/>
          </a:xfrm>
          <a:prstGeom prst="line">
            <a:avLst/>
          </a:prstGeom>
          <a:ln w="127000" cap="rnd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B4937CBC-3398-4103-954D-D35B4F082AC2}"/>
              </a:ext>
            </a:extLst>
          </p:cNvPr>
          <p:cNvCxnSpPr/>
          <p:nvPr/>
        </p:nvCxnSpPr>
        <p:spPr>
          <a:xfrm>
            <a:off x="5210352" y="7050226"/>
            <a:ext cx="0" cy="6400800"/>
          </a:xfrm>
          <a:prstGeom prst="line">
            <a:avLst/>
          </a:prstGeom>
          <a:ln w="127000" cap="rnd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A32CEAF9-D677-4CD8-B6F3-6FD6D690FFBE}"/>
              </a:ext>
            </a:extLst>
          </p:cNvPr>
          <p:cNvCxnSpPr/>
          <p:nvPr/>
        </p:nvCxnSpPr>
        <p:spPr>
          <a:xfrm>
            <a:off x="5210352" y="0"/>
            <a:ext cx="0" cy="6400800"/>
          </a:xfrm>
          <a:prstGeom prst="line">
            <a:avLst/>
          </a:prstGeom>
          <a:ln w="127000" cap="rnd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3CD6742D-EC2F-4091-83FD-5C257ABDD94C}"/>
              </a:ext>
            </a:extLst>
          </p:cNvPr>
          <p:cNvCxnSpPr/>
          <p:nvPr/>
        </p:nvCxnSpPr>
        <p:spPr>
          <a:xfrm>
            <a:off x="5564314" y="7050226"/>
            <a:ext cx="0" cy="6400800"/>
          </a:xfrm>
          <a:prstGeom prst="line">
            <a:avLst/>
          </a:prstGeom>
          <a:ln w="127000" cap="rnd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6913BE7C-DDD1-428E-ADF6-10ACA6EAC11B}"/>
              </a:ext>
            </a:extLst>
          </p:cNvPr>
          <p:cNvCxnSpPr/>
          <p:nvPr/>
        </p:nvCxnSpPr>
        <p:spPr>
          <a:xfrm>
            <a:off x="5564314" y="0"/>
            <a:ext cx="0" cy="6400800"/>
          </a:xfrm>
          <a:prstGeom prst="line">
            <a:avLst/>
          </a:prstGeom>
          <a:ln w="127000" cap="rnd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74CDC7C4-3512-496C-BF67-905D03153F0D}"/>
              </a:ext>
            </a:extLst>
          </p:cNvPr>
          <p:cNvCxnSpPr/>
          <p:nvPr/>
        </p:nvCxnSpPr>
        <p:spPr>
          <a:xfrm>
            <a:off x="5918276" y="7050226"/>
            <a:ext cx="0" cy="6400800"/>
          </a:xfrm>
          <a:prstGeom prst="line">
            <a:avLst/>
          </a:prstGeom>
          <a:ln w="127000" cap="rnd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8D333403-179C-406D-B895-070F630D7BB2}"/>
              </a:ext>
            </a:extLst>
          </p:cNvPr>
          <p:cNvCxnSpPr/>
          <p:nvPr/>
        </p:nvCxnSpPr>
        <p:spPr>
          <a:xfrm>
            <a:off x="5918276" y="0"/>
            <a:ext cx="0" cy="6400800"/>
          </a:xfrm>
          <a:prstGeom prst="line">
            <a:avLst/>
          </a:prstGeom>
          <a:ln w="127000" cap="rnd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8D4A0974-762A-462F-8AE8-D5392B63705C}"/>
              </a:ext>
            </a:extLst>
          </p:cNvPr>
          <p:cNvCxnSpPr/>
          <p:nvPr/>
        </p:nvCxnSpPr>
        <p:spPr>
          <a:xfrm>
            <a:off x="6272238" y="7050226"/>
            <a:ext cx="0" cy="6400800"/>
          </a:xfrm>
          <a:prstGeom prst="line">
            <a:avLst/>
          </a:prstGeom>
          <a:ln w="127000" cap="rnd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B8E11108-6D2B-4FFE-B1FB-DFB436CC867E}"/>
              </a:ext>
            </a:extLst>
          </p:cNvPr>
          <p:cNvCxnSpPr/>
          <p:nvPr/>
        </p:nvCxnSpPr>
        <p:spPr>
          <a:xfrm>
            <a:off x="6272238" y="0"/>
            <a:ext cx="0" cy="6400800"/>
          </a:xfrm>
          <a:prstGeom prst="line">
            <a:avLst/>
          </a:prstGeom>
          <a:ln w="127000" cap="rnd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A0362401-8E8E-451F-9B07-ADB0F71B5C29}"/>
              </a:ext>
            </a:extLst>
          </p:cNvPr>
          <p:cNvCxnSpPr/>
          <p:nvPr/>
        </p:nvCxnSpPr>
        <p:spPr>
          <a:xfrm>
            <a:off x="6626200" y="7050226"/>
            <a:ext cx="0" cy="6400800"/>
          </a:xfrm>
          <a:prstGeom prst="line">
            <a:avLst/>
          </a:prstGeom>
          <a:ln w="127000" cap="rnd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60C243E6-6DEF-475C-837C-EA11C5F28354}"/>
              </a:ext>
            </a:extLst>
          </p:cNvPr>
          <p:cNvCxnSpPr/>
          <p:nvPr/>
        </p:nvCxnSpPr>
        <p:spPr>
          <a:xfrm>
            <a:off x="6626200" y="0"/>
            <a:ext cx="0" cy="6400800"/>
          </a:xfrm>
          <a:prstGeom prst="line">
            <a:avLst/>
          </a:prstGeom>
          <a:ln w="127000" cap="rnd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B3919287-37FF-4613-B7F0-469C44D2E82F}"/>
              </a:ext>
            </a:extLst>
          </p:cNvPr>
          <p:cNvCxnSpPr/>
          <p:nvPr/>
        </p:nvCxnSpPr>
        <p:spPr>
          <a:xfrm>
            <a:off x="6980162" y="7050226"/>
            <a:ext cx="0" cy="6400800"/>
          </a:xfrm>
          <a:prstGeom prst="line">
            <a:avLst/>
          </a:prstGeom>
          <a:ln w="127000" cap="rnd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ACF605C8-A6ED-4ECC-AA9B-977B357E308B}"/>
              </a:ext>
            </a:extLst>
          </p:cNvPr>
          <p:cNvCxnSpPr/>
          <p:nvPr/>
        </p:nvCxnSpPr>
        <p:spPr>
          <a:xfrm>
            <a:off x="6980162" y="0"/>
            <a:ext cx="0" cy="6400800"/>
          </a:xfrm>
          <a:prstGeom prst="line">
            <a:avLst/>
          </a:prstGeom>
          <a:ln w="127000" cap="rnd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E6D0B7FC-8FB4-44A2-B2F9-2B61BE2CFAFC}"/>
              </a:ext>
            </a:extLst>
          </p:cNvPr>
          <p:cNvCxnSpPr/>
          <p:nvPr/>
        </p:nvCxnSpPr>
        <p:spPr>
          <a:xfrm>
            <a:off x="7334124" y="7050226"/>
            <a:ext cx="0" cy="6400800"/>
          </a:xfrm>
          <a:prstGeom prst="line">
            <a:avLst/>
          </a:prstGeom>
          <a:ln w="127000" cap="rnd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83113849-C5FC-4028-8FD1-FB317A13DA32}"/>
              </a:ext>
            </a:extLst>
          </p:cNvPr>
          <p:cNvCxnSpPr/>
          <p:nvPr/>
        </p:nvCxnSpPr>
        <p:spPr>
          <a:xfrm>
            <a:off x="7334124" y="0"/>
            <a:ext cx="0" cy="6400800"/>
          </a:xfrm>
          <a:prstGeom prst="line">
            <a:avLst/>
          </a:prstGeom>
          <a:ln w="127000" cap="rnd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E075965F-6C0A-4D2D-969B-D75D307DFBAD}"/>
              </a:ext>
            </a:extLst>
          </p:cNvPr>
          <p:cNvCxnSpPr/>
          <p:nvPr/>
        </p:nvCxnSpPr>
        <p:spPr>
          <a:xfrm>
            <a:off x="7688086" y="7050226"/>
            <a:ext cx="0" cy="6400800"/>
          </a:xfrm>
          <a:prstGeom prst="line">
            <a:avLst/>
          </a:prstGeom>
          <a:ln w="127000" cap="rnd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D1962385-CBAB-46D4-899C-A813962BCC9F}"/>
              </a:ext>
            </a:extLst>
          </p:cNvPr>
          <p:cNvCxnSpPr/>
          <p:nvPr/>
        </p:nvCxnSpPr>
        <p:spPr>
          <a:xfrm>
            <a:off x="7688086" y="0"/>
            <a:ext cx="0" cy="6400800"/>
          </a:xfrm>
          <a:prstGeom prst="line">
            <a:avLst/>
          </a:prstGeom>
          <a:ln w="127000" cap="rnd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32CA3EA5-6DFF-4E82-83DC-B9A3F0F54762}"/>
              </a:ext>
            </a:extLst>
          </p:cNvPr>
          <p:cNvCxnSpPr/>
          <p:nvPr/>
        </p:nvCxnSpPr>
        <p:spPr>
          <a:xfrm>
            <a:off x="8042048" y="7050226"/>
            <a:ext cx="0" cy="6400800"/>
          </a:xfrm>
          <a:prstGeom prst="line">
            <a:avLst/>
          </a:prstGeom>
          <a:ln w="127000" cap="rnd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3C6C7D11-D337-4280-8E19-26DC90AD1192}"/>
              </a:ext>
            </a:extLst>
          </p:cNvPr>
          <p:cNvCxnSpPr/>
          <p:nvPr/>
        </p:nvCxnSpPr>
        <p:spPr>
          <a:xfrm>
            <a:off x="8042048" y="0"/>
            <a:ext cx="0" cy="6400800"/>
          </a:xfrm>
          <a:prstGeom prst="line">
            <a:avLst/>
          </a:prstGeom>
          <a:ln w="127000" cap="rnd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E8945FDB-1798-48E5-BC68-C6821520CA8B}"/>
              </a:ext>
            </a:extLst>
          </p:cNvPr>
          <p:cNvCxnSpPr/>
          <p:nvPr/>
        </p:nvCxnSpPr>
        <p:spPr>
          <a:xfrm>
            <a:off x="8396010" y="7050226"/>
            <a:ext cx="0" cy="6400800"/>
          </a:xfrm>
          <a:prstGeom prst="line">
            <a:avLst/>
          </a:prstGeom>
          <a:ln w="127000" cap="rnd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11A6C353-0CCA-47E8-876E-28E44E6B5CC3}"/>
              </a:ext>
            </a:extLst>
          </p:cNvPr>
          <p:cNvCxnSpPr/>
          <p:nvPr/>
        </p:nvCxnSpPr>
        <p:spPr>
          <a:xfrm>
            <a:off x="8396010" y="0"/>
            <a:ext cx="0" cy="6400800"/>
          </a:xfrm>
          <a:prstGeom prst="line">
            <a:avLst/>
          </a:prstGeom>
          <a:ln w="127000" cap="rnd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3DA8A967-EADC-48AD-8495-9192DCCBC55B}"/>
              </a:ext>
            </a:extLst>
          </p:cNvPr>
          <p:cNvCxnSpPr/>
          <p:nvPr/>
        </p:nvCxnSpPr>
        <p:spPr>
          <a:xfrm>
            <a:off x="8749972" y="7050226"/>
            <a:ext cx="0" cy="6400800"/>
          </a:xfrm>
          <a:prstGeom prst="line">
            <a:avLst/>
          </a:prstGeom>
          <a:ln w="127000" cap="rnd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B47F89E4-213F-4002-8359-02F484DE20BF}"/>
              </a:ext>
            </a:extLst>
          </p:cNvPr>
          <p:cNvCxnSpPr/>
          <p:nvPr/>
        </p:nvCxnSpPr>
        <p:spPr>
          <a:xfrm>
            <a:off x="8749972" y="0"/>
            <a:ext cx="0" cy="6400800"/>
          </a:xfrm>
          <a:prstGeom prst="line">
            <a:avLst/>
          </a:prstGeom>
          <a:ln w="127000" cap="rnd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C7F4C530-C09C-46FD-B542-6FEAED1516C0}"/>
              </a:ext>
            </a:extLst>
          </p:cNvPr>
          <p:cNvCxnSpPr/>
          <p:nvPr/>
        </p:nvCxnSpPr>
        <p:spPr>
          <a:xfrm>
            <a:off x="9103934" y="7050226"/>
            <a:ext cx="0" cy="6400800"/>
          </a:xfrm>
          <a:prstGeom prst="line">
            <a:avLst/>
          </a:prstGeom>
          <a:ln w="127000" cap="rnd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8673E278-C8C0-4A79-BD7C-C0CFEF65176E}"/>
              </a:ext>
            </a:extLst>
          </p:cNvPr>
          <p:cNvCxnSpPr/>
          <p:nvPr/>
        </p:nvCxnSpPr>
        <p:spPr>
          <a:xfrm>
            <a:off x="9103934" y="0"/>
            <a:ext cx="0" cy="6400800"/>
          </a:xfrm>
          <a:prstGeom prst="line">
            <a:avLst/>
          </a:prstGeom>
          <a:ln w="127000" cap="rnd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81C74D3D-9258-4406-9086-293B948BEFBB}"/>
              </a:ext>
            </a:extLst>
          </p:cNvPr>
          <p:cNvCxnSpPr/>
          <p:nvPr/>
        </p:nvCxnSpPr>
        <p:spPr>
          <a:xfrm>
            <a:off x="9457896" y="7050226"/>
            <a:ext cx="0" cy="6400800"/>
          </a:xfrm>
          <a:prstGeom prst="line">
            <a:avLst/>
          </a:prstGeom>
          <a:ln w="127000" cap="rnd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A3FFD5C7-5B34-460B-84AF-32FF81C77CDD}"/>
              </a:ext>
            </a:extLst>
          </p:cNvPr>
          <p:cNvCxnSpPr/>
          <p:nvPr/>
        </p:nvCxnSpPr>
        <p:spPr>
          <a:xfrm>
            <a:off x="9457896" y="0"/>
            <a:ext cx="0" cy="6400800"/>
          </a:xfrm>
          <a:prstGeom prst="line">
            <a:avLst/>
          </a:prstGeom>
          <a:ln w="127000" cap="rnd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6BB652AB-1C13-4C90-830D-20188D6E3E9C}"/>
              </a:ext>
            </a:extLst>
          </p:cNvPr>
          <p:cNvCxnSpPr/>
          <p:nvPr/>
        </p:nvCxnSpPr>
        <p:spPr>
          <a:xfrm>
            <a:off x="9811858" y="7050226"/>
            <a:ext cx="0" cy="6400800"/>
          </a:xfrm>
          <a:prstGeom prst="line">
            <a:avLst/>
          </a:prstGeom>
          <a:ln w="127000" cap="rnd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EB0CA452-8118-4BEF-AE69-D349A795BB9F}"/>
              </a:ext>
            </a:extLst>
          </p:cNvPr>
          <p:cNvCxnSpPr/>
          <p:nvPr/>
        </p:nvCxnSpPr>
        <p:spPr>
          <a:xfrm>
            <a:off x="9811858" y="0"/>
            <a:ext cx="0" cy="6400800"/>
          </a:xfrm>
          <a:prstGeom prst="line">
            <a:avLst/>
          </a:prstGeom>
          <a:ln w="127000" cap="rnd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D9D37A0A-C878-49AA-88A1-ACC79A4F0065}"/>
              </a:ext>
            </a:extLst>
          </p:cNvPr>
          <p:cNvCxnSpPr/>
          <p:nvPr/>
        </p:nvCxnSpPr>
        <p:spPr>
          <a:xfrm>
            <a:off x="10165820" y="7050226"/>
            <a:ext cx="0" cy="6400800"/>
          </a:xfrm>
          <a:prstGeom prst="line">
            <a:avLst/>
          </a:prstGeom>
          <a:ln w="127000" cap="rnd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>
            <a:extLst>
              <a:ext uri="{FF2B5EF4-FFF2-40B4-BE49-F238E27FC236}">
                <a16:creationId xmlns:a16="http://schemas.microsoft.com/office/drawing/2014/main" id="{B83718E2-3A34-4372-8D8C-533DE2498A6B}"/>
              </a:ext>
            </a:extLst>
          </p:cNvPr>
          <p:cNvCxnSpPr/>
          <p:nvPr/>
        </p:nvCxnSpPr>
        <p:spPr>
          <a:xfrm>
            <a:off x="10165820" y="0"/>
            <a:ext cx="0" cy="6400800"/>
          </a:xfrm>
          <a:prstGeom prst="line">
            <a:avLst/>
          </a:prstGeom>
          <a:ln w="127000" cap="rnd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383A4450-E143-4712-B10F-ACF4A78857FA}"/>
              </a:ext>
            </a:extLst>
          </p:cNvPr>
          <p:cNvCxnSpPr/>
          <p:nvPr/>
        </p:nvCxnSpPr>
        <p:spPr>
          <a:xfrm>
            <a:off x="10519782" y="7050226"/>
            <a:ext cx="0" cy="6400800"/>
          </a:xfrm>
          <a:prstGeom prst="line">
            <a:avLst/>
          </a:prstGeom>
          <a:ln w="127000" cap="rnd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77D36E71-E4AF-48A7-8083-E3F4C25D10E6}"/>
              </a:ext>
            </a:extLst>
          </p:cNvPr>
          <p:cNvCxnSpPr/>
          <p:nvPr/>
        </p:nvCxnSpPr>
        <p:spPr>
          <a:xfrm>
            <a:off x="10519782" y="0"/>
            <a:ext cx="0" cy="6400800"/>
          </a:xfrm>
          <a:prstGeom prst="line">
            <a:avLst/>
          </a:prstGeom>
          <a:ln w="127000" cap="rnd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A406F61C-A2EE-4DC2-99F3-00586AE92D7F}"/>
              </a:ext>
            </a:extLst>
          </p:cNvPr>
          <p:cNvCxnSpPr/>
          <p:nvPr/>
        </p:nvCxnSpPr>
        <p:spPr>
          <a:xfrm>
            <a:off x="10873744" y="7050226"/>
            <a:ext cx="0" cy="6400800"/>
          </a:xfrm>
          <a:prstGeom prst="line">
            <a:avLst/>
          </a:prstGeom>
          <a:ln w="127000" cap="rnd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>
            <a:extLst>
              <a:ext uri="{FF2B5EF4-FFF2-40B4-BE49-F238E27FC236}">
                <a16:creationId xmlns:a16="http://schemas.microsoft.com/office/drawing/2014/main" id="{197CCFD4-0A69-4445-B302-1D881ADB92D1}"/>
              </a:ext>
            </a:extLst>
          </p:cNvPr>
          <p:cNvCxnSpPr/>
          <p:nvPr/>
        </p:nvCxnSpPr>
        <p:spPr>
          <a:xfrm>
            <a:off x="10873744" y="0"/>
            <a:ext cx="0" cy="6400800"/>
          </a:xfrm>
          <a:prstGeom prst="line">
            <a:avLst/>
          </a:prstGeom>
          <a:ln w="127000" cap="rnd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56C3E65D-7779-415E-9130-84BFC8E5896D}"/>
              </a:ext>
            </a:extLst>
          </p:cNvPr>
          <p:cNvCxnSpPr/>
          <p:nvPr/>
        </p:nvCxnSpPr>
        <p:spPr>
          <a:xfrm>
            <a:off x="11227706" y="7050226"/>
            <a:ext cx="0" cy="6400800"/>
          </a:xfrm>
          <a:prstGeom prst="line">
            <a:avLst/>
          </a:prstGeom>
          <a:ln w="127000" cap="rnd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>
            <a:extLst>
              <a:ext uri="{FF2B5EF4-FFF2-40B4-BE49-F238E27FC236}">
                <a16:creationId xmlns:a16="http://schemas.microsoft.com/office/drawing/2014/main" id="{B59D5377-1887-4D89-831B-D5D5C08EA7E7}"/>
              </a:ext>
            </a:extLst>
          </p:cNvPr>
          <p:cNvCxnSpPr/>
          <p:nvPr/>
        </p:nvCxnSpPr>
        <p:spPr>
          <a:xfrm>
            <a:off x="11227706" y="0"/>
            <a:ext cx="0" cy="6400800"/>
          </a:xfrm>
          <a:prstGeom prst="line">
            <a:avLst/>
          </a:prstGeom>
          <a:ln w="127000" cap="rnd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id="{E73E1378-D72F-4C28-B207-6198BD349659}"/>
              </a:ext>
            </a:extLst>
          </p:cNvPr>
          <p:cNvCxnSpPr/>
          <p:nvPr/>
        </p:nvCxnSpPr>
        <p:spPr>
          <a:xfrm>
            <a:off x="11581668" y="7050226"/>
            <a:ext cx="0" cy="6400800"/>
          </a:xfrm>
          <a:prstGeom prst="line">
            <a:avLst/>
          </a:prstGeom>
          <a:ln w="127000" cap="rnd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>
            <a:extLst>
              <a:ext uri="{FF2B5EF4-FFF2-40B4-BE49-F238E27FC236}">
                <a16:creationId xmlns:a16="http://schemas.microsoft.com/office/drawing/2014/main" id="{A9960FFE-FB25-4FD5-9CF6-1083BB2E04F2}"/>
              </a:ext>
            </a:extLst>
          </p:cNvPr>
          <p:cNvCxnSpPr/>
          <p:nvPr/>
        </p:nvCxnSpPr>
        <p:spPr>
          <a:xfrm>
            <a:off x="11581668" y="0"/>
            <a:ext cx="0" cy="6400800"/>
          </a:xfrm>
          <a:prstGeom prst="line">
            <a:avLst/>
          </a:prstGeom>
          <a:ln w="127000" cap="rnd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7D94B6C7-B475-41C4-A0DE-BC755A08136F}"/>
              </a:ext>
            </a:extLst>
          </p:cNvPr>
          <p:cNvCxnSpPr/>
          <p:nvPr/>
        </p:nvCxnSpPr>
        <p:spPr>
          <a:xfrm>
            <a:off x="11935630" y="7050226"/>
            <a:ext cx="0" cy="6400800"/>
          </a:xfrm>
          <a:prstGeom prst="line">
            <a:avLst/>
          </a:prstGeom>
          <a:ln w="127000" cap="rnd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>
            <a:extLst>
              <a:ext uri="{FF2B5EF4-FFF2-40B4-BE49-F238E27FC236}">
                <a16:creationId xmlns:a16="http://schemas.microsoft.com/office/drawing/2014/main" id="{675C29C9-3F49-4AA2-8E02-20171DD2BBD3}"/>
              </a:ext>
            </a:extLst>
          </p:cNvPr>
          <p:cNvCxnSpPr/>
          <p:nvPr/>
        </p:nvCxnSpPr>
        <p:spPr>
          <a:xfrm>
            <a:off x="11935630" y="0"/>
            <a:ext cx="0" cy="6400800"/>
          </a:xfrm>
          <a:prstGeom prst="line">
            <a:avLst/>
          </a:prstGeom>
          <a:ln w="127000" cap="rnd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489184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4.07407E-6 L -3.54167E-6 -0.72246 " pathEditMode="relative" rAng="0" ptsTypes="AA">
                                      <p:cBhvr>
                                        <p:cTn id="6" dur="4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34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7" presetClass="emph" presetSubtype="6" repeatCount="indefinite" decel="10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>
                                        <p:cTn id="8" dur="4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9" dur="4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64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3.33333E-6 L -3.54167E-6 -0.72246 " pathEditMode="relative" rAng="0" ptsTypes="AA">
                                      <p:cBhvr>
                                        <p:cTn id="11" dur="4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34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7" presetClass="emph" presetSubtype="6" repeatCount="indefinite" decel="10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>
                                        <p:cTn id="13" dur="4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4" dur="4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64" presetClass="path" presetSubtype="0" repeatCount="indefinite" accel="50000" decel="50000" autoRev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3.54167E-6 4.07407E-6 L -3.54167E-6 -0.72246 " pathEditMode="relative" rAng="0" ptsTypes="AA">
                                      <p:cBhvr>
                                        <p:cTn id="16" dur="4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34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7" presetClass="emph" presetSubtype="6" repeatCount="indefinite" decel="100000" autoRev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Clr clrSpc="hsl" dir="cw">
                                      <p:cBhvr>
                                        <p:cTn id="18" dur="4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9" dur="4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64" presetClass="path" presetSubtype="0" repeatCount="indefinite" accel="50000" decel="50000" autoRev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3.54167E-6 3.33333E-6 L -3.54167E-6 -0.72246 " pathEditMode="relative" rAng="0" ptsTypes="AA">
                                      <p:cBhvr>
                                        <p:cTn id="21" dur="4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34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7" presetClass="emph" presetSubtype="6" repeatCount="indefinite" decel="100000" autoRev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Clr clrSpc="hsl" dir="cw">
                                      <p:cBhvr>
                                        <p:cTn id="23" dur="4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4" dur="4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64" presetClass="path" presetSubtype="0" repeatCount="indefinite" accel="50000" decel="50000" autoRev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3.54167E-6 4.07407E-6 L -3.54167E-6 -0.72246 " pathEditMode="relative" rAng="0" ptsTypes="AA">
                                      <p:cBhvr>
                                        <p:cTn id="26" dur="4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34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7" presetClass="emph" presetSubtype="6" repeatCount="indefinite" decel="100000" autoRev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hsl" dir="cw">
                                      <p:cBhvr>
                                        <p:cTn id="28" dur="4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9" dur="4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64" presetClass="path" presetSubtype="0" repeatCount="indefinite" accel="50000" decel="50000" autoRev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3.54167E-6 3.33333E-6 L -3.54167E-6 -0.72246 " pathEditMode="relative" rAng="0" ptsTypes="AA">
                                      <p:cBhvr>
                                        <p:cTn id="31" dur="4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34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7" presetClass="emph" presetSubtype="6" repeatCount="indefinite" decel="100000" autoRev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hsl" dir="cw">
                                      <p:cBhvr>
                                        <p:cTn id="33" dur="4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4" dur="4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64" presetClass="path" presetSubtype="0" repeatCount="indefinite" accel="50000" decel="50000" autoRev="1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3.54167E-6 4.07407E-6 L -3.54167E-6 -0.72246 " pathEditMode="relative" rAng="0" ptsTypes="AA">
                                      <p:cBhvr>
                                        <p:cTn id="36" dur="4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34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7" presetClass="emph" presetSubtype="6" repeatCount="indefinite" decel="100000" autoRev="1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Clr clrSpc="hsl" dir="cw">
                                      <p:cBhvr>
                                        <p:cTn id="38" dur="4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9" dur="4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64" presetClass="path" presetSubtype="0" repeatCount="indefinite" accel="50000" decel="50000" autoRev="1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3.54167E-6 3.33333E-6 L -3.54167E-6 -0.72246 " pathEditMode="relative" rAng="0" ptsTypes="AA">
                                      <p:cBhvr>
                                        <p:cTn id="41" dur="4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34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7" presetClass="emph" presetSubtype="6" repeatCount="indefinite" decel="100000" autoRev="1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Clr clrSpc="hsl" dir="cw">
                                      <p:cBhvr>
                                        <p:cTn id="43" dur="4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4" dur="4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64" presetClass="path" presetSubtype="0" repeatCount="indefinite" accel="50000" decel="50000" autoRev="1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3.54167E-6 4.07407E-6 L -3.54167E-6 -0.72246 " pathEditMode="relative" rAng="0" ptsTypes="AA">
                                      <p:cBhvr>
                                        <p:cTn id="46" dur="4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34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7" presetClass="emph" presetSubtype="6" repeatCount="indefinite" decel="100000" autoRev="1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Clr clrSpc="hsl" dir="cw">
                                      <p:cBhvr>
                                        <p:cTn id="48" dur="4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9" dur="4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64" presetClass="path" presetSubtype="0" repeatCount="indefinite" accel="50000" decel="50000" autoRev="1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3.54167E-6 3.33333E-6 L -3.54167E-6 -0.72246 " pathEditMode="relative" rAng="0" ptsTypes="AA">
                                      <p:cBhvr>
                                        <p:cTn id="51" dur="4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34"/>
                                    </p:animMotion>
                                  </p:childTnLst>
                                </p:cTn>
                              </p:par>
                              <p:par>
                                <p:cTn id="52" presetID="7" presetClass="emph" presetSubtype="6" repeatCount="indefinite" decel="100000" autoRev="1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Clr clrSpc="hsl" dir="cw">
                                      <p:cBhvr>
                                        <p:cTn id="53" dur="4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54" dur="4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64" presetClass="path" presetSubtype="0" repeatCount="indefinite" accel="50000" decel="50000" autoRev="1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-3.54167E-6 4.07407E-6 L -3.54167E-6 -0.72246 " pathEditMode="relative" rAng="0" ptsTypes="AA">
                                      <p:cBhvr>
                                        <p:cTn id="56" dur="4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34"/>
                                    </p:animMotion>
                                  </p:childTnLst>
                                </p:cTn>
                              </p:par>
                              <p:par>
                                <p:cTn id="57" presetID="7" presetClass="emph" presetSubtype="6" repeatCount="indefinite" decel="100000" autoRev="1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Clr clrSpc="hsl" dir="cw">
                                      <p:cBhvr>
                                        <p:cTn id="58" dur="4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59" dur="4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64" presetClass="path" presetSubtype="0" repeatCount="indefinite" accel="50000" decel="50000" autoRev="1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-3.54167E-6 3.33333E-6 L -3.54167E-6 -0.72246 " pathEditMode="relative" rAng="0" ptsTypes="AA">
                                      <p:cBhvr>
                                        <p:cTn id="61" dur="4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34"/>
                                    </p:animMotion>
                                  </p:childTnLst>
                                </p:cTn>
                              </p:par>
                              <p:par>
                                <p:cTn id="62" presetID="7" presetClass="emph" presetSubtype="6" repeatCount="indefinite" decel="100000" autoRev="1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Clr clrSpc="hsl" dir="cw">
                                      <p:cBhvr>
                                        <p:cTn id="63" dur="4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64" dur="4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64" presetClass="path" presetSubtype="0" repeatCount="indefinite" accel="50000" decel="50000" autoRev="1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-3.54167E-6 4.07407E-6 L -3.54167E-6 -0.72246 " pathEditMode="relative" rAng="0" ptsTypes="AA">
                                      <p:cBhvr>
                                        <p:cTn id="66" dur="4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34"/>
                                    </p:animMotion>
                                  </p:childTnLst>
                                </p:cTn>
                              </p:par>
                              <p:par>
                                <p:cTn id="67" presetID="7" presetClass="emph" presetSubtype="6" repeatCount="indefinite" decel="100000" autoRev="1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Clr clrSpc="hsl" dir="cw">
                                      <p:cBhvr>
                                        <p:cTn id="68" dur="4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69" dur="4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64" presetClass="path" presetSubtype="0" repeatCount="indefinite" accel="50000" decel="50000" autoRev="1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-3.54167E-6 3.33333E-6 L -3.54167E-6 -0.72246 " pathEditMode="relative" rAng="0" ptsTypes="AA">
                                      <p:cBhvr>
                                        <p:cTn id="71" dur="4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34"/>
                                    </p:animMotion>
                                  </p:childTnLst>
                                </p:cTn>
                              </p:par>
                              <p:par>
                                <p:cTn id="72" presetID="7" presetClass="emph" presetSubtype="6" repeatCount="indefinite" decel="100000" autoRev="1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Clr clrSpc="hsl" dir="cw">
                                      <p:cBhvr>
                                        <p:cTn id="73" dur="4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4" dur="4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64" presetClass="path" presetSubtype="0" repeatCount="indefinite" accel="50000" decel="50000" autoRev="1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Motion origin="layout" path="M -3.54167E-6 4.07407E-6 L -3.54167E-6 -0.72246 " pathEditMode="relative" rAng="0" ptsTypes="AA">
                                      <p:cBhvr>
                                        <p:cTn id="76" dur="4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34"/>
                                    </p:animMotion>
                                  </p:childTnLst>
                                </p:cTn>
                              </p:par>
                              <p:par>
                                <p:cTn id="77" presetID="7" presetClass="emph" presetSubtype="6" repeatCount="indefinite" decel="100000" autoRev="1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Clr clrSpc="hsl" dir="cw">
                                      <p:cBhvr>
                                        <p:cTn id="78" dur="4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9" dur="4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64" presetClass="path" presetSubtype="0" repeatCount="indefinite" accel="50000" decel="50000" autoRev="1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Motion origin="layout" path="M -3.54167E-6 3.33333E-6 L -3.54167E-6 -0.72246 " pathEditMode="relative" rAng="0" ptsTypes="AA">
                                      <p:cBhvr>
                                        <p:cTn id="81" dur="4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34"/>
                                    </p:animMotion>
                                  </p:childTnLst>
                                </p:cTn>
                              </p:par>
                              <p:par>
                                <p:cTn id="82" presetID="7" presetClass="emph" presetSubtype="6" repeatCount="indefinite" decel="100000" autoRev="1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Clr clrSpc="hsl" dir="cw">
                                      <p:cBhvr>
                                        <p:cTn id="83" dur="4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4" dur="4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64" presetClass="path" presetSubtype="0" repeatCount="indefinite" accel="50000" decel="50000" autoRev="1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-3.54167E-6 4.07407E-6 L -3.54167E-6 -0.72246 " pathEditMode="relative" rAng="0" ptsTypes="AA">
                                      <p:cBhvr>
                                        <p:cTn id="86" dur="4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34"/>
                                    </p:animMotion>
                                  </p:childTnLst>
                                </p:cTn>
                              </p:par>
                              <p:par>
                                <p:cTn id="87" presetID="7" presetClass="emph" presetSubtype="6" repeatCount="indefinite" decel="100000" autoRev="1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Clr clrSpc="hsl" dir="cw">
                                      <p:cBhvr>
                                        <p:cTn id="88" dur="4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9" dur="4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64" presetClass="path" presetSubtype="0" repeatCount="indefinite" accel="50000" decel="50000" autoRev="1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-3.54167E-6 3.33333E-6 L -3.54167E-6 -0.72246 " pathEditMode="relative" rAng="0" ptsTypes="AA">
                                      <p:cBhvr>
                                        <p:cTn id="91" dur="4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34"/>
                                    </p:animMotion>
                                  </p:childTnLst>
                                </p:cTn>
                              </p:par>
                              <p:par>
                                <p:cTn id="92" presetID="7" presetClass="emph" presetSubtype="6" repeatCount="indefinite" decel="100000" autoRev="1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Clr clrSpc="hsl" dir="cw">
                                      <p:cBhvr>
                                        <p:cTn id="93" dur="4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94" dur="4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64" presetClass="path" presetSubtype="0" repeatCount="indefinite" accel="50000" decel="50000" autoRev="1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animMotion origin="layout" path="M -3.54167E-6 4.07407E-6 L -3.54167E-6 -0.72246 " pathEditMode="relative" rAng="0" ptsTypes="AA">
                                      <p:cBhvr>
                                        <p:cTn id="96" dur="4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34"/>
                                    </p:animMotion>
                                  </p:childTnLst>
                                </p:cTn>
                              </p:par>
                              <p:par>
                                <p:cTn id="97" presetID="7" presetClass="emph" presetSubtype="6" repeatCount="indefinite" decel="100000" autoRev="1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animClr clrSpc="hsl" dir="cw">
                                      <p:cBhvr>
                                        <p:cTn id="98" dur="4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99" dur="4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64" presetClass="path" presetSubtype="0" repeatCount="indefinite" accel="50000" decel="50000" autoRev="1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animMotion origin="layout" path="M -3.54167E-6 3.33333E-6 L -3.54167E-6 -0.72246 " pathEditMode="relative" rAng="0" ptsTypes="AA">
                                      <p:cBhvr>
                                        <p:cTn id="101" dur="4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34"/>
                                    </p:animMotion>
                                  </p:childTnLst>
                                </p:cTn>
                              </p:par>
                              <p:par>
                                <p:cTn id="102" presetID="7" presetClass="emph" presetSubtype="6" repeatCount="indefinite" decel="100000" autoRev="1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animClr clrSpc="hsl" dir="cw">
                                      <p:cBhvr>
                                        <p:cTn id="103" dur="4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04" dur="4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64" presetClass="path" presetSubtype="0" repeatCount="indefinite" accel="50000" decel="50000" autoRev="1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Motion origin="layout" path="M -3.54167E-6 4.07407E-6 L -3.54167E-6 -0.72246 " pathEditMode="relative" rAng="0" ptsTypes="AA">
                                      <p:cBhvr>
                                        <p:cTn id="106" dur="4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34"/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7" presetClass="emph" presetSubtype="6" repeatCount="indefinite" decel="100000" autoRev="1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Clr clrSpc="hsl" dir="cw">
                                      <p:cBhvr>
                                        <p:cTn id="108" dur="4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09" dur="4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64" presetClass="path" presetSubtype="0" repeatCount="indefinite" accel="50000" decel="50000" autoRev="1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Motion origin="layout" path="M -3.54167E-6 3.33333E-6 L -3.54167E-6 -0.72246 " pathEditMode="relative" rAng="0" ptsTypes="AA">
                                      <p:cBhvr>
                                        <p:cTn id="111" dur="4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34"/>
                                    </p:animMotion>
                                  </p:childTnLst>
                                </p:cTn>
                              </p:par>
                              <p:par>
                                <p:cTn id="112" presetID="7" presetClass="emph" presetSubtype="6" repeatCount="indefinite" decel="100000" autoRev="1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Clr clrSpc="hsl" dir="cw">
                                      <p:cBhvr>
                                        <p:cTn id="113" dur="4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14" dur="4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64" presetClass="path" presetSubtype="0" repeatCount="indefinite" accel="50000" decel="50000" autoRev="1" fill="hold" nodeType="withEffect">
                                  <p:stCondLst>
                                    <p:cond delay="5500"/>
                                  </p:stCondLst>
                                  <p:childTnLst>
                                    <p:animMotion origin="layout" path="M -3.54167E-6 4.07407E-6 L -3.54167E-6 -0.72246 " pathEditMode="relative" rAng="0" ptsTypes="AA">
                                      <p:cBhvr>
                                        <p:cTn id="116" dur="4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34"/>
                                    </p:animMotion>
                                  </p:childTnLst>
                                </p:cTn>
                              </p:par>
                              <p:par>
                                <p:cTn id="117" presetID="7" presetClass="emph" presetSubtype="6" repeatCount="indefinite" decel="100000" autoRev="1" fill="hold" nodeType="withEffect">
                                  <p:stCondLst>
                                    <p:cond delay="5500"/>
                                  </p:stCondLst>
                                  <p:childTnLst>
                                    <p:animClr clrSpc="hsl" dir="cw">
                                      <p:cBhvr>
                                        <p:cTn id="118" dur="4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19" dur="4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64" presetClass="path" presetSubtype="0" repeatCount="indefinite" accel="50000" decel="50000" autoRev="1" fill="hold" nodeType="withEffect">
                                  <p:stCondLst>
                                    <p:cond delay="5500"/>
                                  </p:stCondLst>
                                  <p:childTnLst>
                                    <p:animMotion origin="layout" path="M -3.54167E-6 3.33333E-6 L -3.54167E-6 -0.72246 " pathEditMode="relative" rAng="0" ptsTypes="AA">
                                      <p:cBhvr>
                                        <p:cTn id="121" dur="4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34"/>
                                    </p:animMotion>
                                  </p:childTnLst>
                                </p:cTn>
                              </p:par>
                              <p:par>
                                <p:cTn id="122" presetID="7" presetClass="emph" presetSubtype="6" repeatCount="indefinite" decel="100000" autoRev="1" fill="hold" nodeType="withEffect">
                                  <p:stCondLst>
                                    <p:cond delay="5500"/>
                                  </p:stCondLst>
                                  <p:childTnLst>
                                    <p:animClr clrSpc="hsl" dir="cw">
                                      <p:cBhvr>
                                        <p:cTn id="123" dur="4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24" dur="4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64" presetClass="path" presetSubtype="0" repeatCount="indefinite" accel="50000" decel="50000" autoRev="1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animMotion origin="layout" path="M -3.54167E-6 4.07407E-6 L -3.54167E-6 -0.72246 " pathEditMode="relative" rAng="0" ptsTypes="AA">
                                      <p:cBhvr>
                                        <p:cTn id="126" dur="4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34"/>
                                    </p:animMotion>
                                  </p:childTnLst>
                                </p:cTn>
                              </p:par>
                              <p:par>
                                <p:cTn id="127" presetID="7" presetClass="emph" presetSubtype="6" repeatCount="indefinite" decel="100000" autoRev="1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animClr clrSpc="hsl" dir="cw">
                                      <p:cBhvr>
                                        <p:cTn id="128" dur="4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29" dur="4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0" presetID="64" presetClass="path" presetSubtype="0" repeatCount="indefinite" accel="50000" decel="50000" autoRev="1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animMotion origin="layout" path="M -3.54167E-6 3.33333E-6 L -3.54167E-6 -0.72246 " pathEditMode="relative" rAng="0" ptsTypes="AA">
                                      <p:cBhvr>
                                        <p:cTn id="131" dur="4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34"/>
                                    </p:animMotion>
                                  </p:childTnLst>
                                </p:cTn>
                              </p:par>
                              <p:par>
                                <p:cTn id="132" presetID="7" presetClass="emph" presetSubtype="6" repeatCount="indefinite" decel="100000" autoRev="1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animClr clrSpc="hsl" dir="cw">
                                      <p:cBhvr>
                                        <p:cTn id="133" dur="4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34" dur="4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64" presetClass="path" presetSubtype="0" repeatCount="indefinite" accel="50000" decel="50000" autoRev="1" fill="hold" nodeType="withEffect">
                                  <p:stCondLst>
                                    <p:cond delay="6500"/>
                                  </p:stCondLst>
                                  <p:childTnLst>
                                    <p:animMotion origin="layout" path="M -3.54167E-6 4.07407E-6 L -3.54167E-6 -0.72246 " pathEditMode="relative" rAng="0" ptsTypes="AA">
                                      <p:cBhvr>
                                        <p:cTn id="136" dur="4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34"/>
                                    </p:animMotion>
                                  </p:childTnLst>
                                </p:cTn>
                              </p:par>
                              <p:par>
                                <p:cTn id="137" presetID="7" presetClass="emph" presetSubtype="6" repeatCount="indefinite" decel="100000" autoRev="1" fill="hold" nodeType="withEffect">
                                  <p:stCondLst>
                                    <p:cond delay="6500"/>
                                  </p:stCondLst>
                                  <p:childTnLst>
                                    <p:animClr clrSpc="hsl" dir="cw">
                                      <p:cBhvr>
                                        <p:cTn id="138" dur="4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39" dur="4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0" presetID="64" presetClass="path" presetSubtype="0" repeatCount="indefinite" accel="50000" decel="50000" autoRev="1" fill="hold" nodeType="withEffect">
                                  <p:stCondLst>
                                    <p:cond delay="6500"/>
                                  </p:stCondLst>
                                  <p:childTnLst>
                                    <p:animMotion origin="layout" path="M -3.54167E-6 3.33333E-6 L -3.54167E-6 -0.72246 " pathEditMode="relative" rAng="0" ptsTypes="AA">
                                      <p:cBhvr>
                                        <p:cTn id="141" dur="4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34"/>
                                    </p:animMotion>
                                  </p:childTnLst>
                                </p:cTn>
                              </p:par>
                              <p:par>
                                <p:cTn id="142" presetID="7" presetClass="emph" presetSubtype="6" repeatCount="indefinite" decel="100000" autoRev="1" fill="hold" nodeType="withEffect">
                                  <p:stCondLst>
                                    <p:cond delay="6500"/>
                                  </p:stCondLst>
                                  <p:childTnLst>
                                    <p:animClr clrSpc="hsl" dir="cw">
                                      <p:cBhvr>
                                        <p:cTn id="143" dur="4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44" dur="4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64" presetClass="path" presetSubtype="0" repeatCount="indefinite" accel="50000" decel="50000" autoRev="1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animMotion origin="layout" path="M -3.54167E-6 4.07407E-6 L -3.54167E-6 -0.72246 " pathEditMode="relative" rAng="0" ptsTypes="AA">
                                      <p:cBhvr>
                                        <p:cTn id="146" dur="4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34"/>
                                    </p:animMotion>
                                  </p:childTnLst>
                                </p:cTn>
                              </p:par>
                              <p:par>
                                <p:cTn id="147" presetID="7" presetClass="emph" presetSubtype="6" repeatCount="indefinite" decel="100000" autoRev="1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animClr clrSpc="hsl" dir="cw">
                                      <p:cBhvr>
                                        <p:cTn id="148" dur="4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49" dur="4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0" presetID="64" presetClass="path" presetSubtype="0" repeatCount="indefinite" accel="50000" decel="50000" autoRev="1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animMotion origin="layout" path="M -3.54167E-6 3.33333E-6 L -3.54167E-6 -0.72246 " pathEditMode="relative" rAng="0" ptsTypes="AA">
                                      <p:cBhvr>
                                        <p:cTn id="151" dur="4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34"/>
                                    </p:animMotion>
                                  </p:childTnLst>
                                </p:cTn>
                              </p:par>
                              <p:par>
                                <p:cTn id="152" presetID="7" presetClass="emph" presetSubtype="6" repeatCount="indefinite" decel="100000" autoRev="1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animClr clrSpc="hsl" dir="cw">
                                      <p:cBhvr>
                                        <p:cTn id="153" dur="4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54" dur="4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64" presetClass="path" presetSubtype="0" repeatCount="indefinite" accel="50000" decel="50000" autoRev="1" fill="hold" nodeType="withEffect">
                                  <p:stCondLst>
                                    <p:cond delay="7500"/>
                                  </p:stCondLst>
                                  <p:childTnLst>
                                    <p:animMotion origin="layout" path="M -3.54167E-6 4.07407E-6 L -3.54167E-6 -0.72246 " pathEditMode="relative" rAng="0" ptsTypes="AA">
                                      <p:cBhvr>
                                        <p:cTn id="156" dur="4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34"/>
                                    </p:animMotion>
                                  </p:childTnLst>
                                </p:cTn>
                              </p:par>
                              <p:par>
                                <p:cTn id="157" presetID="7" presetClass="emph" presetSubtype="6" repeatCount="indefinite" decel="100000" autoRev="1" fill="hold" nodeType="withEffect">
                                  <p:stCondLst>
                                    <p:cond delay="7500"/>
                                  </p:stCondLst>
                                  <p:childTnLst>
                                    <p:animClr clrSpc="hsl" dir="cw">
                                      <p:cBhvr>
                                        <p:cTn id="158" dur="4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59" dur="4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0" presetID="64" presetClass="path" presetSubtype="0" repeatCount="indefinite" accel="50000" decel="50000" autoRev="1" fill="hold" nodeType="withEffect">
                                  <p:stCondLst>
                                    <p:cond delay="7500"/>
                                  </p:stCondLst>
                                  <p:childTnLst>
                                    <p:animMotion origin="layout" path="M -3.54167E-6 3.33333E-6 L -3.54167E-6 -0.72246 " pathEditMode="relative" rAng="0" ptsTypes="AA">
                                      <p:cBhvr>
                                        <p:cTn id="161" dur="4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34"/>
                                    </p:animMotion>
                                  </p:childTnLst>
                                </p:cTn>
                              </p:par>
                              <p:par>
                                <p:cTn id="162" presetID="7" presetClass="emph" presetSubtype="6" repeatCount="indefinite" decel="100000" autoRev="1" fill="hold" nodeType="withEffect">
                                  <p:stCondLst>
                                    <p:cond delay="7500"/>
                                  </p:stCondLst>
                                  <p:childTnLst>
                                    <p:animClr clrSpc="hsl" dir="cw">
                                      <p:cBhvr>
                                        <p:cTn id="163" dur="4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64" dur="4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64" presetClass="path" presetSubtype="0" repeatCount="indefinite" accel="50000" decel="50000" autoRev="1" fill="hold" nodeType="withEffect">
                                  <p:stCondLst>
                                    <p:cond delay="8000"/>
                                  </p:stCondLst>
                                  <p:childTnLst>
                                    <p:animMotion origin="layout" path="M -3.54167E-6 4.07407E-6 L -3.54167E-6 -0.72246 " pathEditMode="relative" rAng="0" ptsTypes="AA">
                                      <p:cBhvr>
                                        <p:cTn id="166" dur="4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34"/>
                                    </p:animMotion>
                                  </p:childTnLst>
                                </p:cTn>
                              </p:par>
                              <p:par>
                                <p:cTn id="167" presetID="7" presetClass="emph" presetSubtype="6" repeatCount="indefinite" decel="100000" autoRev="1" fill="hold" nodeType="withEffect">
                                  <p:stCondLst>
                                    <p:cond delay="8000"/>
                                  </p:stCondLst>
                                  <p:childTnLst>
                                    <p:animClr clrSpc="hsl" dir="cw">
                                      <p:cBhvr>
                                        <p:cTn id="168" dur="4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69" dur="4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0" presetID="64" presetClass="path" presetSubtype="0" repeatCount="indefinite" accel="50000" decel="50000" autoRev="1" fill="hold" nodeType="withEffect">
                                  <p:stCondLst>
                                    <p:cond delay="8000"/>
                                  </p:stCondLst>
                                  <p:childTnLst>
                                    <p:animMotion origin="layout" path="M -3.54167E-6 3.33333E-6 L -3.54167E-6 -0.72246 " pathEditMode="relative" rAng="0" ptsTypes="AA">
                                      <p:cBhvr>
                                        <p:cTn id="171" dur="4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34"/>
                                    </p:animMotion>
                                  </p:childTnLst>
                                </p:cTn>
                              </p:par>
                              <p:par>
                                <p:cTn id="172" presetID="7" presetClass="emph" presetSubtype="6" repeatCount="indefinite" decel="100000" autoRev="1" fill="hold" nodeType="withEffect">
                                  <p:stCondLst>
                                    <p:cond delay="8000"/>
                                  </p:stCondLst>
                                  <p:childTnLst>
                                    <p:animClr clrSpc="hsl" dir="cw">
                                      <p:cBhvr>
                                        <p:cTn id="173" dur="4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74" dur="4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64" presetClass="path" presetSubtype="0" repeatCount="indefinite" accel="50000" decel="50000" autoRev="1" fill="hold" nodeType="withEffect">
                                  <p:stCondLst>
                                    <p:cond delay="8500"/>
                                  </p:stCondLst>
                                  <p:childTnLst>
                                    <p:animMotion origin="layout" path="M -3.54167E-6 4.07407E-6 L -3.54167E-6 -0.72246 " pathEditMode="relative" rAng="0" ptsTypes="AA">
                                      <p:cBhvr>
                                        <p:cTn id="176" dur="4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34"/>
                                    </p:animMotion>
                                  </p:childTnLst>
                                </p:cTn>
                              </p:par>
                              <p:par>
                                <p:cTn id="177" presetID="7" presetClass="emph" presetSubtype="6" repeatCount="indefinite" decel="100000" autoRev="1" fill="hold" nodeType="withEffect">
                                  <p:stCondLst>
                                    <p:cond delay="8500"/>
                                  </p:stCondLst>
                                  <p:childTnLst>
                                    <p:animClr clrSpc="hsl" dir="cw">
                                      <p:cBhvr>
                                        <p:cTn id="178" dur="4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79" dur="4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0" presetID="64" presetClass="path" presetSubtype="0" repeatCount="indefinite" accel="50000" decel="50000" autoRev="1" fill="hold" nodeType="withEffect">
                                  <p:stCondLst>
                                    <p:cond delay="8500"/>
                                  </p:stCondLst>
                                  <p:childTnLst>
                                    <p:animMotion origin="layout" path="M -3.54167E-6 3.33333E-6 L -3.54167E-6 -0.72246 " pathEditMode="relative" rAng="0" ptsTypes="AA">
                                      <p:cBhvr>
                                        <p:cTn id="181" dur="4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34"/>
                                    </p:animMotion>
                                  </p:childTnLst>
                                </p:cTn>
                              </p:par>
                              <p:par>
                                <p:cTn id="182" presetID="7" presetClass="emph" presetSubtype="6" repeatCount="indefinite" decel="100000" autoRev="1" fill="hold" nodeType="withEffect">
                                  <p:stCondLst>
                                    <p:cond delay="8500"/>
                                  </p:stCondLst>
                                  <p:childTnLst>
                                    <p:animClr clrSpc="hsl" dir="cw">
                                      <p:cBhvr>
                                        <p:cTn id="183" dur="4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84" dur="4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5" presetID="64" presetClass="path" presetSubtype="0" repeatCount="indefinite" accel="50000" decel="50000" autoRev="1" fill="hold" nodeType="withEffect">
                                  <p:stCondLst>
                                    <p:cond delay="9000"/>
                                  </p:stCondLst>
                                  <p:childTnLst>
                                    <p:animMotion origin="layout" path="M -3.54167E-6 4.07407E-6 L -3.54167E-6 -0.72246 " pathEditMode="relative" rAng="0" ptsTypes="AA">
                                      <p:cBhvr>
                                        <p:cTn id="186" dur="4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34"/>
                                    </p:animMotion>
                                  </p:childTnLst>
                                </p:cTn>
                              </p:par>
                              <p:par>
                                <p:cTn id="187" presetID="7" presetClass="emph" presetSubtype="6" repeatCount="indefinite" decel="100000" autoRev="1" fill="hold" nodeType="withEffect">
                                  <p:stCondLst>
                                    <p:cond delay="9000"/>
                                  </p:stCondLst>
                                  <p:childTnLst>
                                    <p:animClr clrSpc="hsl" dir="cw">
                                      <p:cBhvr>
                                        <p:cTn id="188" dur="4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89" dur="4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0" presetID="64" presetClass="path" presetSubtype="0" repeatCount="indefinite" accel="50000" decel="50000" autoRev="1" fill="hold" nodeType="withEffect">
                                  <p:stCondLst>
                                    <p:cond delay="9000"/>
                                  </p:stCondLst>
                                  <p:childTnLst>
                                    <p:animMotion origin="layout" path="M -3.54167E-6 3.33333E-6 L -3.54167E-6 -0.72246 " pathEditMode="relative" rAng="0" ptsTypes="AA">
                                      <p:cBhvr>
                                        <p:cTn id="191" dur="4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34"/>
                                    </p:animMotion>
                                  </p:childTnLst>
                                </p:cTn>
                              </p:par>
                              <p:par>
                                <p:cTn id="192" presetID="7" presetClass="emph" presetSubtype="6" repeatCount="indefinite" decel="100000" autoRev="1" fill="hold" nodeType="withEffect">
                                  <p:stCondLst>
                                    <p:cond delay="9000"/>
                                  </p:stCondLst>
                                  <p:childTnLst>
                                    <p:animClr clrSpc="hsl" dir="cw">
                                      <p:cBhvr>
                                        <p:cTn id="193" dur="4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94" dur="4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5" presetID="64" presetClass="path" presetSubtype="0" repeatCount="indefinite" accel="50000" decel="50000" autoRev="1" fill="hold" nodeType="withEffect">
                                  <p:stCondLst>
                                    <p:cond delay="9500"/>
                                  </p:stCondLst>
                                  <p:childTnLst>
                                    <p:animMotion origin="layout" path="M -3.54167E-6 4.07407E-6 L -3.54167E-6 -0.72246 " pathEditMode="relative" rAng="0" ptsTypes="AA">
                                      <p:cBhvr>
                                        <p:cTn id="196" dur="4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34"/>
                                    </p:animMotion>
                                  </p:childTnLst>
                                </p:cTn>
                              </p:par>
                              <p:par>
                                <p:cTn id="197" presetID="7" presetClass="emph" presetSubtype="6" repeatCount="indefinite" decel="100000" autoRev="1" fill="hold" nodeType="withEffect">
                                  <p:stCondLst>
                                    <p:cond delay="9500"/>
                                  </p:stCondLst>
                                  <p:childTnLst>
                                    <p:animClr clrSpc="hsl" dir="cw">
                                      <p:cBhvr>
                                        <p:cTn id="198" dur="4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99" dur="4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0" presetID="64" presetClass="path" presetSubtype="0" repeatCount="indefinite" accel="50000" decel="50000" autoRev="1" fill="hold" nodeType="withEffect">
                                  <p:stCondLst>
                                    <p:cond delay="9500"/>
                                  </p:stCondLst>
                                  <p:childTnLst>
                                    <p:animMotion origin="layout" path="M -3.54167E-6 3.33333E-6 L -3.54167E-6 -0.72246 " pathEditMode="relative" rAng="0" ptsTypes="AA">
                                      <p:cBhvr>
                                        <p:cTn id="201" dur="4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34"/>
                                    </p:animMotion>
                                  </p:childTnLst>
                                </p:cTn>
                              </p:par>
                              <p:par>
                                <p:cTn id="202" presetID="7" presetClass="emph" presetSubtype="6" repeatCount="indefinite" decel="100000" autoRev="1" fill="hold" nodeType="withEffect">
                                  <p:stCondLst>
                                    <p:cond delay="9500"/>
                                  </p:stCondLst>
                                  <p:childTnLst>
                                    <p:animClr clrSpc="hsl" dir="cw">
                                      <p:cBhvr>
                                        <p:cTn id="203" dur="4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04" dur="4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5" presetID="64" presetClass="path" presetSubtype="0" repeatCount="indefinite" accel="50000" decel="50000" autoRev="1" fill="hold" nodeType="withEffect">
                                  <p:stCondLst>
                                    <p:cond delay="10000"/>
                                  </p:stCondLst>
                                  <p:childTnLst>
                                    <p:animMotion origin="layout" path="M -3.54167E-6 4.07407E-6 L -3.54167E-6 -0.72246 " pathEditMode="relative" rAng="0" ptsTypes="AA">
                                      <p:cBhvr>
                                        <p:cTn id="206" dur="4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34"/>
                                    </p:animMotion>
                                  </p:childTnLst>
                                </p:cTn>
                              </p:par>
                              <p:par>
                                <p:cTn id="207" presetID="7" presetClass="emph" presetSubtype="6" repeatCount="indefinite" decel="100000" autoRev="1" fill="hold" nodeType="withEffect">
                                  <p:stCondLst>
                                    <p:cond delay="10000"/>
                                  </p:stCondLst>
                                  <p:childTnLst>
                                    <p:animClr clrSpc="hsl" dir="cw">
                                      <p:cBhvr>
                                        <p:cTn id="208" dur="4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09" dur="4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0" presetID="64" presetClass="path" presetSubtype="0" repeatCount="indefinite" accel="50000" decel="50000" autoRev="1" fill="hold" nodeType="withEffect">
                                  <p:stCondLst>
                                    <p:cond delay="10000"/>
                                  </p:stCondLst>
                                  <p:childTnLst>
                                    <p:animMotion origin="layout" path="M -3.54167E-6 3.33333E-6 L -3.54167E-6 -0.72246 " pathEditMode="relative" rAng="0" ptsTypes="AA">
                                      <p:cBhvr>
                                        <p:cTn id="211" dur="4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34"/>
                                    </p:animMotion>
                                  </p:childTnLst>
                                </p:cTn>
                              </p:par>
                              <p:par>
                                <p:cTn id="212" presetID="7" presetClass="emph" presetSubtype="6" repeatCount="indefinite" decel="100000" autoRev="1" fill="hold" nodeType="withEffect">
                                  <p:stCondLst>
                                    <p:cond delay="10000"/>
                                  </p:stCondLst>
                                  <p:childTnLst>
                                    <p:animClr clrSpc="hsl" dir="cw">
                                      <p:cBhvr>
                                        <p:cTn id="213" dur="4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14" dur="4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5" presetID="64" presetClass="path" presetSubtype="0" repeatCount="indefinite" accel="50000" decel="50000" autoRev="1" fill="hold" nodeType="withEffect">
                                  <p:stCondLst>
                                    <p:cond delay="10500"/>
                                  </p:stCondLst>
                                  <p:childTnLst>
                                    <p:animMotion origin="layout" path="M -3.54167E-6 4.07407E-6 L -3.54167E-6 -0.72246 " pathEditMode="relative" rAng="0" ptsTypes="AA">
                                      <p:cBhvr>
                                        <p:cTn id="216" dur="4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34"/>
                                    </p:animMotion>
                                  </p:childTnLst>
                                </p:cTn>
                              </p:par>
                              <p:par>
                                <p:cTn id="217" presetID="7" presetClass="emph" presetSubtype="6" repeatCount="indefinite" decel="100000" autoRev="1" fill="hold" nodeType="withEffect">
                                  <p:stCondLst>
                                    <p:cond delay="10500"/>
                                  </p:stCondLst>
                                  <p:childTnLst>
                                    <p:animClr clrSpc="hsl" dir="cw">
                                      <p:cBhvr>
                                        <p:cTn id="218" dur="4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19" dur="4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0" presetID="64" presetClass="path" presetSubtype="0" repeatCount="indefinite" accel="50000" decel="50000" autoRev="1" fill="hold" nodeType="withEffect">
                                  <p:stCondLst>
                                    <p:cond delay="10500"/>
                                  </p:stCondLst>
                                  <p:childTnLst>
                                    <p:animMotion origin="layout" path="M -3.54167E-6 3.33333E-6 L -3.54167E-6 -0.72246 " pathEditMode="relative" rAng="0" ptsTypes="AA">
                                      <p:cBhvr>
                                        <p:cTn id="221" dur="4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34"/>
                                    </p:animMotion>
                                  </p:childTnLst>
                                </p:cTn>
                              </p:par>
                              <p:par>
                                <p:cTn id="222" presetID="7" presetClass="emph" presetSubtype="6" repeatCount="indefinite" decel="100000" autoRev="1" fill="hold" nodeType="withEffect">
                                  <p:stCondLst>
                                    <p:cond delay="10500"/>
                                  </p:stCondLst>
                                  <p:childTnLst>
                                    <p:animClr clrSpc="hsl" dir="cw">
                                      <p:cBhvr>
                                        <p:cTn id="223" dur="4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24" dur="4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5" presetID="64" presetClass="path" presetSubtype="0" repeatCount="indefinite" accel="50000" decel="50000" autoRev="1" fill="hold" nodeType="withEffect">
                                  <p:stCondLst>
                                    <p:cond delay="11000"/>
                                  </p:stCondLst>
                                  <p:childTnLst>
                                    <p:animMotion origin="layout" path="M -3.54167E-6 4.07407E-6 L -3.54167E-6 -0.72246 " pathEditMode="relative" rAng="0" ptsTypes="AA">
                                      <p:cBhvr>
                                        <p:cTn id="226" dur="4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34"/>
                                    </p:animMotion>
                                  </p:childTnLst>
                                </p:cTn>
                              </p:par>
                              <p:par>
                                <p:cTn id="227" presetID="7" presetClass="emph" presetSubtype="6" repeatCount="indefinite" decel="100000" autoRev="1" fill="hold" nodeType="withEffect">
                                  <p:stCondLst>
                                    <p:cond delay="11000"/>
                                  </p:stCondLst>
                                  <p:childTnLst>
                                    <p:animClr clrSpc="hsl" dir="cw">
                                      <p:cBhvr>
                                        <p:cTn id="228" dur="4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29" dur="4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0" presetID="64" presetClass="path" presetSubtype="0" repeatCount="indefinite" accel="50000" decel="50000" autoRev="1" fill="hold" nodeType="withEffect">
                                  <p:stCondLst>
                                    <p:cond delay="11000"/>
                                  </p:stCondLst>
                                  <p:childTnLst>
                                    <p:animMotion origin="layout" path="M -3.54167E-6 3.33333E-6 L -3.54167E-6 -0.72246 " pathEditMode="relative" rAng="0" ptsTypes="AA">
                                      <p:cBhvr>
                                        <p:cTn id="231" dur="4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34"/>
                                    </p:animMotion>
                                  </p:childTnLst>
                                </p:cTn>
                              </p:par>
                              <p:par>
                                <p:cTn id="232" presetID="7" presetClass="emph" presetSubtype="6" repeatCount="indefinite" decel="100000" autoRev="1" fill="hold" nodeType="withEffect">
                                  <p:stCondLst>
                                    <p:cond delay="11000"/>
                                  </p:stCondLst>
                                  <p:childTnLst>
                                    <p:animClr clrSpc="hsl" dir="cw">
                                      <p:cBhvr>
                                        <p:cTn id="233" dur="4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34" dur="4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5" presetID="64" presetClass="path" presetSubtype="0" repeatCount="indefinite" accel="50000" decel="50000" autoRev="1" fill="hold" nodeType="withEffect">
                                  <p:stCondLst>
                                    <p:cond delay="11500"/>
                                  </p:stCondLst>
                                  <p:childTnLst>
                                    <p:animMotion origin="layout" path="M -3.54167E-6 4.07407E-6 L -3.54167E-6 -0.72246 " pathEditMode="relative" rAng="0" ptsTypes="AA">
                                      <p:cBhvr>
                                        <p:cTn id="236" dur="4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34"/>
                                    </p:animMotion>
                                  </p:childTnLst>
                                </p:cTn>
                              </p:par>
                              <p:par>
                                <p:cTn id="237" presetID="7" presetClass="emph" presetSubtype="6" repeatCount="indefinite" decel="100000" autoRev="1" fill="hold" nodeType="withEffect">
                                  <p:stCondLst>
                                    <p:cond delay="11500"/>
                                  </p:stCondLst>
                                  <p:childTnLst>
                                    <p:animClr clrSpc="hsl" dir="cw">
                                      <p:cBhvr>
                                        <p:cTn id="238" dur="4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39" dur="4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0" presetID="64" presetClass="path" presetSubtype="0" repeatCount="indefinite" accel="50000" decel="50000" autoRev="1" fill="hold" nodeType="withEffect">
                                  <p:stCondLst>
                                    <p:cond delay="11500"/>
                                  </p:stCondLst>
                                  <p:childTnLst>
                                    <p:animMotion origin="layout" path="M -3.54167E-6 3.33333E-6 L -3.54167E-6 -0.72246 " pathEditMode="relative" rAng="0" ptsTypes="AA">
                                      <p:cBhvr>
                                        <p:cTn id="241" dur="4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34"/>
                                    </p:animMotion>
                                  </p:childTnLst>
                                </p:cTn>
                              </p:par>
                              <p:par>
                                <p:cTn id="242" presetID="7" presetClass="emph" presetSubtype="6" repeatCount="indefinite" decel="100000" autoRev="1" fill="hold" nodeType="withEffect">
                                  <p:stCondLst>
                                    <p:cond delay="11500"/>
                                  </p:stCondLst>
                                  <p:childTnLst>
                                    <p:animClr clrSpc="hsl" dir="cw">
                                      <p:cBhvr>
                                        <p:cTn id="243" dur="4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44" dur="4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5" presetID="64" presetClass="path" presetSubtype="0" repeatCount="indefinite" accel="50000" decel="50000" autoRev="1" fill="hold" nodeType="withEffect">
                                  <p:stCondLst>
                                    <p:cond delay="12000"/>
                                  </p:stCondLst>
                                  <p:childTnLst>
                                    <p:animMotion origin="layout" path="M -3.54167E-6 4.07407E-6 L -3.54167E-6 -0.72246 " pathEditMode="relative" rAng="0" ptsTypes="AA">
                                      <p:cBhvr>
                                        <p:cTn id="246" dur="4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34"/>
                                    </p:animMotion>
                                  </p:childTnLst>
                                </p:cTn>
                              </p:par>
                              <p:par>
                                <p:cTn id="247" presetID="7" presetClass="emph" presetSubtype="6" repeatCount="indefinite" decel="100000" autoRev="1" fill="hold" nodeType="withEffect">
                                  <p:stCondLst>
                                    <p:cond delay="12000"/>
                                  </p:stCondLst>
                                  <p:childTnLst>
                                    <p:animClr clrSpc="hsl" dir="cw">
                                      <p:cBhvr>
                                        <p:cTn id="248" dur="4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49" dur="4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0" presetID="64" presetClass="path" presetSubtype="0" repeatCount="indefinite" accel="50000" decel="50000" autoRev="1" fill="hold" nodeType="withEffect">
                                  <p:stCondLst>
                                    <p:cond delay="12000"/>
                                  </p:stCondLst>
                                  <p:childTnLst>
                                    <p:animMotion origin="layout" path="M -3.54167E-6 3.33333E-6 L -3.54167E-6 -0.72246 " pathEditMode="relative" rAng="0" ptsTypes="AA">
                                      <p:cBhvr>
                                        <p:cTn id="251" dur="4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34"/>
                                    </p:animMotion>
                                  </p:childTnLst>
                                </p:cTn>
                              </p:par>
                              <p:par>
                                <p:cTn id="252" presetID="7" presetClass="emph" presetSubtype="6" repeatCount="indefinite" decel="100000" autoRev="1" fill="hold" nodeType="withEffect">
                                  <p:stCondLst>
                                    <p:cond delay="12000"/>
                                  </p:stCondLst>
                                  <p:childTnLst>
                                    <p:animClr clrSpc="hsl" dir="cw">
                                      <p:cBhvr>
                                        <p:cTn id="253" dur="4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54" dur="4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5" presetID="64" presetClass="path" presetSubtype="0" repeatCount="indefinite" accel="50000" decel="50000" autoRev="1" fill="hold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-3.54167E-6 4.07407E-6 L -3.54167E-6 -0.72246 " pathEditMode="relative" rAng="0" ptsTypes="AA">
                                      <p:cBhvr>
                                        <p:cTn id="256" dur="4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34"/>
                                    </p:animMotion>
                                  </p:childTnLst>
                                </p:cTn>
                              </p:par>
                              <p:par>
                                <p:cTn id="257" presetID="7" presetClass="emph" presetSubtype="6" repeatCount="indefinite" decel="100000" autoRev="1" fill="hold" nodeType="withEffect">
                                  <p:stCondLst>
                                    <p:cond delay="12500"/>
                                  </p:stCondLst>
                                  <p:childTnLst>
                                    <p:animClr clrSpc="hsl" dir="cw">
                                      <p:cBhvr>
                                        <p:cTn id="258" dur="4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59" dur="4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0" presetID="64" presetClass="path" presetSubtype="0" repeatCount="indefinite" accel="50000" decel="50000" autoRev="1" fill="hold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-3.54167E-6 3.33333E-6 L -3.54167E-6 -0.72246 " pathEditMode="relative" rAng="0" ptsTypes="AA">
                                      <p:cBhvr>
                                        <p:cTn id="261" dur="4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34"/>
                                    </p:animMotion>
                                  </p:childTnLst>
                                </p:cTn>
                              </p:par>
                              <p:par>
                                <p:cTn id="262" presetID="7" presetClass="emph" presetSubtype="6" repeatCount="indefinite" decel="100000" autoRev="1" fill="hold" nodeType="withEffect">
                                  <p:stCondLst>
                                    <p:cond delay="12500"/>
                                  </p:stCondLst>
                                  <p:childTnLst>
                                    <p:animClr clrSpc="hsl" dir="cw">
                                      <p:cBhvr>
                                        <p:cTn id="263" dur="4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64" dur="4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5" presetID="64" presetClass="path" presetSubtype="0" repeatCount="indefinite" accel="50000" decel="50000" autoRev="1" fill="hold" nodeType="withEffect">
                                  <p:stCondLst>
                                    <p:cond delay="13000"/>
                                  </p:stCondLst>
                                  <p:childTnLst>
                                    <p:animMotion origin="layout" path="M -3.54167E-6 4.07407E-6 L -3.54167E-6 -0.72246 " pathEditMode="relative" rAng="0" ptsTypes="AA">
                                      <p:cBhvr>
                                        <p:cTn id="266" dur="4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34"/>
                                    </p:animMotion>
                                  </p:childTnLst>
                                </p:cTn>
                              </p:par>
                              <p:par>
                                <p:cTn id="267" presetID="7" presetClass="emph" presetSubtype="6" repeatCount="indefinite" decel="100000" autoRev="1" fill="hold" nodeType="withEffect">
                                  <p:stCondLst>
                                    <p:cond delay="13000"/>
                                  </p:stCondLst>
                                  <p:childTnLst>
                                    <p:animClr clrSpc="hsl" dir="cw">
                                      <p:cBhvr>
                                        <p:cTn id="268" dur="4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69" dur="4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0" presetID="64" presetClass="path" presetSubtype="0" repeatCount="indefinite" accel="50000" decel="50000" autoRev="1" fill="hold" nodeType="withEffect">
                                  <p:stCondLst>
                                    <p:cond delay="13000"/>
                                  </p:stCondLst>
                                  <p:childTnLst>
                                    <p:animMotion origin="layout" path="M -3.54167E-6 3.33333E-6 L -3.54167E-6 -0.72246 " pathEditMode="relative" rAng="0" ptsTypes="AA">
                                      <p:cBhvr>
                                        <p:cTn id="271" dur="4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34"/>
                                    </p:animMotion>
                                  </p:childTnLst>
                                </p:cTn>
                              </p:par>
                              <p:par>
                                <p:cTn id="272" presetID="7" presetClass="emph" presetSubtype="6" repeatCount="indefinite" decel="100000" autoRev="1" fill="hold" nodeType="withEffect">
                                  <p:stCondLst>
                                    <p:cond delay="13000"/>
                                  </p:stCondLst>
                                  <p:childTnLst>
                                    <p:animClr clrSpc="hsl" dir="cw">
                                      <p:cBhvr>
                                        <p:cTn id="273" dur="4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74" dur="4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5" presetID="64" presetClass="path" presetSubtype="0" repeatCount="indefinite" accel="50000" decel="50000" autoRev="1" fill="hold" nodeType="withEffect">
                                  <p:stCondLst>
                                    <p:cond delay="13500"/>
                                  </p:stCondLst>
                                  <p:childTnLst>
                                    <p:animMotion origin="layout" path="M -3.54167E-6 4.07407E-6 L -3.54167E-6 -0.72246 " pathEditMode="relative" rAng="0" ptsTypes="AA">
                                      <p:cBhvr>
                                        <p:cTn id="276" dur="4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34"/>
                                    </p:animMotion>
                                  </p:childTnLst>
                                </p:cTn>
                              </p:par>
                              <p:par>
                                <p:cTn id="277" presetID="7" presetClass="emph" presetSubtype="6" repeatCount="indefinite" decel="100000" autoRev="1" fill="hold" nodeType="withEffect">
                                  <p:stCondLst>
                                    <p:cond delay="13500"/>
                                  </p:stCondLst>
                                  <p:childTnLst>
                                    <p:animClr clrSpc="hsl" dir="cw">
                                      <p:cBhvr>
                                        <p:cTn id="278" dur="4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79" dur="4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0" presetID="64" presetClass="path" presetSubtype="0" repeatCount="indefinite" accel="50000" decel="50000" autoRev="1" fill="hold" nodeType="withEffect">
                                  <p:stCondLst>
                                    <p:cond delay="13500"/>
                                  </p:stCondLst>
                                  <p:childTnLst>
                                    <p:animMotion origin="layout" path="M -3.54167E-6 3.33333E-6 L -3.54167E-6 -0.72246 " pathEditMode="relative" rAng="0" ptsTypes="AA">
                                      <p:cBhvr>
                                        <p:cTn id="281" dur="4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34"/>
                                    </p:animMotion>
                                  </p:childTnLst>
                                </p:cTn>
                              </p:par>
                              <p:par>
                                <p:cTn id="282" presetID="7" presetClass="emph" presetSubtype="6" repeatCount="indefinite" decel="100000" autoRev="1" fill="hold" nodeType="withEffect">
                                  <p:stCondLst>
                                    <p:cond delay="13500"/>
                                  </p:stCondLst>
                                  <p:childTnLst>
                                    <p:animClr clrSpc="hsl" dir="cw">
                                      <p:cBhvr>
                                        <p:cTn id="283" dur="4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84" dur="4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5" presetID="64" presetClass="path" presetSubtype="0" repeatCount="indefinite" accel="50000" decel="50000" autoRev="1" fill="hold" nodeType="withEffect">
                                  <p:stCondLst>
                                    <p:cond delay="14000"/>
                                  </p:stCondLst>
                                  <p:childTnLst>
                                    <p:animMotion origin="layout" path="M -3.54167E-6 4.07407E-6 L -3.54167E-6 -0.72246 " pathEditMode="relative" rAng="0" ptsTypes="AA">
                                      <p:cBhvr>
                                        <p:cTn id="286" dur="4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34"/>
                                    </p:animMotion>
                                  </p:childTnLst>
                                </p:cTn>
                              </p:par>
                              <p:par>
                                <p:cTn id="287" presetID="7" presetClass="emph" presetSubtype="6" repeatCount="indefinite" decel="100000" autoRev="1" fill="hold" nodeType="withEffect">
                                  <p:stCondLst>
                                    <p:cond delay="14000"/>
                                  </p:stCondLst>
                                  <p:childTnLst>
                                    <p:animClr clrSpc="hsl" dir="cw">
                                      <p:cBhvr>
                                        <p:cTn id="288" dur="4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89" dur="4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0" presetID="64" presetClass="path" presetSubtype="0" repeatCount="indefinite" accel="50000" decel="50000" autoRev="1" fill="hold" nodeType="withEffect">
                                  <p:stCondLst>
                                    <p:cond delay="14000"/>
                                  </p:stCondLst>
                                  <p:childTnLst>
                                    <p:animMotion origin="layout" path="M -3.54167E-6 3.33333E-6 L -3.54167E-6 -0.72246 " pathEditMode="relative" rAng="0" ptsTypes="AA">
                                      <p:cBhvr>
                                        <p:cTn id="291" dur="4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34"/>
                                    </p:animMotion>
                                  </p:childTnLst>
                                </p:cTn>
                              </p:par>
                              <p:par>
                                <p:cTn id="292" presetID="7" presetClass="emph" presetSubtype="6" repeatCount="indefinite" decel="100000" autoRev="1" fill="hold" nodeType="withEffect">
                                  <p:stCondLst>
                                    <p:cond delay="14000"/>
                                  </p:stCondLst>
                                  <p:childTnLst>
                                    <p:animClr clrSpc="hsl" dir="cw">
                                      <p:cBhvr>
                                        <p:cTn id="293" dur="4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94" dur="4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5" presetID="64" presetClass="path" presetSubtype="0" repeatCount="indefinite" accel="50000" decel="50000" autoRev="1" fill="hold" nodeType="withEffect">
                                  <p:stCondLst>
                                    <p:cond delay="14500"/>
                                  </p:stCondLst>
                                  <p:childTnLst>
                                    <p:animMotion origin="layout" path="M -3.54167E-6 4.07407E-6 L -3.54167E-6 -0.72246 " pathEditMode="relative" rAng="0" ptsTypes="AA">
                                      <p:cBhvr>
                                        <p:cTn id="296" dur="4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34"/>
                                    </p:animMotion>
                                  </p:childTnLst>
                                </p:cTn>
                              </p:par>
                              <p:par>
                                <p:cTn id="297" presetID="7" presetClass="emph" presetSubtype="6" repeatCount="indefinite" decel="100000" autoRev="1" fill="hold" nodeType="withEffect">
                                  <p:stCondLst>
                                    <p:cond delay="14500"/>
                                  </p:stCondLst>
                                  <p:childTnLst>
                                    <p:animClr clrSpc="hsl" dir="cw">
                                      <p:cBhvr>
                                        <p:cTn id="298" dur="4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99" dur="4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0" presetID="64" presetClass="path" presetSubtype="0" repeatCount="indefinite" accel="50000" decel="50000" autoRev="1" fill="hold" nodeType="withEffect">
                                  <p:stCondLst>
                                    <p:cond delay="14500"/>
                                  </p:stCondLst>
                                  <p:childTnLst>
                                    <p:animMotion origin="layout" path="M -3.54167E-6 3.33333E-6 L -3.54167E-6 -0.72246 " pathEditMode="relative" rAng="0" ptsTypes="AA">
                                      <p:cBhvr>
                                        <p:cTn id="301" dur="4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34"/>
                                    </p:animMotion>
                                  </p:childTnLst>
                                </p:cTn>
                              </p:par>
                              <p:par>
                                <p:cTn id="302" presetID="7" presetClass="emph" presetSubtype="6" repeatCount="indefinite" decel="100000" autoRev="1" fill="hold" nodeType="withEffect">
                                  <p:stCondLst>
                                    <p:cond delay="14500"/>
                                  </p:stCondLst>
                                  <p:childTnLst>
                                    <p:animClr clrSpc="hsl" dir="cw">
                                      <p:cBhvr>
                                        <p:cTn id="303" dur="4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04" dur="4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5" presetID="64" presetClass="path" presetSubtype="0" repeatCount="indefinite" accel="50000" decel="50000" autoRev="1" fill="hold" nodeType="withEffect">
                                  <p:stCondLst>
                                    <p:cond delay="15000"/>
                                  </p:stCondLst>
                                  <p:childTnLst>
                                    <p:animMotion origin="layout" path="M -3.54167E-6 4.07407E-6 L -3.54167E-6 -0.72246 " pathEditMode="relative" rAng="0" ptsTypes="AA">
                                      <p:cBhvr>
                                        <p:cTn id="306" dur="4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34"/>
                                    </p:animMotion>
                                  </p:childTnLst>
                                </p:cTn>
                              </p:par>
                              <p:par>
                                <p:cTn id="307" presetID="7" presetClass="emph" presetSubtype="6" repeatCount="indefinite" decel="100000" autoRev="1" fill="hold" nodeType="withEffect">
                                  <p:stCondLst>
                                    <p:cond delay="15000"/>
                                  </p:stCondLst>
                                  <p:childTnLst>
                                    <p:animClr clrSpc="hsl" dir="cw">
                                      <p:cBhvr>
                                        <p:cTn id="308" dur="4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09" dur="4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0" presetID="64" presetClass="path" presetSubtype="0" repeatCount="indefinite" accel="50000" decel="50000" autoRev="1" fill="hold" nodeType="withEffect">
                                  <p:stCondLst>
                                    <p:cond delay="15000"/>
                                  </p:stCondLst>
                                  <p:childTnLst>
                                    <p:animMotion origin="layout" path="M -3.54167E-6 3.33333E-6 L -3.54167E-6 -0.72246 " pathEditMode="relative" rAng="0" ptsTypes="AA">
                                      <p:cBhvr>
                                        <p:cTn id="311" dur="4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34"/>
                                    </p:animMotion>
                                  </p:childTnLst>
                                </p:cTn>
                              </p:par>
                              <p:par>
                                <p:cTn id="312" presetID="7" presetClass="emph" presetSubtype="6" repeatCount="indefinite" decel="100000" autoRev="1" fill="hold" nodeType="withEffect">
                                  <p:stCondLst>
                                    <p:cond delay="15000"/>
                                  </p:stCondLst>
                                  <p:childTnLst>
                                    <p:animClr clrSpc="hsl" dir="cw">
                                      <p:cBhvr>
                                        <p:cTn id="313" dur="4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14" dur="4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5" presetID="64" presetClass="path" presetSubtype="0" repeatCount="indefinite" accel="50000" decel="50000" autoRev="1" fill="hold" nodeType="withEffect">
                                  <p:stCondLst>
                                    <p:cond delay="15500"/>
                                  </p:stCondLst>
                                  <p:childTnLst>
                                    <p:animMotion origin="layout" path="M -3.54167E-6 4.07407E-6 L -3.54167E-6 -0.72246 " pathEditMode="relative" rAng="0" ptsTypes="AA">
                                      <p:cBhvr>
                                        <p:cTn id="316" dur="4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34"/>
                                    </p:animMotion>
                                  </p:childTnLst>
                                </p:cTn>
                              </p:par>
                              <p:par>
                                <p:cTn id="317" presetID="7" presetClass="emph" presetSubtype="6" repeatCount="indefinite" decel="100000" autoRev="1" fill="hold" nodeType="withEffect">
                                  <p:stCondLst>
                                    <p:cond delay="15500"/>
                                  </p:stCondLst>
                                  <p:childTnLst>
                                    <p:animClr clrSpc="hsl" dir="cw">
                                      <p:cBhvr>
                                        <p:cTn id="318" dur="4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19" dur="4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0" presetID="64" presetClass="path" presetSubtype="0" repeatCount="indefinite" accel="50000" decel="50000" autoRev="1" fill="hold" nodeType="withEffect">
                                  <p:stCondLst>
                                    <p:cond delay="15500"/>
                                  </p:stCondLst>
                                  <p:childTnLst>
                                    <p:animMotion origin="layout" path="M -3.54167E-6 3.33333E-6 L -3.54167E-6 -0.72246 " pathEditMode="relative" rAng="0" ptsTypes="AA">
                                      <p:cBhvr>
                                        <p:cTn id="321" dur="4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34"/>
                                    </p:animMotion>
                                  </p:childTnLst>
                                </p:cTn>
                              </p:par>
                              <p:par>
                                <p:cTn id="322" presetID="7" presetClass="emph" presetSubtype="6" repeatCount="indefinite" decel="100000" autoRev="1" fill="hold" nodeType="withEffect">
                                  <p:stCondLst>
                                    <p:cond delay="15500"/>
                                  </p:stCondLst>
                                  <p:childTnLst>
                                    <p:animClr clrSpc="hsl" dir="cw">
                                      <p:cBhvr>
                                        <p:cTn id="323" dur="4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24" dur="4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5" presetID="64" presetClass="path" presetSubtype="0" repeatCount="indefinite" accel="50000" decel="50000" autoRev="1" fill="hold" nodeType="withEffect">
                                  <p:stCondLst>
                                    <p:cond delay="16000"/>
                                  </p:stCondLst>
                                  <p:childTnLst>
                                    <p:animMotion origin="layout" path="M -3.54167E-6 4.07407E-6 L -3.54167E-6 -0.72246 " pathEditMode="relative" rAng="0" ptsTypes="AA">
                                      <p:cBhvr>
                                        <p:cTn id="326" dur="4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34"/>
                                    </p:animMotion>
                                  </p:childTnLst>
                                </p:cTn>
                              </p:par>
                              <p:par>
                                <p:cTn id="327" presetID="7" presetClass="emph" presetSubtype="6" repeatCount="indefinite" decel="100000" autoRev="1" fill="hold" nodeType="withEffect">
                                  <p:stCondLst>
                                    <p:cond delay="16000"/>
                                  </p:stCondLst>
                                  <p:childTnLst>
                                    <p:animClr clrSpc="hsl" dir="cw">
                                      <p:cBhvr>
                                        <p:cTn id="328" dur="4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29" dur="4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0" presetID="64" presetClass="path" presetSubtype="0" repeatCount="indefinite" accel="50000" decel="50000" autoRev="1" fill="hold" nodeType="withEffect">
                                  <p:stCondLst>
                                    <p:cond delay="16000"/>
                                  </p:stCondLst>
                                  <p:childTnLst>
                                    <p:animMotion origin="layout" path="M -3.54167E-6 3.33333E-6 L -3.54167E-6 -0.72246 " pathEditMode="relative" rAng="0" ptsTypes="AA">
                                      <p:cBhvr>
                                        <p:cTn id="331" dur="4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34"/>
                                    </p:animMotion>
                                  </p:childTnLst>
                                </p:cTn>
                              </p:par>
                              <p:par>
                                <p:cTn id="332" presetID="7" presetClass="emph" presetSubtype="6" repeatCount="indefinite" decel="100000" autoRev="1" fill="hold" nodeType="withEffect">
                                  <p:stCondLst>
                                    <p:cond delay="16000"/>
                                  </p:stCondLst>
                                  <p:childTnLst>
                                    <p:animClr clrSpc="hsl" dir="cw">
                                      <p:cBhvr>
                                        <p:cTn id="333" dur="4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34" dur="4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5" presetID="64" presetClass="path" presetSubtype="0" repeatCount="indefinite" accel="50000" decel="50000" autoRev="1" fill="hold" nodeType="withEffect">
                                  <p:stCondLst>
                                    <p:cond delay="17000"/>
                                  </p:stCondLst>
                                  <p:childTnLst>
                                    <p:animMotion origin="layout" path="M -3.54167E-6 4.07407E-6 L -3.54167E-6 -0.72246 " pathEditMode="relative" rAng="0" ptsTypes="AA">
                                      <p:cBhvr>
                                        <p:cTn id="336" dur="4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34"/>
                                    </p:animMotion>
                                  </p:childTnLst>
                                </p:cTn>
                              </p:par>
                              <p:par>
                                <p:cTn id="337" presetID="7" presetClass="emph" presetSubtype="6" repeatCount="indefinite" decel="100000" autoRev="1" fill="hold" nodeType="withEffect">
                                  <p:stCondLst>
                                    <p:cond delay="17000"/>
                                  </p:stCondLst>
                                  <p:childTnLst>
                                    <p:animClr clrSpc="hsl" dir="cw">
                                      <p:cBhvr>
                                        <p:cTn id="338" dur="4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39" dur="4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0" presetID="64" presetClass="path" presetSubtype="0" repeatCount="indefinite" accel="50000" decel="50000" autoRev="1" fill="hold" nodeType="withEffect">
                                  <p:stCondLst>
                                    <p:cond delay="17000"/>
                                  </p:stCondLst>
                                  <p:childTnLst>
                                    <p:animMotion origin="layout" path="M -3.54167E-6 3.33333E-6 L -3.54167E-6 -0.72246 " pathEditMode="relative" rAng="0" ptsTypes="AA">
                                      <p:cBhvr>
                                        <p:cTn id="341" dur="4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34"/>
                                    </p:animMotion>
                                  </p:childTnLst>
                                </p:cTn>
                              </p:par>
                              <p:par>
                                <p:cTn id="342" presetID="7" presetClass="emph" presetSubtype="6" repeatCount="indefinite" decel="100000" autoRev="1" fill="hold" nodeType="withEffect">
                                  <p:stCondLst>
                                    <p:cond delay="17000"/>
                                  </p:stCondLst>
                                  <p:childTnLst>
                                    <p:animClr clrSpc="hsl" dir="cw">
                                      <p:cBhvr>
                                        <p:cTn id="343" dur="4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44" dur="4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58</Words>
  <Application>Microsoft Office PowerPoint</Application>
  <PresentationFormat>Widescreen</PresentationFormat>
  <Paragraphs>8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The Teacher</dc:creator>
  <cp:lastModifiedBy>Rajiv Kohli</cp:lastModifiedBy>
  <cp:revision>18</cp:revision>
  <dcterms:created xsi:type="dcterms:W3CDTF">2017-08-25T02:19:50Z</dcterms:created>
  <dcterms:modified xsi:type="dcterms:W3CDTF">2023-08-26T02:27:58Z</dcterms:modified>
</cp:coreProperties>
</file>