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D8E6"/>
    <a:srgbClr val="FFE1C5"/>
    <a:srgbClr val="6F5B44"/>
    <a:srgbClr val="439436"/>
    <a:srgbClr val="2530B6"/>
    <a:srgbClr val="3E3E47"/>
    <a:srgbClr val="A47A56"/>
    <a:srgbClr val="17708F"/>
    <a:srgbClr val="50402F"/>
    <a:srgbClr val="C29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66514" autoAdjust="0"/>
  </p:normalViewPr>
  <p:slideViewPr>
    <p:cSldViewPr snapToGrid="0" showGuides="1">
      <p:cViewPr varScale="1">
        <p:scale>
          <a:sx n="54" d="100"/>
          <a:sy n="54" d="100"/>
        </p:scale>
        <p:origin x="18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62674-87F7-4D46-8711-0C5B0C9492E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2045FE-0F9D-4967-A90D-859501BE1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2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rajivkohli1977@oksbi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2045FE-0F9D-4967-A90D-859501BE1D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97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rajivkohli1977@oksbi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2045FE-0F9D-4967-A90D-859501BE1D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0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FF3E0-B90C-4F21-B694-1E6A178B9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F20A4-06FA-4F77-B254-310FFAE56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9B31A-F79C-4792-B226-2BF9039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A0C3D-786C-4BD0-B841-0508948D2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E436A-489C-4BD7-8494-2B67B58DA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82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06ACC-9F53-41D6-A34B-E8A052D2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E1D29-4CF4-4D7C-9D8D-A2825F3DB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02C6F-4371-4779-86D7-A0AB284E6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8F1F5-4CDE-4408-B246-B07E4135F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7C781-9CAE-481C-86E7-90B468AE9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3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1632B-885D-4390-AB8E-A94E08CCF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33811-C437-450E-88BE-53BE86CBC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25119-05F9-4CA6-A674-93FF7DF3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DB2F1-28DA-4B78-A7DC-C7D29517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E4C0F-DD77-4565-B484-69F7A24F8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0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B073B-A9BD-4CC1-9F5A-A310FF70B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F30B4-6EE9-45FB-844F-B12693309C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C52F9-94AB-4A30-B61E-DA9287ACE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369CAF-0DDB-4E06-A7FE-CDCC4C85C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1DE719-B5B6-41F0-9F45-F67DDC6D6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2F4EE2-EBB2-4C34-8C27-611147807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4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C7FB8-873C-416D-AEA5-5446197C8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1277D-1769-448A-B9B6-F3265B3F4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361F0-4BDE-464C-B7F5-3E921CA97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089EFE-40BE-4018-B9A3-238FADA109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EC7F73-2653-4A07-8A40-5E4EB8418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516E8C-5C89-4842-B43A-5B7D7278C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C30E5D-0EDF-413C-A5B7-D37F0DA6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216DF9-F537-44FB-BF3F-597D5C98E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16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CF818-ED68-4DFC-8EE4-72433D7DE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69B0C8-6835-400D-AE85-95FB725EE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C06552-00B4-4122-8B4C-26BA6F3AE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CE585C-5E56-4F1D-90B0-BACE88F80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1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ED4D5-F373-41CB-A7F8-71D3A9D96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5562F7-EE88-40A7-B332-72F0DD472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2F3D5-E26C-4B97-BA88-5064F88A5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85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A0A6C-5FB0-4CA6-8EC0-58F02B97B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AB240-5863-4BB9-8832-60594B56C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E4C0D-1A45-4151-BDBF-EC6CE2E54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32A876-922E-4799-A03D-DE42B86F4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FC07C-C62D-43D3-8535-CA99A6D8F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2B6C1-0C13-4EAD-986D-01674A6F7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DECEF-15B0-4E03-895A-C70A27550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E60FDC-FE78-4B73-BCC3-FF2D2ADF79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E4019-0CB6-4AAE-A77C-87E573BE1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2BF557-CC55-48EF-A74B-C63660733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A3E6-CF7B-4977-B0C0-DC11EA82C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81729-D43A-4E30-8E9E-AC6CF7D6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409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A09C6-AC89-49A6-9D2E-BEA7D3000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BF09AF-73BE-4BCF-8A38-409DF7E752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A7D8B-A99E-481E-9CCB-E13B44869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BB2FC-456E-4B87-B37B-57436466C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C8F6B-5A20-4DFA-B461-590E468D0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6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CA0B2D-7F55-4827-9612-C9656FB626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50210-E525-46F1-AAB4-8CB3345F5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1912C-05F5-4924-BBCB-C4EBA6865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0C19C-F210-4A74-B555-6C44B9D63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81BA7-78FC-4316-AC31-F4E3F8E9D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8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16D45E-8181-4874-B955-9E975F1F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89A2E-55A2-4C4A-BB43-C3BDC80F8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14352-4505-4DB1-84DF-DFBD63D229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2E53C-FF73-4404-8DD4-FCE635F32A0F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1044A-F40E-4AA3-8569-D7CF314C0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4A3B0-1430-4B85-9D7C-048B0A9FAA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4435C-BAC6-4071-BEE8-5000866D1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2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Background">
            <a:extLst>
              <a:ext uri="{FF2B5EF4-FFF2-40B4-BE49-F238E27FC236}">
                <a16:creationId xmlns:a16="http://schemas.microsoft.com/office/drawing/2014/main" id="{539982DD-87CF-409B-8566-4E5481B7A8A9}"/>
              </a:ext>
            </a:extLst>
          </p:cNvPr>
          <p:cNvGrpSpPr/>
          <p:nvPr/>
        </p:nvGrpSpPr>
        <p:grpSpPr>
          <a:xfrm>
            <a:off x="0" y="-28123"/>
            <a:ext cx="12192000" cy="6886123"/>
            <a:chOff x="0" y="-28123"/>
            <a:chExt cx="12192000" cy="6886123"/>
          </a:xfrm>
        </p:grpSpPr>
        <p:sp>
          <p:nvSpPr>
            <p:cNvPr id="45" name="Background Below">
              <a:extLst>
                <a:ext uri="{FF2B5EF4-FFF2-40B4-BE49-F238E27FC236}">
                  <a16:creationId xmlns:a16="http://schemas.microsoft.com/office/drawing/2014/main" id="{0214ABF0-EA29-4149-A48E-15B12BE9F6E8}"/>
                </a:ext>
              </a:extLst>
            </p:cNvPr>
            <p:cNvSpPr/>
            <p:nvPr/>
          </p:nvSpPr>
          <p:spPr>
            <a:xfrm>
              <a:off x="0" y="2257209"/>
              <a:ext cx="12192000" cy="4600791"/>
            </a:xfrm>
            <a:prstGeom prst="rect">
              <a:avLst/>
            </a:prstGeom>
            <a:solidFill>
              <a:srgbClr val="FFE1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Background Top">
              <a:extLst>
                <a:ext uri="{FF2B5EF4-FFF2-40B4-BE49-F238E27FC236}">
                  <a16:creationId xmlns:a16="http://schemas.microsoft.com/office/drawing/2014/main" id="{BB955F88-DA6E-4529-9F91-99C3784390E2}"/>
                </a:ext>
              </a:extLst>
            </p:cNvPr>
            <p:cNvSpPr/>
            <p:nvPr/>
          </p:nvSpPr>
          <p:spPr>
            <a:xfrm>
              <a:off x="0" y="-28123"/>
              <a:ext cx="12192000" cy="2315018"/>
            </a:xfrm>
            <a:prstGeom prst="rect">
              <a:avLst/>
            </a:prstGeom>
            <a:solidFill>
              <a:srgbClr val="ADD8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Tree 2">
            <a:extLst>
              <a:ext uri="{FF2B5EF4-FFF2-40B4-BE49-F238E27FC236}">
                <a16:creationId xmlns:a16="http://schemas.microsoft.com/office/drawing/2014/main" id="{68F6D13B-03BD-4262-95A6-13744DE26E11}"/>
              </a:ext>
            </a:extLst>
          </p:cNvPr>
          <p:cNvGrpSpPr/>
          <p:nvPr/>
        </p:nvGrpSpPr>
        <p:grpSpPr>
          <a:xfrm>
            <a:off x="12596194" y="2057346"/>
            <a:ext cx="3637346" cy="5244458"/>
            <a:chOff x="6875183" y="2775640"/>
            <a:chExt cx="1657350" cy="2389628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B964967C-E14F-4673-987C-348CB19457D8}"/>
                </a:ext>
              </a:extLst>
            </p:cNvPr>
            <p:cNvSpPr/>
            <p:nvPr/>
          </p:nvSpPr>
          <p:spPr>
            <a:xfrm>
              <a:off x="7447355" y="4253801"/>
              <a:ext cx="538162" cy="911467"/>
            </a:xfrm>
            <a:prstGeom prst="roundRect">
              <a:avLst/>
            </a:prstGeom>
            <a:solidFill>
              <a:srgbClr val="6F5B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ADD0F82-7175-4292-833E-70A8FCEB3B32}"/>
                </a:ext>
              </a:extLst>
            </p:cNvPr>
            <p:cNvGrpSpPr/>
            <p:nvPr/>
          </p:nvGrpSpPr>
          <p:grpSpPr>
            <a:xfrm>
              <a:off x="6875183" y="2775640"/>
              <a:ext cx="1657350" cy="1669360"/>
              <a:chOff x="5753100" y="2775640"/>
              <a:chExt cx="1657350" cy="1669360"/>
            </a:xfrm>
            <a:solidFill>
              <a:srgbClr val="439436"/>
            </a:solidFill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747565D0-DF92-4B6A-9DC4-E00BB42F961B}"/>
                  </a:ext>
                </a:extLst>
              </p:cNvPr>
              <p:cNvSpPr/>
              <p:nvPr/>
            </p:nvSpPr>
            <p:spPr>
              <a:xfrm>
                <a:off x="5753100" y="3832225"/>
                <a:ext cx="1657350" cy="612775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07A2AF29-CC75-46DD-9494-7B7B684DE7AB}"/>
                  </a:ext>
                </a:extLst>
              </p:cNvPr>
              <p:cNvSpPr/>
              <p:nvPr/>
            </p:nvSpPr>
            <p:spPr>
              <a:xfrm>
                <a:off x="5753100" y="4212430"/>
                <a:ext cx="1657350" cy="2325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CAF44F13-9D3C-4BD1-982B-CFFD1722BEAE}"/>
                  </a:ext>
                </a:extLst>
              </p:cNvPr>
              <p:cNvSpPr/>
              <p:nvPr/>
            </p:nvSpPr>
            <p:spPr>
              <a:xfrm>
                <a:off x="5972175" y="3214689"/>
                <a:ext cx="1228726" cy="723900"/>
              </a:xfrm>
              <a:prstGeom prst="roundRect">
                <a:avLst>
                  <a:gd name="adj" fmla="val 1272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FA7B97C2-EB15-4FE7-8222-5EA250426F09}"/>
                  </a:ext>
                </a:extLst>
              </p:cNvPr>
              <p:cNvSpPr/>
              <p:nvPr/>
            </p:nvSpPr>
            <p:spPr>
              <a:xfrm>
                <a:off x="6284791" y="2775640"/>
                <a:ext cx="619125" cy="7239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4" name="Tree 1">
            <a:extLst>
              <a:ext uri="{FF2B5EF4-FFF2-40B4-BE49-F238E27FC236}">
                <a16:creationId xmlns:a16="http://schemas.microsoft.com/office/drawing/2014/main" id="{AC620C36-6EF9-437E-B39F-50B5E89F7054}"/>
              </a:ext>
            </a:extLst>
          </p:cNvPr>
          <p:cNvGrpSpPr/>
          <p:nvPr/>
        </p:nvGrpSpPr>
        <p:grpSpPr>
          <a:xfrm>
            <a:off x="-4150406" y="2057346"/>
            <a:ext cx="3637346" cy="5244458"/>
            <a:chOff x="6875183" y="2775640"/>
            <a:chExt cx="1657350" cy="2389628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E3A86770-999A-4497-B1EB-6BA8775702DB}"/>
                </a:ext>
              </a:extLst>
            </p:cNvPr>
            <p:cNvSpPr/>
            <p:nvPr/>
          </p:nvSpPr>
          <p:spPr>
            <a:xfrm>
              <a:off x="7447355" y="4253801"/>
              <a:ext cx="538162" cy="911467"/>
            </a:xfrm>
            <a:prstGeom prst="roundRect">
              <a:avLst/>
            </a:prstGeom>
            <a:solidFill>
              <a:srgbClr val="6F5B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F832217-298C-4D5C-A367-C6971DC0708E}"/>
                </a:ext>
              </a:extLst>
            </p:cNvPr>
            <p:cNvGrpSpPr/>
            <p:nvPr/>
          </p:nvGrpSpPr>
          <p:grpSpPr>
            <a:xfrm>
              <a:off x="6875183" y="2775640"/>
              <a:ext cx="1657350" cy="1669360"/>
              <a:chOff x="5753100" y="2775640"/>
              <a:chExt cx="1657350" cy="1669360"/>
            </a:xfrm>
            <a:solidFill>
              <a:srgbClr val="439436"/>
            </a:solidFill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1917276B-3FF7-4215-AE8F-B56F8EA74BD3}"/>
                  </a:ext>
                </a:extLst>
              </p:cNvPr>
              <p:cNvSpPr/>
              <p:nvPr/>
            </p:nvSpPr>
            <p:spPr>
              <a:xfrm>
                <a:off x="5753100" y="3832225"/>
                <a:ext cx="1657350" cy="612775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8687AA4-DFF6-493F-AF7E-8809BFD683B7}"/>
                  </a:ext>
                </a:extLst>
              </p:cNvPr>
              <p:cNvSpPr/>
              <p:nvPr/>
            </p:nvSpPr>
            <p:spPr>
              <a:xfrm>
                <a:off x="5753100" y="4212430"/>
                <a:ext cx="1657350" cy="2325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6134D7AA-BF11-4F24-AA3C-44CBFB0C5AC4}"/>
                  </a:ext>
                </a:extLst>
              </p:cNvPr>
              <p:cNvSpPr/>
              <p:nvPr/>
            </p:nvSpPr>
            <p:spPr>
              <a:xfrm>
                <a:off x="5972175" y="3214689"/>
                <a:ext cx="1228726" cy="723900"/>
              </a:xfrm>
              <a:prstGeom prst="roundRect">
                <a:avLst>
                  <a:gd name="adj" fmla="val 1272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5D3ABBFF-9DD5-4012-95B2-5EDA7AA02C18}"/>
                  </a:ext>
                </a:extLst>
              </p:cNvPr>
              <p:cNvSpPr/>
              <p:nvPr/>
            </p:nvSpPr>
            <p:spPr>
              <a:xfrm>
                <a:off x="6284791" y="2775640"/>
                <a:ext cx="619125" cy="7239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7" name="Left Leg">
            <a:extLst>
              <a:ext uri="{FF2B5EF4-FFF2-40B4-BE49-F238E27FC236}">
                <a16:creationId xmlns:a16="http://schemas.microsoft.com/office/drawing/2014/main" id="{40AA7FD2-0344-4C0F-9A4D-08368F5F537C}"/>
              </a:ext>
            </a:extLst>
          </p:cNvPr>
          <p:cNvGrpSpPr/>
          <p:nvPr/>
        </p:nvGrpSpPr>
        <p:grpSpPr>
          <a:xfrm>
            <a:off x="5777174" y="3775925"/>
            <a:ext cx="287329" cy="873010"/>
            <a:chOff x="3956050" y="4369593"/>
            <a:chExt cx="287329" cy="87301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A41381E-DB17-43FA-BE5A-F1EC16724D81}"/>
                </a:ext>
              </a:extLst>
            </p:cNvPr>
            <p:cNvSpPr/>
            <p:nvPr/>
          </p:nvSpPr>
          <p:spPr>
            <a:xfrm>
              <a:off x="3956050" y="4369593"/>
              <a:ext cx="287329" cy="873010"/>
            </a:xfrm>
            <a:prstGeom prst="roundRect">
              <a:avLst>
                <a:gd name="adj" fmla="val 8380"/>
              </a:avLst>
            </a:prstGeom>
            <a:solidFill>
              <a:srgbClr val="2530B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B7D76F4-C02D-4DA9-A66D-1C61210B09E3}"/>
                </a:ext>
              </a:extLst>
            </p:cNvPr>
            <p:cNvSpPr/>
            <p:nvPr/>
          </p:nvSpPr>
          <p:spPr>
            <a:xfrm>
              <a:off x="3956050" y="5105399"/>
              <a:ext cx="287329" cy="137203"/>
            </a:xfrm>
            <a:prstGeom prst="roundRect">
              <a:avLst>
                <a:gd name="adj" fmla="val 8380"/>
              </a:avLst>
            </a:prstGeom>
            <a:solidFill>
              <a:srgbClr val="3E3E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Right Leg">
            <a:extLst>
              <a:ext uri="{FF2B5EF4-FFF2-40B4-BE49-F238E27FC236}">
                <a16:creationId xmlns:a16="http://schemas.microsoft.com/office/drawing/2014/main" id="{1262B7B9-C542-41F8-A857-D2923369E0EF}"/>
              </a:ext>
            </a:extLst>
          </p:cNvPr>
          <p:cNvGrpSpPr/>
          <p:nvPr/>
        </p:nvGrpSpPr>
        <p:grpSpPr>
          <a:xfrm>
            <a:off x="6086744" y="3775925"/>
            <a:ext cx="287329" cy="873010"/>
            <a:chOff x="3956050" y="4369593"/>
            <a:chExt cx="287329" cy="873010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681A1265-56D0-4598-80E5-2146F70D7258}"/>
                </a:ext>
              </a:extLst>
            </p:cNvPr>
            <p:cNvSpPr/>
            <p:nvPr/>
          </p:nvSpPr>
          <p:spPr>
            <a:xfrm>
              <a:off x="3956050" y="4369593"/>
              <a:ext cx="287329" cy="873010"/>
            </a:xfrm>
            <a:prstGeom prst="roundRect">
              <a:avLst>
                <a:gd name="adj" fmla="val 8380"/>
              </a:avLst>
            </a:prstGeom>
            <a:solidFill>
              <a:srgbClr val="2530B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712945ED-B8F8-49C2-87E3-469BD1E72B7B}"/>
                </a:ext>
              </a:extLst>
            </p:cNvPr>
            <p:cNvSpPr/>
            <p:nvPr/>
          </p:nvSpPr>
          <p:spPr>
            <a:xfrm>
              <a:off x="3956050" y="5105399"/>
              <a:ext cx="287329" cy="137203"/>
            </a:xfrm>
            <a:prstGeom prst="roundRect">
              <a:avLst>
                <a:gd name="adj" fmla="val 8380"/>
              </a:avLst>
            </a:prstGeom>
            <a:solidFill>
              <a:srgbClr val="3E3E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Body">
            <a:extLst>
              <a:ext uri="{FF2B5EF4-FFF2-40B4-BE49-F238E27FC236}">
                <a16:creationId xmlns:a16="http://schemas.microsoft.com/office/drawing/2014/main" id="{D50C2FBD-293D-4E6E-AC9C-B439638EB093}"/>
              </a:ext>
            </a:extLst>
          </p:cNvPr>
          <p:cNvSpPr/>
          <p:nvPr/>
        </p:nvSpPr>
        <p:spPr>
          <a:xfrm>
            <a:off x="5777174" y="3618763"/>
            <a:ext cx="596899" cy="464344"/>
          </a:xfrm>
          <a:prstGeom prst="rect">
            <a:avLst/>
          </a:prstGeom>
          <a:solidFill>
            <a:srgbClr val="177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Shoulder">
            <a:extLst>
              <a:ext uri="{FF2B5EF4-FFF2-40B4-BE49-F238E27FC236}">
                <a16:creationId xmlns:a16="http://schemas.microsoft.com/office/drawing/2014/main" id="{BC78E5F0-9BBF-4F8C-B2B3-E079F277141A}"/>
              </a:ext>
            </a:extLst>
          </p:cNvPr>
          <p:cNvSpPr/>
          <p:nvPr/>
        </p:nvSpPr>
        <p:spPr>
          <a:xfrm>
            <a:off x="5612073" y="3618762"/>
            <a:ext cx="165102" cy="172396"/>
          </a:xfrm>
          <a:prstGeom prst="rect">
            <a:avLst/>
          </a:prstGeom>
          <a:solidFill>
            <a:srgbClr val="177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Hand">
            <a:extLst>
              <a:ext uri="{FF2B5EF4-FFF2-40B4-BE49-F238E27FC236}">
                <a16:creationId xmlns:a16="http://schemas.microsoft.com/office/drawing/2014/main" id="{E07F720E-E012-42F9-AFFA-4B552A10269B}"/>
              </a:ext>
            </a:extLst>
          </p:cNvPr>
          <p:cNvSpPr/>
          <p:nvPr/>
        </p:nvSpPr>
        <p:spPr>
          <a:xfrm>
            <a:off x="5612073" y="3775925"/>
            <a:ext cx="165101" cy="437357"/>
          </a:xfrm>
          <a:prstGeom prst="roundRect">
            <a:avLst>
              <a:gd name="adj" fmla="val 7051"/>
            </a:avLst>
          </a:prstGeom>
          <a:solidFill>
            <a:srgbClr val="A47A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Shoulder">
            <a:extLst>
              <a:ext uri="{FF2B5EF4-FFF2-40B4-BE49-F238E27FC236}">
                <a16:creationId xmlns:a16="http://schemas.microsoft.com/office/drawing/2014/main" id="{ED6A40FB-8991-48CB-A69A-BB15631A35BB}"/>
              </a:ext>
            </a:extLst>
          </p:cNvPr>
          <p:cNvSpPr/>
          <p:nvPr/>
        </p:nvSpPr>
        <p:spPr>
          <a:xfrm>
            <a:off x="6374073" y="3618762"/>
            <a:ext cx="165102" cy="172396"/>
          </a:xfrm>
          <a:prstGeom prst="rect">
            <a:avLst/>
          </a:prstGeom>
          <a:solidFill>
            <a:srgbClr val="177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Hand">
            <a:extLst>
              <a:ext uri="{FF2B5EF4-FFF2-40B4-BE49-F238E27FC236}">
                <a16:creationId xmlns:a16="http://schemas.microsoft.com/office/drawing/2014/main" id="{858BA048-273C-4031-966F-499281A12013}"/>
              </a:ext>
            </a:extLst>
          </p:cNvPr>
          <p:cNvSpPr/>
          <p:nvPr/>
        </p:nvSpPr>
        <p:spPr>
          <a:xfrm>
            <a:off x="6374073" y="3775925"/>
            <a:ext cx="165101" cy="437357"/>
          </a:xfrm>
          <a:prstGeom prst="roundRect">
            <a:avLst>
              <a:gd name="adj" fmla="val 7051"/>
            </a:avLst>
          </a:prstGeom>
          <a:solidFill>
            <a:srgbClr val="A47A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Face">
            <a:extLst>
              <a:ext uri="{FF2B5EF4-FFF2-40B4-BE49-F238E27FC236}">
                <a16:creationId xmlns:a16="http://schemas.microsoft.com/office/drawing/2014/main" id="{AAE174C2-E20E-4C3B-8622-861303BEFECA}"/>
              </a:ext>
            </a:extLst>
          </p:cNvPr>
          <p:cNvGrpSpPr/>
          <p:nvPr/>
        </p:nvGrpSpPr>
        <p:grpSpPr>
          <a:xfrm rot="300000">
            <a:off x="5324744" y="2119811"/>
            <a:ext cx="1511293" cy="1498953"/>
            <a:chOff x="3503620" y="2713478"/>
            <a:chExt cx="1511293" cy="1498953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7D2F4B5-6A71-4904-A2CC-89473E495756}"/>
                </a:ext>
              </a:extLst>
            </p:cNvPr>
            <p:cNvSpPr/>
            <p:nvPr/>
          </p:nvSpPr>
          <p:spPr>
            <a:xfrm>
              <a:off x="3503620" y="2914649"/>
              <a:ext cx="1505067" cy="1297781"/>
            </a:xfrm>
            <a:prstGeom prst="roundRect">
              <a:avLst>
                <a:gd name="adj" fmla="val 3456"/>
              </a:avLst>
            </a:prstGeom>
            <a:solidFill>
              <a:srgbClr val="C29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E1851F1-ECE5-4ECF-8B60-DF5E22B7E345}"/>
                </a:ext>
              </a:extLst>
            </p:cNvPr>
            <p:cNvSpPr/>
            <p:nvPr/>
          </p:nvSpPr>
          <p:spPr>
            <a:xfrm>
              <a:off x="3664084" y="3265603"/>
              <a:ext cx="381000" cy="381000"/>
            </a:xfrm>
            <a:prstGeom prst="roundRect">
              <a:avLst>
                <a:gd name="adj" fmla="val 11667"/>
              </a:avLst>
            </a:prstGeom>
            <a:solidFill>
              <a:srgbClr val="181817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03D41C8-6190-4853-A7B1-128659200C53}"/>
                </a:ext>
              </a:extLst>
            </p:cNvPr>
            <p:cNvSpPr/>
            <p:nvPr/>
          </p:nvSpPr>
          <p:spPr>
            <a:xfrm>
              <a:off x="3509846" y="2713478"/>
              <a:ext cx="1505067" cy="550652"/>
            </a:xfrm>
            <a:custGeom>
              <a:avLst/>
              <a:gdLst>
                <a:gd name="connsiteX0" fmla="*/ 25799 w 1505067"/>
                <a:gd name="connsiteY0" fmla="*/ 0 h 550652"/>
                <a:gd name="connsiteX1" fmla="*/ 1479269 w 1505067"/>
                <a:gd name="connsiteY1" fmla="*/ 0 h 550652"/>
                <a:gd name="connsiteX2" fmla="*/ 1505067 w 1505067"/>
                <a:gd name="connsiteY2" fmla="*/ 25798 h 550652"/>
                <a:gd name="connsiteX3" fmla="*/ 1505067 w 1505067"/>
                <a:gd name="connsiteY3" fmla="*/ 168448 h 550652"/>
                <a:gd name="connsiteX4" fmla="*/ 1505067 w 1505067"/>
                <a:gd name="connsiteY4" fmla="*/ 355202 h 550652"/>
                <a:gd name="connsiteX5" fmla="*/ 1505067 w 1505067"/>
                <a:gd name="connsiteY5" fmla="*/ 525232 h 550652"/>
                <a:gd name="connsiteX6" fmla="*/ 1479647 w 1505067"/>
                <a:gd name="connsiteY6" fmla="*/ 550652 h 550652"/>
                <a:gd name="connsiteX7" fmla="*/ 1377970 w 1505067"/>
                <a:gd name="connsiteY7" fmla="*/ 550652 h 550652"/>
                <a:gd name="connsiteX8" fmla="*/ 1352550 w 1505067"/>
                <a:gd name="connsiteY8" fmla="*/ 525232 h 550652"/>
                <a:gd name="connsiteX9" fmla="*/ 1352550 w 1505067"/>
                <a:gd name="connsiteY9" fmla="*/ 381000 h 550652"/>
                <a:gd name="connsiteX10" fmla="*/ 152517 w 1505067"/>
                <a:gd name="connsiteY10" fmla="*/ 381000 h 550652"/>
                <a:gd name="connsiteX11" fmla="*/ 152517 w 1505067"/>
                <a:gd name="connsiteY11" fmla="*/ 525232 h 550652"/>
                <a:gd name="connsiteX12" fmla="*/ 127097 w 1505067"/>
                <a:gd name="connsiteY12" fmla="*/ 550652 h 550652"/>
                <a:gd name="connsiteX13" fmla="*/ 25420 w 1505067"/>
                <a:gd name="connsiteY13" fmla="*/ 550652 h 550652"/>
                <a:gd name="connsiteX14" fmla="*/ 0 w 1505067"/>
                <a:gd name="connsiteY14" fmla="*/ 525232 h 550652"/>
                <a:gd name="connsiteX15" fmla="*/ 0 w 1505067"/>
                <a:gd name="connsiteY15" fmla="*/ 168448 h 550652"/>
                <a:gd name="connsiteX16" fmla="*/ 1 w 1505067"/>
                <a:gd name="connsiteY16" fmla="*/ 168446 h 550652"/>
                <a:gd name="connsiteX17" fmla="*/ 1 w 1505067"/>
                <a:gd name="connsiteY17" fmla="*/ 25798 h 550652"/>
                <a:gd name="connsiteX18" fmla="*/ 25799 w 1505067"/>
                <a:gd name="connsiteY18" fmla="*/ 0 h 550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5067" h="550652">
                  <a:moveTo>
                    <a:pt x="25799" y="0"/>
                  </a:moveTo>
                  <a:lnTo>
                    <a:pt x="1479269" y="0"/>
                  </a:lnTo>
                  <a:cubicBezTo>
                    <a:pt x="1493517" y="0"/>
                    <a:pt x="1505067" y="11550"/>
                    <a:pt x="1505067" y="25798"/>
                  </a:cubicBezTo>
                  <a:lnTo>
                    <a:pt x="1505067" y="168448"/>
                  </a:lnTo>
                  <a:lnTo>
                    <a:pt x="1505067" y="355202"/>
                  </a:lnTo>
                  <a:lnTo>
                    <a:pt x="1505067" y="525232"/>
                  </a:lnTo>
                  <a:cubicBezTo>
                    <a:pt x="1505067" y="539271"/>
                    <a:pt x="1493686" y="550652"/>
                    <a:pt x="1479647" y="550652"/>
                  </a:cubicBezTo>
                  <a:lnTo>
                    <a:pt x="1377970" y="550652"/>
                  </a:lnTo>
                  <a:cubicBezTo>
                    <a:pt x="1363931" y="550652"/>
                    <a:pt x="1352550" y="539271"/>
                    <a:pt x="1352550" y="525232"/>
                  </a:cubicBezTo>
                  <a:lnTo>
                    <a:pt x="1352550" y="381000"/>
                  </a:lnTo>
                  <a:lnTo>
                    <a:pt x="152517" y="381000"/>
                  </a:lnTo>
                  <a:lnTo>
                    <a:pt x="152517" y="525232"/>
                  </a:lnTo>
                  <a:cubicBezTo>
                    <a:pt x="152517" y="539271"/>
                    <a:pt x="141136" y="550652"/>
                    <a:pt x="127097" y="550652"/>
                  </a:cubicBezTo>
                  <a:lnTo>
                    <a:pt x="25420" y="550652"/>
                  </a:lnTo>
                  <a:cubicBezTo>
                    <a:pt x="11381" y="550652"/>
                    <a:pt x="0" y="539271"/>
                    <a:pt x="0" y="525232"/>
                  </a:cubicBezTo>
                  <a:lnTo>
                    <a:pt x="0" y="168448"/>
                  </a:lnTo>
                  <a:lnTo>
                    <a:pt x="1" y="168446"/>
                  </a:lnTo>
                  <a:lnTo>
                    <a:pt x="1" y="25798"/>
                  </a:lnTo>
                  <a:cubicBezTo>
                    <a:pt x="1" y="11550"/>
                    <a:pt x="11551" y="0"/>
                    <a:pt x="25799" y="0"/>
                  </a:cubicBezTo>
                  <a:close/>
                </a:path>
              </a:pathLst>
            </a:custGeom>
            <a:solidFill>
              <a:srgbClr val="3E3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60BB5B1-BA67-4D84-B438-B6062B3CF04A}"/>
                </a:ext>
              </a:extLst>
            </p:cNvPr>
            <p:cNvSpPr/>
            <p:nvPr/>
          </p:nvSpPr>
          <p:spPr>
            <a:xfrm>
              <a:off x="4485615" y="3282271"/>
              <a:ext cx="381000" cy="381000"/>
            </a:xfrm>
            <a:prstGeom prst="roundRect">
              <a:avLst>
                <a:gd name="adj" fmla="val 11667"/>
              </a:avLst>
            </a:prstGeom>
            <a:solidFill>
              <a:srgbClr val="181817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3A75DB6-BD92-4062-B2DE-71569ACC4328}"/>
                </a:ext>
              </a:extLst>
            </p:cNvPr>
            <p:cNvSpPr/>
            <p:nvPr/>
          </p:nvSpPr>
          <p:spPr>
            <a:xfrm>
              <a:off x="3842677" y="3840956"/>
              <a:ext cx="826954" cy="371475"/>
            </a:xfrm>
            <a:prstGeom prst="rect">
              <a:avLst/>
            </a:prstGeom>
            <a:solidFill>
              <a:srgbClr val="504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57353F0-1B84-4B2F-BC2A-314F9B974652}"/>
                </a:ext>
              </a:extLst>
            </p:cNvPr>
            <p:cNvSpPr/>
            <p:nvPr/>
          </p:nvSpPr>
          <p:spPr>
            <a:xfrm>
              <a:off x="4032250" y="3655848"/>
              <a:ext cx="453365" cy="213403"/>
            </a:xfrm>
            <a:prstGeom prst="rect">
              <a:avLst/>
            </a:prstGeom>
            <a:solidFill>
              <a:srgbClr val="612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69420B1-3855-4476-99D0-C4558E3DCAC3}"/>
                </a:ext>
              </a:extLst>
            </p:cNvPr>
            <p:cNvSpPr/>
            <p:nvPr/>
          </p:nvSpPr>
          <p:spPr>
            <a:xfrm>
              <a:off x="4034630" y="3868971"/>
              <a:ext cx="453365" cy="186298"/>
            </a:xfrm>
            <a:prstGeom prst="rect">
              <a:avLst/>
            </a:prstGeom>
            <a:solidFill>
              <a:srgbClr val="AE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957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2.70833E-6 -0.0319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4" presetClass="pat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2.59259E-6 L 2.70833E-6 -0.03195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4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-3.7037E-7 L 3.125E-6 -0.03194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4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2.5E-6 -0.03194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0.69115 -0.30023 " pathEditMode="relative" rAng="0" ptsTypes="AA">
                                      <p:cBhvr>
                                        <p:cTn id="24" dur="1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7" y="-150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repeatCount="indefinite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2000" fill="hold"/>
                                        <p:tgtEl>
                                          <p:spTgt spid="4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6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2.59259E-6 L -0.68307 -0.30023 " pathEditMode="relative" rAng="0" ptsTypes="AA">
                                      <p:cBhvr>
                                        <p:cTn id="28" dur="1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54" y="-1502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c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0" dur="1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37" grpId="0" animBg="1"/>
      <p:bldP spid="3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Background">
            <a:extLst>
              <a:ext uri="{FF2B5EF4-FFF2-40B4-BE49-F238E27FC236}">
                <a16:creationId xmlns:a16="http://schemas.microsoft.com/office/drawing/2014/main" id="{539982DD-87CF-409B-8566-4E5481B7A8A9}"/>
              </a:ext>
            </a:extLst>
          </p:cNvPr>
          <p:cNvGrpSpPr/>
          <p:nvPr/>
        </p:nvGrpSpPr>
        <p:grpSpPr>
          <a:xfrm>
            <a:off x="0" y="-28123"/>
            <a:ext cx="12192000" cy="6886123"/>
            <a:chOff x="0" y="-28123"/>
            <a:chExt cx="12192000" cy="6886123"/>
          </a:xfrm>
        </p:grpSpPr>
        <p:sp>
          <p:nvSpPr>
            <p:cNvPr id="45" name="Background Below">
              <a:extLst>
                <a:ext uri="{FF2B5EF4-FFF2-40B4-BE49-F238E27FC236}">
                  <a16:creationId xmlns:a16="http://schemas.microsoft.com/office/drawing/2014/main" id="{0214ABF0-EA29-4149-A48E-15B12BE9F6E8}"/>
                </a:ext>
              </a:extLst>
            </p:cNvPr>
            <p:cNvSpPr/>
            <p:nvPr/>
          </p:nvSpPr>
          <p:spPr>
            <a:xfrm>
              <a:off x="0" y="2257209"/>
              <a:ext cx="12192000" cy="4600791"/>
            </a:xfrm>
            <a:prstGeom prst="rect">
              <a:avLst/>
            </a:prstGeom>
            <a:solidFill>
              <a:srgbClr val="FFE1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Background Top">
              <a:extLst>
                <a:ext uri="{FF2B5EF4-FFF2-40B4-BE49-F238E27FC236}">
                  <a16:creationId xmlns:a16="http://schemas.microsoft.com/office/drawing/2014/main" id="{BB955F88-DA6E-4529-9F91-99C3784390E2}"/>
                </a:ext>
              </a:extLst>
            </p:cNvPr>
            <p:cNvSpPr/>
            <p:nvPr/>
          </p:nvSpPr>
          <p:spPr>
            <a:xfrm>
              <a:off x="0" y="-28123"/>
              <a:ext cx="12192000" cy="2315018"/>
            </a:xfrm>
            <a:prstGeom prst="rect">
              <a:avLst/>
            </a:prstGeom>
            <a:solidFill>
              <a:srgbClr val="ADD8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Tree 2">
            <a:extLst>
              <a:ext uri="{FF2B5EF4-FFF2-40B4-BE49-F238E27FC236}">
                <a16:creationId xmlns:a16="http://schemas.microsoft.com/office/drawing/2014/main" id="{68F6D13B-03BD-4262-95A6-13744DE26E11}"/>
              </a:ext>
            </a:extLst>
          </p:cNvPr>
          <p:cNvGrpSpPr/>
          <p:nvPr/>
        </p:nvGrpSpPr>
        <p:grpSpPr>
          <a:xfrm>
            <a:off x="12596194" y="2057346"/>
            <a:ext cx="3637346" cy="5244458"/>
            <a:chOff x="6875183" y="2775640"/>
            <a:chExt cx="1657350" cy="2389628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B964967C-E14F-4673-987C-348CB19457D8}"/>
                </a:ext>
              </a:extLst>
            </p:cNvPr>
            <p:cNvSpPr/>
            <p:nvPr/>
          </p:nvSpPr>
          <p:spPr>
            <a:xfrm>
              <a:off x="7447355" y="4253801"/>
              <a:ext cx="538162" cy="911467"/>
            </a:xfrm>
            <a:prstGeom prst="roundRect">
              <a:avLst/>
            </a:prstGeom>
            <a:solidFill>
              <a:srgbClr val="6F5B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ADD0F82-7175-4292-833E-70A8FCEB3B32}"/>
                </a:ext>
              </a:extLst>
            </p:cNvPr>
            <p:cNvGrpSpPr/>
            <p:nvPr/>
          </p:nvGrpSpPr>
          <p:grpSpPr>
            <a:xfrm>
              <a:off x="6875183" y="2775640"/>
              <a:ext cx="1657350" cy="1669360"/>
              <a:chOff x="5753100" y="2775640"/>
              <a:chExt cx="1657350" cy="1669360"/>
            </a:xfrm>
            <a:solidFill>
              <a:srgbClr val="439436"/>
            </a:solidFill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747565D0-DF92-4B6A-9DC4-E00BB42F961B}"/>
                  </a:ext>
                </a:extLst>
              </p:cNvPr>
              <p:cNvSpPr/>
              <p:nvPr/>
            </p:nvSpPr>
            <p:spPr>
              <a:xfrm>
                <a:off x="5753100" y="3832225"/>
                <a:ext cx="1657350" cy="612775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07A2AF29-CC75-46DD-9494-7B7B684DE7AB}"/>
                  </a:ext>
                </a:extLst>
              </p:cNvPr>
              <p:cNvSpPr/>
              <p:nvPr/>
            </p:nvSpPr>
            <p:spPr>
              <a:xfrm>
                <a:off x="5753100" y="4212430"/>
                <a:ext cx="1657350" cy="2325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CAF44F13-9D3C-4BD1-982B-CFFD1722BEAE}"/>
                  </a:ext>
                </a:extLst>
              </p:cNvPr>
              <p:cNvSpPr/>
              <p:nvPr/>
            </p:nvSpPr>
            <p:spPr>
              <a:xfrm>
                <a:off x="5972175" y="3214689"/>
                <a:ext cx="1228726" cy="723900"/>
              </a:xfrm>
              <a:prstGeom prst="roundRect">
                <a:avLst>
                  <a:gd name="adj" fmla="val 1272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FA7B97C2-EB15-4FE7-8222-5EA250426F09}"/>
                  </a:ext>
                </a:extLst>
              </p:cNvPr>
              <p:cNvSpPr/>
              <p:nvPr/>
            </p:nvSpPr>
            <p:spPr>
              <a:xfrm>
                <a:off x="6284791" y="2775640"/>
                <a:ext cx="619125" cy="7239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4" name="Tree 1">
            <a:extLst>
              <a:ext uri="{FF2B5EF4-FFF2-40B4-BE49-F238E27FC236}">
                <a16:creationId xmlns:a16="http://schemas.microsoft.com/office/drawing/2014/main" id="{AC620C36-6EF9-437E-B39F-50B5E89F7054}"/>
              </a:ext>
            </a:extLst>
          </p:cNvPr>
          <p:cNvGrpSpPr/>
          <p:nvPr/>
        </p:nvGrpSpPr>
        <p:grpSpPr>
          <a:xfrm>
            <a:off x="-4150406" y="2057346"/>
            <a:ext cx="3637346" cy="5244458"/>
            <a:chOff x="6875183" y="2775640"/>
            <a:chExt cx="1657350" cy="2389628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E3A86770-999A-4497-B1EB-6BA8775702DB}"/>
                </a:ext>
              </a:extLst>
            </p:cNvPr>
            <p:cNvSpPr/>
            <p:nvPr/>
          </p:nvSpPr>
          <p:spPr>
            <a:xfrm>
              <a:off x="7447355" y="4253801"/>
              <a:ext cx="538162" cy="911467"/>
            </a:xfrm>
            <a:prstGeom prst="roundRect">
              <a:avLst/>
            </a:prstGeom>
            <a:solidFill>
              <a:srgbClr val="6F5B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F832217-298C-4D5C-A367-C6971DC0708E}"/>
                </a:ext>
              </a:extLst>
            </p:cNvPr>
            <p:cNvGrpSpPr/>
            <p:nvPr/>
          </p:nvGrpSpPr>
          <p:grpSpPr>
            <a:xfrm>
              <a:off x="6875183" y="2775640"/>
              <a:ext cx="1657350" cy="1669360"/>
              <a:chOff x="5753100" y="2775640"/>
              <a:chExt cx="1657350" cy="1669360"/>
            </a:xfrm>
            <a:solidFill>
              <a:srgbClr val="439436"/>
            </a:solidFill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1917276B-3FF7-4215-AE8F-B56F8EA74BD3}"/>
                  </a:ext>
                </a:extLst>
              </p:cNvPr>
              <p:cNvSpPr/>
              <p:nvPr/>
            </p:nvSpPr>
            <p:spPr>
              <a:xfrm>
                <a:off x="5753100" y="3832225"/>
                <a:ext cx="1657350" cy="612775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8687AA4-DFF6-493F-AF7E-8809BFD683B7}"/>
                  </a:ext>
                </a:extLst>
              </p:cNvPr>
              <p:cNvSpPr/>
              <p:nvPr/>
            </p:nvSpPr>
            <p:spPr>
              <a:xfrm>
                <a:off x="5753100" y="4212430"/>
                <a:ext cx="1657350" cy="2325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6134D7AA-BF11-4F24-AA3C-44CBFB0C5AC4}"/>
                  </a:ext>
                </a:extLst>
              </p:cNvPr>
              <p:cNvSpPr/>
              <p:nvPr/>
            </p:nvSpPr>
            <p:spPr>
              <a:xfrm>
                <a:off x="5972175" y="3214689"/>
                <a:ext cx="1228726" cy="723900"/>
              </a:xfrm>
              <a:prstGeom prst="roundRect">
                <a:avLst>
                  <a:gd name="adj" fmla="val 1272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5D3ABBFF-9DD5-4012-95B2-5EDA7AA02C18}"/>
                  </a:ext>
                </a:extLst>
              </p:cNvPr>
              <p:cNvSpPr/>
              <p:nvPr/>
            </p:nvSpPr>
            <p:spPr>
              <a:xfrm>
                <a:off x="6284791" y="2775640"/>
                <a:ext cx="619125" cy="7239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7" name="Left Leg">
            <a:extLst>
              <a:ext uri="{FF2B5EF4-FFF2-40B4-BE49-F238E27FC236}">
                <a16:creationId xmlns:a16="http://schemas.microsoft.com/office/drawing/2014/main" id="{40AA7FD2-0344-4C0F-9A4D-08368F5F537C}"/>
              </a:ext>
            </a:extLst>
          </p:cNvPr>
          <p:cNvGrpSpPr/>
          <p:nvPr/>
        </p:nvGrpSpPr>
        <p:grpSpPr>
          <a:xfrm>
            <a:off x="5777174" y="3775925"/>
            <a:ext cx="287329" cy="873010"/>
            <a:chOff x="3956050" y="4369593"/>
            <a:chExt cx="287329" cy="87301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A41381E-DB17-43FA-BE5A-F1EC16724D81}"/>
                </a:ext>
              </a:extLst>
            </p:cNvPr>
            <p:cNvSpPr/>
            <p:nvPr/>
          </p:nvSpPr>
          <p:spPr>
            <a:xfrm>
              <a:off x="3956050" y="4369593"/>
              <a:ext cx="287329" cy="873010"/>
            </a:xfrm>
            <a:prstGeom prst="roundRect">
              <a:avLst>
                <a:gd name="adj" fmla="val 8380"/>
              </a:avLst>
            </a:prstGeom>
            <a:solidFill>
              <a:srgbClr val="2530B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B7D76F4-C02D-4DA9-A66D-1C61210B09E3}"/>
                </a:ext>
              </a:extLst>
            </p:cNvPr>
            <p:cNvSpPr/>
            <p:nvPr/>
          </p:nvSpPr>
          <p:spPr>
            <a:xfrm>
              <a:off x="3956050" y="5105399"/>
              <a:ext cx="287329" cy="137203"/>
            </a:xfrm>
            <a:prstGeom prst="roundRect">
              <a:avLst>
                <a:gd name="adj" fmla="val 8380"/>
              </a:avLst>
            </a:prstGeom>
            <a:solidFill>
              <a:srgbClr val="3E3E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Right Leg">
            <a:extLst>
              <a:ext uri="{FF2B5EF4-FFF2-40B4-BE49-F238E27FC236}">
                <a16:creationId xmlns:a16="http://schemas.microsoft.com/office/drawing/2014/main" id="{1262B7B9-C542-41F8-A857-D2923369E0EF}"/>
              </a:ext>
            </a:extLst>
          </p:cNvPr>
          <p:cNvGrpSpPr/>
          <p:nvPr/>
        </p:nvGrpSpPr>
        <p:grpSpPr>
          <a:xfrm>
            <a:off x="6086744" y="3775925"/>
            <a:ext cx="287329" cy="873010"/>
            <a:chOff x="3956050" y="4369593"/>
            <a:chExt cx="287329" cy="873010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681A1265-56D0-4598-80E5-2146F70D7258}"/>
                </a:ext>
              </a:extLst>
            </p:cNvPr>
            <p:cNvSpPr/>
            <p:nvPr/>
          </p:nvSpPr>
          <p:spPr>
            <a:xfrm>
              <a:off x="3956050" y="4369593"/>
              <a:ext cx="287329" cy="873010"/>
            </a:xfrm>
            <a:prstGeom prst="roundRect">
              <a:avLst>
                <a:gd name="adj" fmla="val 8380"/>
              </a:avLst>
            </a:prstGeom>
            <a:solidFill>
              <a:srgbClr val="2530B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712945ED-B8F8-49C2-87E3-469BD1E72B7B}"/>
                </a:ext>
              </a:extLst>
            </p:cNvPr>
            <p:cNvSpPr/>
            <p:nvPr/>
          </p:nvSpPr>
          <p:spPr>
            <a:xfrm>
              <a:off x="3956050" y="5105399"/>
              <a:ext cx="287329" cy="137203"/>
            </a:xfrm>
            <a:prstGeom prst="roundRect">
              <a:avLst>
                <a:gd name="adj" fmla="val 8380"/>
              </a:avLst>
            </a:prstGeom>
            <a:solidFill>
              <a:srgbClr val="3E3E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Body">
            <a:extLst>
              <a:ext uri="{FF2B5EF4-FFF2-40B4-BE49-F238E27FC236}">
                <a16:creationId xmlns:a16="http://schemas.microsoft.com/office/drawing/2014/main" id="{D50C2FBD-293D-4E6E-AC9C-B439638EB093}"/>
              </a:ext>
            </a:extLst>
          </p:cNvPr>
          <p:cNvSpPr/>
          <p:nvPr/>
        </p:nvSpPr>
        <p:spPr>
          <a:xfrm>
            <a:off x="5777174" y="3618763"/>
            <a:ext cx="596899" cy="464344"/>
          </a:xfrm>
          <a:prstGeom prst="rect">
            <a:avLst/>
          </a:prstGeom>
          <a:solidFill>
            <a:srgbClr val="177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Shoulder">
            <a:extLst>
              <a:ext uri="{FF2B5EF4-FFF2-40B4-BE49-F238E27FC236}">
                <a16:creationId xmlns:a16="http://schemas.microsoft.com/office/drawing/2014/main" id="{BC78E5F0-9BBF-4F8C-B2B3-E079F277141A}"/>
              </a:ext>
            </a:extLst>
          </p:cNvPr>
          <p:cNvSpPr/>
          <p:nvPr/>
        </p:nvSpPr>
        <p:spPr>
          <a:xfrm>
            <a:off x="5612073" y="3618762"/>
            <a:ext cx="165102" cy="172396"/>
          </a:xfrm>
          <a:prstGeom prst="rect">
            <a:avLst/>
          </a:prstGeom>
          <a:solidFill>
            <a:srgbClr val="177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Hand">
            <a:extLst>
              <a:ext uri="{FF2B5EF4-FFF2-40B4-BE49-F238E27FC236}">
                <a16:creationId xmlns:a16="http://schemas.microsoft.com/office/drawing/2014/main" id="{E07F720E-E012-42F9-AFFA-4B552A10269B}"/>
              </a:ext>
            </a:extLst>
          </p:cNvPr>
          <p:cNvSpPr/>
          <p:nvPr/>
        </p:nvSpPr>
        <p:spPr>
          <a:xfrm>
            <a:off x="5612073" y="3775925"/>
            <a:ext cx="165101" cy="437357"/>
          </a:xfrm>
          <a:prstGeom prst="roundRect">
            <a:avLst>
              <a:gd name="adj" fmla="val 7051"/>
            </a:avLst>
          </a:prstGeom>
          <a:solidFill>
            <a:srgbClr val="A47A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Shoulder">
            <a:extLst>
              <a:ext uri="{FF2B5EF4-FFF2-40B4-BE49-F238E27FC236}">
                <a16:creationId xmlns:a16="http://schemas.microsoft.com/office/drawing/2014/main" id="{ED6A40FB-8991-48CB-A69A-BB15631A35BB}"/>
              </a:ext>
            </a:extLst>
          </p:cNvPr>
          <p:cNvSpPr/>
          <p:nvPr/>
        </p:nvSpPr>
        <p:spPr>
          <a:xfrm>
            <a:off x="6374073" y="3618762"/>
            <a:ext cx="165102" cy="172396"/>
          </a:xfrm>
          <a:prstGeom prst="rect">
            <a:avLst/>
          </a:prstGeom>
          <a:solidFill>
            <a:srgbClr val="177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Hand">
            <a:extLst>
              <a:ext uri="{FF2B5EF4-FFF2-40B4-BE49-F238E27FC236}">
                <a16:creationId xmlns:a16="http://schemas.microsoft.com/office/drawing/2014/main" id="{858BA048-273C-4031-966F-499281A12013}"/>
              </a:ext>
            </a:extLst>
          </p:cNvPr>
          <p:cNvSpPr/>
          <p:nvPr/>
        </p:nvSpPr>
        <p:spPr>
          <a:xfrm>
            <a:off x="6374073" y="3775925"/>
            <a:ext cx="165101" cy="437357"/>
          </a:xfrm>
          <a:prstGeom prst="roundRect">
            <a:avLst>
              <a:gd name="adj" fmla="val 7051"/>
            </a:avLst>
          </a:prstGeom>
          <a:solidFill>
            <a:srgbClr val="A47A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Face">
            <a:extLst>
              <a:ext uri="{FF2B5EF4-FFF2-40B4-BE49-F238E27FC236}">
                <a16:creationId xmlns:a16="http://schemas.microsoft.com/office/drawing/2014/main" id="{AAE174C2-E20E-4C3B-8622-861303BEFECA}"/>
              </a:ext>
            </a:extLst>
          </p:cNvPr>
          <p:cNvGrpSpPr/>
          <p:nvPr/>
        </p:nvGrpSpPr>
        <p:grpSpPr>
          <a:xfrm rot="300000">
            <a:off x="5324744" y="2119810"/>
            <a:ext cx="1511293" cy="1498953"/>
            <a:chOff x="3503620" y="2713478"/>
            <a:chExt cx="1511293" cy="1498953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7D2F4B5-6A71-4904-A2CC-89473E495756}"/>
                </a:ext>
              </a:extLst>
            </p:cNvPr>
            <p:cNvSpPr/>
            <p:nvPr/>
          </p:nvSpPr>
          <p:spPr>
            <a:xfrm>
              <a:off x="3503620" y="2914650"/>
              <a:ext cx="1505067" cy="1297781"/>
            </a:xfrm>
            <a:prstGeom prst="roundRect">
              <a:avLst>
                <a:gd name="adj" fmla="val 3456"/>
              </a:avLst>
            </a:prstGeom>
            <a:solidFill>
              <a:srgbClr val="C29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E1851F1-ECE5-4ECF-8B60-DF5E22B7E345}"/>
                </a:ext>
              </a:extLst>
            </p:cNvPr>
            <p:cNvSpPr/>
            <p:nvPr/>
          </p:nvSpPr>
          <p:spPr>
            <a:xfrm>
              <a:off x="3664084" y="3265603"/>
              <a:ext cx="381000" cy="381000"/>
            </a:xfrm>
            <a:prstGeom prst="roundRect">
              <a:avLst>
                <a:gd name="adj" fmla="val 11667"/>
              </a:avLst>
            </a:prstGeom>
            <a:solidFill>
              <a:srgbClr val="181817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03D41C8-6190-4853-A7B1-128659200C53}"/>
                </a:ext>
              </a:extLst>
            </p:cNvPr>
            <p:cNvSpPr/>
            <p:nvPr/>
          </p:nvSpPr>
          <p:spPr>
            <a:xfrm>
              <a:off x="3509846" y="2713478"/>
              <a:ext cx="1505067" cy="550652"/>
            </a:xfrm>
            <a:custGeom>
              <a:avLst/>
              <a:gdLst>
                <a:gd name="connsiteX0" fmla="*/ 25799 w 1505067"/>
                <a:gd name="connsiteY0" fmla="*/ 0 h 550652"/>
                <a:gd name="connsiteX1" fmla="*/ 1479269 w 1505067"/>
                <a:gd name="connsiteY1" fmla="*/ 0 h 550652"/>
                <a:gd name="connsiteX2" fmla="*/ 1505067 w 1505067"/>
                <a:gd name="connsiteY2" fmla="*/ 25798 h 550652"/>
                <a:gd name="connsiteX3" fmla="*/ 1505067 w 1505067"/>
                <a:gd name="connsiteY3" fmla="*/ 168448 h 550652"/>
                <a:gd name="connsiteX4" fmla="*/ 1505067 w 1505067"/>
                <a:gd name="connsiteY4" fmla="*/ 355202 h 550652"/>
                <a:gd name="connsiteX5" fmla="*/ 1505067 w 1505067"/>
                <a:gd name="connsiteY5" fmla="*/ 525232 h 550652"/>
                <a:gd name="connsiteX6" fmla="*/ 1479647 w 1505067"/>
                <a:gd name="connsiteY6" fmla="*/ 550652 h 550652"/>
                <a:gd name="connsiteX7" fmla="*/ 1377970 w 1505067"/>
                <a:gd name="connsiteY7" fmla="*/ 550652 h 550652"/>
                <a:gd name="connsiteX8" fmla="*/ 1352550 w 1505067"/>
                <a:gd name="connsiteY8" fmla="*/ 525232 h 550652"/>
                <a:gd name="connsiteX9" fmla="*/ 1352550 w 1505067"/>
                <a:gd name="connsiteY9" fmla="*/ 381000 h 550652"/>
                <a:gd name="connsiteX10" fmla="*/ 152517 w 1505067"/>
                <a:gd name="connsiteY10" fmla="*/ 381000 h 550652"/>
                <a:gd name="connsiteX11" fmla="*/ 152517 w 1505067"/>
                <a:gd name="connsiteY11" fmla="*/ 525232 h 550652"/>
                <a:gd name="connsiteX12" fmla="*/ 127097 w 1505067"/>
                <a:gd name="connsiteY12" fmla="*/ 550652 h 550652"/>
                <a:gd name="connsiteX13" fmla="*/ 25420 w 1505067"/>
                <a:gd name="connsiteY13" fmla="*/ 550652 h 550652"/>
                <a:gd name="connsiteX14" fmla="*/ 0 w 1505067"/>
                <a:gd name="connsiteY14" fmla="*/ 525232 h 550652"/>
                <a:gd name="connsiteX15" fmla="*/ 0 w 1505067"/>
                <a:gd name="connsiteY15" fmla="*/ 168448 h 550652"/>
                <a:gd name="connsiteX16" fmla="*/ 1 w 1505067"/>
                <a:gd name="connsiteY16" fmla="*/ 168446 h 550652"/>
                <a:gd name="connsiteX17" fmla="*/ 1 w 1505067"/>
                <a:gd name="connsiteY17" fmla="*/ 25798 h 550652"/>
                <a:gd name="connsiteX18" fmla="*/ 25799 w 1505067"/>
                <a:gd name="connsiteY18" fmla="*/ 0 h 550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5067" h="550652">
                  <a:moveTo>
                    <a:pt x="25799" y="0"/>
                  </a:moveTo>
                  <a:lnTo>
                    <a:pt x="1479269" y="0"/>
                  </a:lnTo>
                  <a:cubicBezTo>
                    <a:pt x="1493517" y="0"/>
                    <a:pt x="1505067" y="11550"/>
                    <a:pt x="1505067" y="25798"/>
                  </a:cubicBezTo>
                  <a:lnTo>
                    <a:pt x="1505067" y="168448"/>
                  </a:lnTo>
                  <a:lnTo>
                    <a:pt x="1505067" y="355202"/>
                  </a:lnTo>
                  <a:lnTo>
                    <a:pt x="1505067" y="525232"/>
                  </a:lnTo>
                  <a:cubicBezTo>
                    <a:pt x="1505067" y="539271"/>
                    <a:pt x="1493686" y="550652"/>
                    <a:pt x="1479647" y="550652"/>
                  </a:cubicBezTo>
                  <a:lnTo>
                    <a:pt x="1377970" y="550652"/>
                  </a:lnTo>
                  <a:cubicBezTo>
                    <a:pt x="1363931" y="550652"/>
                    <a:pt x="1352550" y="539271"/>
                    <a:pt x="1352550" y="525232"/>
                  </a:cubicBezTo>
                  <a:lnTo>
                    <a:pt x="1352550" y="381000"/>
                  </a:lnTo>
                  <a:lnTo>
                    <a:pt x="152517" y="381000"/>
                  </a:lnTo>
                  <a:lnTo>
                    <a:pt x="152517" y="525232"/>
                  </a:lnTo>
                  <a:cubicBezTo>
                    <a:pt x="152517" y="539271"/>
                    <a:pt x="141136" y="550652"/>
                    <a:pt x="127097" y="550652"/>
                  </a:cubicBezTo>
                  <a:lnTo>
                    <a:pt x="25420" y="550652"/>
                  </a:lnTo>
                  <a:cubicBezTo>
                    <a:pt x="11381" y="550652"/>
                    <a:pt x="0" y="539271"/>
                    <a:pt x="0" y="525232"/>
                  </a:cubicBezTo>
                  <a:lnTo>
                    <a:pt x="0" y="168448"/>
                  </a:lnTo>
                  <a:lnTo>
                    <a:pt x="1" y="168446"/>
                  </a:lnTo>
                  <a:lnTo>
                    <a:pt x="1" y="25798"/>
                  </a:lnTo>
                  <a:cubicBezTo>
                    <a:pt x="1" y="11550"/>
                    <a:pt x="11551" y="0"/>
                    <a:pt x="25799" y="0"/>
                  </a:cubicBezTo>
                  <a:close/>
                </a:path>
              </a:pathLst>
            </a:custGeom>
            <a:solidFill>
              <a:srgbClr val="3E3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60BB5B1-BA67-4D84-B438-B6062B3CF04A}"/>
                </a:ext>
              </a:extLst>
            </p:cNvPr>
            <p:cNvSpPr/>
            <p:nvPr/>
          </p:nvSpPr>
          <p:spPr>
            <a:xfrm>
              <a:off x="4485615" y="3282272"/>
              <a:ext cx="381000" cy="381000"/>
            </a:xfrm>
            <a:prstGeom prst="roundRect">
              <a:avLst>
                <a:gd name="adj" fmla="val 11667"/>
              </a:avLst>
            </a:prstGeom>
            <a:solidFill>
              <a:srgbClr val="181817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3A75DB6-BD92-4062-B2DE-71569ACC4328}"/>
                </a:ext>
              </a:extLst>
            </p:cNvPr>
            <p:cNvSpPr/>
            <p:nvPr/>
          </p:nvSpPr>
          <p:spPr>
            <a:xfrm>
              <a:off x="3842677" y="3840956"/>
              <a:ext cx="826954" cy="371475"/>
            </a:xfrm>
            <a:prstGeom prst="rect">
              <a:avLst/>
            </a:prstGeom>
            <a:solidFill>
              <a:srgbClr val="504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57353F0-1B84-4B2F-BC2A-314F9B974652}"/>
                </a:ext>
              </a:extLst>
            </p:cNvPr>
            <p:cNvSpPr/>
            <p:nvPr/>
          </p:nvSpPr>
          <p:spPr>
            <a:xfrm>
              <a:off x="4032250" y="3655848"/>
              <a:ext cx="453365" cy="213403"/>
            </a:xfrm>
            <a:prstGeom prst="rect">
              <a:avLst/>
            </a:prstGeom>
            <a:solidFill>
              <a:srgbClr val="612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69420B1-3855-4476-99D0-C4558E3DCAC3}"/>
                </a:ext>
              </a:extLst>
            </p:cNvPr>
            <p:cNvSpPr/>
            <p:nvPr/>
          </p:nvSpPr>
          <p:spPr>
            <a:xfrm>
              <a:off x="4034630" y="3868971"/>
              <a:ext cx="453365" cy="186298"/>
            </a:xfrm>
            <a:prstGeom prst="rect">
              <a:avLst/>
            </a:prstGeom>
            <a:solidFill>
              <a:srgbClr val="AE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968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2.70833E-6 -0.0319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4" presetClass="pat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0833E-6 2.59259E-6 L 2.70833E-6 -0.0319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4" presetClass="pat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-3.7037E-7 L 3.125E-6 -0.0319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4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2.5E-6 -0.03194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0.69115 -0.30023 " pathEditMode="relative" rAng="0" ptsTypes="AA">
                                      <p:cBhvr>
                                        <p:cTn id="24" dur="6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7" y="-150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repeatCount="indefinite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6000" fill="hold"/>
                                        <p:tgtEl>
                                          <p:spTgt spid="4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6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2.59259E-6 L -0.68307 -0.30023 " pathEditMode="relative" rAng="0" ptsTypes="AA">
                                      <p:cBhvr>
                                        <p:cTn id="28" dur="6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54" y="-1502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c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0" dur="6000" fill="hold"/>
                                        <p:tgtEl>
                                          <p:spTgt spid="49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37" grpId="0" animBg="1"/>
      <p:bldP spid="37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116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12</cp:revision>
  <dcterms:created xsi:type="dcterms:W3CDTF">2018-07-16T13:19:03Z</dcterms:created>
  <dcterms:modified xsi:type="dcterms:W3CDTF">2023-08-25T06:50:19Z</dcterms:modified>
</cp:coreProperties>
</file>