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DCF6"/>
    <a:srgbClr val="F2D200"/>
    <a:srgbClr val="70CA5C"/>
    <a:srgbClr val="F63A99"/>
    <a:srgbClr val="E09C5F"/>
    <a:srgbClr val="8D6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580" autoAdjust="0"/>
    <p:restoredTop sz="70183" autoAdjust="0"/>
  </p:normalViewPr>
  <p:slideViewPr>
    <p:cSldViewPr snapToGrid="0">
      <p:cViewPr varScale="1">
        <p:scale>
          <a:sx n="58" d="100"/>
          <a:sy n="58" d="100"/>
        </p:scale>
        <p:origin x="23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FB702-403F-4871-8972-00DE8D31CB4A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B113B-6231-42A9-B7D6-E8F2201D3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61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rajivkohli1977@oksbi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B113B-6231-42A9-B7D6-E8F2201D32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33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64E41-648E-4F12-8454-CC67F6CE8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B11DA1-2B87-46EF-B268-2C190BE393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425B0-21C0-4EAE-8081-3A2A9ED22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075BB-4018-4F74-8575-734F12419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137B3-3538-4BE0-8396-044815A98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52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42D77-287F-4C19-95EF-B323BF169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DF21D-FDCD-479E-9B0F-DCD3437C9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8409D-7EBD-4B7E-81F0-51F4ACCDC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AFB39-E8FA-4D57-B755-F5F660C69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3A5C3-E4DD-4C5E-A32C-D62C55E24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7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2848B-F67D-4B8A-93C2-1C6F0FBF7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602EF4-AE7D-4633-96F2-2BC50F53C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568FF-14F9-412C-8A6C-DB715E54A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00353-DF3F-4E3A-90AF-42CA7AC9E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F1B3F-B737-4EAB-A279-64B53D0E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1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E189-9FFE-4706-952B-16304F0F3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3092A-4FC9-4AD2-8056-70BC4A3373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7DFE3-D1BF-4B54-A978-7BC3EE03A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0529F6-AB8C-419B-AA01-559ACA6DE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B99326-61C9-4EEF-A935-24F1276B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A4C21-E533-49A3-A8ED-A2779958F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6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F9B01-298D-4F28-B665-0B8CA87E9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4DE1D-880A-4507-8B1A-0F7FAEE8E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85C17-1444-4445-AE19-94D89DB78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1502-9C8D-4E79-B268-E4DB7F4CC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8BD16-8733-4302-BF2D-2F77A3408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85AEDC-6E41-4324-8E08-1B3290C6D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5A85A-9E9C-493A-9F61-11B2C76A4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D0509F-4533-4C30-9E16-8F643F1B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68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9BB0C-0469-49DC-ADDD-74849066C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03884-C2D0-4756-B64D-C6E26AE96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E5F3CF-FED9-4DF2-93CD-5AE0B4C66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5507B2-967E-4BBA-9266-4DEEB978B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02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2D3553-14BF-44FA-8A6C-0655AB5A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230B07-B8B9-4982-A7F4-3D4213542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ECA29-ABAE-4EF8-BA92-6DC5F2F57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4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026F-D4CF-4C1E-A5D0-14952D720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24F6E-C971-4541-A76A-23B80E7E6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A8BCC-EFDD-4B3C-A1FD-4F3D3771B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7E4C6-B67E-4B24-9808-FA20F6841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D2E3BE-8FC8-4B47-B55F-0B20A9976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58856-8D9B-4F11-8E7F-639039319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4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5968A-F0B2-4E44-9EB1-CCAD8EB19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A9645B-C8AB-4C85-9D70-E3F0336AE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09D98-02C3-4522-AB6D-A7B25BA96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F0D07-F579-44D7-BEEE-D94C3BB8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4CD6C-C95B-4007-9AE8-8305E6802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156B1-F5F9-4999-839B-BF578FEE8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393D9-0DAE-4F41-BF01-25845C06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66B4DB-AA7F-4E12-9810-C7E338F780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4A829-8212-4F34-B68F-DD7E7DC60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23FFD-F1D4-4EFE-A6AD-11694820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BBBFD-8ABC-4152-B074-A9C7DCCA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60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CF6670-1A8D-4B73-99A4-ED69E89CC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7A907D-CBD6-4A5D-9E70-97E3407E3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96621-98CC-4FE5-9DA0-08EB6344B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02452-AA35-492B-8686-0A1F453DC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789E9-B4D0-4311-93A9-86F1C3DE5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07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82F54F-DAB6-4B15-B9D6-12822B554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1F29B-F7EC-4821-8DB5-881B20EDD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04D3A-531F-4D96-A564-120A4B190E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FE293-2FC7-4261-BC50-358F34C07AE9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C3FFA-CDA9-4F25-83D5-DDEA6DC88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EE3E8-BFA5-4E75-AA5E-688D350672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E4034-0473-4380-BF4D-C45251079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77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51FFAC2F-C9AD-462D-9F6B-4B240B6D3E16}"/>
              </a:ext>
            </a:extLst>
          </p:cNvPr>
          <p:cNvGrpSpPr/>
          <p:nvPr/>
        </p:nvGrpSpPr>
        <p:grpSpPr>
          <a:xfrm>
            <a:off x="0" y="-2544099"/>
            <a:ext cx="10222147" cy="8253523"/>
            <a:chOff x="271149" y="-2934391"/>
            <a:chExt cx="10222147" cy="825352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98FC8AF-2D38-4FA3-A38F-820021A63759}"/>
                </a:ext>
              </a:extLst>
            </p:cNvPr>
            <p:cNvGrpSpPr/>
            <p:nvPr/>
          </p:nvGrpSpPr>
          <p:grpSpPr>
            <a:xfrm>
              <a:off x="3468027" y="3199068"/>
              <a:ext cx="7025269" cy="2120064"/>
              <a:chOff x="3468027" y="3199068"/>
              <a:chExt cx="7025269" cy="2120064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EF894BF-9CA7-40BD-816C-87F134502BB6}"/>
                  </a:ext>
                </a:extLst>
              </p:cNvPr>
              <p:cNvSpPr/>
              <p:nvPr/>
            </p:nvSpPr>
            <p:spPr>
              <a:xfrm rot="19933316">
                <a:off x="4259764" y="4728118"/>
                <a:ext cx="6233532" cy="591014"/>
              </a:xfrm>
              <a:prstGeom prst="rect">
                <a:avLst/>
              </a:prstGeom>
              <a:solidFill>
                <a:srgbClr val="F63A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0D90D52-AB95-46F9-B9E7-53CB7F3FC1EF}"/>
                  </a:ext>
                </a:extLst>
              </p:cNvPr>
              <p:cNvSpPr/>
              <p:nvPr/>
            </p:nvSpPr>
            <p:spPr>
              <a:xfrm rot="19933316">
                <a:off x="4003287" y="4224011"/>
                <a:ext cx="6233532" cy="591014"/>
              </a:xfrm>
              <a:prstGeom prst="rect">
                <a:avLst/>
              </a:prstGeom>
              <a:solidFill>
                <a:srgbClr val="70CA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1504C3B-5025-4F31-848A-58E9DCFAC420}"/>
                  </a:ext>
                </a:extLst>
              </p:cNvPr>
              <p:cNvSpPr/>
              <p:nvPr/>
            </p:nvSpPr>
            <p:spPr>
              <a:xfrm rot="19933316">
                <a:off x="3735658" y="3719901"/>
                <a:ext cx="6233532" cy="591014"/>
              </a:xfrm>
              <a:prstGeom prst="rect">
                <a:avLst/>
              </a:prstGeom>
              <a:solidFill>
                <a:srgbClr val="F2D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8E32962-ABEE-4481-A422-2853FCD05936}"/>
                  </a:ext>
                </a:extLst>
              </p:cNvPr>
              <p:cNvSpPr/>
              <p:nvPr/>
            </p:nvSpPr>
            <p:spPr>
              <a:xfrm rot="19933316">
                <a:off x="3468027" y="3199068"/>
                <a:ext cx="6233532" cy="591014"/>
              </a:xfrm>
              <a:prstGeom prst="rect">
                <a:avLst/>
              </a:prstGeom>
              <a:solidFill>
                <a:srgbClr val="30DC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A5F43B9-217D-4110-86CC-1F614706BAFC}"/>
                </a:ext>
              </a:extLst>
            </p:cNvPr>
            <p:cNvGrpSpPr/>
            <p:nvPr/>
          </p:nvGrpSpPr>
          <p:grpSpPr>
            <a:xfrm>
              <a:off x="2397510" y="1158394"/>
              <a:ext cx="7025269" cy="2120064"/>
              <a:chOff x="3468027" y="3199068"/>
              <a:chExt cx="7025269" cy="2120064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C7D888E-2EA4-4274-BA80-FF30E035E5E4}"/>
                  </a:ext>
                </a:extLst>
              </p:cNvPr>
              <p:cNvSpPr/>
              <p:nvPr/>
            </p:nvSpPr>
            <p:spPr>
              <a:xfrm rot="19933316">
                <a:off x="4259764" y="4728118"/>
                <a:ext cx="6233532" cy="591014"/>
              </a:xfrm>
              <a:prstGeom prst="rect">
                <a:avLst/>
              </a:prstGeom>
              <a:solidFill>
                <a:srgbClr val="F63A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944D877-9A50-4061-8C4D-6CAE3739337C}"/>
                  </a:ext>
                </a:extLst>
              </p:cNvPr>
              <p:cNvSpPr/>
              <p:nvPr/>
            </p:nvSpPr>
            <p:spPr>
              <a:xfrm rot="19933316">
                <a:off x="4003287" y="4224011"/>
                <a:ext cx="6233532" cy="591014"/>
              </a:xfrm>
              <a:prstGeom prst="rect">
                <a:avLst/>
              </a:prstGeom>
              <a:solidFill>
                <a:srgbClr val="70CA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B390B51-8323-4CA5-8323-D0219302B925}"/>
                  </a:ext>
                </a:extLst>
              </p:cNvPr>
              <p:cNvSpPr/>
              <p:nvPr/>
            </p:nvSpPr>
            <p:spPr>
              <a:xfrm rot="19933316">
                <a:off x="3735658" y="3719901"/>
                <a:ext cx="6233532" cy="591014"/>
              </a:xfrm>
              <a:prstGeom prst="rect">
                <a:avLst/>
              </a:prstGeom>
              <a:solidFill>
                <a:srgbClr val="F2D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92B5E87-8706-45F0-92AD-C9AC2581B8F0}"/>
                  </a:ext>
                </a:extLst>
              </p:cNvPr>
              <p:cNvSpPr/>
              <p:nvPr/>
            </p:nvSpPr>
            <p:spPr>
              <a:xfrm rot="19933316">
                <a:off x="3468027" y="3199068"/>
                <a:ext cx="6233532" cy="591014"/>
              </a:xfrm>
              <a:prstGeom prst="rect">
                <a:avLst/>
              </a:prstGeom>
              <a:solidFill>
                <a:srgbClr val="30DC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761430F-9C16-4D6D-927C-BA8CB5B88561}"/>
                </a:ext>
              </a:extLst>
            </p:cNvPr>
            <p:cNvGrpSpPr/>
            <p:nvPr/>
          </p:nvGrpSpPr>
          <p:grpSpPr>
            <a:xfrm>
              <a:off x="1333033" y="-903940"/>
              <a:ext cx="7025269" cy="2120064"/>
              <a:chOff x="3468027" y="3199068"/>
              <a:chExt cx="7025269" cy="2120064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30A3D4D-C4E4-498A-9788-83F2A135F9C5}"/>
                  </a:ext>
                </a:extLst>
              </p:cNvPr>
              <p:cNvSpPr/>
              <p:nvPr/>
            </p:nvSpPr>
            <p:spPr>
              <a:xfrm rot="19933316">
                <a:off x="4259764" y="4728118"/>
                <a:ext cx="6233532" cy="591014"/>
              </a:xfrm>
              <a:prstGeom prst="rect">
                <a:avLst/>
              </a:prstGeom>
              <a:solidFill>
                <a:srgbClr val="F63A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592409B-55FB-4647-9A1B-8B44706EB1C5}"/>
                  </a:ext>
                </a:extLst>
              </p:cNvPr>
              <p:cNvSpPr/>
              <p:nvPr/>
            </p:nvSpPr>
            <p:spPr>
              <a:xfrm rot="19933316">
                <a:off x="4003287" y="4224011"/>
                <a:ext cx="6233532" cy="591014"/>
              </a:xfrm>
              <a:prstGeom prst="rect">
                <a:avLst/>
              </a:prstGeom>
              <a:solidFill>
                <a:srgbClr val="70CA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E14D7BD-04BF-4D22-8784-7623D479481D}"/>
                  </a:ext>
                </a:extLst>
              </p:cNvPr>
              <p:cNvSpPr/>
              <p:nvPr/>
            </p:nvSpPr>
            <p:spPr>
              <a:xfrm rot="19933316">
                <a:off x="3735658" y="3719901"/>
                <a:ext cx="6233532" cy="591014"/>
              </a:xfrm>
              <a:prstGeom prst="rect">
                <a:avLst/>
              </a:prstGeom>
              <a:solidFill>
                <a:srgbClr val="F2D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1F73097-7D32-4C0A-AF61-1CF0358A9520}"/>
                  </a:ext>
                </a:extLst>
              </p:cNvPr>
              <p:cNvSpPr/>
              <p:nvPr/>
            </p:nvSpPr>
            <p:spPr>
              <a:xfrm rot="19933316">
                <a:off x="3468027" y="3199068"/>
                <a:ext cx="6233532" cy="591014"/>
              </a:xfrm>
              <a:prstGeom prst="rect">
                <a:avLst/>
              </a:prstGeom>
              <a:solidFill>
                <a:srgbClr val="30DC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820F0D4-5B5F-4F1B-8D21-A63AF4BC2EF5}"/>
                </a:ext>
              </a:extLst>
            </p:cNvPr>
            <p:cNvGrpSpPr/>
            <p:nvPr/>
          </p:nvGrpSpPr>
          <p:grpSpPr>
            <a:xfrm>
              <a:off x="271149" y="-2934391"/>
              <a:ext cx="7025269" cy="2120064"/>
              <a:chOff x="3468027" y="3199068"/>
              <a:chExt cx="7025269" cy="2120064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DA32B49-702C-46CC-BA07-94A8A3A2C940}"/>
                  </a:ext>
                </a:extLst>
              </p:cNvPr>
              <p:cNvSpPr/>
              <p:nvPr/>
            </p:nvSpPr>
            <p:spPr>
              <a:xfrm rot="19933316">
                <a:off x="4259764" y="4728118"/>
                <a:ext cx="6233532" cy="591014"/>
              </a:xfrm>
              <a:prstGeom prst="rect">
                <a:avLst/>
              </a:prstGeom>
              <a:solidFill>
                <a:srgbClr val="F63A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FF10FEC-31CF-4E43-89C4-1B3A0EB1AF76}"/>
                  </a:ext>
                </a:extLst>
              </p:cNvPr>
              <p:cNvSpPr/>
              <p:nvPr/>
            </p:nvSpPr>
            <p:spPr>
              <a:xfrm rot="19933316">
                <a:off x="4003287" y="4224011"/>
                <a:ext cx="6233532" cy="591014"/>
              </a:xfrm>
              <a:prstGeom prst="rect">
                <a:avLst/>
              </a:prstGeom>
              <a:solidFill>
                <a:srgbClr val="70CA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590AE2D-1E87-4CB4-9E4C-821BD5C91590}"/>
                  </a:ext>
                </a:extLst>
              </p:cNvPr>
              <p:cNvSpPr/>
              <p:nvPr/>
            </p:nvSpPr>
            <p:spPr>
              <a:xfrm rot="19933316">
                <a:off x="3735658" y="3719901"/>
                <a:ext cx="6233532" cy="591014"/>
              </a:xfrm>
              <a:prstGeom prst="rect">
                <a:avLst/>
              </a:prstGeom>
              <a:solidFill>
                <a:srgbClr val="F2D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C3BF4A1-DAFF-4380-B8DE-5FB87C622B8F}"/>
                  </a:ext>
                </a:extLst>
              </p:cNvPr>
              <p:cNvSpPr/>
              <p:nvPr/>
            </p:nvSpPr>
            <p:spPr>
              <a:xfrm rot="19933316">
                <a:off x="3468027" y="3199068"/>
                <a:ext cx="6233532" cy="591014"/>
              </a:xfrm>
              <a:prstGeom prst="rect">
                <a:avLst/>
              </a:prstGeom>
              <a:solidFill>
                <a:srgbClr val="30DC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63A5D38-AFDF-461F-B12E-6F4019C68A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5904587 w 12192000"/>
              <a:gd name="connsiteY0" fmla="*/ 1349298 h 6858000"/>
              <a:gd name="connsiteX1" fmla="*/ 4728117 w 12192000"/>
              <a:gd name="connsiteY1" fmla="*/ 2525767 h 6858000"/>
              <a:gd name="connsiteX2" fmla="*/ 4728117 w 12192000"/>
              <a:gd name="connsiteY2" fmla="*/ 3436958 h 6858000"/>
              <a:gd name="connsiteX3" fmla="*/ 4716966 w 12192000"/>
              <a:gd name="connsiteY3" fmla="*/ 3492191 h 6858000"/>
              <a:gd name="connsiteX4" fmla="*/ 4716966 w 12192000"/>
              <a:gd name="connsiteY4" fmla="*/ 5038492 h 6858000"/>
              <a:gd name="connsiteX5" fmla="*/ 4919547 w 12192000"/>
              <a:gd name="connsiteY5" fmla="*/ 5241073 h 6858000"/>
              <a:gd name="connsiteX6" fmla="*/ 7447156 w 12192000"/>
              <a:gd name="connsiteY6" fmla="*/ 5241073 h 6858000"/>
              <a:gd name="connsiteX7" fmla="*/ 7649737 w 12192000"/>
              <a:gd name="connsiteY7" fmla="*/ 5038492 h 6858000"/>
              <a:gd name="connsiteX8" fmla="*/ 7649737 w 12192000"/>
              <a:gd name="connsiteY8" fmla="*/ 3492191 h 6858000"/>
              <a:gd name="connsiteX9" fmla="*/ 7638585 w 12192000"/>
              <a:gd name="connsiteY9" fmla="*/ 3436954 h 6858000"/>
              <a:gd name="connsiteX10" fmla="*/ 7638585 w 12192000"/>
              <a:gd name="connsiteY10" fmla="*/ 2525767 h 6858000"/>
              <a:gd name="connsiteX11" fmla="*/ 6462116 w 12192000"/>
              <a:gd name="connsiteY11" fmla="*/ 1349298 h 6858000"/>
              <a:gd name="connsiteX12" fmla="*/ 0 w 12192000"/>
              <a:gd name="connsiteY12" fmla="*/ 0 h 6858000"/>
              <a:gd name="connsiteX13" fmla="*/ 12192000 w 12192000"/>
              <a:gd name="connsiteY13" fmla="*/ 0 h 6858000"/>
              <a:gd name="connsiteX14" fmla="*/ 12192000 w 12192000"/>
              <a:gd name="connsiteY14" fmla="*/ 6858000 h 6858000"/>
              <a:gd name="connsiteX15" fmla="*/ 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5904587" y="1349298"/>
                </a:moveTo>
                <a:cubicBezTo>
                  <a:pt x="5254840" y="1349298"/>
                  <a:pt x="4728117" y="1876021"/>
                  <a:pt x="4728117" y="2525767"/>
                </a:cubicBezTo>
                <a:lnTo>
                  <a:pt x="4728117" y="3436958"/>
                </a:lnTo>
                <a:lnTo>
                  <a:pt x="4716966" y="3492191"/>
                </a:lnTo>
                <a:lnTo>
                  <a:pt x="4716966" y="5038492"/>
                </a:lnTo>
                <a:cubicBezTo>
                  <a:pt x="4716966" y="5150374"/>
                  <a:pt x="4807665" y="5241073"/>
                  <a:pt x="4919547" y="5241073"/>
                </a:cubicBezTo>
                <a:lnTo>
                  <a:pt x="7447156" y="5241073"/>
                </a:lnTo>
                <a:cubicBezTo>
                  <a:pt x="7559038" y="5241073"/>
                  <a:pt x="7649737" y="5150374"/>
                  <a:pt x="7649737" y="5038492"/>
                </a:cubicBezTo>
                <a:lnTo>
                  <a:pt x="7649737" y="3492191"/>
                </a:lnTo>
                <a:lnTo>
                  <a:pt x="7638585" y="3436954"/>
                </a:lnTo>
                <a:lnTo>
                  <a:pt x="7638585" y="2525767"/>
                </a:lnTo>
                <a:cubicBezTo>
                  <a:pt x="7638585" y="1876021"/>
                  <a:pt x="7111862" y="1349298"/>
                  <a:pt x="6462116" y="134929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17D380-B407-49B2-8E41-655B2D2D9307}"/>
              </a:ext>
            </a:extLst>
          </p:cNvPr>
          <p:cNvSpPr/>
          <p:nvPr/>
        </p:nvSpPr>
        <p:spPr>
          <a:xfrm>
            <a:off x="5817219" y="5229923"/>
            <a:ext cx="672791" cy="1304692"/>
          </a:xfrm>
          <a:custGeom>
            <a:avLst/>
            <a:gdLst>
              <a:gd name="connsiteX0" fmla="*/ 0 w 557561"/>
              <a:gd name="connsiteY0" fmla="*/ 0 h 741556"/>
              <a:gd name="connsiteX1" fmla="*/ 557561 w 557561"/>
              <a:gd name="connsiteY1" fmla="*/ 0 h 741556"/>
              <a:gd name="connsiteX2" fmla="*/ 557561 w 557561"/>
              <a:gd name="connsiteY2" fmla="*/ 537115 h 741556"/>
              <a:gd name="connsiteX3" fmla="*/ 353120 w 557561"/>
              <a:gd name="connsiteY3" fmla="*/ 741556 h 741556"/>
              <a:gd name="connsiteX4" fmla="*/ 204441 w 557561"/>
              <a:gd name="connsiteY4" fmla="*/ 741556 h 741556"/>
              <a:gd name="connsiteX5" fmla="*/ 0 w 557561"/>
              <a:gd name="connsiteY5" fmla="*/ 537115 h 74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7561" h="741556">
                <a:moveTo>
                  <a:pt x="0" y="0"/>
                </a:moveTo>
                <a:lnTo>
                  <a:pt x="557561" y="0"/>
                </a:lnTo>
                <a:lnTo>
                  <a:pt x="557561" y="537115"/>
                </a:lnTo>
                <a:cubicBezTo>
                  <a:pt x="557561" y="650025"/>
                  <a:pt x="466030" y="741556"/>
                  <a:pt x="353120" y="741556"/>
                </a:cubicBezTo>
                <a:lnTo>
                  <a:pt x="204441" y="741556"/>
                </a:lnTo>
                <a:cubicBezTo>
                  <a:pt x="91531" y="741556"/>
                  <a:pt x="0" y="650025"/>
                  <a:pt x="0" y="537115"/>
                </a:cubicBezTo>
                <a:close/>
              </a:path>
            </a:pathLst>
          </a:custGeom>
          <a:solidFill>
            <a:srgbClr val="E09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72BD08-9445-486A-A8EA-827F62330646}"/>
              </a:ext>
            </a:extLst>
          </p:cNvPr>
          <p:cNvSpPr/>
          <p:nvPr/>
        </p:nvSpPr>
        <p:spPr>
          <a:xfrm>
            <a:off x="5820937" y="5229922"/>
            <a:ext cx="669073" cy="479502"/>
          </a:xfrm>
          <a:prstGeom prst="rect">
            <a:avLst/>
          </a:prstGeom>
          <a:solidFill>
            <a:srgbClr val="8D6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758ED5-8386-4812-8A6B-2084DCA79554}"/>
              </a:ext>
            </a:extLst>
          </p:cNvPr>
          <p:cNvGrpSpPr/>
          <p:nvPr/>
        </p:nvGrpSpPr>
        <p:grpSpPr>
          <a:xfrm>
            <a:off x="557561" y="422345"/>
            <a:ext cx="1648634" cy="280182"/>
            <a:chOff x="56350" y="0"/>
            <a:chExt cx="1648634" cy="28018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DEEDE8E-0560-4E98-8E0B-C596D77C2D74}"/>
                </a:ext>
              </a:extLst>
            </p:cNvPr>
            <p:cNvGrpSpPr/>
            <p:nvPr/>
          </p:nvGrpSpPr>
          <p:grpSpPr>
            <a:xfrm>
              <a:off x="56350" y="0"/>
              <a:ext cx="1089446" cy="280182"/>
              <a:chOff x="1249803" y="1080267"/>
              <a:chExt cx="1089446" cy="28018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2E103F1-EA7F-4441-960D-608C4F6E72D9}"/>
                  </a:ext>
                </a:extLst>
              </p:cNvPr>
              <p:cNvSpPr/>
              <p:nvPr/>
            </p:nvSpPr>
            <p:spPr>
              <a:xfrm>
                <a:off x="1249803" y="1080267"/>
                <a:ext cx="280182" cy="280182"/>
              </a:xfrm>
              <a:prstGeom prst="rect">
                <a:avLst/>
              </a:prstGeom>
              <a:solidFill>
                <a:srgbClr val="F63A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28703E8-4CE7-4984-8AB8-2C15C6B2A02A}"/>
                  </a:ext>
                </a:extLst>
              </p:cNvPr>
              <p:cNvSpPr/>
              <p:nvPr/>
            </p:nvSpPr>
            <p:spPr>
              <a:xfrm>
                <a:off x="1510547" y="1080267"/>
                <a:ext cx="280182" cy="280182"/>
              </a:xfrm>
              <a:prstGeom prst="rect">
                <a:avLst/>
              </a:prstGeom>
              <a:solidFill>
                <a:srgbClr val="70CA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EAB94E0-930F-419A-9A04-1DC1F860D4C1}"/>
                  </a:ext>
                </a:extLst>
              </p:cNvPr>
              <p:cNvSpPr/>
              <p:nvPr/>
            </p:nvSpPr>
            <p:spPr>
              <a:xfrm>
                <a:off x="1789945" y="1080267"/>
                <a:ext cx="280182" cy="280182"/>
              </a:xfrm>
              <a:prstGeom prst="rect">
                <a:avLst/>
              </a:prstGeom>
              <a:solidFill>
                <a:srgbClr val="F2D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4802FF0-341E-4116-BC4B-974E1AD95F14}"/>
                  </a:ext>
                </a:extLst>
              </p:cNvPr>
              <p:cNvSpPr/>
              <p:nvPr/>
            </p:nvSpPr>
            <p:spPr>
              <a:xfrm>
                <a:off x="2059067" y="1080267"/>
                <a:ext cx="280182" cy="280182"/>
              </a:xfrm>
              <a:prstGeom prst="rect">
                <a:avLst/>
              </a:prstGeom>
              <a:solidFill>
                <a:srgbClr val="30DC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BD5960-BAEF-4118-87CD-89B3485E9164}"/>
                </a:ext>
              </a:extLst>
            </p:cNvPr>
            <p:cNvSpPr/>
            <p:nvPr/>
          </p:nvSpPr>
          <p:spPr>
            <a:xfrm>
              <a:off x="1145012" y="0"/>
              <a:ext cx="280182" cy="280182"/>
            </a:xfrm>
            <a:prstGeom prst="rect">
              <a:avLst/>
            </a:prstGeom>
            <a:solidFill>
              <a:srgbClr val="8D6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F7A12A-D3F9-45F2-AAAA-73CDF531DEE4}"/>
                </a:ext>
              </a:extLst>
            </p:cNvPr>
            <p:cNvSpPr/>
            <p:nvPr/>
          </p:nvSpPr>
          <p:spPr>
            <a:xfrm>
              <a:off x="1424802" y="0"/>
              <a:ext cx="280182" cy="280182"/>
            </a:xfrm>
            <a:prstGeom prst="rect">
              <a:avLst/>
            </a:prstGeom>
            <a:solidFill>
              <a:srgbClr val="E09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B4F54D02-2F7C-4994-A9B5-8A3E6972928E}"/>
              </a:ext>
            </a:extLst>
          </p:cNvPr>
          <p:cNvSpPr/>
          <p:nvPr/>
        </p:nvSpPr>
        <p:spPr>
          <a:xfrm>
            <a:off x="4375761" y="302692"/>
            <a:ext cx="36980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shman" pitchFamily="2" charset="0"/>
              </a:rPr>
              <a:t>Loading…</a:t>
            </a:r>
          </a:p>
        </p:txBody>
      </p:sp>
    </p:spTree>
    <p:extLst>
      <p:ext uri="{BB962C8B-B14F-4D97-AF65-F5344CB8AC3E}">
        <p14:creationId xmlns:p14="http://schemas.microsoft.com/office/powerpoint/2010/main" val="224566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44444E-6 L 0.17565 0.5953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76" y="297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10" repeatCount="indefinite" autoRev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animClr clrSpc="hsl" dir="ccw">
                                      <p:cBhvr override="childStyle">
                                        <p:cTn id="1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60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Freshman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4</cp:revision>
  <dcterms:created xsi:type="dcterms:W3CDTF">2018-05-16T06:27:22Z</dcterms:created>
  <dcterms:modified xsi:type="dcterms:W3CDTF">2023-08-25T11:21:11Z</dcterms:modified>
</cp:coreProperties>
</file>