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0327" autoAdjust="0"/>
  </p:normalViewPr>
  <p:slideViewPr>
    <p:cSldViewPr snapToGrid="0">
      <p:cViewPr varScale="1">
        <p:scale>
          <a:sx n="77" d="100"/>
          <a:sy n="77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6B9AF-2883-4978-BA03-685C94250D47}" type="datetimeFigureOut">
              <a:rPr lang="en-IN" smtClean="0"/>
              <a:t>16-01-2021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322E-B834-439E-9707-D1D81EA180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9227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Learn &amp; Download More PowerPoint Animated Presentations @ www.theteacherpoint.com</a:t>
            </a:r>
          </a:p>
          <a:p>
            <a:r>
              <a:rPr lang="en-US" b="1" dirty="0"/>
              <a:t>Watch Our Video Tutorials @ www.youtube.com/TheTeacher</a:t>
            </a:r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1322E-B834-439E-9707-D1D81EA1803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1859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Learn &amp; Download More PowerPoint Animated Presentations @ www.theteacherpoint.com</a:t>
            </a:r>
          </a:p>
          <a:p>
            <a:r>
              <a:rPr lang="en-US" b="1" dirty="0"/>
              <a:t>Watch Our Video Tutorials @ www.youtube.com/TheTeacher</a:t>
            </a:r>
            <a:endParaRPr lang="en-IN" b="1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1322E-B834-439E-9707-D1D81EA1803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6764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Learn &amp; Download More PowerPoint Animated Presentations @ www.theteacherpoint.com</a:t>
            </a:r>
          </a:p>
          <a:p>
            <a:r>
              <a:rPr lang="en-US" b="1" dirty="0"/>
              <a:t>Watch Our Video Tutorials @ www.youtube.com/TheTeacher</a:t>
            </a:r>
            <a:endParaRPr lang="en-IN" b="1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1322E-B834-439E-9707-D1D81EA1803D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1996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Learn &amp; Download More PowerPoint Animated Presentations @ www.theteacherpoint.com</a:t>
            </a:r>
          </a:p>
          <a:p>
            <a:r>
              <a:rPr lang="en-US" b="1" dirty="0"/>
              <a:t>Watch Our Video Tutorials @ www.youtube.com/TheTeacher</a:t>
            </a:r>
            <a:endParaRPr lang="en-IN" b="1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1322E-B834-439E-9707-D1D81EA1803D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2627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Learn &amp; Download More PowerPoint Animated Presentations @ www.theteacherpoint.com</a:t>
            </a:r>
          </a:p>
          <a:p>
            <a:r>
              <a:rPr lang="en-US" b="1" dirty="0"/>
              <a:t>Watch Our Video Tutorials @ www.youtube.com/TheTeacher</a:t>
            </a:r>
            <a:endParaRPr lang="en-IN" b="1"/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1322E-B834-439E-9707-D1D81EA1803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67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5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6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7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84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6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4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6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6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29560-26EC-4EA0-91B0-BFB3F8EFFA5B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E11CD-BAF2-4FFD-82DF-D9C3FB3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5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85623" y="1715664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81928" y="2480219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828479" y="2074129"/>
            <a:ext cx="2268265" cy="2236515"/>
            <a:chOff x="4828479" y="2074129"/>
            <a:chExt cx="2268265" cy="2236515"/>
          </a:xfrm>
        </p:grpSpPr>
        <p:sp>
          <p:nvSpPr>
            <p:cNvPr id="4" name="Rectangle 3"/>
            <p:cNvSpPr/>
            <p:nvPr/>
          </p:nvSpPr>
          <p:spPr>
            <a:xfrm>
              <a:off x="4828479" y="2074129"/>
              <a:ext cx="1471960" cy="147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19800000" lon="2940000" rev="17160000"/>
              </a:camera>
              <a:lightRig rig="threePt" dir="t"/>
            </a:scene3d>
            <a:sp3d extrusionH="1270000" contourW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24784" y="2838684"/>
              <a:ext cx="1471960" cy="147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19800000" lon="2940000" rev="17160000"/>
              </a:camera>
              <a:lightRig rig="threePt" dir="t"/>
            </a:scene3d>
            <a:sp3d extrusionH="1270000" contourW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495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06549 -0.1092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85623" y="1715664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14092" y="1333386"/>
            <a:ext cx="2268265" cy="2236515"/>
            <a:chOff x="4828479" y="2074129"/>
            <a:chExt cx="2268265" cy="2236515"/>
          </a:xfrm>
        </p:grpSpPr>
        <p:sp>
          <p:nvSpPr>
            <p:cNvPr id="4" name="Rectangle 3"/>
            <p:cNvSpPr/>
            <p:nvPr/>
          </p:nvSpPr>
          <p:spPr>
            <a:xfrm>
              <a:off x="4828479" y="2074129"/>
              <a:ext cx="1471960" cy="147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19800000" lon="2940000" rev="17160000"/>
              </a:camera>
              <a:lightRig rig="threePt" dir="t"/>
            </a:scene3d>
            <a:sp3d extrusionH="1270000" contourW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24784" y="2838684"/>
              <a:ext cx="1471960" cy="147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19800000" lon="2940000" rev="17160000"/>
              </a:camera>
              <a:lightRig rig="threePt" dir="t"/>
            </a:scene3d>
            <a:sp3d extrusionH="1270000" contourW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6881928" y="2480219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-0.09818 0.0689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85623" y="1715664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14092" y="1333386"/>
            <a:ext cx="2268265" cy="2236515"/>
            <a:chOff x="4828479" y="2074129"/>
            <a:chExt cx="2268265" cy="2236515"/>
          </a:xfrm>
        </p:grpSpPr>
        <p:sp>
          <p:nvSpPr>
            <p:cNvPr id="4" name="Rectangle 3"/>
            <p:cNvSpPr/>
            <p:nvPr/>
          </p:nvSpPr>
          <p:spPr>
            <a:xfrm>
              <a:off x="4828479" y="2074129"/>
              <a:ext cx="1471960" cy="147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19800000" lon="2940000" rev="17160000"/>
              </a:camera>
              <a:lightRig rig="threePt" dir="t"/>
            </a:scene3d>
            <a:sp3d extrusionH="1270000" contourW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24784" y="2838684"/>
              <a:ext cx="1471960" cy="147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19800000" lon="2940000" rev="17160000"/>
              </a:camera>
              <a:lightRig rig="threePt" dir="t"/>
            </a:scene3d>
            <a:sp3d extrusionH="1270000" contourW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5689252" y="2932346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0.06601 0.1268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4" y="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04773" y="2579264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014092" y="1333386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10397" y="2097941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89252" y="2932346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3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12565 -0.055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76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46377" y="930763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04773" y="2579264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10397" y="2097941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89252" y="2932346"/>
            <a:ext cx="1471960" cy="1471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9800000" lon="2940000" rev="17160000"/>
            </a:camera>
            <a:lightRig rig="threePt" dir="t"/>
          </a:scene3d>
          <a:sp3d extrusionH="1270000" contour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37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0.04362 0.1189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4" y="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130</Words>
  <Application>Microsoft Office PowerPoint</Application>
  <PresentationFormat>Widescreen</PresentationFormat>
  <Paragraphs>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3</cp:revision>
  <dcterms:created xsi:type="dcterms:W3CDTF">2017-04-16T10:50:07Z</dcterms:created>
  <dcterms:modified xsi:type="dcterms:W3CDTF">2021-01-16T06:15:37Z</dcterms:modified>
</cp:coreProperties>
</file>