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88375" autoAdjust="0"/>
  </p:normalViewPr>
  <p:slideViewPr>
    <p:cSldViewPr snapToGrid="0">
      <p:cViewPr varScale="1">
        <p:scale>
          <a:sx n="73" d="100"/>
          <a:sy n="73" d="100"/>
        </p:scale>
        <p:origin x="122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FFEFD-FBFC-4584-BE12-47FA8206711A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96F32-E624-4C9E-AE8A-620CED929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64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and Download More PowerPoint Animated Presentations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www.youtube.com/TheTeacher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96F32-E624-4C9E-AE8A-620CED9293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86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and Download More PowerPoint Animated Presentations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www.youtube.com/TheTeacher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96F32-E624-4C9E-AE8A-620CED9293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4290-69AB-4D47-AA6C-ED33F9F80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30E68-F48E-4A5A-9F04-DA5B68F7E4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0AB0F-76A4-4454-B254-A3582B949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BD4F7-8F6F-4F7D-BC88-30D075510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B55B2-8E91-4A60-8750-DD6F5108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7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7037-B734-40EC-B4B5-51E36F26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6AAA4-14EE-45A1-8F7D-920F5DBBD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A9A9F-388C-47B1-8F3D-F5858543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9A598-2E01-4796-9565-1B07A1C9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42E89-F61D-4769-BDC6-4A77680D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1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11BCC-8661-4AAD-99D9-F3F09466F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C03A3-F332-4B14-84C0-5595097AD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BE5BE-7478-4F6A-BD7E-6D8C40FA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8A8A8-56BC-421A-AFE2-7B658667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F82C5-C7B4-4989-B90E-8F3D7D9B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90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C7FD-64A3-4AB0-8FEE-8DE734AED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47692-7776-4CDD-9253-A4EE563AD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60F39-1B33-4132-AF6F-B568E5985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62C5D-A5EC-4E8E-89FF-C6A1AF919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20926-03C3-43BD-96E8-DE5FE89A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64AF5-AFDE-4DD1-BDA6-503A7134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4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0EAA3-7374-48EC-BC4E-D3B6CAC28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14AFD-D9FC-46CA-81F5-821AC5F15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F061A-6677-418D-8087-8B12C9EFA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DBE716-5B6A-4A14-81C0-6487ACE464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665BB7-460B-46CB-86D7-05CF60CE8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4ECDDB-E6A9-45AE-95FD-36E5C088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B9988-B928-4F15-90EF-BAAC716D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E8A435-16DB-462B-81D2-990EAF881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1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3C384-B2A5-450C-9D26-B4A4C2BE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1EB114-5660-4324-ADA4-C4C3329A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F49A5A-AD38-44F2-805F-7EAF0815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AB7E5-147B-488B-B1BA-680359AD3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9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4BA363-18F6-4264-9F68-AE2E17111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99855-F201-4D59-A8EF-5AE905D17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5B502-30C2-44E5-8E6A-AC5833F39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77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8EE2E-7135-45D6-9D9E-462E1D400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9488B-E49A-4236-81A6-9778805CB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F6F2C-B771-43AA-88C1-F294D865A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B5E02-E432-4506-824A-4B91AB11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78514-647C-4655-A914-E92FF1AF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E9995-1E64-4AAA-AD2E-8A9BE545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9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9F806-0D1D-42A6-A0FC-B7FD9A2C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F6A7C4-2030-4272-863E-FDF957FE9F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92EC7-DEBA-4997-97D7-793902A53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F7324-8495-4F8A-B542-24CD40E2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D4140-0060-4837-9100-058369FB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0430-E61E-46DB-BFD0-D75BF1C75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7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966B-F9D2-416A-BFED-E33F3BCB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8D5F07-1D61-44A1-91A2-C9B922F9A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E0EF7-60D2-4B97-AE6D-DD0CA8DA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1AAC1-E84A-4AE5-9AC4-AFBDE6CB7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E1260-2EB8-4CBA-88C9-46352898B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3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C0BA82-33CE-4A28-B005-9A0B69849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CDA38-38D2-42D2-9A0C-EA440E6FB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76DF7-7670-4C05-9EEC-C2DB4CB25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925B5-7BDE-425A-B57E-6BE974FD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E9105-7127-4676-B6A8-5E94DC64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8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A1CE9A-DFF5-4F46-A201-9980EEA21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A713F-379B-4EA6-960A-92CFA5672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103A5-32E2-4E23-B696-153A48210F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A34BD-65C8-43A3-ADE0-B149EAB75C1E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0AD60-F2D7-4D4B-96DA-934044C45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D31DB-9799-4B54-B32C-19FDB078F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6A850-3926-4BF6-83B2-52DB0C5D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6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dow">
            <a:extLst>
              <a:ext uri="{FF2B5EF4-FFF2-40B4-BE49-F238E27FC236}">
                <a16:creationId xmlns:a16="http://schemas.microsoft.com/office/drawing/2014/main" id="{9821A80C-8099-47A6-9E03-355033B6C1B2}"/>
              </a:ext>
            </a:extLst>
          </p:cNvPr>
          <p:cNvSpPr/>
          <p:nvPr/>
        </p:nvSpPr>
        <p:spPr>
          <a:xfrm>
            <a:off x="4933103" y="4150971"/>
            <a:ext cx="2325794" cy="54102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Back Right Paw">
            <a:extLst>
              <a:ext uri="{FF2B5EF4-FFF2-40B4-BE49-F238E27FC236}">
                <a16:creationId xmlns:a16="http://schemas.microsoft.com/office/drawing/2014/main" id="{7369F6A0-7921-4A70-A2F4-3D00FF74FD3C}"/>
              </a:ext>
            </a:extLst>
          </p:cNvPr>
          <p:cNvGrpSpPr/>
          <p:nvPr/>
        </p:nvGrpSpPr>
        <p:grpSpPr>
          <a:xfrm rot="-600000">
            <a:off x="6646497" y="2468126"/>
            <a:ext cx="232894" cy="1892573"/>
            <a:chOff x="4758395" y="2604976"/>
            <a:chExt cx="232894" cy="1892573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AF5D392-0A66-448C-BA5C-3D9D96A50B86}"/>
                </a:ext>
              </a:extLst>
            </p:cNvPr>
            <p:cNvSpPr/>
            <p:nvPr/>
          </p:nvSpPr>
          <p:spPr>
            <a:xfrm>
              <a:off x="4758395" y="3570449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9A26929-77CB-4502-9B8F-C298689873F3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Back Left Paw">
            <a:extLst>
              <a:ext uri="{FF2B5EF4-FFF2-40B4-BE49-F238E27FC236}">
                <a16:creationId xmlns:a16="http://schemas.microsoft.com/office/drawing/2014/main" id="{98163CE6-5F2F-43D9-B6C8-835A07E32A3A}"/>
              </a:ext>
            </a:extLst>
          </p:cNvPr>
          <p:cNvGrpSpPr/>
          <p:nvPr/>
        </p:nvGrpSpPr>
        <p:grpSpPr>
          <a:xfrm rot="19820663">
            <a:off x="5460887" y="2441152"/>
            <a:ext cx="232894" cy="1892573"/>
            <a:chOff x="4758395" y="2604976"/>
            <a:chExt cx="232894" cy="1892573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8099680A-5947-4789-B76A-0A5960C5F447}"/>
                </a:ext>
              </a:extLst>
            </p:cNvPr>
            <p:cNvSpPr/>
            <p:nvPr/>
          </p:nvSpPr>
          <p:spPr>
            <a:xfrm>
              <a:off x="4758395" y="3570449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B3FEB72-401D-4C6E-9B89-6EB88E1C7BFC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Front Left Paw">
            <a:extLst>
              <a:ext uri="{FF2B5EF4-FFF2-40B4-BE49-F238E27FC236}">
                <a16:creationId xmlns:a16="http://schemas.microsoft.com/office/drawing/2014/main" id="{1572E70B-F9D5-4690-AFD7-8B4CCE7190E6}"/>
              </a:ext>
            </a:extLst>
          </p:cNvPr>
          <p:cNvGrpSpPr/>
          <p:nvPr/>
        </p:nvGrpSpPr>
        <p:grpSpPr>
          <a:xfrm rot="600000">
            <a:off x="5209566" y="2533945"/>
            <a:ext cx="232894" cy="1892573"/>
            <a:chOff x="4758395" y="2604976"/>
            <a:chExt cx="232894" cy="189257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2CD7B6E-52EF-424D-891B-E0D56CCF4E66}"/>
                </a:ext>
              </a:extLst>
            </p:cNvPr>
            <p:cNvSpPr/>
            <p:nvPr/>
          </p:nvSpPr>
          <p:spPr>
            <a:xfrm>
              <a:off x="4758395" y="3570449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E34FB8F-D44A-47B4-9F33-2091D96B110F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Lower Body">
            <a:extLst>
              <a:ext uri="{FF2B5EF4-FFF2-40B4-BE49-F238E27FC236}">
                <a16:creationId xmlns:a16="http://schemas.microsoft.com/office/drawing/2014/main" id="{8432BB5E-52EE-46DF-88BD-05379D0804ED}"/>
              </a:ext>
            </a:extLst>
          </p:cNvPr>
          <p:cNvGrpSpPr/>
          <p:nvPr/>
        </p:nvGrpSpPr>
        <p:grpSpPr>
          <a:xfrm>
            <a:off x="3670423" y="2655797"/>
            <a:ext cx="3618069" cy="1705571"/>
            <a:chOff x="3096845" y="2636306"/>
            <a:chExt cx="3618069" cy="170557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7AB41D8-0894-4BC7-B6A7-0FB464DC96C5}"/>
                </a:ext>
              </a:extLst>
            </p:cNvPr>
            <p:cNvSpPr/>
            <p:nvPr/>
          </p:nvSpPr>
          <p:spPr>
            <a:xfrm>
              <a:off x="4458046" y="2636306"/>
              <a:ext cx="2256868" cy="1478494"/>
            </a:xfrm>
            <a:custGeom>
              <a:avLst/>
              <a:gdLst>
                <a:gd name="connsiteX0" fmla="*/ 1053927 w 2256868"/>
                <a:gd name="connsiteY0" fmla="*/ 0 h 1478494"/>
                <a:gd name="connsiteX1" fmla="*/ 1927860 w 2256868"/>
                <a:gd name="connsiteY1" fmla="*/ 325927 h 1478494"/>
                <a:gd name="connsiteX2" fmla="*/ 1961876 w 2256868"/>
                <a:gd name="connsiteY2" fmla="*/ 369885 h 1478494"/>
                <a:gd name="connsiteX3" fmla="*/ 2016829 w 2256868"/>
                <a:gd name="connsiteY3" fmla="*/ 322639 h 1478494"/>
                <a:gd name="connsiteX4" fmla="*/ 2217814 w 2256868"/>
                <a:gd name="connsiteY4" fmla="*/ 337795 h 1478494"/>
                <a:gd name="connsiteX5" fmla="*/ 2222415 w 2256868"/>
                <a:gd name="connsiteY5" fmla="*/ 343147 h 1478494"/>
                <a:gd name="connsiteX6" fmla="*/ 2207260 w 2256868"/>
                <a:gd name="connsiteY6" fmla="*/ 544131 h 1478494"/>
                <a:gd name="connsiteX7" fmla="*/ 2093828 w 2256868"/>
                <a:gd name="connsiteY7" fmla="*/ 641655 h 1478494"/>
                <a:gd name="connsiteX8" fmla="*/ 2107854 w 2256868"/>
                <a:gd name="connsiteY8" fmla="*/ 739247 h 1478494"/>
                <a:gd name="connsiteX9" fmla="*/ 1053927 w 2256868"/>
                <a:gd name="connsiteY9" fmla="*/ 1478494 h 1478494"/>
                <a:gd name="connsiteX10" fmla="*/ 0 w 2256868"/>
                <a:gd name="connsiteY10" fmla="*/ 739247 h 1478494"/>
                <a:gd name="connsiteX11" fmla="*/ 1053927 w 2256868"/>
                <a:gd name="connsiteY11" fmla="*/ 0 h 1478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6868" h="1478494">
                  <a:moveTo>
                    <a:pt x="1053927" y="0"/>
                  </a:moveTo>
                  <a:cubicBezTo>
                    <a:pt x="1417720" y="0"/>
                    <a:pt x="1738462" y="129286"/>
                    <a:pt x="1927860" y="325927"/>
                  </a:cubicBezTo>
                  <a:lnTo>
                    <a:pt x="1961876" y="369885"/>
                  </a:lnTo>
                  <a:lnTo>
                    <a:pt x="2016829" y="322639"/>
                  </a:lnTo>
                  <a:cubicBezTo>
                    <a:pt x="2076515" y="271324"/>
                    <a:pt x="2166499" y="278109"/>
                    <a:pt x="2217814" y="337795"/>
                  </a:cubicBezTo>
                  <a:lnTo>
                    <a:pt x="2222415" y="343147"/>
                  </a:lnTo>
                  <a:cubicBezTo>
                    <a:pt x="2273730" y="402832"/>
                    <a:pt x="2266945" y="492816"/>
                    <a:pt x="2207260" y="544131"/>
                  </a:cubicBezTo>
                  <a:lnTo>
                    <a:pt x="2093828" y="641655"/>
                  </a:lnTo>
                  <a:lnTo>
                    <a:pt x="2107854" y="739247"/>
                  </a:lnTo>
                  <a:cubicBezTo>
                    <a:pt x="2107854" y="1147522"/>
                    <a:pt x="1635995" y="1478494"/>
                    <a:pt x="1053927" y="1478494"/>
                  </a:cubicBezTo>
                  <a:cubicBezTo>
                    <a:pt x="471859" y="1478494"/>
                    <a:pt x="0" y="1147522"/>
                    <a:pt x="0" y="739247"/>
                  </a:cubicBezTo>
                  <a:cubicBezTo>
                    <a:pt x="0" y="330972"/>
                    <a:pt x="471859" y="0"/>
                    <a:pt x="10539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CAD5300-08C6-440F-B56E-9E01FA004C4A}"/>
                </a:ext>
              </a:extLst>
            </p:cNvPr>
            <p:cNvSpPr/>
            <p:nvPr/>
          </p:nvSpPr>
          <p:spPr>
            <a:xfrm flipH="1">
              <a:off x="3096845" y="4078373"/>
              <a:ext cx="263504" cy="26350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llar">
            <a:extLst>
              <a:ext uri="{FF2B5EF4-FFF2-40B4-BE49-F238E27FC236}">
                <a16:creationId xmlns:a16="http://schemas.microsoft.com/office/drawing/2014/main" id="{405F0C61-82F4-40FE-9511-B108D374903E}"/>
              </a:ext>
            </a:extLst>
          </p:cNvPr>
          <p:cNvSpPr/>
          <p:nvPr/>
        </p:nvSpPr>
        <p:spPr>
          <a:xfrm>
            <a:off x="5120525" y="2675540"/>
            <a:ext cx="1066248" cy="914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Bell">
            <a:extLst>
              <a:ext uri="{FF2B5EF4-FFF2-40B4-BE49-F238E27FC236}">
                <a16:creationId xmlns:a16="http://schemas.microsoft.com/office/drawing/2014/main" id="{79942935-BEC8-4A19-B980-424242C31CDB}"/>
              </a:ext>
            </a:extLst>
          </p:cNvPr>
          <p:cNvSpPr/>
          <p:nvPr/>
        </p:nvSpPr>
        <p:spPr>
          <a:xfrm>
            <a:off x="5473130" y="3584926"/>
            <a:ext cx="262354" cy="26235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Front Right Paw">
            <a:extLst>
              <a:ext uri="{FF2B5EF4-FFF2-40B4-BE49-F238E27FC236}">
                <a16:creationId xmlns:a16="http://schemas.microsoft.com/office/drawing/2014/main" id="{F3899808-9C41-4B16-B32B-630FCC74C5FC}"/>
              </a:ext>
            </a:extLst>
          </p:cNvPr>
          <p:cNvGrpSpPr/>
          <p:nvPr/>
        </p:nvGrpSpPr>
        <p:grpSpPr>
          <a:xfrm rot="600000">
            <a:off x="6099346" y="2566487"/>
            <a:ext cx="267651" cy="1920957"/>
            <a:chOff x="4803824" y="2604976"/>
            <a:chExt cx="267651" cy="1920957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F1BC2A0-2924-4C72-8FDE-3839FAAB12DF}"/>
                </a:ext>
              </a:extLst>
            </p:cNvPr>
            <p:cNvSpPr/>
            <p:nvPr/>
          </p:nvSpPr>
          <p:spPr>
            <a:xfrm>
              <a:off x="4838581" y="3598833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4183478-A79B-4274-ABF8-EFA04F8A35D0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Face">
            <a:extLst>
              <a:ext uri="{FF2B5EF4-FFF2-40B4-BE49-F238E27FC236}">
                <a16:creationId xmlns:a16="http://schemas.microsoft.com/office/drawing/2014/main" id="{DB9D8ADD-D780-4702-9AFE-D27E437B1AD0}"/>
              </a:ext>
            </a:extLst>
          </p:cNvPr>
          <p:cNvGrpSpPr/>
          <p:nvPr/>
        </p:nvGrpSpPr>
        <p:grpSpPr>
          <a:xfrm>
            <a:off x="4501895" y="2238764"/>
            <a:ext cx="2024346" cy="1288202"/>
            <a:chOff x="3928317" y="2219273"/>
            <a:chExt cx="2024346" cy="128820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9A702DF-10D4-416B-8FDB-0BCE22B8F056}"/>
                </a:ext>
              </a:extLst>
            </p:cNvPr>
            <p:cNvGrpSpPr/>
            <p:nvPr/>
          </p:nvGrpSpPr>
          <p:grpSpPr>
            <a:xfrm>
              <a:off x="3928317" y="2219273"/>
              <a:ext cx="1735504" cy="1288202"/>
              <a:chOff x="3928317" y="2219273"/>
              <a:chExt cx="1735504" cy="1288202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5F8C87F4-0A05-4B76-B339-0AF6EED9D3A5}"/>
                  </a:ext>
                </a:extLst>
              </p:cNvPr>
              <p:cNvGrpSpPr/>
              <p:nvPr/>
            </p:nvGrpSpPr>
            <p:grpSpPr>
              <a:xfrm>
                <a:off x="3928317" y="2219273"/>
                <a:ext cx="1735504" cy="1288202"/>
                <a:chOff x="3928317" y="2219273"/>
                <a:chExt cx="1735504" cy="1288202"/>
              </a:xfrm>
            </p:grpSpPr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85B942BD-0E10-4879-9178-553E35AF102C}"/>
                    </a:ext>
                  </a:extLst>
                </p:cNvPr>
                <p:cNvSpPr/>
                <p:nvPr/>
              </p:nvSpPr>
              <p:spPr>
                <a:xfrm>
                  <a:off x="4217158" y="2224585"/>
                  <a:ext cx="1446663" cy="128289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Isosceles Triangle 4">
                  <a:extLst>
                    <a:ext uri="{FF2B5EF4-FFF2-40B4-BE49-F238E27FC236}">
                      <a16:creationId xmlns:a16="http://schemas.microsoft.com/office/drawing/2014/main" id="{9682DCC4-B4F7-4D32-8B3F-3B76EC810281}"/>
                    </a:ext>
                  </a:extLst>
                </p:cNvPr>
                <p:cNvSpPr/>
                <p:nvPr/>
              </p:nvSpPr>
              <p:spPr>
                <a:xfrm rot="17527533">
                  <a:off x="3735702" y="2411888"/>
                  <a:ext cx="859467" cy="474237"/>
                </a:xfrm>
                <a:custGeom>
                  <a:avLst/>
                  <a:gdLst>
                    <a:gd name="connsiteX0" fmla="*/ 0 w 727068"/>
                    <a:gd name="connsiteY0" fmla="*/ 626782 h 626782"/>
                    <a:gd name="connsiteX1" fmla="*/ 363534 w 727068"/>
                    <a:gd name="connsiteY1" fmla="*/ 0 h 626782"/>
                    <a:gd name="connsiteX2" fmla="*/ 727068 w 727068"/>
                    <a:gd name="connsiteY2" fmla="*/ 626782 h 626782"/>
                    <a:gd name="connsiteX3" fmla="*/ 0 w 727068"/>
                    <a:gd name="connsiteY3" fmla="*/ 626782 h 626782"/>
                    <a:gd name="connsiteX0" fmla="*/ 0 w 727068"/>
                    <a:gd name="connsiteY0" fmla="*/ 474237 h 474237"/>
                    <a:gd name="connsiteX1" fmla="*/ 278227 w 727068"/>
                    <a:gd name="connsiteY1" fmla="*/ 0 h 474237"/>
                    <a:gd name="connsiteX2" fmla="*/ 727068 w 727068"/>
                    <a:gd name="connsiteY2" fmla="*/ 474237 h 474237"/>
                    <a:gd name="connsiteX3" fmla="*/ 0 w 727068"/>
                    <a:gd name="connsiteY3" fmla="*/ 474237 h 474237"/>
                    <a:gd name="connsiteX0" fmla="*/ 0 w 859467"/>
                    <a:gd name="connsiteY0" fmla="*/ 366009 h 474237"/>
                    <a:gd name="connsiteX1" fmla="*/ 410626 w 859467"/>
                    <a:gd name="connsiteY1" fmla="*/ 0 h 474237"/>
                    <a:gd name="connsiteX2" fmla="*/ 859467 w 859467"/>
                    <a:gd name="connsiteY2" fmla="*/ 474237 h 474237"/>
                    <a:gd name="connsiteX3" fmla="*/ 0 w 859467"/>
                    <a:gd name="connsiteY3" fmla="*/ 366009 h 474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59467" h="474237">
                      <a:moveTo>
                        <a:pt x="0" y="366009"/>
                      </a:moveTo>
                      <a:lnTo>
                        <a:pt x="410626" y="0"/>
                      </a:lnTo>
                      <a:lnTo>
                        <a:pt x="859467" y="474237"/>
                      </a:lnTo>
                      <a:lnTo>
                        <a:pt x="0" y="36600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469CBBB0-13FC-4B7A-A2B3-E9E0DB453FB3}"/>
                    </a:ext>
                  </a:extLst>
                </p:cNvPr>
                <p:cNvSpPr/>
                <p:nvPr/>
              </p:nvSpPr>
              <p:spPr>
                <a:xfrm>
                  <a:off x="4487575" y="2656049"/>
                  <a:ext cx="228600" cy="228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6AF52B62-9354-4003-BA4B-99DFE2A35E51}"/>
                    </a:ext>
                  </a:extLst>
                </p:cNvPr>
                <p:cNvSpPr/>
                <p:nvPr/>
              </p:nvSpPr>
              <p:spPr>
                <a:xfrm>
                  <a:off x="5157877" y="2656049"/>
                  <a:ext cx="228600" cy="228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44E46AB5-7FE7-44EB-9788-6128FBE96EDA}"/>
                    </a:ext>
                  </a:extLst>
                </p:cNvPr>
                <p:cNvSpPr/>
                <p:nvPr/>
              </p:nvSpPr>
              <p:spPr>
                <a:xfrm>
                  <a:off x="4670364" y="2951578"/>
                  <a:ext cx="540252" cy="540164"/>
                </a:xfrm>
                <a:custGeom>
                  <a:avLst/>
                  <a:gdLst>
                    <a:gd name="connsiteX0" fmla="*/ 465241 w 914548"/>
                    <a:gd name="connsiteY0" fmla="*/ 0 h 914400"/>
                    <a:gd name="connsiteX1" fmla="*/ 914548 w 914548"/>
                    <a:gd name="connsiteY1" fmla="*/ 774667 h 914400"/>
                    <a:gd name="connsiteX2" fmla="*/ 842921 w 914548"/>
                    <a:gd name="connsiteY2" fmla="*/ 827074 h 914400"/>
                    <a:gd name="connsiteX3" fmla="*/ 720053 w 914548"/>
                    <a:gd name="connsiteY3" fmla="*/ 886215 h 914400"/>
                    <a:gd name="connsiteX4" fmla="*/ 617664 w 914548"/>
                    <a:gd name="connsiteY4" fmla="*/ 914400 h 914400"/>
                    <a:gd name="connsiteX5" fmla="*/ 259334 w 914548"/>
                    <a:gd name="connsiteY5" fmla="*/ 914400 h 914400"/>
                    <a:gd name="connsiteX6" fmla="*/ 156946 w 914548"/>
                    <a:gd name="connsiteY6" fmla="*/ 886215 h 914400"/>
                    <a:gd name="connsiteX7" fmla="*/ 34077 w 914548"/>
                    <a:gd name="connsiteY7" fmla="*/ 827074 h 914400"/>
                    <a:gd name="connsiteX8" fmla="*/ 0 w 914548"/>
                    <a:gd name="connsiteY8" fmla="*/ 802141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548" h="914400">
                      <a:moveTo>
                        <a:pt x="465241" y="0"/>
                      </a:moveTo>
                      <a:lnTo>
                        <a:pt x="914548" y="774667"/>
                      </a:lnTo>
                      <a:lnTo>
                        <a:pt x="842921" y="827074"/>
                      </a:lnTo>
                      <a:cubicBezTo>
                        <a:pt x="804439" y="850129"/>
                        <a:pt x="763322" y="869986"/>
                        <a:pt x="720053" y="886215"/>
                      </a:cubicBezTo>
                      <a:lnTo>
                        <a:pt x="617664" y="914400"/>
                      </a:lnTo>
                      <a:lnTo>
                        <a:pt x="259334" y="914400"/>
                      </a:lnTo>
                      <a:lnTo>
                        <a:pt x="156946" y="886215"/>
                      </a:lnTo>
                      <a:cubicBezTo>
                        <a:pt x="113677" y="869986"/>
                        <a:pt x="72559" y="850129"/>
                        <a:pt x="34077" y="827074"/>
                      </a:cubicBezTo>
                      <a:lnTo>
                        <a:pt x="0" y="802141"/>
                      </a:lnTo>
                      <a:close/>
                    </a:path>
                  </a:pathLst>
                </a:custGeom>
                <a:solidFill>
                  <a:srgbClr val="3B3838">
                    <a:alpha val="50196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75918069-29B6-4111-96F6-16A6C379FA2D}"/>
                    </a:ext>
                  </a:extLst>
                </p:cNvPr>
                <p:cNvSpPr/>
                <p:nvPr/>
              </p:nvSpPr>
              <p:spPr>
                <a:xfrm flipV="1">
                  <a:off x="4868387" y="3066754"/>
                  <a:ext cx="139320" cy="139298"/>
                </a:xfrm>
                <a:custGeom>
                  <a:avLst/>
                  <a:gdLst>
                    <a:gd name="connsiteX0" fmla="*/ 465241 w 914548"/>
                    <a:gd name="connsiteY0" fmla="*/ 0 h 914400"/>
                    <a:gd name="connsiteX1" fmla="*/ 914548 w 914548"/>
                    <a:gd name="connsiteY1" fmla="*/ 774667 h 914400"/>
                    <a:gd name="connsiteX2" fmla="*/ 842921 w 914548"/>
                    <a:gd name="connsiteY2" fmla="*/ 827074 h 914400"/>
                    <a:gd name="connsiteX3" fmla="*/ 720053 w 914548"/>
                    <a:gd name="connsiteY3" fmla="*/ 886215 h 914400"/>
                    <a:gd name="connsiteX4" fmla="*/ 617664 w 914548"/>
                    <a:gd name="connsiteY4" fmla="*/ 914400 h 914400"/>
                    <a:gd name="connsiteX5" fmla="*/ 259334 w 914548"/>
                    <a:gd name="connsiteY5" fmla="*/ 914400 h 914400"/>
                    <a:gd name="connsiteX6" fmla="*/ 156946 w 914548"/>
                    <a:gd name="connsiteY6" fmla="*/ 886215 h 914400"/>
                    <a:gd name="connsiteX7" fmla="*/ 34077 w 914548"/>
                    <a:gd name="connsiteY7" fmla="*/ 827074 h 914400"/>
                    <a:gd name="connsiteX8" fmla="*/ 0 w 914548"/>
                    <a:gd name="connsiteY8" fmla="*/ 802141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548" h="914400">
                      <a:moveTo>
                        <a:pt x="465241" y="0"/>
                      </a:moveTo>
                      <a:lnTo>
                        <a:pt x="914548" y="774667"/>
                      </a:lnTo>
                      <a:lnTo>
                        <a:pt x="842921" y="827074"/>
                      </a:lnTo>
                      <a:cubicBezTo>
                        <a:pt x="804439" y="850129"/>
                        <a:pt x="763322" y="869986"/>
                        <a:pt x="720053" y="886215"/>
                      </a:cubicBezTo>
                      <a:lnTo>
                        <a:pt x="617664" y="914400"/>
                      </a:lnTo>
                      <a:lnTo>
                        <a:pt x="259334" y="914400"/>
                      </a:lnTo>
                      <a:lnTo>
                        <a:pt x="156946" y="886215"/>
                      </a:lnTo>
                      <a:cubicBezTo>
                        <a:pt x="113677" y="869986"/>
                        <a:pt x="72559" y="850129"/>
                        <a:pt x="34077" y="827074"/>
                      </a:cubicBezTo>
                      <a:lnTo>
                        <a:pt x="0" y="802141"/>
                      </a:lnTo>
                      <a:close/>
                    </a:path>
                  </a:pathLst>
                </a:custGeom>
                <a:solidFill>
                  <a:srgbClr val="3B3838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806F900-E823-4CFC-9D81-E3B8E5D09E57}"/>
                    </a:ext>
                  </a:extLst>
                </p:cNvPr>
                <p:cNvSpPr/>
                <p:nvPr/>
              </p:nvSpPr>
              <p:spPr>
                <a:xfrm>
                  <a:off x="4834523" y="3291415"/>
                  <a:ext cx="207048" cy="207014"/>
                </a:xfrm>
                <a:custGeom>
                  <a:avLst/>
                  <a:gdLst>
                    <a:gd name="connsiteX0" fmla="*/ 465241 w 914548"/>
                    <a:gd name="connsiteY0" fmla="*/ 0 h 914400"/>
                    <a:gd name="connsiteX1" fmla="*/ 914548 w 914548"/>
                    <a:gd name="connsiteY1" fmla="*/ 774667 h 914400"/>
                    <a:gd name="connsiteX2" fmla="*/ 842921 w 914548"/>
                    <a:gd name="connsiteY2" fmla="*/ 827074 h 914400"/>
                    <a:gd name="connsiteX3" fmla="*/ 720053 w 914548"/>
                    <a:gd name="connsiteY3" fmla="*/ 886215 h 914400"/>
                    <a:gd name="connsiteX4" fmla="*/ 617664 w 914548"/>
                    <a:gd name="connsiteY4" fmla="*/ 914400 h 914400"/>
                    <a:gd name="connsiteX5" fmla="*/ 259334 w 914548"/>
                    <a:gd name="connsiteY5" fmla="*/ 914400 h 914400"/>
                    <a:gd name="connsiteX6" fmla="*/ 156946 w 914548"/>
                    <a:gd name="connsiteY6" fmla="*/ 886215 h 914400"/>
                    <a:gd name="connsiteX7" fmla="*/ 34077 w 914548"/>
                    <a:gd name="connsiteY7" fmla="*/ 827074 h 914400"/>
                    <a:gd name="connsiteX8" fmla="*/ 0 w 914548"/>
                    <a:gd name="connsiteY8" fmla="*/ 802141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548" h="914400">
                      <a:moveTo>
                        <a:pt x="465241" y="0"/>
                      </a:moveTo>
                      <a:lnTo>
                        <a:pt x="914548" y="774667"/>
                      </a:lnTo>
                      <a:lnTo>
                        <a:pt x="842921" y="827074"/>
                      </a:lnTo>
                      <a:cubicBezTo>
                        <a:pt x="804439" y="850129"/>
                        <a:pt x="763322" y="869986"/>
                        <a:pt x="720053" y="886215"/>
                      </a:cubicBezTo>
                      <a:lnTo>
                        <a:pt x="617664" y="914400"/>
                      </a:lnTo>
                      <a:lnTo>
                        <a:pt x="259334" y="914400"/>
                      </a:lnTo>
                      <a:lnTo>
                        <a:pt x="156946" y="886215"/>
                      </a:lnTo>
                      <a:cubicBezTo>
                        <a:pt x="113677" y="869986"/>
                        <a:pt x="72559" y="850129"/>
                        <a:pt x="34077" y="827074"/>
                      </a:cubicBezTo>
                      <a:lnTo>
                        <a:pt x="0" y="8021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9840F94-7A9F-446F-BE08-9201FE2F52F3}"/>
                  </a:ext>
                </a:extLst>
              </p:cNvPr>
              <p:cNvSpPr/>
              <p:nvPr/>
            </p:nvSpPr>
            <p:spPr>
              <a:xfrm flipH="1">
                <a:off x="4623955" y="2727374"/>
                <a:ext cx="72702" cy="727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F64A01C-6271-4993-857C-B0BBDFA2AB6C}"/>
                  </a:ext>
                </a:extLst>
              </p:cNvPr>
              <p:cNvSpPr/>
              <p:nvPr/>
            </p:nvSpPr>
            <p:spPr>
              <a:xfrm flipH="1">
                <a:off x="5177238" y="2727374"/>
                <a:ext cx="72702" cy="727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Isosceles Triangle 4">
              <a:extLst>
                <a:ext uri="{FF2B5EF4-FFF2-40B4-BE49-F238E27FC236}">
                  <a16:creationId xmlns:a16="http://schemas.microsoft.com/office/drawing/2014/main" id="{D5D05A8F-F85C-4C21-A267-C9949FA90A33}"/>
                </a:ext>
              </a:extLst>
            </p:cNvPr>
            <p:cNvSpPr/>
            <p:nvPr/>
          </p:nvSpPr>
          <p:spPr>
            <a:xfrm rot="4072467" flipH="1">
              <a:off x="5285811" y="2411889"/>
              <a:ext cx="859467" cy="474237"/>
            </a:xfrm>
            <a:custGeom>
              <a:avLst/>
              <a:gdLst>
                <a:gd name="connsiteX0" fmla="*/ 0 w 727068"/>
                <a:gd name="connsiteY0" fmla="*/ 626782 h 626782"/>
                <a:gd name="connsiteX1" fmla="*/ 363534 w 727068"/>
                <a:gd name="connsiteY1" fmla="*/ 0 h 626782"/>
                <a:gd name="connsiteX2" fmla="*/ 727068 w 727068"/>
                <a:gd name="connsiteY2" fmla="*/ 626782 h 626782"/>
                <a:gd name="connsiteX3" fmla="*/ 0 w 727068"/>
                <a:gd name="connsiteY3" fmla="*/ 626782 h 626782"/>
                <a:gd name="connsiteX0" fmla="*/ 0 w 727068"/>
                <a:gd name="connsiteY0" fmla="*/ 474237 h 474237"/>
                <a:gd name="connsiteX1" fmla="*/ 278227 w 727068"/>
                <a:gd name="connsiteY1" fmla="*/ 0 h 474237"/>
                <a:gd name="connsiteX2" fmla="*/ 727068 w 727068"/>
                <a:gd name="connsiteY2" fmla="*/ 474237 h 474237"/>
                <a:gd name="connsiteX3" fmla="*/ 0 w 727068"/>
                <a:gd name="connsiteY3" fmla="*/ 474237 h 474237"/>
                <a:gd name="connsiteX0" fmla="*/ 0 w 859467"/>
                <a:gd name="connsiteY0" fmla="*/ 366009 h 474237"/>
                <a:gd name="connsiteX1" fmla="*/ 410626 w 859467"/>
                <a:gd name="connsiteY1" fmla="*/ 0 h 474237"/>
                <a:gd name="connsiteX2" fmla="*/ 859467 w 859467"/>
                <a:gd name="connsiteY2" fmla="*/ 474237 h 474237"/>
                <a:gd name="connsiteX3" fmla="*/ 0 w 859467"/>
                <a:gd name="connsiteY3" fmla="*/ 366009 h 4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9467" h="474237">
                  <a:moveTo>
                    <a:pt x="0" y="366009"/>
                  </a:moveTo>
                  <a:lnTo>
                    <a:pt x="410626" y="0"/>
                  </a:lnTo>
                  <a:lnTo>
                    <a:pt x="859467" y="474237"/>
                  </a:lnTo>
                  <a:lnTo>
                    <a:pt x="0" y="3660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107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1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840000">
                                      <p:cBhvr>
                                        <p:cTn id="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decel="5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600000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81DF3F2-26B2-4234-8E78-B7D6A330C6DB}"/>
              </a:ext>
            </a:extLst>
          </p:cNvPr>
          <p:cNvGrpSpPr/>
          <p:nvPr/>
        </p:nvGrpSpPr>
        <p:grpSpPr>
          <a:xfrm>
            <a:off x="-7747819" y="0"/>
            <a:ext cx="19939819" cy="6858000"/>
            <a:chOff x="2038350" y="1143000"/>
            <a:chExt cx="16230600" cy="4572000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0C9475F3-4C05-4E85-9279-D38138CD1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8350" y="1143000"/>
              <a:ext cx="8115300" cy="4572000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13616754-2624-4F55-BDBB-96A9249B9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153650" y="1143000"/>
              <a:ext cx="8115300" cy="4572000"/>
            </a:xfrm>
            <a:prstGeom prst="rect">
              <a:avLst/>
            </a:prstGeom>
          </p:spPr>
        </p:pic>
      </p:grpSp>
      <p:sp>
        <p:nvSpPr>
          <p:cNvPr id="39" name="Shadow">
            <a:extLst>
              <a:ext uri="{FF2B5EF4-FFF2-40B4-BE49-F238E27FC236}">
                <a16:creationId xmlns:a16="http://schemas.microsoft.com/office/drawing/2014/main" id="{26414A70-1B43-4718-9BCB-A3717AF37A6F}"/>
              </a:ext>
            </a:extLst>
          </p:cNvPr>
          <p:cNvSpPr/>
          <p:nvPr/>
        </p:nvSpPr>
        <p:spPr>
          <a:xfrm>
            <a:off x="9258798" y="5533108"/>
            <a:ext cx="508960" cy="1183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Back Right Paw">
            <a:extLst>
              <a:ext uri="{FF2B5EF4-FFF2-40B4-BE49-F238E27FC236}">
                <a16:creationId xmlns:a16="http://schemas.microsoft.com/office/drawing/2014/main" id="{43AC6F3F-067D-482E-A530-280CD2D1F2E5}"/>
              </a:ext>
            </a:extLst>
          </p:cNvPr>
          <p:cNvGrpSpPr/>
          <p:nvPr/>
        </p:nvGrpSpPr>
        <p:grpSpPr>
          <a:xfrm rot="21000000">
            <a:off x="9633744" y="5164847"/>
            <a:ext cx="50965" cy="414157"/>
            <a:chOff x="4758395" y="2604976"/>
            <a:chExt cx="232894" cy="1892573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C192935-D4B9-447A-A5BB-9F822EB94F4A}"/>
                </a:ext>
              </a:extLst>
            </p:cNvPr>
            <p:cNvSpPr/>
            <p:nvPr/>
          </p:nvSpPr>
          <p:spPr>
            <a:xfrm>
              <a:off x="4758395" y="3570449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544E95B-0F1D-49B3-B70D-074068C95922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Back Left Paw">
            <a:extLst>
              <a:ext uri="{FF2B5EF4-FFF2-40B4-BE49-F238E27FC236}">
                <a16:creationId xmlns:a16="http://schemas.microsoft.com/office/drawing/2014/main" id="{0E72BD6E-8326-4414-9817-4A9E157C546F}"/>
              </a:ext>
            </a:extLst>
          </p:cNvPr>
          <p:cNvGrpSpPr/>
          <p:nvPr/>
        </p:nvGrpSpPr>
        <p:grpSpPr>
          <a:xfrm rot="19820663">
            <a:off x="9374294" y="5158944"/>
            <a:ext cx="50965" cy="414157"/>
            <a:chOff x="4758395" y="2604976"/>
            <a:chExt cx="232894" cy="1892573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69B6DE6-CB22-4DB6-BCB8-74D23A247A8A}"/>
                </a:ext>
              </a:extLst>
            </p:cNvPr>
            <p:cNvSpPr/>
            <p:nvPr/>
          </p:nvSpPr>
          <p:spPr>
            <a:xfrm>
              <a:off x="4758395" y="3570449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7BFEF16-E040-4E51-8EBC-76BA08E46908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Front Left Paw">
            <a:extLst>
              <a:ext uri="{FF2B5EF4-FFF2-40B4-BE49-F238E27FC236}">
                <a16:creationId xmlns:a16="http://schemas.microsoft.com/office/drawing/2014/main" id="{03622958-2D31-4216-B95E-418CDD6BB0A3}"/>
              </a:ext>
            </a:extLst>
          </p:cNvPr>
          <p:cNvGrpSpPr/>
          <p:nvPr/>
        </p:nvGrpSpPr>
        <p:grpSpPr>
          <a:xfrm rot="600000">
            <a:off x="9319297" y="5179250"/>
            <a:ext cx="50965" cy="414157"/>
            <a:chOff x="4758395" y="2604976"/>
            <a:chExt cx="232894" cy="1892573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2C4A5F9E-9ED4-4D1D-AE85-AEB22ECFAD35}"/>
                </a:ext>
              </a:extLst>
            </p:cNvPr>
            <p:cNvSpPr/>
            <p:nvPr/>
          </p:nvSpPr>
          <p:spPr>
            <a:xfrm>
              <a:off x="4758395" y="3570449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1713B11-F1D2-4FA0-AF20-FCAADA907FBE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Lower Body">
            <a:extLst>
              <a:ext uri="{FF2B5EF4-FFF2-40B4-BE49-F238E27FC236}">
                <a16:creationId xmlns:a16="http://schemas.microsoft.com/office/drawing/2014/main" id="{1FF4FCFF-DD6E-4728-8812-30BF9084F960}"/>
              </a:ext>
            </a:extLst>
          </p:cNvPr>
          <p:cNvGrpSpPr/>
          <p:nvPr/>
        </p:nvGrpSpPr>
        <p:grpSpPr>
          <a:xfrm>
            <a:off x="8982482" y="5205915"/>
            <a:ext cx="791752" cy="373235"/>
            <a:chOff x="3096845" y="2636306"/>
            <a:chExt cx="3618069" cy="1705571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0BF711-7FEF-41B3-B31A-3A3B0A26665B}"/>
                </a:ext>
              </a:extLst>
            </p:cNvPr>
            <p:cNvSpPr/>
            <p:nvPr/>
          </p:nvSpPr>
          <p:spPr>
            <a:xfrm>
              <a:off x="4458046" y="2636306"/>
              <a:ext cx="2256868" cy="1478494"/>
            </a:xfrm>
            <a:custGeom>
              <a:avLst/>
              <a:gdLst>
                <a:gd name="connsiteX0" fmla="*/ 1053927 w 2256868"/>
                <a:gd name="connsiteY0" fmla="*/ 0 h 1478494"/>
                <a:gd name="connsiteX1" fmla="*/ 1927860 w 2256868"/>
                <a:gd name="connsiteY1" fmla="*/ 325927 h 1478494"/>
                <a:gd name="connsiteX2" fmla="*/ 1961876 w 2256868"/>
                <a:gd name="connsiteY2" fmla="*/ 369885 h 1478494"/>
                <a:gd name="connsiteX3" fmla="*/ 2016829 w 2256868"/>
                <a:gd name="connsiteY3" fmla="*/ 322639 h 1478494"/>
                <a:gd name="connsiteX4" fmla="*/ 2217814 w 2256868"/>
                <a:gd name="connsiteY4" fmla="*/ 337795 h 1478494"/>
                <a:gd name="connsiteX5" fmla="*/ 2222415 w 2256868"/>
                <a:gd name="connsiteY5" fmla="*/ 343147 h 1478494"/>
                <a:gd name="connsiteX6" fmla="*/ 2207260 w 2256868"/>
                <a:gd name="connsiteY6" fmla="*/ 544131 h 1478494"/>
                <a:gd name="connsiteX7" fmla="*/ 2093828 w 2256868"/>
                <a:gd name="connsiteY7" fmla="*/ 641655 h 1478494"/>
                <a:gd name="connsiteX8" fmla="*/ 2107854 w 2256868"/>
                <a:gd name="connsiteY8" fmla="*/ 739247 h 1478494"/>
                <a:gd name="connsiteX9" fmla="*/ 1053927 w 2256868"/>
                <a:gd name="connsiteY9" fmla="*/ 1478494 h 1478494"/>
                <a:gd name="connsiteX10" fmla="*/ 0 w 2256868"/>
                <a:gd name="connsiteY10" fmla="*/ 739247 h 1478494"/>
                <a:gd name="connsiteX11" fmla="*/ 1053927 w 2256868"/>
                <a:gd name="connsiteY11" fmla="*/ 0 h 1478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6868" h="1478494">
                  <a:moveTo>
                    <a:pt x="1053927" y="0"/>
                  </a:moveTo>
                  <a:cubicBezTo>
                    <a:pt x="1417720" y="0"/>
                    <a:pt x="1738462" y="129286"/>
                    <a:pt x="1927860" y="325927"/>
                  </a:cubicBezTo>
                  <a:lnTo>
                    <a:pt x="1961876" y="369885"/>
                  </a:lnTo>
                  <a:lnTo>
                    <a:pt x="2016829" y="322639"/>
                  </a:lnTo>
                  <a:cubicBezTo>
                    <a:pt x="2076515" y="271324"/>
                    <a:pt x="2166499" y="278109"/>
                    <a:pt x="2217814" y="337795"/>
                  </a:cubicBezTo>
                  <a:lnTo>
                    <a:pt x="2222415" y="343147"/>
                  </a:lnTo>
                  <a:cubicBezTo>
                    <a:pt x="2273730" y="402832"/>
                    <a:pt x="2266945" y="492816"/>
                    <a:pt x="2207260" y="544131"/>
                  </a:cubicBezTo>
                  <a:lnTo>
                    <a:pt x="2093828" y="641655"/>
                  </a:lnTo>
                  <a:lnTo>
                    <a:pt x="2107854" y="739247"/>
                  </a:lnTo>
                  <a:cubicBezTo>
                    <a:pt x="2107854" y="1147522"/>
                    <a:pt x="1635995" y="1478494"/>
                    <a:pt x="1053927" y="1478494"/>
                  </a:cubicBezTo>
                  <a:cubicBezTo>
                    <a:pt x="471859" y="1478494"/>
                    <a:pt x="0" y="1147522"/>
                    <a:pt x="0" y="739247"/>
                  </a:cubicBezTo>
                  <a:cubicBezTo>
                    <a:pt x="0" y="330972"/>
                    <a:pt x="471859" y="0"/>
                    <a:pt x="10539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259CA3D-61F3-4D2A-A866-A161AE4DF6AC}"/>
                </a:ext>
              </a:extLst>
            </p:cNvPr>
            <p:cNvSpPr/>
            <p:nvPr/>
          </p:nvSpPr>
          <p:spPr>
            <a:xfrm flipH="1">
              <a:off x="3096845" y="4078373"/>
              <a:ext cx="263504" cy="26350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Collar">
            <a:extLst>
              <a:ext uri="{FF2B5EF4-FFF2-40B4-BE49-F238E27FC236}">
                <a16:creationId xmlns:a16="http://schemas.microsoft.com/office/drawing/2014/main" id="{8F59E475-8B48-4C0D-A6D4-26D7CECCA885}"/>
              </a:ext>
            </a:extLst>
          </p:cNvPr>
          <p:cNvSpPr/>
          <p:nvPr/>
        </p:nvSpPr>
        <p:spPr>
          <a:xfrm>
            <a:off x="9299812" y="5210236"/>
            <a:ext cx="233330" cy="2001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Bell">
            <a:extLst>
              <a:ext uri="{FF2B5EF4-FFF2-40B4-BE49-F238E27FC236}">
                <a16:creationId xmlns:a16="http://schemas.microsoft.com/office/drawing/2014/main" id="{766CFADD-CDFB-4207-9CB5-A6A316F262CC}"/>
              </a:ext>
            </a:extLst>
          </p:cNvPr>
          <p:cNvSpPr/>
          <p:nvPr/>
        </p:nvSpPr>
        <p:spPr>
          <a:xfrm>
            <a:off x="9376973" y="5409239"/>
            <a:ext cx="57412" cy="5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Front Right Paw">
            <a:extLst>
              <a:ext uri="{FF2B5EF4-FFF2-40B4-BE49-F238E27FC236}">
                <a16:creationId xmlns:a16="http://schemas.microsoft.com/office/drawing/2014/main" id="{C9EE5283-4CA2-4647-B15F-0C1C3D8D5E73}"/>
              </a:ext>
            </a:extLst>
          </p:cNvPr>
          <p:cNvGrpSpPr/>
          <p:nvPr/>
        </p:nvGrpSpPr>
        <p:grpSpPr>
          <a:xfrm rot="600000">
            <a:off x="9514010" y="5186371"/>
            <a:ext cx="58571" cy="420368"/>
            <a:chOff x="4803824" y="2604976"/>
            <a:chExt cx="267651" cy="1920957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AE99BD68-697E-411C-987E-9E66AFFEFEA6}"/>
                </a:ext>
              </a:extLst>
            </p:cNvPr>
            <p:cNvSpPr/>
            <p:nvPr/>
          </p:nvSpPr>
          <p:spPr>
            <a:xfrm>
              <a:off x="4838581" y="3598833"/>
              <a:ext cx="232894" cy="927100"/>
            </a:xfrm>
            <a:prstGeom prst="roundRect">
              <a:avLst>
                <a:gd name="adj" fmla="val 412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5E72DB2-36EF-4FFD-915C-D363724ACC0A}"/>
                </a:ext>
              </a:extLst>
            </p:cNvPr>
            <p:cNvSpPr/>
            <p:nvPr/>
          </p:nvSpPr>
          <p:spPr>
            <a:xfrm>
              <a:off x="4803824" y="2604976"/>
              <a:ext cx="145952" cy="14595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Face">
            <a:extLst>
              <a:ext uri="{FF2B5EF4-FFF2-40B4-BE49-F238E27FC236}">
                <a16:creationId xmlns:a16="http://schemas.microsoft.com/office/drawing/2014/main" id="{8259F3E2-2376-41C3-B3B5-B276688E6BBA}"/>
              </a:ext>
            </a:extLst>
          </p:cNvPr>
          <p:cNvGrpSpPr/>
          <p:nvPr/>
        </p:nvGrpSpPr>
        <p:grpSpPr>
          <a:xfrm>
            <a:off x="9164435" y="5114655"/>
            <a:ext cx="442993" cy="281901"/>
            <a:chOff x="3928317" y="2219273"/>
            <a:chExt cx="2024346" cy="128820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4B9760E-8B0F-46D1-A0A6-50C0CD5FD637}"/>
                </a:ext>
              </a:extLst>
            </p:cNvPr>
            <p:cNvGrpSpPr/>
            <p:nvPr/>
          </p:nvGrpSpPr>
          <p:grpSpPr>
            <a:xfrm>
              <a:off x="3928317" y="2219273"/>
              <a:ext cx="1735504" cy="1288202"/>
              <a:chOff x="3928317" y="2219273"/>
              <a:chExt cx="1735504" cy="1288202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91342BA-4E99-4783-B943-DC4BBE956482}"/>
                  </a:ext>
                </a:extLst>
              </p:cNvPr>
              <p:cNvGrpSpPr/>
              <p:nvPr/>
            </p:nvGrpSpPr>
            <p:grpSpPr>
              <a:xfrm>
                <a:off x="3928317" y="2219273"/>
                <a:ext cx="1735504" cy="1288202"/>
                <a:chOff x="3928317" y="2219273"/>
                <a:chExt cx="1735504" cy="1288202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5D82844C-ED31-4012-BEC9-C33BA4C00CB0}"/>
                    </a:ext>
                  </a:extLst>
                </p:cNvPr>
                <p:cNvSpPr/>
                <p:nvPr/>
              </p:nvSpPr>
              <p:spPr>
                <a:xfrm>
                  <a:off x="4217158" y="2224585"/>
                  <a:ext cx="1446663" cy="128289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Isosceles Triangle 4">
                  <a:extLst>
                    <a:ext uri="{FF2B5EF4-FFF2-40B4-BE49-F238E27FC236}">
                      <a16:creationId xmlns:a16="http://schemas.microsoft.com/office/drawing/2014/main" id="{095BA110-8969-44E8-9889-90574779B1A0}"/>
                    </a:ext>
                  </a:extLst>
                </p:cNvPr>
                <p:cNvSpPr/>
                <p:nvPr/>
              </p:nvSpPr>
              <p:spPr>
                <a:xfrm rot="17527533">
                  <a:off x="3735702" y="2411888"/>
                  <a:ext cx="859467" cy="474237"/>
                </a:xfrm>
                <a:custGeom>
                  <a:avLst/>
                  <a:gdLst>
                    <a:gd name="connsiteX0" fmla="*/ 0 w 727068"/>
                    <a:gd name="connsiteY0" fmla="*/ 626782 h 626782"/>
                    <a:gd name="connsiteX1" fmla="*/ 363534 w 727068"/>
                    <a:gd name="connsiteY1" fmla="*/ 0 h 626782"/>
                    <a:gd name="connsiteX2" fmla="*/ 727068 w 727068"/>
                    <a:gd name="connsiteY2" fmla="*/ 626782 h 626782"/>
                    <a:gd name="connsiteX3" fmla="*/ 0 w 727068"/>
                    <a:gd name="connsiteY3" fmla="*/ 626782 h 626782"/>
                    <a:gd name="connsiteX0" fmla="*/ 0 w 727068"/>
                    <a:gd name="connsiteY0" fmla="*/ 474237 h 474237"/>
                    <a:gd name="connsiteX1" fmla="*/ 278227 w 727068"/>
                    <a:gd name="connsiteY1" fmla="*/ 0 h 474237"/>
                    <a:gd name="connsiteX2" fmla="*/ 727068 w 727068"/>
                    <a:gd name="connsiteY2" fmla="*/ 474237 h 474237"/>
                    <a:gd name="connsiteX3" fmla="*/ 0 w 727068"/>
                    <a:gd name="connsiteY3" fmla="*/ 474237 h 474237"/>
                    <a:gd name="connsiteX0" fmla="*/ 0 w 859467"/>
                    <a:gd name="connsiteY0" fmla="*/ 366009 h 474237"/>
                    <a:gd name="connsiteX1" fmla="*/ 410626 w 859467"/>
                    <a:gd name="connsiteY1" fmla="*/ 0 h 474237"/>
                    <a:gd name="connsiteX2" fmla="*/ 859467 w 859467"/>
                    <a:gd name="connsiteY2" fmla="*/ 474237 h 474237"/>
                    <a:gd name="connsiteX3" fmla="*/ 0 w 859467"/>
                    <a:gd name="connsiteY3" fmla="*/ 366009 h 474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59467" h="474237">
                      <a:moveTo>
                        <a:pt x="0" y="366009"/>
                      </a:moveTo>
                      <a:lnTo>
                        <a:pt x="410626" y="0"/>
                      </a:lnTo>
                      <a:lnTo>
                        <a:pt x="859467" y="474237"/>
                      </a:lnTo>
                      <a:lnTo>
                        <a:pt x="0" y="36600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D66A363D-A0B9-4C78-9516-CFEF78DF2530}"/>
                    </a:ext>
                  </a:extLst>
                </p:cNvPr>
                <p:cNvSpPr/>
                <p:nvPr/>
              </p:nvSpPr>
              <p:spPr>
                <a:xfrm>
                  <a:off x="4487575" y="2656049"/>
                  <a:ext cx="228600" cy="228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B888C1D-98D1-4A36-93DF-A8545C8A5715}"/>
                    </a:ext>
                  </a:extLst>
                </p:cNvPr>
                <p:cNvSpPr/>
                <p:nvPr/>
              </p:nvSpPr>
              <p:spPr>
                <a:xfrm>
                  <a:off x="5157877" y="2656049"/>
                  <a:ext cx="228600" cy="228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22C0902D-5619-4EC0-8F03-0D20B70A682D}"/>
                    </a:ext>
                  </a:extLst>
                </p:cNvPr>
                <p:cNvSpPr/>
                <p:nvPr/>
              </p:nvSpPr>
              <p:spPr>
                <a:xfrm>
                  <a:off x="4670364" y="2951578"/>
                  <a:ext cx="540252" cy="540164"/>
                </a:xfrm>
                <a:custGeom>
                  <a:avLst/>
                  <a:gdLst>
                    <a:gd name="connsiteX0" fmla="*/ 465241 w 914548"/>
                    <a:gd name="connsiteY0" fmla="*/ 0 h 914400"/>
                    <a:gd name="connsiteX1" fmla="*/ 914548 w 914548"/>
                    <a:gd name="connsiteY1" fmla="*/ 774667 h 914400"/>
                    <a:gd name="connsiteX2" fmla="*/ 842921 w 914548"/>
                    <a:gd name="connsiteY2" fmla="*/ 827074 h 914400"/>
                    <a:gd name="connsiteX3" fmla="*/ 720053 w 914548"/>
                    <a:gd name="connsiteY3" fmla="*/ 886215 h 914400"/>
                    <a:gd name="connsiteX4" fmla="*/ 617664 w 914548"/>
                    <a:gd name="connsiteY4" fmla="*/ 914400 h 914400"/>
                    <a:gd name="connsiteX5" fmla="*/ 259334 w 914548"/>
                    <a:gd name="connsiteY5" fmla="*/ 914400 h 914400"/>
                    <a:gd name="connsiteX6" fmla="*/ 156946 w 914548"/>
                    <a:gd name="connsiteY6" fmla="*/ 886215 h 914400"/>
                    <a:gd name="connsiteX7" fmla="*/ 34077 w 914548"/>
                    <a:gd name="connsiteY7" fmla="*/ 827074 h 914400"/>
                    <a:gd name="connsiteX8" fmla="*/ 0 w 914548"/>
                    <a:gd name="connsiteY8" fmla="*/ 802141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548" h="914400">
                      <a:moveTo>
                        <a:pt x="465241" y="0"/>
                      </a:moveTo>
                      <a:lnTo>
                        <a:pt x="914548" y="774667"/>
                      </a:lnTo>
                      <a:lnTo>
                        <a:pt x="842921" y="827074"/>
                      </a:lnTo>
                      <a:cubicBezTo>
                        <a:pt x="804439" y="850129"/>
                        <a:pt x="763322" y="869986"/>
                        <a:pt x="720053" y="886215"/>
                      </a:cubicBezTo>
                      <a:lnTo>
                        <a:pt x="617664" y="914400"/>
                      </a:lnTo>
                      <a:lnTo>
                        <a:pt x="259334" y="914400"/>
                      </a:lnTo>
                      <a:lnTo>
                        <a:pt x="156946" y="886215"/>
                      </a:lnTo>
                      <a:cubicBezTo>
                        <a:pt x="113677" y="869986"/>
                        <a:pt x="72559" y="850129"/>
                        <a:pt x="34077" y="827074"/>
                      </a:cubicBezTo>
                      <a:lnTo>
                        <a:pt x="0" y="802141"/>
                      </a:lnTo>
                      <a:close/>
                    </a:path>
                  </a:pathLst>
                </a:custGeom>
                <a:solidFill>
                  <a:srgbClr val="3B3838">
                    <a:alpha val="50196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AFCD2A69-2C2F-4D46-98AD-C28EB1C77072}"/>
                    </a:ext>
                  </a:extLst>
                </p:cNvPr>
                <p:cNvSpPr/>
                <p:nvPr/>
              </p:nvSpPr>
              <p:spPr>
                <a:xfrm flipV="1">
                  <a:off x="4868387" y="3066754"/>
                  <a:ext cx="139320" cy="139298"/>
                </a:xfrm>
                <a:custGeom>
                  <a:avLst/>
                  <a:gdLst>
                    <a:gd name="connsiteX0" fmla="*/ 465241 w 914548"/>
                    <a:gd name="connsiteY0" fmla="*/ 0 h 914400"/>
                    <a:gd name="connsiteX1" fmla="*/ 914548 w 914548"/>
                    <a:gd name="connsiteY1" fmla="*/ 774667 h 914400"/>
                    <a:gd name="connsiteX2" fmla="*/ 842921 w 914548"/>
                    <a:gd name="connsiteY2" fmla="*/ 827074 h 914400"/>
                    <a:gd name="connsiteX3" fmla="*/ 720053 w 914548"/>
                    <a:gd name="connsiteY3" fmla="*/ 886215 h 914400"/>
                    <a:gd name="connsiteX4" fmla="*/ 617664 w 914548"/>
                    <a:gd name="connsiteY4" fmla="*/ 914400 h 914400"/>
                    <a:gd name="connsiteX5" fmla="*/ 259334 w 914548"/>
                    <a:gd name="connsiteY5" fmla="*/ 914400 h 914400"/>
                    <a:gd name="connsiteX6" fmla="*/ 156946 w 914548"/>
                    <a:gd name="connsiteY6" fmla="*/ 886215 h 914400"/>
                    <a:gd name="connsiteX7" fmla="*/ 34077 w 914548"/>
                    <a:gd name="connsiteY7" fmla="*/ 827074 h 914400"/>
                    <a:gd name="connsiteX8" fmla="*/ 0 w 914548"/>
                    <a:gd name="connsiteY8" fmla="*/ 802141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548" h="914400">
                      <a:moveTo>
                        <a:pt x="465241" y="0"/>
                      </a:moveTo>
                      <a:lnTo>
                        <a:pt x="914548" y="774667"/>
                      </a:lnTo>
                      <a:lnTo>
                        <a:pt x="842921" y="827074"/>
                      </a:lnTo>
                      <a:cubicBezTo>
                        <a:pt x="804439" y="850129"/>
                        <a:pt x="763322" y="869986"/>
                        <a:pt x="720053" y="886215"/>
                      </a:cubicBezTo>
                      <a:lnTo>
                        <a:pt x="617664" y="914400"/>
                      </a:lnTo>
                      <a:lnTo>
                        <a:pt x="259334" y="914400"/>
                      </a:lnTo>
                      <a:lnTo>
                        <a:pt x="156946" y="886215"/>
                      </a:lnTo>
                      <a:cubicBezTo>
                        <a:pt x="113677" y="869986"/>
                        <a:pt x="72559" y="850129"/>
                        <a:pt x="34077" y="827074"/>
                      </a:cubicBezTo>
                      <a:lnTo>
                        <a:pt x="0" y="802141"/>
                      </a:lnTo>
                      <a:close/>
                    </a:path>
                  </a:pathLst>
                </a:custGeom>
                <a:solidFill>
                  <a:srgbClr val="3B3838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BC2ABED1-A355-4A9F-B0B9-86B122C75E12}"/>
                    </a:ext>
                  </a:extLst>
                </p:cNvPr>
                <p:cNvSpPr/>
                <p:nvPr/>
              </p:nvSpPr>
              <p:spPr>
                <a:xfrm>
                  <a:off x="4834523" y="3291415"/>
                  <a:ext cx="207048" cy="207014"/>
                </a:xfrm>
                <a:custGeom>
                  <a:avLst/>
                  <a:gdLst>
                    <a:gd name="connsiteX0" fmla="*/ 465241 w 914548"/>
                    <a:gd name="connsiteY0" fmla="*/ 0 h 914400"/>
                    <a:gd name="connsiteX1" fmla="*/ 914548 w 914548"/>
                    <a:gd name="connsiteY1" fmla="*/ 774667 h 914400"/>
                    <a:gd name="connsiteX2" fmla="*/ 842921 w 914548"/>
                    <a:gd name="connsiteY2" fmla="*/ 827074 h 914400"/>
                    <a:gd name="connsiteX3" fmla="*/ 720053 w 914548"/>
                    <a:gd name="connsiteY3" fmla="*/ 886215 h 914400"/>
                    <a:gd name="connsiteX4" fmla="*/ 617664 w 914548"/>
                    <a:gd name="connsiteY4" fmla="*/ 914400 h 914400"/>
                    <a:gd name="connsiteX5" fmla="*/ 259334 w 914548"/>
                    <a:gd name="connsiteY5" fmla="*/ 914400 h 914400"/>
                    <a:gd name="connsiteX6" fmla="*/ 156946 w 914548"/>
                    <a:gd name="connsiteY6" fmla="*/ 886215 h 914400"/>
                    <a:gd name="connsiteX7" fmla="*/ 34077 w 914548"/>
                    <a:gd name="connsiteY7" fmla="*/ 827074 h 914400"/>
                    <a:gd name="connsiteX8" fmla="*/ 0 w 914548"/>
                    <a:gd name="connsiteY8" fmla="*/ 802141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548" h="914400">
                      <a:moveTo>
                        <a:pt x="465241" y="0"/>
                      </a:moveTo>
                      <a:lnTo>
                        <a:pt x="914548" y="774667"/>
                      </a:lnTo>
                      <a:lnTo>
                        <a:pt x="842921" y="827074"/>
                      </a:lnTo>
                      <a:cubicBezTo>
                        <a:pt x="804439" y="850129"/>
                        <a:pt x="763322" y="869986"/>
                        <a:pt x="720053" y="886215"/>
                      </a:cubicBezTo>
                      <a:lnTo>
                        <a:pt x="617664" y="914400"/>
                      </a:lnTo>
                      <a:lnTo>
                        <a:pt x="259334" y="914400"/>
                      </a:lnTo>
                      <a:lnTo>
                        <a:pt x="156946" y="886215"/>
                      </a:lnTo>
                      <a:cubicBezTo>
                        <a:pt x="113677" y="869986"/>
                        <a:pt x="72559" y="850129"/>
                        <a:pt x="34077" y="827074"/>
                      </a:cubicBezTo>
                      <a:lnTo>
                        <a:pt x="0" y="8021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4A419101-3826-4DEB-BB3D-CD66705F5FEE}"/>
                  </a:ext>
                </a:extLst>
              </p:cNvPr>
              <p:cNvSpPr/>
              <p:nvPr/>
            </p:nvSpPr>
            <p:spPr>
              <a:xfrm flipH="1">
                <a:off x="4623955" y="2727374"/>
                <a:ext cx="72702" cy="727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7DAD603-7498-4368-9EF3-866E545ECA1D}"/>
                  </a:ext>
                </a:extLst>
              </p:cNvPr>
              <p:cNvSpPr/>
              <p:nvPr/>
            </p:nvSpPr>
            <p:spPr>
              <a:xfrm flipH="1">
                <a:off x="5177238" y="2727374"/>
                <a:ext cx="72702" cy="727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Isosceles Triangle 4">
              <a:extLst>
                <a:ext uri="{FF2B5EF4-FFF2-40B4-BE49-F238E27FC236}">
                  <a16:creationId xmlns:a16="http://schemas.microsoft.com/office/drawing/2014/main" id="{DD029BC1-934F-4DAC-8958-DD76668A1A70}"/>
                </a:ext>
              </a:extLst>
            </p:cNvPr>
            <p:cNvSpPr/>
            <p:nvPr/>
          </p:nvSpPr>
          <p:spPr>
            <a:xfrm rot="4072467" flipH="1">
              <a:off x="5285811" y="2411889"/>
              <a:ext cx="859467" cy="474237"/>
            </a:xfrm>
            <a:custGeom>
              <a:avLst/>
              <a:gdLst>
                <a:gd name="connsiteX0" fmla="*/ 0 w 727068"/>
                <a:gd name="connsiteY0" fmla="*/ 626782 h 626782"/>
                <a:gd name="connsiteX1" fmla="*/ 363534 w 727068"/>
                <a:gd name="connsiteY1" fmla="*/ 0 h 626782"/>
                <a:gd name="connsiteX2" fmla="*/ 727068 w 727068"/>
                <a:gd name="connsiteY2" fmla="*/ 626782 h 626782"/>
                <a:gd name="connsiteX3" fmla="*/ 0 w 727068"/>
                <a:gd name="connsiteY3" fmla="*/ 626782 h 626782"/>
                <a:gd name="connsiteX0" fmla="*/ 0 w 727068"/>
                <a:gd name="connsiteY0" fmla="*/ 474237 h 474237"/>
                <a:gd name="connsiteX1" fmla="*/ 278227 w 727068"/>
                <a:gd name="connsiteY1" fmla="*/ 0 h 474237"/>
                <a:gd name="connsiteX2" fmla="*/ 727068 w 727068"/>
                <a:gd name="connsiteY2" fmla="*/ 474237 h 474237"/>
                <a:gd name="connsiteX3" fmla="*/ 0 w 727068"/>
                <a:gd name="connsiteY3" fmla="*/ 474237 h 474237"/>
                <a:gd name="connsiteX0" fmla="*/ 0 w 859467"/>
                <a:gd name="connsiteY0" fmla="*/ 366009 h 474237"/>
                <a:gd name="connsiteX1" fmla="*/ 410626 w 859467"/>
                <a:gd name="connsiteY1" fmla="*/ 0 h 474237"/>
                <a:gd name="connsiteX2" fmla="*/ 859467 w 859467"/>
                <a:gd name="connsiteY2" fmla="*/ 474237 h 474237"/>
                <a:gd name="connsiteX3" fmla="*/ 0 w 859467"/>
                <a:gd name="connsiteY3" fmla="*/ 366009 h 4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9467" h="474237">
                  <a:moveTo>
                    <a:pt x="0" y="366009"/>
                  </a:moveTo>
                  <a:lnTo>
                    <a:pt x="410626" y="0"/>
                  </a:lnTo>
                  <a:lnTo>
                    <a:pt x="859467" y="474237"/>
                  </a:lnTo>
                  <a:lnTo>
                    <a:pt x="0" y="3660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286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840000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decel="5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600000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1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4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1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0.61953 0 " pathEditMode="relative" rAng="0" ptsTypes="AA">
                                      <p:cBhvr>
                                        <p:cTn id="22" dur="1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42</Words>
  <Application>Microsoft Office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88</cp:revision>
  <dcterms:created xsi:type="dcterms:W3CDTF">2017-05-10T01:08:01Z</dcterms:created>
  <dcterms:modified xsi:type="dcterms:W3CDTF">2020-12-25T04:46:57Z</dcterms:modified>
</cp:coreProperties>
</file>