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1" autoAdjust="0"/>
    <p:restoredTop sz="94660"/>
  </p:normalViewPr>
  <p:slideViewPr>
    <p:cSldViewPr snapToGrid="0">
      <p:cViewPr>
        <p:scale>
          <a:sx n="33" d="100"/>
          <a:sy n="33" d="100"/>
        </p:scale>
        <p:origin x="1286" y="1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2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0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1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88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6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01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14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6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9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01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6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B8481-72FC-47FA-B890-F7E7B0F80CED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4F6E3-ECF4-4486-9B38-DE000B585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4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hite Small Snow"/>
          <p:cNvSpPr/>
          <p:nvPr/>
        </p:nvSpPr>
        <p:spPr>
          <a:xfrm>
            <a:off x="2348025" y="-41853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White Small Snow"/>
          <p:cNvSpPr/>
          <p:nvPr/>
        </p:nvSpPr>
        <p:spPr>
          <a:xfrm>
            <a:off x="2500425" y="-26613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White Small Snow"/>
          <p:cNvSpPr/>
          <p:nvPr/>
        </p:nvSpPr>
        <p:spPr>
          <a:xfrm>
            <a:off x="2897300" y="-349954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White Small Snow"/>
          <p:cNvSpPr/>
          <p:nvPr/>
        </p:nvSpPr>
        <p:spPr>
          <a:xfrm>
            <a:off x="2783000" y="-50108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White Small Snow"/>
          <p:cNvSpPr/>
          <p:nvPr/>
        </p:nvSpPr>
        <p:spPr>
          <a:xfrm>
            <a:off x="3421175" y="-27763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White Small Snow"/>
          <p:cNvSpPr/>
          <p:nvPr/>
        </p:nvSpPr>
        <p:spPr>
          <a:xfrm>
            <a:off x="3144950" y="-395673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White Small Snow"/>
          <p:cNvSpPr/>
          <p:nvPr/>
        </p:nvSpPr>
        <p:spPr>
          <a:xfrm>
            <a:off x="3669256" y="-327095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hite Small Snow"/>
          <p:cNvSpPr/>
          <p:nvPr/>
        </p:nvSpPr>
        <p:spPr>
          <a:xfrm>
            <a:off x="3872025" y="-23191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White Small Snow"/>
          <p:cNvSpPr/>
          <p:nvPr/>
        </p:nvSpPr>
        <p:spPr>
          <a:xfrm>
            <a:off x="2049575" y="-237694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White Small Snow"/>
          <p:cNvSpPr/>
          <p:nvPr/>
        </p:nvSpPr>
        <p:spPr>
          <a:xfrm>
            <a:off x="4142965" y="-24919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White Small Snow"/>
          <p:cNvSpPr/>
          <p:nvPr/>
        </p:nvSpPr>
        <p:spPr>
          <a:xfrm>
            <a:off x="4322875" y="-21003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White Small Snow"/>
          <p:cNvSpPr/>
          <p:nvPr/>
        </p:nvSpPr>
        <p:spPr>
          <a:xfrm>
            <a:off x="4968081" y="-174695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ight Blue Snow"/>
          <p:cNvSpPr/>
          <p:nvPr/>
        </p:nvSpPr>
        <p:spPr>
          <a:xfrm>
            <a:off x="4479131" y="-523942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ght Blue Snow"/>
          <p:cNvSpPr/>
          <p:nvPr/>
        </p:nvSpPr>
        <p:spPr>
          <a:xfrm>
            <a:off x="4968081" y="-518296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ight Blue Snow"/>
          <p:cNvSpPr/>
          <p:nvPr/>
        </p:nvSpPr>
        <p:spPr>
          <a:xfrm>
            <a:off x="3494881" y="-569661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ght Blue Snow"/>
          <p:cNvSpPr/>
          <p:nvPr/>
        </p:nvSpPr>
        <p:spPr>
          <a:xfrm>
            <a:off x="3647281" y="-417261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ight Blue Snow"/>
          <p:cNvSpPr/>
          <p:nvPr/>
        </p:nvSpPr>
        <p:spPr>
          <a:xfrm>
            <a:off x="3929221" y="-505663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ight Blue Snow"/>
          <p:cNvSpPr/>
          <p:nvPr/>
        </p:nvSpPr>
        <p:spPr>
          <a:xfrm>
            <a:off x="5742781" y="-399092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ight Blue Snow"/>
          <p:cNvSpPr/>
          <p:nvPr/>
        </p:nvSpPr>
        <p:spPr>
          <a:xfrm>
            <a:off x="3799681" y="-264861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ight Blue Snow"/>
          <p:cNvSpPr/>
          <p:nvPr/>
        </p:nvSpPr>
        <p:spPr>
          <a:xfrm>
            <a:off x="5895181" y="-246692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ght Blue Snow"/>
          <p:cNvSpPr/>
          <p:nvPr/>
        </p:nvSpPr>
        <p:spPr>
          <a:xfrm>
            <a:off x="5449412" y="-372814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ight Blue Snow"/>
          <p:cNvSpPr/>
          <p:nvPr/>
        </p:nvSpPr>
        <p:spPr>
          <a:xfrm>
            <a:off x="5601812" y="-220414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Big White Snow"/>
          <p:cNvSpPr/>
          <p:nvPr/>
        </p:nvSpPr>
        <p:spPr>
          <a:xfrm>
            <a:off x="8409781" y="-871194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Big White Snow"/>
          <p:cNvSpPr/>
          <p:nvPr/>
        </p:nvSpPr>
        <p:spPr>
          <a:xfrm>
            <a:off x="4275931" y="-921200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Big White Snow"/>
          <p:cNvSpPr/>
          <p:nvPr/>
        </p:nvSpPr>
        <p:spPr>
          <a:xfrm>
            <a:off x="3961606" y="-289825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ig White Snow"/>
          <p:cNvSpPr/>
          <p:nvPr/>
        </p:nvSpPr>
        <p:spPr>
          <a:xfrm>
            <a:off x="3028156" y="-642594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ig White Snow"/>
          <p:cNvSpPr/>
          <p:nvPr/>
        </p:nvSpPr>
        <p:spPr>
          <a:xfrm>
            <a:off x="9362281" y="-542582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Big White Snow"/>
          <p:cNvSpPr/>
          <p:nvPr/>
        </p:nvSpPr>
        <p:spPr>
          <a:xfrm>
            <a:off x="5733256" y="-189813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ig White Snow"/>
          <p:cNvSpPr/>
          <p:nvPr/>
        </p:nvSpPr>
        <p:spPr>
          <a:xfrm>
            <a:off x="6315312" y="-677969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Big White Snow"/>
          <p:cNvSpPr/>
          <p:nvPr/>
        </p:nvSpPr>
        <p:spPr>
          <a:xfrm>
            <a:off x="7381081" y="-692600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White Small Snow">
            <a:extLst>
              <a:ext uri="{FF2B5EF4-FFF2-40B4-BE49-F238E27FC236}">
                <a16:creationId xmlns:a16="http://schemas.microsoft.com/office/drawing/2014/main" id="{E92DC0F1-6A71-493A-80D2-755D6D4CD0F8}"/>
              </a:ext>
            </a:extLst>
          </p:cNvPr>
          <p:cNvSpPr/>
          <p:nvPr/>
        </p:nvSpPr>
        <p:spPr>
          <a:xfrm>
            <a:off x="-655413" y="-520706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White Small Snow">
            <a:extLst>
              <a:ext uri="{FF2B5EF4-FFF2-40B4-BE49-F238E27FC236}">
                <a16:creationId xmlns:a16="http://schemas.microsoft.com/office/drawing/2014/main" id="{37454881-B15C-4646-8451-3F5560264B15}"/>
              </a:ext>
            </a:extLst>
          </p:cNvPr>
          <p:cNvSpPr/>
          <p:nvPr/>
        </p:nvSpPr>
        <p:spPr>
          <a:xfrm>
            <a:off x="-503013" y="-368306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White Small Snow">
            <a:extLst>
              <a:ext uri="{FF2B5EF4-FFF2-40B4-BE49-F238E27FC236}">
                <a16:creationId xmlns:a16="http://schemas.microsoft.com/office/drawing/2014/main" id="{6553FD06-BAD3-4F2D-B298-4D363F3FEE4C}"/>
              </a:ext>
            </a:extLst>
          </p:cNvPr>
          <p:cNvSpPr/>
          <p:nvPr/>
        </p:nvSpPr>
        <p:spPr>
          <a:xfrm>
            <a:off x="-106138" y="-45212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White Small Snow">
            <a:extLst>
              <a:ext uri="{FF2B5EF4-FFF2-40B4-BE49-F238E27FC236}">
                <a16:creationId xmlns:a16="http://schemas.microsoft.com/office/drawing/2014/main" id="{4034AA9A-A21D-4018-8944-2B7F97825729}"/>
              </a:ext>
            </a:extLst>
          </p:cNvPr>
          <p:cNvSpPr/>
          <p:nvPr/>
        </p:nvSpPr>
        <p:spPr>
          <a:xfrm>
            <a:off x="-220438" y="-603256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White Small Snow">
            <a:extLst>
              <a:ext uri="{FF2B5EF4-FFF2-40B4-BE49-F238E27FC236}">
                <a16:creationId xmlns:a16="http://schemas.microsoft.com/office/drawing/2014/main" id="{A6F35874-F9D6-4F92-8D56-F00A4AAB9380}"/>
              </a:ext>
            </a:extLst>
          </p:cNvPr>
          <p:cNvSpPr/>
          <p:nvPr/>
        </p:nvSpPr>
        <p:spPr>
          <a:xfrm>
            <a:off x="417737" y="-379804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White Small Snow">
            <a:extLst>
              <a:ext uri="{FF2B5EF4-FFF2-40B4-BE49-F238E27FC236}">
                <a16:creationId xmlns:a16="http://schemas.microsoft.com/office/drawing/2014/main" id="{DCC7C917-B136-4B5D-8C97-72D5D60D2DC3}"/>
              </a:ext>
            </a:extLst>
          </p:cNvPr>
          <p:cNvSpPr/>
          <p:nvPr/>
        </p:nvSpPr>
        <p:spPr>
          <a:xfrm>
            <a:off x="141512" y="-49784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White Small Snow">
            <a:extLst>
              <a:ext uri="{FF2B5EF4-FFF2-40B4-BE49-F238E27FC236}">
                <a16:creationId xmlns:a16="http://schemas.microsoft.com/office/drawing/2014/main" id="{E00F46A9-C33B-46A9-BA80-15B2AE9A7F0F}"/>
              </a:ext>
            </a:extLst>
          </p:cNvPr>
          <p:cNvSpPr/>
          <p:nvPr/>
        </p:nvSpPr>
        <p:spPr>
          <a:xfrm>
            <a:off x="665818" y="-42926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White Small Snow">
            <a:extLst>
              <a:ext uri="{FF2B5EF4-FFF2-40B4-BE49-F238E27FC236}">
                <a16:creationId xmlns:a16="http://schemas.microsoft.com/office/drawing/2014/main" id="{1593324D-0D2E-4738-AD08-F5516535E188}"/>
              </a:ext>
            </a:extLst>
          </p:cNvPr>
          <p:cNvSpPr/>
          <p:nvPr/>
        </p:nvSpPr>
        <p:spPr>
          <a:xfrm>
            <a:off x="868587" y="-334085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White Small Snow">
            <a:extLst>
              <a:ext uri="{FF2B5EF4-FFF2-40B4-BE49-F238E27FC236}">
                <a16:creationId xmlns:a16="http://schemas.microsoft.com/office/drawing/2014/main" id="{AC0F292F-E8B1-491D-A5AE-F1DBE6FD8B77}"/>
              </a:ext>
            </a:extLst>
          </p:cNvPr>
          <p:cNvSpPr/>
          <p:nvPr/>
        </p:nvSpPr>
        <p:spPr>
          <a:xfrm>
            <a:off x="-953863" y="-33986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White Small Snow">
            <a:extLst>
              <a:ext uri="{FF2B5EF4-FFF2-40B4-BE49-F238E27FC236}">
                <a16:creationId xmlns:a16="http://schemas.microsoft.com/office/drawing/2014/main" id="{1D4C4896-FAC9-4660-B904-98D2B15838AE}"/>
              </a:ext>
            </a:extLst>
          </p:cNvPr>
          <p:cNvSpPr/>
          <p:nvPr/>
        </p:nvSpPr>
        <p:spPr>
          <a:xfrm>
            <a:off x="1139527" y="-351366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White Small Snow">
            <a:extLst>
              <a:ext uri="{FF2B5EF4-FFF2-40B4-BE49-F238E27FC236}">
                <a16:creationId xmlns:a16="http://schemas.microsoft.com/office/drawing/2014/main" id="{83EB9BE3-A6B3-4B79-8E92-58C2C4F154F3}"/>
              </a:ext>
            </a:extLst>
          </p:cNvPr>
          <p:cNvSpPr/>
          <p:nvPr/>
        </p:nvSpPr>
        <p:spPr>
          <a:xfrm>
            <a:off x="1319437" y="-31221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White Small Snow">
            <a:extLst>
              <a:ext uri="{FF2B5EF4-FFF2-40B4-BE49-F238E27FC236}">
                <a16:creationId xmlns:a16="http://schemas.microsoft.com/office/drawing/2014/main" id="{9FC37E8C-E501-40B4-8E63-1464D22CC08B}"/>
              </a:ext>
            </a:extLst>
          </p:cNvPr>
          <p:cNvSpPr/>
          <p:nvPr/>
        </p:nvSpPr>
        <p:spPr>
          <a:xfrm>
            <a:off x="1964643" y="-27686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ight Blue Snow">
            <a:extLst>
              <a:ext uri="{FF2B5EF4-FFF2-40B4-BE49-F238E27FC236}">
                <a16:creationId xmlns:a16="http://schemas.microsoft.com/office/drawing/2014/main" id="{1977F22D-94BC-42A8-A5B0-89D82BD2FF83}"/>
              </a:ext>
            </a:extLst>
          </p:cNvPr>
          <p:cNvSpPr/>
          <p:nvPr/>
        </p:nvSpPr>
        <p:spPr>
          <a:xfrm>
            <a:off x="1475693" y="-626116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ight Blue Snow">
            <a:extLst>
              <a:ext uri="{FF2B5EF4-FFF2-40B4-BE49-F238E27FC236}">
                <a16:creationId xmlns:a16="http://schemas.microsoft.com/office/drawing/2014/main" id="{64EFD811-4836-45AE-8C63-E76FD013ED2A}"/>
              </a:ext>
            </a:extLst>
          </p:cNvPr>
          <p:cNvSpPr/>
          <p:nvPr/>
        </p:nvSpPr>
        <p:spPr>
          <a:xfrm>
            <a:off x="1964643" y="-620470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ight Blue Snow">
            <a:extLst>
              <a:ext uri="{FF2B5EF4-FFF2-40B4-BE49-F238E27FC236}">
                <a16:creationId xmlns:a16="http://schemas.microsoft.com/office/drawing/2014/main" id="{A14B16DB-5D05-4707-AD53-EE789A5DE5D8}"/>
              </a:ext>
            </a:extLst>
          </p:cNvPr>
          <p:cNvSpPr/>
          <p:nvPr/>
        </p:nvSpPr>
        <p:spPr>
          <a:xfrm>
            <a:off x="491443" y="-671835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Light Blue Snow">
            <a:extLst>
              <a:ext uri="{FF2B5EF4-FFF2-40B4-BE49-F238E27FC236}">
                <a16:creationId xmlns:a16="http://schemas.microsoft.com/office/drawing/2014/main" id="{A802196B-ABBD-4A81-9677-7CCBC50142F4}"/>
              </a:ext>
            </a:extLst>
          </p:cNvPr>
          <p:cNvSpPr/>
          <p:nvPr/>
        </p:nvSpPr>
        <p:spPr>
          <a:xfrm>
            <a:off x="643843" y="-519435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Light Blue Snow">
            <a:extLst>
              <a:ext uri="{FF2B5EF4-FFF2-40B4-BE49-F238E27FC236}">
                <a16:creationId xmlns:a16="http://schemas.microsoft.com/office/drawing/2014/main" id="{2E5F87F9-C6A7-425B-85E3-88C68FBC1432}"/>
              </a:ext>
            </a:extLst>
          </p:cNvPr>
          <p:cNvSpPr/>
          <p:nvPr/>
        </p:nvSpPr>
        <p:spPr>
          <a:xfrm>
            <a:off x="925783" y="-607837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ight Blue Snow">
            <a:extLst>
              <a:ext uri="{FF2B5EF4-FFF2-40B4-BE49-F238E27FC236}">
                <a16:creationId xmlns:a16="http://schemas.microsoft.com/office/drawing/2014/main" id="{A2F54301-834B-4614-BCF1-5EF38CE44AA3}"/>
              </a:ext>
            </a:extLst>
          </p:cNvPr>
          <p:cNvSpPr/>
          <p:nvPr/>
        </p:nvSpPr>
        <p:spPr>
          <a:xfrm>
            <a:off x="2739343" y="-501266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ight Blue Snow">
            <a:extLst>
              <a:ext uri="{FF2B5EF4-FFF2-40B4-BE49-F238E27FC236}">
                <a16:creationId xmlns:a16="http://schemas.microsoft.com/office/drawing/2014/main" id="{A1A9D136-5410-49F1-A010-B5416105291D}"/>
              </a:ext>
            </a:extLst>
          </p:cNvPr>
          <p:cNvSpPr/>
          <p:nvPr/>
        </p:nvSpPr>
        <p:spPr>
          <a:xfrm>
            <a:off x="796243" y="-367035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Light Blue Snow">
            <a:extLst>
              <a:ext uri="{FF2B5EF4-FFF2-40B4-BE49-F238E27FC236}">
                <a16:creationId xmlns:a16="http://schemas.microsoft.com/office/drawing/2014/main" id="{B6AF293A-313B-40A7-B5CA-56287FC33474}"/>
              </a:ext>
            </a:extLst>
          </p:cNvPr>
          <p:cNvSpPr/>
          <p:nvPr/>
        </p:nvSpPr>
        <p:spPr>
          <a:xfrm>
            <a:off x="2891743" y="-348866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ght Blue Snow">
            <a:extLst>
              <a:ext uri="{FF2B5EF4-FFF2-40B4-BE49-F238E27FC236}">
                <a16:creationId xmlns:a16="http://schemas.microsoft.com/office/drawing/2014/main" id="{34A35738-F605-4F21-A383-803ED99A885F}"/>
              </a:ext>
            </a:extLst>
          </p:cNvPr>
          <p:cNvSpPr/>
          <p:nvPr/>
        </p:nvSpPr>
        <p:spPr>
          <a:xfrm>
            <a:off x="2445974" y="-474988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Light Blue Snow">
            <a:extLst>
              <a:ext uri="{FF2B5EF4-FFF2-40B4-BE49-F238E27FC236}">
                <a16:creationId xmlns:a16="http://schemas.microsoft.com/office/drawing/2014/main" id="{7EB4CC76-FA4F-4A46-B89E-7A3A98D0474C}"/>
              </a:ext>
            </a:extLst>
          </p:cNvPr>
          <p:cNvSpPr/>
          <p:nvPr/>
        </p:nvSpPr>
        <p:spPr>
          <a:xfrm>
            <a:off x="2598374" y="-322588"/>
            <a:ext cx="45719" cy="4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Big White Snow">
            <a:extLst>
              <a:ext uri="{FF2B5EF4-FFF2-40B4-BE49-F238E27FC236}">
                <a16:creationId xmlns:a16="http://schemas.microsoft.com/office/drawing/2014/main" id="{25CA05D2-50CB-4732-9AA0-06A446A97F4E}"/>
              </a:ext>
            </a:extLst>
          </p:cNvPr>
          <p:cNvSpPr/>
          <p:nvPr/>
        </p:nvSpPr>
        <p:spPr>
          <a:xfrm>
            <a:off x="5406343" y="-973368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Big White Snow">
            <a:extLst>
              <a:ext uri="{FF2B5EF4-FFF2-40B4-BE49-F238E27FC236}">
                <a16:creationId xmlns:a16="http://schemas.microsoft.com/office/drawing/2014/main" id="{C00647F3-9C5E-4F1A-8186-400F2D6AB10A}"/>
              </a:ext>
            </a:extLst>
          </p:cNvPr>
          <p:cNvSpPr/>
          <p:nvPr/>
        </p:nvSpPr>
        <p:spPr>
          <a:xfrm>
            <a:off x="1272493" y="-1023374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Big White Snow">
            <a:extLst>
              <a:ext uri="{FF2B5EF4-FFF2-40B4-BE49-F238E27FC236}">
                <a16:creationId xmlns:a16="http://schemas.microsoft.com/office/drawing/2014/main" id="{AC14F102-5769-4779-954B-7F668F20F554}"/>
              </a:ext>
            </a:extLst>
          </p:cNvPr>
          <p:cNvSpPr/>
          <p:nvPr/>
        </p:nvSpPr>
        <p:spPr>
          <a:xfrm>
            <a:off x="958168" y="-391999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Big White Snow">
            <a:extLst>
              <a:ext uri="{FF2B5EF4-FFF2-40B4-BE49-F238E27FC236}">
                <a16:creationId xmlns:a16="http://schemas.microsoft.com/office/drawing/2014/main" id="{C397028C-0404-438F-9DA6-42FFFA6D1638}"/>
              </a:ext>
            </a:extLst>
          </p:cNvPr>
          <p:cNvSpPr/>
          <p:nvPr/>
        </p:nvSpPr>
        <p:spPr>
          <a:xfrm>
            <a:off x="24718" y="-744768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Big White Snow">
            <a:extLst>
              <a:ext uri="{FF2B5EF4-FFF2-40B4-BE49-F238E27FC236}">
                <a16:creationId xmlns:a16="http://schemas.microsoft.com/office/drawing/2014/main" id="{7113FB67-DBDD-4F66-9B39-0298459BCA4D}"/>
              </a:ext>
            </a:extLst>
          </p:cNvPr>
          <p:cNvSpPr/>
          <p:nvPr/>
        </p:nvSpPr>
        <p:spPr>
          <a:xfrm>
            <a:off x="6358843" y="-644756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Big White Snow">
            <a:extLst>
              <a:ext uri="{FF2B5EF4-FFF2-40B4-BE49-F238E27FC236}">
                <a16:creationId xmlns:a16="http://schemas.microsoft.com/office/drawing/2014/main" id="{77B57746-8FFB-47BC-8099-518A413371B2}"/>
              </a:ext>
            </a:extLst>
          </p:cNvPr>
          <p:cNvSpPr/>
          <p:nvPr/>
        </p:nvSpPr>
        <p:spPr>
          <a:xfrm>
            <a:off x="2729818" y="-291987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Big White Snow">
            <a:extLst>
              <a:ext uri="{FF2B5EF4-FFF2-40B4-BE49-F238E27FC236}">
                <a16:creationId xmlns:a16="http://schemas.microsoft.com/office/drawing/2014/main" id="{ED2DC31D-F353-4CAC-B506-2F62BB2A7B9B}"/>
              </a:ext>
            </a:extLst>
          </p:cNvPr>
          <p:cNvSpPr/>
          <p:nvPr/>
        </p:nvSpPr>
        <p:spPr>
          <a:xfrm>
            <a:off x="3311874" y="-780143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Big White Snow">
            <a:extLst>
              <a:ext uri="{FF2B5EF4-FFF2-40B4-BE49-F238E27FC236}">
                <a16:creationId xmlns:a16="http://schemas.microsoft.com/office/drawing/2014/main" id="{D7F32001-20FD-44FE-881A-67BC28AC86F4}"/>
              </a:ext>
            </a:extLst>
          </p:cNvPr>
          <p:cNvSpPr/>
          <p:nvPr/>
        </p:nvSpPr>
        <p:spPr>
          <a:xfrm>
            <a:off x="4377643" y="-794774"/>
            <a:ext cx="98901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8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11111E-6 L 0.95091 0.94931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539" y="4745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04167E-6 -3.33333E-6 L 0.2431 1.21875 " pathEditMode="relative" rAng="0" ptsTypes="AA">
                                      <p:cBhvr>
                                        <p:cTn id="8" dur="1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48" y="6092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125E-6 -4.81481E-6 L 0.97149 0.32269 " pathEditMode="relative" rAng="0" ptsTypes="AA">
                                      <p:cBhvr>
                                        <p:cTn id="10" dur="1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568" y="1613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repeatCount="indefinite" accel="50000" decel="5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1.875E-6 -4.07407E-6 L 1.01367 1.00857 " pathEditMode="relative" rAng="0" ptsTypes="AA">
                                      <p:cBhvr>
                                        <p:cTn id="12" dur="10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77" y="5041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9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875E-6 -2.96296E-6 L 0.38633 1.20648 " pathEditMode="relative" rAng="0" ptsTypes="AA">
                                      <p:cBhvr>
                                        <p:cTn id="14" dur="1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10" y="60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9" presetClass="path" presetSubtype="0" repeatCount="indefinite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4.375E-6 -3.33333E-6 L 0.70117 1.17639 " pathEditMode="relative" rAng="0" ptsTypes="AA">
                                      <p:cBhvr>
                                        <p:cTn id="16" dur="1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52" y="5881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9" presetClass="path" presetSubtype="0" repeatCount="indefinite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375E-6 2.96296E-6 L 0.91915 1.21643 " pathEditMode="relative" rAng="0" ptsTypes="AA">
                                      <p:cBhvr>
                                        <p:cTn id="18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951" y="6081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9" presetClass="path" presetSubtype="0" repeatCount="indefinite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04167E-6 4.07407E-6 L 0.78932 1.14421 " pathEditMode="relative" rAng="0" ptsTypes="AA">
                                      <p:cBhvr>
                                        <p:cTn id="20" dur="1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66" y="5719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9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875E-6 -6.93889E-18 L -0.11679 1.19236 " pathEditMode="relative" rAng="0" ptsTypes="AA">
                                      <p:cBhvr>
                                        <p:cTn id="22" dur="9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5960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9" presetClass="path" presetSubtype="0" repeatCount="indefinite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33333E-6 3.7037E-7 L 0.96146 0.7662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73" y="3831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9" presetClass="path" presetSubtype="0" repeatCount="indefinite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2.08333E-7 4.81481E-6 L 0.9405 0.68564 " pathEditMode="relative" rAng="0" ptsTypes="AA">
                                      <p:cBhvr>
                                        <p:cTn id="26" dur="1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8" y="3428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9" presetClass="path" presetSubtype="0" repeatCount="indefinite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1.875E-6 -2.59259E-6 L 0.56446 1.2456 " pathEditMode="relative" rAng="0" ptsTypes="AA">
                                      <p:cBhvr>
                                        <p:cTn id="28" dur="12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16" y="6226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9" presetClass="path" presetSubtype="0" accel="50000" decel="5000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6.25E-7 -3.33333E-6 L 0.22396 1.1176 " pathEditMode="relative" rAng="0" ptsTypes="AA">
                                      <p:cBhvr>
                                        <p:cTn id="30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98" y="5588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repeatCount="indefinite" autoRev="1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decel="5000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animMotion origin="layout" path="M -4.79167E-6 2.22222E-6 L 0.05678 1.14398 " pathEditMode="relative" rAng="0" ptsTypes="AA">
                                      <p:cBhvr>
                                        <p:cTn id="34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9" y="5719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repeatCount="indefinite" autoRev="1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49" presetClass="path" presetSubtype="0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1.45833E-6 -3.7037E-7 L 0.89597 0.97685 " pathEditMode="relative" rAng="0" ptsTypes="AA">
                                      <p:cBhvr>
                                        <p:cTn id="38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2" y="4884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9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1.45833E-6 -2.59259E-6 L 0.7819 1.05741 " pathEditMode="relative" rAng="0" ptsTypes="AA">
                                      <p:cBhvr>
                                        <p:cTn id="42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89" y="5287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" presetClass="emph" presetSubtype="0" repeatCount="indefinite" autoRev="1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49" presetClass="path" presetSubtype="0" accel="50000" decel="50000" fill="hold" grpId="0" nodeType="withEffect">
                                  <p:stCondLst>
                                    <p:cond delay="11600"/>
                                  </p:stCondLst>
                                  <p:childTnLst>
                                    <p:animMotion origin="layout" path="M -0.00261 -0.02546 L 0.7664 0.4294 " pathEditMode="relative" rAng="0" ptsTypes="AA">
                                      <p:cBhvr>
                                        <p:cTn id="46" dur="1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51" y="2273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utoRev="1" fill="hold" grpId="1" nodeType="withEffect">
                                  <p:stCondLst>
                                    <p:cond delay="1150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49" presetClass="path" presetSubtype="0" accel="50000" decel="5000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3.54167E-6 1.11111E-6 L 0.56315 0.61042 " pathEditMode="relative" rAng="0" ptsTypes="AA">
                                      <p:cBhvr>
                                        <p:cTn id="50" dur="1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51" y="3050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" presetClass="emph" presetSubtype="0" repeatCount="indefinite" autoRev="1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9" presetClass="path" presetSubtype="0" accel="50000" decel="50000" fill="hold" grpId="0" nodeType="withEffect">
                                  <p:stCondLst>
                                    <p:cond delay="12900"/>
                                  </p:stCondLst>
                                  <p:childTnLst>
                                    <p:animMotion origin="layout" path="M -1.45833E-6 -4.81481E-6 L -0.04622 1.17408 " pathEditMode="relative" rAng="0" ptsTypes="AA">
                                      <p:cBhvr>
                                        <p:cTn id="54" dur="1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8" y="5870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" presetClass="emph" presetSubtype="0" repeatCount="indefinite" autoRev="1" fill="hold" grpId="1" nodeType="withEffect">
                                  <p:stCondLst>
                                    <p:cond delay="1290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49" presetClass="path" presetSubtype="0" accel="50000" decel="50000" fill="hold" grpId="0" nodeType="withEffect">
                                  <p:stCondLst>
                                    <p:cond delay="13600"/>
                                  </p:stCondLst>
                                  <p:childTnLst>
                                    <p:animMotion origin="layout" path="M 3.54167E-6 -1.11111E-6 L 0.54349 0.8838 " pathEditMode="relative" rAng="0" ptsTypes="AA">
                                      <p:cBhvr>
                                        <p:cTn id="58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4" y="4419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" presetClass="emph" presetSubtype="0" repeatCount="indefinite" autoRev="1" fill="hold" grpId="1" nodeType="withEffect">
                                  <p:stCondLst>
                                    <p:cond delay="1370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49" presetClass="path" presetSubtype="0" accel="50000" decel="50000" fill="hold" grpId="0" nodeType="withEffect">
                                  <p:stCondLst>
                                    <p:cond delay="8100"/>
                                  </p:stCondLst>
                                  <p:childTnLst>
                                    <p:animMotion origin="layout" path="M 1.875E-6 -4.07407E-6 L 0.45898 1.20926 " pathEditMode="relative" rAng="0" ptsTypes="AA">
                                      <p:cBhvr>
                                        <p:cTn id="62" dur="1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43" y="6046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" presetClass="emph" presetSubtype="0" repeatCount="indefinite" autoRev="1" fill="hold" grpId="1" nodeType="withEffect">
                                  <p:stCondLst>
                                    <p:cond delay="810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49" presetClass="path" presetSubtype="0" accel="50000" decel="5000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1.875E-6 3.7037E-6 L 0.37461 1.18703 " pathEditMode="relative" rAng="0" ptsTypes="AA">
                                      <p:cBhvr>
                                        <p:cTn id="66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24" y="5935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" presetClass="emph" presetSubtype="0" repeatCount="indefinite" autoRev="1" fill="hold" grpId="1" nodeType="withEffect">
                                  <p:stCondLst>
                                    <p:cond delay="890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49" presetClass="path" presetSubtype="0" repeatCount="indefinite" accel="50000" decel="5000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2.22045E-16 -4.07407E-6 L -0.34518 1.17107 " pathEditMode="relative" rAng="0" ptsTypes="AA">
                                      <p:cBhvr>
                                        <p:cTn id="70" dur="1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66" y="58542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9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1.85185E-6 L 0.3233 1.16157 " pathEditMode="relative" rAng="0" ptsTypes="AA">
                                      <p:cBhvr>
                                        <p:cTn id="75" dur="1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9" y="58079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9" presetClass="path" presetSubtype="0" repeatCount="indefinite" accel="50000" decel="5000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animMotion origin="layout" path="M 3.75E-6 3.7037E-6 L 0.65859 1.07708 " pathEditMode="relative" rAng="0" ptsTypes="AA">
                                      <p:cBhvr>
                                        <p:cTn id="80" dur="1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30" y="5384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9" presetClass="path" presetSubtype="0" repeatCount="indefinite" accel="50000" decel="5000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3.75E-6 2.59259E-6 L 0.13125 1.13958 " pathEditMode="relative" rAng="0" ptsTypes="AA">
                                      <p:cBhvr>
                                        <p:cTn id="85" dur="1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2" y="56968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9" presetClass="path" presetSubtype="0" repeatCount="indefinite" accel="50000" decel="5000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.01667 -0.11805 L -0.74688 1.125 " pathEditMode="relative" rAng="0" ptsTypes="AA">
                                      <p:cBhvr>
                                        <p:cTn id="90" dur="10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77" y="62153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9" presetClass="path" presetSubtype="0" repeatCount="indefinite" accel="50000" decel="5000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1.25E-6 3.7037E-7 L 0.35651 1.05278 " pathEditMode="relative" rAng="0" ptsTypes="AA">
                                      <p:cBhvr>
                                        <p:cTn id="95" dur="1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26" y="52639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49" presetClass="path" presetSubtype="0" repeatCount="indefinite" accel="50000" decel="50000" fill="hold" grpId="0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4.79167E-6 -4.81481E-6 L 0.49179 0.73357 " pathEditMode="relative" rAng="0" ptsTypes="AA">
                                      <p:cBhvr>
                                        <p:cTn id="100" dur="12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83" y="36667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9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9" presetClass="path" presetSubtype="0" repeatCount="indefinite" accel="50000" decel="5000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5E-6 -1.48148E-6 L -0.66133 1.09352 " pathEditMode="relative" rAng="0" ptsTypes="AA">
                                      <p:cBhvr>
                                        <p:cTn id="105" dur="9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3" y="54676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10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9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6 L 1.06927 1.13935 " pathEditMode="relative" rAng="0" ptsTypes="AA">
                                      <p:cBhvr>
                                        <p:cTn id="110" dur="1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64" y="56968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9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91667E-6 1.48148E-6 L 0.2431 1.21875 " pathEditMode="relative" rAng="0" ptsTypes="AA">
                                      <p:cBhvr>
                                        <p:cTn id="112" dur="11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48" y="60926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49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8.33333E-7 -1.38778E-17 L 1.06276 0.32963 " pathEditMode="relative" rAng="0" ptsTypes="AA">
                                      <p:cBhvr>
                                        <p:cTn id="114" dur="1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8" y="16481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49" presetClass="path" presetSubtype="0" repeatCount="indefinite" accel="50000" decel="5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4.16667E-6 7.40741E-7 L 1.06433 1.08449 " pathEditMode="relative" rAng="0" ptsTypes="AA">
                                      <p:cBhvr>
                                        <p:cTn id="116" dur="10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216" y="54213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49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1.85185E-6 L 0.38633 1.20648 " pathEditMode="relative" rAng="0" ptsTypes="AA">
                                      <p:cBhvr>
                                        <p:cTn id="118" dur="1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10" y="60324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49" presetClass="path" presetSubtype="0" repeatCount="indefinite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1.45833E-6 2.96296E-6 L 0.70117 1.17639 " pathEditMode="relative" rAng="0" ptsTypes="AA">
                                      <p:cBhvr>
                                        <p:cTn id="120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52" y="58819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9" presetClass="path" presetSubtype="0" repeatCount="indefinite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2.08333E-7 -7.40741E-7 L 0.91914 1.21644 " pathEditMode="relative" rAng="0" ptsTypes="AA">
                                      <p:cBhvr>
                                        <p:cTn id="122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951" y="6081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9" presetClass="path" presetSubtype="0" repeatCount="indefinite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125E-6 3.7037E-7 L 0.78932 1.14421 " pathEditMode="relative" rAng="0" ptsTypes="AA">
                                      <p:cBhvr>
                                        <p:cTn id="124" dur="1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66" y="57199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9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08333E-6 4.81481E-6 L -0.1168 1.19236 " pathEditMode="relative" rAng="0" ptsTypes="AA">
                                      <p:cBhvr>
                                        <p:cTn id="126" dur="9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59606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9" presetClass="path" presetSubtype="0" repeatCount="indefinite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-3.33333E-6 L 0.96146 0.76621 " pathEditMode="relative" rAng="0" ptsTypes="AA">
                                      <p:cBhvr>
                                        <p:cTn id="128" dur="1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73" y="3831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9" presetClass="path" presetSubtype="0" repeatCount="indefinite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3.95833E-6 -3.7037E-7 L 0.94049 0.68565 " pathEditMode="relative" rAng="0" ptsTypes="AA">
                                      <p:cBhvr>
                                        <p:cTn id="130" dur="1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8" y="34282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9" presetClass="path" presetSubtype="0" repeatCount="indefinite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8.33333E-7 -2.96296E-6 L 0.56445 1.2456 " pathEditMode="relative" rAng="0" ptsTypes="AA">
                                      <p:cBhvr>
                                        <p:cTn id="132" dur="12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16" y="62269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9" presetClass="path" presetSubtype="0" accel="50000" decel="5000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3.33333E-6 2.96296E-6 L 0.22396 1.11759 " pathEditMode="relative" rAng="0" ptsTypes="AA">
                                      <p:cBhvr>
                                        <p:cTn id="134" dur="1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98" y="5588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" presetClass="emph" presetSubtype="0" repeatCount="indefinite" autoRev="1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36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49" presetClass="path" presetSubtype="0" accel="50000" decel="5000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animMotion origin="layout" path="M -8.33333E-7 -2.96296E-6 L 0.05677 1.14398 " pathEditMode="relative" rAng="0" ptsTypes="AA">
                                      <p:cBhvr>
                                        <p:cTn id="138" dur="1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9" y="57199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" presetClass="emph" presetSubtype="0" repeatCount="indefinite" autoRev="1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Scale>
                                      <p:cBhvr>
                                        <p:cTn id="140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49" presetClass="path" presetSubtype="0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2.5E-6 4.44444E-6 L 1.08489 1.04838 " pathEditMode="relative" rAng="0" ptsTypes="AA">
                                      <p:cBhvr>
                                        <p:cTn id="142" dur="1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45" y="52407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" presetClass="emph" presetSubtype="0" repeatCount="indefinite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44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49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2.5E-6 2.22222E-6 L 0.80312 1.10833 " pathEditMode="relative" rAng="0" ptsTypes="AA">
                                      <p:cBhvr>
                                        <p:cTn id="146" dur="1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56" y="55417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" presetClass="emph" presetSubtype="0" repeatCount="indefinite" autoRev="1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49" presetClass="path" presetSubtype="0" accel="50000" decel="50000" fill="hold" grpId="0" nodeType="withEffect">
                                  <p:stCondLst>
                                    <p:cond delay="11600"/>
                                  </p:stCondLst>
                                  <p:childTnLst>
                                    <p:animMotion origin="layout" path="M -0.0026 -0.02546 L 0.95508 0.45487 " pathEditMode="relative" rAng="0" ptsTypes="AA">
                                      <p:cBhvr>
                                        <p:cTn id="150" dur="1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878" y="24005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" presetClass="emph" presetSubtype="0" repeatCount="indefinite" autoRev="1" fill="hold" grpId="1" nodeType="withEffect">
                                  <p:stCondLst>
                                    <p:cond delay="11500"/>
                                  </p:stCondLst>
                                  <p:childTnLst>
                                    <p:animScale>
                                      <p:cBhvr>
                                        <p:cTn id="152" dur="2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49" presetClass="path" presetSubtype="0" accel="50000" decel="5000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-2.5E-6 -4.07407E-6 L 0.81784 0.99283 " pathEditMode="relative" rAng="0" ptsTypes="AA">
                                      <p:cBhvr>
                                        <p:cTn id="154" dur="1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85" y="4963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" presetClass="emph" presetSubtype="0" repeatCount="indefinite" autoRev="1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Scale>
                                      <p:cBhvr>
                                        <p:cTn id="156" dur="200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49" presetClass="path" presetSubtype="0" accel="50000" decel="50000" fill="hold" grpId="0" nodeType="withEffect">
                                  <p:stCondLst>
                                    <p:cond delay="12900"/>
                                  </p:stCondLst>
                                  <p:childTnLst>
                                    <p:animMotion origin="layout" path="M 2.5E-6 -6.93889E-18 L -0.04623 1.17407 " pathEditMode="relative" rAng="0" ptsTypes="AA">
                                      <p:cBhvr>
                                        <p:cTn id="158" dur="1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8" y="58704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6" presetClass="emph" presetSubtype="0" repeatCount="indefinite" autoRev="1" fill="hold" grpId="1" nodeType="withEffect">
                                  <p:stCondLst>
                                    <p:cond delay="12900"/>
                                  </p:stCondLst>
                                  <p:childTnLst>
                                    <p:animScale>
                                      <p:cBhvr>
                                        <p:cTn id="160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49" presetClass="path" presetSubtype="0" accel="50000" decel="50000" fill="hold" grpId="0" nodeType="withEffect">
                                  <p:stCondLst>
                                    <p:cond delay="13600"/>
                                  </p:stCondLst>
                                  <p:childTnLst>
                                    <p:animMotion origin="layout" path="M -2.5E-6 3.7037E-6 L 0.66745 1.07338 " pathEditMode="relative" rAng="0" ptsTypes="AA">
                                      <p:cBhvr>
                                        <p:cTn id="162" dur="1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72" y="53657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" presetClass="emph" presetSubtype="0" repeatCount="indefinite" autoRev="1" fill="hold" grpId="1" nodeType="withEffect">
                                  <p:stCondLst>
                                    <p:cond delay="13700"/>
                                  </p:stCondLst>
                                  <p:childTnLst>
                                    <p:animScale>
                                      <p:cBhvr>
                                        <p:cTn id="164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49" presetClass="path" presetSubtype="0" accel="50000" decel="50000" fill="hold" grpId="0" nodeType="withEffect">
                                  <p:stCondLst>
                                    <p:cond delay="8100"/>
                                  </p:stCondLst>
                                  <p:childTnLst>
                                    <p:animMotion origin="layout" path="M -3.95833E-6 7.40741E-7 L 0.45899 1.20926 " pathEditMode="relative" rAng="0" ptsTypes="AA">
                                      <p:cBhvr>
                                        <p:cTn id="166" dur="1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43" y="60463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6" presetClass="emph" presetSubtype="0" repeatCount="indefinite" autoRev="1" fill="hold" grpId="1" nodeType="withEffect">
                                  <p:stCondLst>
                                    <p:cond delay="8100"/>
                                  </p:stCondLst>
                                  <p:childTnLst>
                                    <p:animScale>
                                      <p:cBhvr>
                                        <p:cTn id="168" dur="2000" fill="hold"/>
                                        <p:tgtEl>
                                          <p:spTgt spid="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49" presetClass="path" presetSubtype="0" accel="50000" decel="5000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-3.95833E-6 -1.48148E-6 L 0.37461 1.18704 " pathEditMode="relative" rAng="0" ptsTypes="AA">
                                      <p:cBhvr>
                                        <p:cTn id="170" dur="1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24" y="59352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6" presetClass="emph" presetSubtype="0" repeatCount="indefinite" autoRev="1" fill="hold" grpId="1" nodeType="withEffect">
                                  <p:stCondLst>
                                    <p:cond delay="8900"/>
                                  </p:stCondLst>
                                  <p:childTnLst>
                                    <p:animScale>
                                      <p:cBhvr>
                                        <p:cTn id="172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49" presetClass="path" presetSubtype="0" repeatCount="indefinite" accel="50000" decel="5000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3.95833E-6 7.40741E-7 L -0.34519 1.17106 " pathEditMode="relative" rAng="0" ptsTypes="AA">
                                      <p:cBhvr>
                                        <p:cTn id="174" dur="1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66" y="58542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49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54167E-6 -1.85185E-6 L 0.32331 1.16158 " pathEditMode="relative" rAng="0" ptsTypes="AA">
                                      <p:cBhvr>
                                        <p:cTn id="179" dur="1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9" y="58079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1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49" presetClass="path" presetSubtype="0" repeatCount="indefinite" accel="50000" decel="5000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animMotion origin="layout" path="M -2.29167E-6 -1.48148E-6 L 0.6586 1.07708 " pathEditMode="relative" rAng="0" ptsTypes="AA">
                                      <p:cBhvr>
                                        <p:cTn id="184" dur="1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30" y="53843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9" presetClass="path" presetSubtype="0" repeatCount="indefinite" accel="50000" decel="5000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2.08333E-7 -2.59259E-6 L 0.13125 1.13959 " pathEditMode="relative" rAng="0" ptsTypes="AA">
                                      <p:cBhvr>
                                        <p:cTn id="189" dur="1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2" y="56968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1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9" presetClass="path" presetSubtype="0" repeatCount="indefinite" accel="50000" decel="5000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.01667 -0.11806 L -0.74687 1.125 " pathEditMode="relative" rAng="0" ptsTypes="AA">
                                      <p:cBhvr>
                                        <p:cTn id="194" dur="10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77" y="62153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49" presetClass="path" presetSubtype="0" repeatCount="indefinite" accel="50000" decel="5000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-4.79167E-6 -4.81481E-6 L 0.35652 1.05278 " pathEditMode="relative" rAng="0" ptsTypes="AA">
                                      <p:cBhvr>
                                        <p:cTn id="199" dur="1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26" y="52639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1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9" presetClass="path" presetSubtype="0" repeatCount="indefinite" accel="50000" decel="50000" fill="hold" grpId="0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-1.04167E-6 -1.38778E-17 L 0.78971 1.21759 " pathEditMode="relative" rAng="0" ptsTypes="AA">
                                      <p:cBhvr>
                                        <p:cTn id="204" dur="12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79" y="6088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grpId="1" nodeType="withEffect">
                                  <p:stCondLst>
                                    <p:cond delay="9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49" presetClass="path" presetSubtype="0" repeatCount="indefinite" accel="50000" decel="5000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-1.04167E-6 4.81481E-6 L -0.66133 1.09351 " pathEditMode="relative" rAng="0" ptsTypes="AA">
                                      <p:cBhvr>
                                        <p:cTn id="209" dur="9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3" y="54676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grpId="1" nodeType="withEffect">
                                  <p:stCondLst>
                                    <p:cond delay="10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1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19</cp:revision>
  <dcterms:created xsi:type="dcterms:W3CDTF">2016-03-16T08:30:24Z</dcterms:created>
  <dcterms:modified xsi:type="dcterms:W3CDTF">2021-02-24T15:20:05Z</dcterms:modified>
</cp:coreProperties>
</file>