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262" autoAdjust="0"/>
    <p:restoredTop sz="94660"/>
  </p:normalViewPr>
  <p:slideViewPr>
    <p:cSldViewPr snapToGrid="0">
      <p:cViewPr>
        <p:scale>
          <a:sx n="25" d="100"/>
          <a:sy n="25" d="100"/>
        </p:scale>
        <p:origin x="878" y="13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29549-BBE4-46D9-A69E-B7B2DB1A12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B5DF79-4195-4995-ACEB-1A2BCA0B6B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58F531-FAC4-4FC8-A345-EEFC9A2FC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D09B1-1B7A-4369-9AA3-50B09EE81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A8EC21-8B92-4A49-8939-F429C2FCB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93165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ED948-5028-489B-A3BE-3205A1883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2C2E29-6B11-4C5F-ADDB-AEB3F619C5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C3A32-7315-4288-9D05-83A826B59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F7585-F30F-4776-9979-80AE6B452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E3A8B0-CA9C-48BD-9AF1-6BA8F8C6A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0640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2C2C98-B46B-44EF-8DD2-EB62D968F2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9666C9-0CFE-4E64-BF85-9B900F7A68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6CDA9E-780E-48F1-83B5-2B419E1D8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3AE85F-D54C-454D-89C4-6ABDF43DB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5E5D81-5D6D-4A2A-93F2-256F38807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62435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C7133-5A9F-48FB-BAC0-3DCAD9C73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F01C8-B0AC-4C9F-A0DB-4368AEEDDB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A065B-9D9F-4A9D-A129-ACF7F604A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58782-1F0D-401C-9DBC-BE759350D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46828-7C90-4294-A006-19ED6110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80158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9522D-1A00-49C6-BF88-2D2C267B3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32220-AE58-431A-AAD8-1CC59CF9C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6EB50-03D1-4046-9F3C-027A3A7A3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2BD4D-D7B2-46F8-8BA0-C09037DA4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DC3DC6-688A-4FA7-8EB6-24B0D4465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24546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B5CB4-F9DC-490E-A89C-769702CEC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0AE9D-FEF6-4A04-A561-EC1A53AFD4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7C76FB-5EEF-407C-A1CD-17568D5788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2A038A-F16E-4320-8103-C6E100D00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274306-9CF0-43F5-B08E-D943AAA89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A77691-AEE8-4518-A0AD-532DA9282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8056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AA297-5585-4692-9B4D-CD9CC718F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49F41F-4F2B-4E95-A57F-2F924550D0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15EBE0-414D-4430-9164-4F5AAFFD39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C4F6C0-7254-44C2-BB0A-5371835DE0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EEBB4C-3AF0-4601-903F-A07ED830A9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D369A9-9B76-4494-BEA8-9241EF9F2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1806C1-1168-433A-8A53-93A91044B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C5FF24-E3C0-4B85-AA2E-A3099E4CA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69761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64109-57E1-49A7-A664-1ABC41D45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181505-AC9E-411C-AFDC-7E74B6B8F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6045AD-0316-4FBB-B0CA-215FE1857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1EBDD6-8A53-43A3-A7BF-B169DA6AE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86173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BC438E-4B12-4A24-84C8-2FA8A88C3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CCE5AC-D201-4445-AA17-CAF23A004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37ABDE-B7EB-49AF-9A4F-4C113BDF9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1389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3326A-5C68-48D8-9FF8-3073EA7BE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9E1E3-3626-4F9E-8701-1FAAAD872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EBC873-C6CF-4CBE-A053-E2A3B3A7B4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A65E93-9179-4E8E-999D-06A50498D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9F589C-FE78-440E-BDBF-F5EBB9F83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7FE145-EED7-4B35-B239-6276E58EC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92930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BAC74-ACB3-4481-B72C-16AB46FDB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905839-9FDD-4B2D-87C8-2462708860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E72ABC-09CF-454C-BDDE-0D56DE016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625C82-D829-4485-89B4-3FAFE539C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2DC865-B4F9-42E1-B23E-DEDF3C05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CC0CDD-4F29-4C7B-BDDB-7BFB23BBA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52509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5945A9-0346-4D87-ABC4-BA756B156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4DC11-C3A9-4B9D-B46B-7DCBC6712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19BBED-3BDB-49E5-84F6-3503CF73E2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207DC-A22E-4CF6-8FB2-7AE243A1EFEA}" type="datetimeFigureOut">
              <a:rPr lang="en-IN" smtClean="0"/>
              <a:t>26-02-2021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AA39C6-CF3E-4D0A-B2B0-0BFB8EEA29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15652-DB35-4427-A33D-A5323F86C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A4F59-B8B1-4916-9F51-98953DABC2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20931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1" name="Group 230">
            <a:extLst>
              <a:ext uri="{FF2B5EF4-FFF2-40B4-BE49-F238E27FC236}">
                <a16:creationId xmlns:a16="http://schemas.microsoft.com/office/drawing/2014/main" id="{2A3073EC-31F7-4461-BD1A-71F65C872A14}"/>
              </a:ext>
            </a:extLst>
          </p:cNvPr>
          <p:cNvGrpSpPr/>
          <p:nvPr/>
        </p:nvGrpSpPr>
        <p:grpSpPr>
          <a:xfrm>
            <a:off x="-1" y="-451413"/>
            <a:ext cx="37256412" cy="7309413"/>
            <a:chOff x="-1" y="-451413"/>
            <a:chExt cx="37256412" cy="7309413"/>
          </a:xfrm>
        </p:grpSpPr>
        <p:grpSp>
          <p:nvGrpSpPr>
            <p:cNvPr id="227" name="Group 226">
              <a:extLst>
                <a:ext uri="{FF2B5EF4-FFF2-40B4-BE49-F238E27FC236}">
                  <a16:creationId xmlns:a16="http://schemas.microsoft.com/office/drawing/2014/main" id="{9A25BCC5-17EF-46A6-BD1A-D6EC06E214E1}"/>
                </a:ext>
              </a:extLst>
            </p:cNvPr>
            <p:cNvGrpSpPr/>
            <p:nvPr/>
          </p:nvGrpSpPr>
          <p:grpSpPr>
            <a:xfrm>
              <a:off x="-1" y="-451413"/>
              <a:ext cx="18628206" cy="7309413"/>
              <a:chOff x="-1" y="-451413"/>
              <a:chExt cx="18628206" cy="7309413"/>
            </a:xfrm>
          </p:grpSpPr>
          <p:pic>
            <p:nvPicPr>
              <p:cNvPr id="5" name="Picture 4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9DB8E1D6-5730-4566-8433-99387210E2B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13" r="8930" b="3118"/>
              <a:stretch/>
            </p:blipFill>
            <p:spPr>
              <a:xfrm>
                <a:off x="-1" y="-451413"/>
                <a:ext cx="9314103" cy="7309413"/>
              </a:xfrm>
              <a:prstGeom prst="rect">
                <a:avLst/>
              </a:prstGeom>
            </p:spPr>
          </p:pic>
          <p:pic>
            <p:nvPicPr>
              <p:cNvPr id="226" name="Picture 225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931274A0-D696-4FD0-9242-53EE9AC7B5E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13" r="8930" b="3118"/>
              <a:stretch/>
            </p:blipFill>
            <p:spPr>
              <a:xfrm flipH="1">
                <a:off x="9314102" y="-451413"/>
                <a:ext cx="9314103" cy="7309413"/>
              </a:xfrm>
              <a:prstGeom prst="rect">
                <a:avLst/>
              </a:prstGeom>
            </p:spPr>
          </p:pic>
        </p:grpSp>
        <p:grpSp>
          <p:nvGrpSpPr>
            <p:cNvPr id="228" name="Group 227">
              <a:extLst>
                <a:ext uri="{FF2B5EF4-FFF2-40B4-BE49-F238E27FC236}">
                  <a16:creationId xmlns:a16="http://schemas.microsoft.com/office/drawing/2014/main" id="{AA8A8A9D-EDF5-4681-B959-A37001637234}"/>
                </a:ext>
              </a:extLst>
            </p:cNvPr>
            <p:cNvGrpSpPr/>
            <p:nvPr/>
          </p:nvGrpSpPr>
          <p:grpSpPr>
            <a:xfrm>
              <a:off x="18628205" y="-451413"/>
              <a:ext cx="18628206" cy="7309413"/>
              <a:chOff x="-1" y="-451413"/>
              <a:chExt cx="18628206" cy="7309413"/>
            </a:xfrm>
          </p:grpSpPr>
          <p:pic>
            <p:nvPicPr>
              <p:cNvPr id="229" name="Picture 228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6F74576C-A939-46F0-BE67-A1716CC83BF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13" r="8930" b="3118"/>
              <a:stretch/>
            </p:blipFill>
            <p:spPr>
              <a:xfrm>
                <a:off x="-1" y="-451413"/>
                <a:ext cx="9314103" cy="7309413"/>
              </a:xfrm>
              <a:prstGeom prst="rect">
                <a:avLst/>
              </a:prstGeom>
            </p:spPr>
          </p:pic>
          <p:pic>
            <p:nvPicPr>
              <p:cNvPr id="230" name="Picture 229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82AAE7B-7E3B-4719-AFB2-59102972D4B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13" r="8930" b="3118"/>
              <a:stretch/>
            </p:blipFill>
            <p:spPr>
              <a:xfrm flipH="1">
                <a:off x="9314102" y="-451413"/>
                <a:ext cx="9314103" cy="7309413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00078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7037E-7 L -1.52786 3.7037E-7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39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Rajiv Kohli</dc:creator>
  <cp:lastModifiedBy>Rajiv Kohli</cp:lastModifiedBy>
  <cp:revision>4</cp:revision>
  <dcterms:created xsi:type="dcterms:W3CDTF">2021-02-26T02:55:24Z</dcterms:created>
  <dcterms:modified xsi:type="dcterms:W3CDTF">2021-02-26T03:16:38Z</dcterms:modified>
</cp:coreProperties>
</file>