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25E"/>
    <a:srgbClr val="4472C4"/>
    <a:srgbClr val="455A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54" autoAdjust="0"/>
    <p:restoredTop sz="94660"/>
  </p:normalViewPr>
  <p:slideViewPr>
    <p:cSldViewPr snapToGrid="0">
      <p:cViewPr>
        <p:scale>
          <a:sx n="50" d="100"/>
          <a:sy n="50" d="100"/>
        </p:scale>
        <p:origin x="1642" y="8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37356-78DC-4A6A-B4B4-60A16D8FB0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6D41E0-2636-451F-87B5-820D0CB7D6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4B7E4-57A0-4315-B3FE-3EF4D9192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2018-62CA-466D-8801-BBE7018BED1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E06D7-FE1F-41E5-A90D-2345722B6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D7667B-AC07-45E8-8FE5-514203BBF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8AFC-7842-4774-98A3-3E96BDBCA6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4235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7221-B9BB-46D8-86F2-E5B01BA73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C73578-5B7F-4ACF-9560-CF861A987B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2E6F33-826C-49ED-AB3C-5439FE43B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2018-62CA-466D-8801-BBE7018BED1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8C1B97-2418-4F62-BAC0-E5BC96B78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C2971-6388-4234-A49E-9D9D94851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8AFC-7842-4774-98A3-3E96BDBCA6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82158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6CCE1C-3597-4111-B21B-922B523C03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0FF2BE-669B-4976-AED2-82FF2C7FCC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0CA312-028C-46A9-963F-A4711904A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2018-62CA-466D-8801-BBE7018BED1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C31EE-2F36-4B88-8206-CF26AD1AA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7A71E-82DC-4963-8430-63D3EFE2F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8AFC-7842-4774-98A3-3E96BDBCA6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28568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34B06-54C1-4C12-9830-9338359B0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92EC1-AFD3-480B-9B4D-0E2A3397A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A234A-4A3A-4B93-9BA5-0843FFB01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2018-62CA-466D-8801-BBE7018BED1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7531D6-D215-41B4-98EC-BBAC43F6E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7487C4-678C-440F-888C-947CC150B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8AFC-7842-4774-98A3-3E96BDBCA6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4986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6C7B3-CD80-4540-BBFA-7C4B1F105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D12871-C65B-471E-A9AB-3044F83528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053BD-A1FE-496D-BCD9-AE671757E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2018-62CA-466D-8801-BBE7018BED1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91458C-9FCA-42B0-A216-D24D0684C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7AB776-A702-4255-830F-2A77A371D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8AFC-7842-4774-98A3-3E96BDBCA6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37666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5200D-8909-45D9-AA85-481BCCF42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59EF6-2D06-4B7C-B0E0-6B295CBCAB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98C575-4917-49B5-969C-8AC001E366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15F88D-66FC-4C87-B355-14982AAE6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2018-62CA-466D-8801-BBE7018BED1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ECFBD8-E6B5-44D0-836A-5AA71EC21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6BE804-5DEC-48B3-8524-06B95C1FC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8AFC-7842-4774-98A3-3E96BDBCA6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0240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F5C37-C8CB-4394-84BF-8F1F74B4C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24F8CF-8D8D-46B6-A45F-F9C16EC6FA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EC4F67-D25A-4944-A282-90A9EFFB55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553F74-C9F0-41A3-A4A7-4DEA794CF9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12601E-17CF-480A-9181-797ECE653E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6B1A04-9443-455D-BAA1-841CEE1B8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2018-62CA-466D-8801-BBE7018BED1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9A449A-90F7-419B-BA66-2ED87F7F0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F8B444-ECC7-45F5-971E-B9B5A9DF4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8AFC-7842-4774-98A3-3E96BDBCA6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36442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6D410-58B9-4D0D-9704-69E0CB310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64F745-0F43-435E-9E3F-0E8A4F6DC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2018-62CA-466D-8801-BBE7018BED1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ADD8CA-1202-4F61-AF3A-203101DA8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553DA3-5B06-4210-89B4-C21C897D9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8AFC-7842-4774-98A3-3E96BDBCA6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9641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5D4F6-C65B-405A-BF3B-505B44DFF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2018-62CA-466D-8801-BBE7018BED1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21F1C7-BB7A-4AA2-B187-3B88F6DB8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7CA88D-65BA-41E8-9733-E5A99A634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8AFC-7842-4774-98A3-3E96BDBCA6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8256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700BB-AE47-47F2-86FE-FE38B491D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58EB5-7388-44B9-8BB3-B90E1C33E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AF5F34-00DC-4D6C-B74C-A67AEFFE22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C386B3-76A2-4DCB-A44E-E9319BBB0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2018-62CA-466D-8801-BBE7018BED1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55DB76-50E4-4F56-AC11-08488B671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CDC4C-0B9C-475A-8351-318334EDA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8AFC-7842-4774-98A3-3E96BDBCA6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5137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1769D-DB75-408B-AFF9-3AA483800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7AEBE9-2D8E-4F90-8F15-A9EEECE24C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DCACE5-A4CA-4F95-B5CF-79BD25BE2E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FA2D8-991B-460F-8849-53FC6A8A8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2018-62CA-466D-8801-BBE7018BED1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D8FD8B-6C8B-4441-84B1-BFFE9D38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40DD4D-2B5C-4238-A8B7-36F608491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8AFC-7842-4774-98A3-3E96BDBCA6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018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3DFAC3-23AF-4AEA-AA31-B3B75F792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8141C0-233D-435B-AB70-30D3C6B23C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E72B9E-9A65-4AE6-A0F6-9ED472BC8B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22018-62CA-466D-8801-BBE7018BED1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DB7C1-F4AF-45F5-8FF0-84BD0A5297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659F2-0FF5-498C-B9F4-33E813AEA4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08AFC-7842-4774-98A3-3E96BDBCA6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7686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Car Body">
            <a:extLst>
              <a:ext uri="{FF2B5EF4-FFF2-40B4-BE49-F238E27FC236}">
                <a16:creationId xmlns:a16="http://schemas.microsoft.com/office/drawing/2014/main" id="{FE71D551-7CD1-4D44-8383-0D45975FD776}"/>
              </a:ext>
            </a:extLst>
          </p:cNvPr>
          <p:cNvGrpSpPr/>
          <p:nvPr/>
        </p:nvGrpSpPr>
        <p:grpSpPr>
          <a:xfrm>
            <a:off x="662717" y="3521229"/>
            <a:ext cx="5651724" cy="1721002"/>
            <a:chOff x="2105501" y="1972341"/>
            <a:chExt cx="7978235" cy="2429446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4253085-F603-40D4-977B-AB97E95FACD0}"/>
                </a:ext>
              </a:extLst>
            </p:cNvPr>
            <p:cNvSpPr/>
            <p:nvPr/>
          </p:nvSpPr>
          <p:spPr>
            <a:xfrm>
              <a:off x="5997892" y="2363914"/>
              <a:ext cx="182975" cy="1032414"/>
            </a:xfrm>
            <a:custGeom>
              <a:avLst/>
              <a:gdLst>
                <a:gd name="connsiteX0" fmla="*/ -122 w 182975"/>
                <a:gd name="connsiteY0" fmla="*/ -371 h 1032414"/>
                <a:gd name="connsiteX1" fmla="*/ 144754 w 182975"/>
                <a:gd name="connsiteY1" fmla="*/ 1030806 h 1032414"/>
                <a:gd name="connsiteX2" fmla="*/ 182854 w 182975"/>
                <a:gd name="connsiteY2" fmla="*/ 1032044 h 1032414"/>
                <a:gd name="connsiteX3" fmla="*/ -122 w 182975"/>
                <a:gd name="connsiteY3" fmla="*/ -371 h 1032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975" h="1032414">
                  <a:moveTo>
                    <a:pt x="-122" y="-371"/>
                  </a:moveTo>
                  <a:lnTo>
                    <a:pt x="144754" y="1030806"/>
                  </a:lnTo>
                  <a:lnTo>
                    <a:pt x="182854" y="1032044"/>
                  </a:lnTo>
                  <a:cubicBezTo>
                    <a:pt x="158374" y="681809"/>
                    <a:pt x="132752" y="324622"/>
                    <a:pt x="-122" y="-371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6CB111A-D22B-42C0-B53D-37A87EBF2CEF}"/>
                </a:ext>
              </a:extLst>
            </p:cNvPr>
            <p:cNvSpPr/>
            <p:nvPr/>
          </p:nvSpPr>
          <p:spPr>
            <a:xfrm>
              <a:off x="6198433" y="2315622"/>
              <a:ext cx="201699" cy="1081945"/>
            </a:xfrm>
            <a:custGeom>
              <a:avLst/>
              <a:gdLst>
                <a:gd name="connsiteX0" fmla="*/ 201578 w 201699"/>
                <a:gd name="connsiteY0" fmla="*/ -371 h 1081945"/>
                <a:gd name="connsiteX1" fmla="*/ 34034 w 201699"/>
                <a:gd name="connsiteY1" fmla="*/ 410633 h 1081945"/>
                <a:gd name="connsiteX2" fmla="*/ 5459 w 201699"/>
                <a:gd name="connsiteY2" fmla="*/ 1080336 h 1081945"/>
                <a:gd name="connsiteX3" fmla="*/ 58322 w 201699"/>
                <a:gd name="connsiteY3" fmla="*/ 1081574 h 1081945"/>
                <a:gd name="connsiteX4" fmla="*/ 201578 w 201699"/>
                <a:gd name="connsiteY4" fmla="*/ -371 h 1081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699" h="1081945">
                  <a:moveTo>
                    <a:pt x="201578" y="-371"/>
                  </a:moveTo>
                  <a:cubicBezTo>
                    <a:pt x="100423" y="110405"/>
                    <a:pt x="59656" y="262805"/>
                    <a:pt x="34034" y="410633"/>
                  </a:cubicBezTo>
                  <a:cubicBezTo>
                    <a:pt x="-2257" y="620183"/>
                    <a:pt x="-5591" y="867833"/>
                    <a:pt x="5459" y="1080336"/>
                  </a:cubicBezTo>
                  <a:lnTo>
                    <a:pt x="58322" y="1081574"/>
                  </a:lnTo>
                  <a:cubicBezTo>
                    <a:pt x="37358" y="715116"/>
                    <a:pt x="85966" y="348003"/>
                    <a:pt x="201578" y="-371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B6230B3-6781-4EE1-AA70-2126CC22E902}"/>
                </a:ext>
              </a:extLst>
            </p:cNvPr>
            <p:cNvSpPr/>
            <p:nvPr/>
          </p:nvSpPr>
          <p:spPr>
            <a:xfrm>
              <a:off x="5611749" y="2610326"/>
              <a:ext cx="482346" cy="785241"/>
            </a:xfrm>
            <a:custGeom>
              <a:avLst/>
              <a:gdLst>
                <a:gd name="connsiteX0" fmla="*/ 412691 w 482346"/>
                <a:gd name="connsiteY0" fmla="*/ 363293 h 785241"/>
                <a:gd name="connsiteX1" fmla="*/ 358590 w 482346"/>
                <a:gd name="connsiteY1" fmla="*/ 216704 h 785241"/>
                <a:gd name="connsiteX2" fmla="*/ 190378 w 482346"/>
                <a:gd name="connsiteY2" fmla="*/ 91831 h 785241"/>
                <a:gd name="connsiteX3" fmla="*/ -122 w 482346"/>
                <a:gd name="connsiteY3" fmla="*/ -371 h 785241"/>
                <a:gd name="connsiteX4" fmla="*/ 288010 w 482346"/>
                <a:gd name="connsiteY4" fmla="*/ 234706 h 785241"/>
                <a:gd name="connsiteX5" fmla="*/ 355732 w 482346"/>
                <a:gd name="connsiteY5" fmla="*/ 407108 h 785241"/>
                <a:gd name="connsiteX6" fmla="*/ 439362 w 482346"/>
                <a:gd name="connsiteY6" fmla="*/ 784870 h 785241"/>
                <a:gd name="connsiteX7" fmla="*/ 482224 w 482346"/>
                <a:gd name="connsiteY7" fmla="*/ 784870 h 785241"/>
                <a:gd name="connsiteX8" fmla="*/ 412692 w 482346"/>
                <a:gd name="connsiteY8" fmla="*/ 363293 h 78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2346" h="785241">
                  <a:moveTo>
                    <a:pt x="412691" y="363293"/>
                  </a:moveTo>
                  <a:cubicBezTo>
                    <a:pt x="400976" y="312240"/>
                    <a:pt x="387736" y="260233"/>
                    <a:pt x="358590" y="216704"/>
                  </a:cubicBezTo>
                  <a:cubicBezTo>
                    <a:pt x="319156" y="157934"/>
                    <a:pt x="254957" y="120692"/>
                    <a:pt x="190378" y="91831"/>
                  </a:cubicBezTo>
                  <a:cubicBezTo>
                    <a:pt x="125798" y="62970"/>
                    <a:pt x="57885" y="39729"/>
                    <a:pt x="-122" y="-371"/>
                  </a:cubicBezTo>
                  <a:cubicBezTo>
                    <a:pt x="65029" y="106404"/>
                    <a:pt x="212762" y="134789"/>
                    <a:pt x="288010" y="234706"/>
                  </a:cubicBezTo>
                  <a:cubicBezTo>
                    <a:pt x="325538" y="284331"/>
                    <a:pt x="341064" y="346625"/>
                    <a:pt x="355732" y="407108"/>
                  </a:cubicBezTo>
                  <a:cubicBezTo>
                    <a:pt x="387736" y="538934"/>
                    <a:pt x="407357" y="653044"/>
                    <a:pt x="439362" y="784870"/>
                  </a:cubicBezTo>
                  <a:lnTo>
                    <a:pt x="482224" y="784870"/>
                  </a:lnTo>
                  <a:cubicBezTo>
                    <a:pt x="467980" y="643016"/>
                    <a:pt x="444756" y="502208"/>
                    <a:pt x="412692" y="363293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F85F095-92D4-456B-AC0C-807DB66CC908}"/>
                </a:ext>
              </a:extLst>
            </p:cNvPr>
            <p:cNvSpPr/>
            <p:nvPr/>
          </p:nvSpPr>
          <p:spPr>
            <a:xfrm>
              <a:off x="6295357" y="2638063"/>
              <a:ext cx="341775" cy="758265"/>
            </a:xfrm>
            <a:custGeom>
              <a:avLst/>
              <a:gdLst>
                <a:gd name="connsiteX0" fmla="*/ -122 w 341775"/>
                <a:gd name="connsiteY0" fmla="*/ 757895 h 758265"/>
                <a:gd name="connsiteX1" fmla="*/ 63029 w 341775"/>
                <a:gd name="connsiteY1" fmla="*/ 273167 h 758265"/>
                <a:gd name="connsiteX2" fmla="*/ 341635 w 341775"/>
                <a:gd name="connsiteY2" fmla="*/ -10 h 758265"/>
                <a:gd name="connsiteX3" fmla="*/ 124085 w 341775"/>
                <a:gd name="connsiteY3" fmla="*/ 283549 h 758265"/>
                <a:gd name="connsiteX4" fmla="*/ 50837 w 341775"/>
                <a:gd name="connsiteY4" fmla="*/ 757895 h 7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775" h="758265">
                  <a:moveTo>
                    <a:pt x="-122" y="757895"/>
                  </a:moveTo>
                  <a:cubicBezTo>
                    <a:pt x="-122" y="757895"/>
                    <a:pt x="36168" y="348320"/>
                    <a:pt x="63029" y="273167"/>
                  </a:cubicBezTo>
                  <a:cubicBezTo>
                    <a:pt x="89890" y="198015"/>
                    <a:pt x="344112" y="-10202"/>
                    <a:pt x="341635" y="-10"/>
                  </a:cubicBezTo>
                  <a:cubicBezTo>
                    <a:pt x="339159" y="10182"/>
                    <a:pt x="151135" y="237067"/>
                    <a:pt x="124085" y="283549"/>
                  </a:cubicBezTo>
                  <a:cubicBezTo>
                    <a:pt x="97033" y="330031"/>
                    <a:pt x="50837" y="757895"/>
                    <a:pt x="50837" y="757895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CB7B13A-4304-42E8-9671-DB384F2D2025}"/>
                </a:ext>
              </a:extLst>
            </p:cNvPr>
            <p:cNvSpPr/>
            <p:nvPr/>
          </p:nvSpPr>
          <p:spPr>
            <a:xfrm>
              <a:off x="2924270" y="3400615"/>
              <a:ext cx="6717601" cy="908113"/>
            </a:xfrm>
            <a:custGeom>
              <a:avLst/>
              <a:gdLst>
                <a:gd name="connsiteX0" fmla="*/ 0 w 6717601"/>
                <a:gd name="connsiteY0" fmla="*/ 0 h 908113"/>
                <a:gd name="connsiteX1" fmla="*/ 6717602 w 6717601"/>
                <a:gd name="connsiteY1" fmla="*/ 0 h 908113"/>
                <a:gd name="connsiteX2" fmla="*/ 6717602 w 6717601"/>
                <a:gd name="connsiteY2" fmla="*/ 908114 h 908113"/>
                <a:gd name="connsiteX3" fmla="*/ 0 w 6717601"/>
                <a:gd name="connsiteY3" fmla="*/ 908114 h 9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7601" h="908113">
                  <a:moveTo>
                    <a:pt x="0" y="0"/>
                  </a:moveTo>
                  <a:lnTo>
                    <a:pt x="6717602" y="0"/>
                  </a:lnTo>
                  <a:lnTo>
                    <a:pt x="6717602" y="908114"/>
                  </a:lnTo>
                  <a:lnTo>
                    <a:pt x="0" y="908114"/>
                  </a:ln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0EC741F-204F-4CC2-AC27-63871F60B77F}"/>
                </a:ext>
              </a:extLst>
            </p:cNvPr>
            <p:cNvSpPr/>
            <p:nvPr/>
          </p:nvSpPr>
          <p:spPr>
            <a:xfrm>
              <a:off x="2924270" y="3400615"/>
              <a:ext cx="6717601" cy="908113"/>
            </a:xfrm>
            <a:custGeom>
              <a:avLst/>
              <a:gdLst>
                <a:gd name="connsiteX0" fmla="*/ 0 w 6717601"/>
                <a:gd name="connsiteY0" fmla="*/ 0 h 908113"/>
                <a:gd name="connsiteX1" fmla="*/ 6717602 w 6717601"/>
                <a:gd name="connsiteY1" fmla="*/ 0 h 908113"/>
                <a:gd name="connsiteX2" fmla="*/ 6717602 w 6717601"/>
                <a:gd name="connsiteY2" fmla="*/ 908114 h 908113"/>
                <a:gd name="connsiteX3" fmla="*/ 0 w 6717601"/>
                <a:gd name="connsiteY3" fmla="*/ 908114 h 9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7601" h="908113">
                  <a:moveTo>
                    <a:pt x="0" y="0"/>
                  </a:moveTo>
                  <a:lnTo>
                    <a:pt x="6717602" y="0"/>
                  </a:lnTo>
                  <a:lnTo>
                    <a:pt x="6717602" y="908114"/>
                  </a:lnTo>
                  <a:lnTo>
                    <a:pt x="0" y="90811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277262D-16BD-48F8-804B-0AA4057507D3}"/>
                </a:ext>
              </a:extLst>
            </p:cNvPr>
            <p:cNvSpPr/>
            <p:nvPr/>
          </p:nvSpPr>
          <p:spPr>
            <a:xfrm>
              <a:off x="2105501" y="1972341"/>
              <a:ext cx="7978235" cy="2427541"/>
            </a:xfrm>
            <a:custGeom>
              <a:avLst/>
              <a:gdLst>
                <a:gd name="connsiteX0" fmla="*/ 7819046 w 7978235"/>
                <a:gd name="connsiteY0" fmla="*/ 1351321 h 2427541"/>
                <a:gd name="connsiteX1" fmla="*/ 7361179 w 7978235"/>
                <a:gd name="connsiteY1" fmla="*/ 989848 h 2427541"/>
                <a:gd name="connsiteX2" fmla="*/ 5853086 w 7978235"/>
                <a:gd name="connsiteY2" fmla="*/ 812397 h 2427541"/>
                <a:gd name="connsiteX3" fmla="*/ 5302637 w 7978235"/>
                <a:gd name="connsiteY3" fmla="*/ 419586 h 2427541"/>
                <a:gd name="connsiteX4" fmla="*/ 3991330 w 7978235"/>
                <a:gd name="connsiteY4" fmla="*/ -371 h 2427541"/>
                <a:gd name="connsiteX5" fmla="*/ 412406 w 7978235"/>
                <a:gd name="connsiteY5" fmla="*/ -371 h 2427541"/>
                <a:gd name="connsiteX6" fmla="*/ 351541 w 7978235"/>
                <a:gd name="connsiteY6" fmla="*/ 50111 h 2427541"/>
                <a:gd name="connsiteX7" fmla="*/ 390118 w 7978235"/>
                <a:gd name="connsiteY7" fmla="*/ 119168 h 2427541"/>
                <a:gd name="connsiteX8" fmla="*/ 646150 w 7978235"/>
                <a:gd name="connsiteY8" fmla="*/ 228705 h 2427541"/>
                <a:gd name="connsiteX9" fmla="*/ 620242 w 7978235"/>
                <a:gd name="connsiteY9" fmla="*/ 279378 h 2427541"/>
                <a:gd name="connsiteX10" fmla="*/ 474509 w 7978235"/>
                <a:gd name="connsiteY10" fmla="*/ 617420 h 2427541"/>
                <a:gd name="connsiteX11" fmla="*/ 421074 w 7978235"/>
                <a:gd name="connsiteY11" fmla="*/ 877738 h 2427541"/>
                <a:gd name="connsiteX12" fmla="*/ 273532 w 7978235"/>
                <a:gd name="connsiteY12" fmla="*/ 1025281 h 2427541"/>
                <a:gd name="connsiteX13" fmla="*/ 273532 w 7978235"/>
                <a:gd name="connsiteY13" fmla="*/ 1613545 h 2427541"/>
                <a:gd name="connsiteX14" fmla="*/ 120655 w 7978235"/>
                <a:gd name="connsiteY14" fmla="*/ 1681839 h 2427541"/>
                <a:gd name="connsiteX15" fmla="*/ -122 w 7978235"/>
                <a:gd name="connsiteY15" fmla="*/ 1868148 h 2427541"/>
                <a:gd name="connsiteX16" fmla="*/ -122 w 7978235"/>
                <a:gd name="connsiteY16" fmla="*/ 2020548 h 2427541"/>
                <a:gd name="connsiteX17" fmla="*/ 199903 w 7978235"/>
                <a:gd name="connsiteY17" fmla="*/ 2264959 h 2427541"/>
                <a:gd name="connsiteX18" fmla="*/ 1009528 w 7978235"/>
                <a:gd name="connsiteY18" fmla="*/ 2426884 h 2427541"/>
                <a:gd name="connsiteX19" fmla="*/ 1009528 w 7978235"/>
                <a:gd name="connsiteY19" fmla="*/ 2353828 h 2427541"/>
                <a:gd name="connsiteX20" fmla="*/ 1790578 w 7978235"/>
                <a:gd name="connsiteY20" fmla="*/ 1572778 h 2427541"/>
                <a:gd name="connsiteX21" fmla="*/ 1790578 w 7978235"/>
                <a:gd name="connsiteY21" fmla="*/ 1572778 h 2427541"/>
                <a:gd name="connsiteX22" fmla="*/ 2571628 w 7978235"/>
                <a:gd name="connsiteY22" fmla="*/ 2353828 h 2427541"/>
                <a:gd name="connsiteX23" fmla="*/ 2571628 w 7978235"/>
                <a:gd name="connsiteY23" fmla="*/ 2427170 h 2427541"/>
                <a:gd name="connsiteX24" fmla="*/ 5821749 w 7978235"/>
                <a:gd name="connsiteY24" fmla="*/ 2427170 h 2427541"/>
                <a:gd name="connsiteX25" fmla="*/ 5821749 w 7978235"/>
                <a:gd name="connsiteY25" fmla="*/ 2353828 h 2427541"/>
                <a:gd name="connsiteX26" fmla="*/ 6602799 w 7978235"/>
                <a:gd name="connsiteY26" fmla="*/ 1572778 h 2427541"/>
                <a:gd name="connsiteX27" fmla="*/ 6602799 w 7978235"/>
                <a:gd name="connsiteY27" fmla="*/ 1572778 h 2427541"/>
                <a:gd name="connsiteX28" fmla="*/ 7383849 w 7978235"/>
                <a:gd name="connsiteY28" fmla="*/ 2353828 h 2427541"/>
                <a:gd name="connsiteX29" fmla="*/ 7383849 w 7978235"/>
                <a:gd name="connsiteY29" fmla="*/ 2427170 h 2427541"/>
                <a:gd name="connsiteX30" fmla="*/ 7782947 w 7978235"/>
                <a:gd name="connsiteY30" fmla="*/ 2427170 h 2427541"/>
                <a:gd name="connsiteX31" fmla="*/ 7978114 w 7978235"/>
                <a:gd name="connsiteY31" fmla="*/ 2232003 h 2427541"/>
                <a:gd name="connsiteX32" fmla="*/ 7978114 w 7978235"/>
                <a:gd name="connsiteY32" fmla="*/ 1950920 h 2427541"/>
                <a:gd name="connsiteX33" fmla="*/ 7920964 w 7978235"/>
                <a:gd name="connsiteY33" fmla="*/ 1630690 h 242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978235" h="2427541">
                  <a:moveTo>
                    <a:pt x="7819046" y="1351321"/>
                  </a:moveTo>
                  <a:cubicBezTo>
                    <a:pt x="7746764" y="1154155"/>
                    <a:pt x="7569738" y="1014398"/>
                    <a:pt x="7361179" y="989848"/>
                  </a:cubicBezTo>
                  <a:lnTo>
                    <a:pt x="5853086" y="812397"/>
                  </a:lnTo>
                  <a:lnTo>
                    <a:pt x="5302637" y="419586"/>
                  </a:lnTo>
                  <a:cubicBezTo>
                    <a:pt x="4919934" y="146458"/>
                    <a:pt x="4461500" y="-359"/>
                    <a:pt x="3991330" y="-371"/>
                  </a:cubicBezTo>
                  <a:lnTo>
                    <a:pt x="412406" y="-371"/>
                  </a:lnTo>
                  <a:cubicBezTo>
                    <a:pt x="382642" y="-303"/>
                    <a:pt x="357111" y="20873"/>
                    <a:pt x="351541" y="50111"/>
                  </a:cubicBezTo>
                  <a:cubicBezTo>
                    <a:pt x="346606" y="79330"/>
                    <a:pt x="362650" y="108050"/>
                    <a:pt x="390118" y="119168"/>
                  </a:cubicBezTo>
                  <a:lnTo>
                    <a:pt x="646150" y="228705"/>
                  </a:lnTo>
                  <a:cubicBezTo>
                    <a:pt x="636496" y="245056"/>
                    <a:pt x="627844" y="261978"/>
                    <a:pt x="620242" y="279378"/>
                  </a:cubicBezTo>
                  <a:lnTo>
                    <a:pt x="474509" y="617420"/>
                  </a:lnTo>
                  <a:cubicBezTo>
                    <a:pt x="439157" y="699649"/>
                    <a:pt x="420974" y="788233"/>
                    <a:pt x="421074" y="877738"/>
                  </a:cubicBezTo>
                  <a:cubicBezTo>
                    <a:pt x="339610" y="877791"/>
                    <a:pt x="273584" y="943817"/>
                    <a:pt x="273532" y="1025281"/>
                  </a:cubicBezTo>
                  <a:lnTo>
                    <a:pt x="273532" y="1613545"/>
                  </a:lnTo>
                  <a:lnTo>
                    <a:pt x="120655" y="1681839"/>
                  </a:lnTo>
                  <a:cubicBezTo>
                    <a:pt x="47187" y="1714700"/>
                    <a:pt x="-113" y="1787665"/>
                    <a:pt x="-122" y="1868148"/>
                  </a:cubicBezTo>
                  <a:lnTo>
                    <a:pt x="-122" y="2020548"/>
                  </a:lnTo>
                  <a:cubicBezTo>
                    <a:pt x="-148" y="2139253"/>
                    <a:pt x="83538" y="2241509"/>
                    <a:pt x="199903" y="2264959"/>
                  </a:cubicBezTo>
                  <a:lnTo>
                    <a:pt x="1009528" y="2426884"/>
                  </a:lnTo>
                  <a:lnTo>
                    <a:pt x="1009528" y="2353828"/>
                  </a:lnTo>
                  <a:cubicBezTo>
                    <a:pt x="1009528" y="1922466"/>
                    <a:pt x="1359216" y="1572778"/>
                    <a:pt x="1790578" y="1572778"/>
                  </a:cubicBezTo>
                  <a:lnTo>
                    <a:pt x="1790578" y="1572778"/>
                  </a:lnTo>
                  <a:cubicBezTo>
                    <a:pt x="2221940" y="1572778"/>
                    <a:pt x="2571628" y="1922466"/>
                    <a:pt x="2571628" y="2353828"/>
                  </a:cubicBezTo>
                  <a:lnTo>
                    <a:pt x="2571628" y="2427170"/>
                  </a:lnTo>
                  <a:lnTo>
                    <a:pt x="5821749" y="2427170"/>
                  </a:lnTo>
                  <a:lnTo>
                    <a:pt x="5821749" y="2353828"/>
                  </a:lnTo>
                  <a:cubicBezTo>
                    <a:pt x="5821749" y="1922466"/>
                    <a:pt x="6171437" y="1572778"/>
                    <a:pt x="6602799" y="1572778"/>
                  </a:cubicBezTo>
                  <a:lnTo>
                    <a:pt x="6602799" y="1572778"/>
                  </a:lnTo>
                  <a:cubicBezTo>
                    <a:pt x="7034161" y="1572778"/>
                    <a:pt x="7383849" y="1922466"/>
                    <a:pt x="7383849" y="2353828"/>
                  </a:cubicBezTo>
                  <a:lnTo>
                    <a:pt x="7383849" y="2427170"/>
                  </a:lnTo>
                  <a:lnTo>
                    <a:pt x="7782947" y="2427170"/>
                  </a:lnTo>
                  <a:cubicBezTo>
                    <a:pt x="7890734" y="2427170"/>
                    <a:pt x="7978114" y="2339791"/>
                    <a:pt x="7978114" y="2232003"/>
                  </a:cubicBezTo>
                  <a:lnTo>
                    <a:pt x="7978114" y="1950920"/>
                  </a:lnTo>
                  <a:cubicBezTo>
                    <a:pt x="7978027" y="1841648"/>
                    <a:pt x="7958681" y="1733246"/>
                    <a:pt x="7920964" y="1630690"/>
                  </a:cubicBez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5693BDC-A287-4282-9302-B32FE3C9D10F}"/>
                </a:ext>
              </a:extLst>
            </p:cNvPr>
            <p:cNvSpPr/>
            <p:nvPr/>
          </p:nvSpPr>
          <p:spPr>
            <a:xfrm>
              <a:off x="2376963" y="2984467"/>
              <a:ext cx="541591" cy="403098"/>
            </a:xfrm>
            <a:custGeom>
              <a:avLst/>
              <a:gdLst>
                <a:gd name="connsiteX0" fmla="*/ 17119 w 541591"/>
                <a:gd name="connsiteY0" fmla="*/ 402727 h 403098"/>
                <a:gd name="connsiteX1" fmla="*/ 127990 w 541591"/>
                <a:gd name="connsiteY1" fmla="*/ 402727 h 403098"/>
                <a:gd name="connsiteX2" fmla="*/ 305060 w 541591"/>
                <a:gd name="connsiteY2" fmla="*/ 347291 h 403098"/>
                <a:gd name="connsiteX3" fmla="*/ 489559 w 541591"/>
                <a:gd name="connsiteY3" fmla="*/ 219371 h 403098"/>
                <a:gd name="connsiteX4" fmla="*/ 541470 w 541591"/>
                <a:gd name="connsiteY4" fmla="*/ 120215 h 403098"/>
                <a:gd name="connsiteX5" fmla="*/ 541470 w 541591"/>
                <a:gd name="connsiteY5" fmla="*/ 120216 h 403098"/>
                <a:gd name="connsiteX6" fmla="*/ 420884 w 541591"/>
                <a:gd name="connsiteY6" fmla="*/ -371 h 403098"/>
                <a:gd name="connsiteX7" fmla="*/ 420788 w 541591"/>
                <a:gd name="connsiteY7" fmla="*/ -371 h 403098"/>
                <a:gd name="connsiteX8" fmla="*/ 17595 w 541591"/>
                <a:gd name="connsiteY8" fmla="*/ -371 h 403098"/>
                <a:gd name="connsiteX9" fmla="*/ -121 w 541591"/>
                <a:gd name="connsiteY9" fmla="*/ 17155 h 403098"/>
                <a:gd name="connsiteX10" fmla="*/ -121 w 541591"/>
                <a:gd name="connsiteY10" fmla="*/ 17251 h 403098"/>
                <a:gd name="connsiteX11" fmla="*/ -121 w 541591"/>
                <a:gd name="connsiteY11" fmla="*/ 385011 h 403098"/>
                <a:gd name="connsiteX12" fmla="*/ 17119 w 541591"/>
                <a:gd name="connsiteY12" fmla="*/ 402727 h 40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41591" h="403098">
                  <a:moveTo>
                    <a:pt x="17119" y="402727"/>
                  </a:moveTo>
                  <a:lnTo>
                    <a:pt x="127990" y="402727"/>
                  </a:lnTo>
                  <a:cubicBezTo>
                    <a:pt x="191282" y="402721"/>
                    <a:pt x="253063" y="383379"/>
                    <a:pt x="305060" y="347291"/>
                  </a:cubicBezTo>
                  <a:lnTo>
                    <a:pt x="489559" y="219371"/>
                  </a:lnTo>
                  <a:cubicBezTo>
                    <a:pt x="522044" y="196804"/>
                    <a:pt x="541433" y="159770"/>
                    <a:pt x="541470" y="120215"/>
                  </a:cubicBezTo>
                  <a:lnTo>
                    <a:pt x="541470" y="120216"/>
                  </a:lnTo>
                  <a:cubicBezTo>
                    <a:pt x="541470" y="53618"/>
                    <a:pt x="487482" y="-371"/>
                    <a:pt x="420884" y="-371"/>
                  </a:cubicBezTo>
                  <a:cubicBezTo>
                    <a:pt x="420852" y="-371"/>
                    <a:pt x="420820" y="-371"/>
                    <a:pt x="420788" y="-371"/>
                  </a:cubicBezTo>
                  <a:lnTo>
                    <a:pt x="17595" y="-371"/>
                  </a:lnTo>
                  <a:cubicBezTo>
                    <a:pt x="7863" y="-423"/>
                    <a:pt x="-69" y="7423"/>
                    <a:pt x="-121" y="17155"/>
                  </a:cubicBezTo>
                  <a:cubicBezTo>
                    <a:pt x="-121" y="17187"/>
                    <a:pt x="-121" y="17219"/>
                    <a:pt x="-121" y="17251"/>
                  </a:cubicBezTo>
                  <a:lnTo>
                    <a:pt x="-121" y="385011"/>
                  </a:lnTo>
                  <a:cubicBezTo>
                    <a:pt x="-176" y="394633"/>
                    <a:pt x="7499" y="402519"/>
                    <a:pt x="17119" y="40272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B81E88B-6383-4661-B346-0CC9607425F6}"/>
                </a:ext>
              </a:extLst>
            </p:cNvPr>
            <p:cNvSpPr/>
            <p:nvPr/>
          </p:nvSpPr>
          <p:spPr>
            <a:xfrm>
              <a:off x="2373132" y="2979600"/>
              <a:ext cx="551534" cy="410617"/>
            </a:xfrm>
            <a:custGeom>
              <a:avLst/>
              <a:gdLst>
                <a:gd name="connsiteX0" fmla="*/ 20950 w 551534"/>
                <a:gd name="connsiteY0" fmla="*/ 407595 h 410617"/>
                <a:gd name="connsiteX1" fmla="*/ 5710 w 551534"/>
                <a:gd name="connsiteY1" fmla="*/ 400832 h 410617"/>
                <a:gd name="connsiteX2" fmla="*/ 1709 w 551534"/>
                <a:gd name="connsiteY2" fmla="*/ 380449 h 410617"/>
                <a:gd name="connsiteX3" fmla="*/ 1709 w 551534"/>
                <a:gd name="connsiteY3" fmla="*/ 352636 h 410617"/>
                <a:gd name="connsiteX4" fmla="*/ 90 w 551534"/>
                <a:gd name="connsiteY4" fmla="*/ 175185 h 410617"/>
                <a:gd name="connsiteX5" fmla="*/ 90 w 551534"/>
                <a:gd name="connsiteY5" fmla="*/ 52598 h 410617"/>
                <a:gd name="connsiteX6" fmla="*/ 90 w 551534"/>
                <a:gd name="connsiteY6" fmla="*/ 18213 h 410617"/>
                <a:gd name="connsiteX7" fmla="*/ 13044 w 551534"/>
                <a:gd name="connsiteY7" fmla="*/ 1639 h 410617"/>
                <a:gd name="connsiteX8" fmla="*/ 23426 w 551534"/>
                <a:gd name="connsiteY8" fmla="*/ -361 h 410617"/>
                <a:gd name="connsiteX9" fmla="*/ 32189 w 551534"/>
                <a:gd name="connsiteY9" fmla="*/ -361 h 410617"/>
                <a:gd name="connsiteX10" fmla="*/ 104579 w 551534"/>
                <a:gd name="connsiteY10" fmla="*/ -361 h 410617"/>
                <a:gd name="connsiteX11" fmla="*/ 426905 w 551534"/>
                <a:gd name="connsiteY11" fmla="*/ -361 h 410617"/>
                <a:gd name="connsiteX12" fmla="*/ 551407 w 551534"/>
                <a:gd name="connsiteY12" fmla="*/ 126397 h 410617"/>
                <a:gd name="connsiteX13" fmla="*/ 512630 w 551534"/>
                <a:gd name="connsiteY13" fmla="*/ 216047 h 410617"/>
                <a:gd name="connsiteX14" fmla="*/ 482055 w 551534"/>
                <a:gd name="connsiteY14" fmla="*/ 239288 h 410617"/>
                <a:gd name="connsiteX15" fmla="*/ 366136 w 551534"/>
                <a:gd name="connsiteY15" fmla="*/ 319012 h 410617"/>
                <a:gd name="connsiteX16" fmla="*/ 261361 w 551534"/>
                <a:gd name="connsiteY16" fmla="*/ 384259 h 410617"/>
                <a:gd name="connsiteX17" fmla="*/ 162967 w 551534"/>
                <a:gd name="connsiteY17" fmla="*/ 409119 h 410617"/>
                <a:gd name="connsiteX18" fmla="*/ 86291 w 551534"/>
                <a:gd name="connsiteY18" fmla="*/ 409786 h 410617"/>
                <a:gd name="connsiteX19" fmla="*/ 38095 w 551534"/>
                <a:gd name="connsiteY19" fmla="*/ 408738 h 410617"/>
                <a:gd name="connsiteX20" fmla="*/ 21235 w 551534"/>
                <a:gd name="connsiteY20" fmla="*/ 407595 h 410617"/>
                <a:gd name="connsiteX21" fmla="*/ 38095 w 551534"/>
                <a:gd name="connsiteY21" fmla="*/ 406548 h 410617"/>
                <a:gd name="connsiteX22" fmla="*/ 86291 w 551534"/>
                <a:gd name="connsiteY22" fmla="*/ 405499 h 410617"/>
                <a:gd name="connsiteX23" fmla="*/ 162491 w 551534"/>
                <a:gd name="connsiteY23" fmla="*/ 403023 h 410617"/>
                <a:gd name="connsiteX24" fmla="*/ 258217 w 551534"/>
                <a:gd name="connsiteY24" fmla="*/ 376543 h 410617"/>
                <a:gd name="connsiteX25" fmla="*/ 360611 w 551534"/>
                <a:gd name="connsiteY25" fmla="*/ 310916 h 410617"/>
                <a:gd name="connsiteX26" fmla="*/ 475864 w 551534"/>
                <a:gd name="connsiteY26" fmla="*/ 230334 h 410617"/>
                <a:gd name="connsiteX27" fmla="*/ 505010 w 551534"/>
                <a:gd name="connsiteY27" fmla="*/ 208046 h 410617"/>
                <a:gd name="connsiteX28" fmla="*/ 506892 w 551534"/>
                <a:gd name="connsiteY28" fmla="*/ 44930 h 410617"/>
                <a:gd name="connsiteX29" fmla="*/ 426048 w 551534"/>
                <a:gd name="connsiteY29" fmla="*/ 10211 h 410617"/>
                <a:gd name="connsiteX30" fmla="*/ 103817 w 551534"/>
                <a:gd name="connsiteY30" fmla="*/ 9736 h 410617"/>
                <a:gd name="connsiteX31" fmla="*/ 31427 w 551534"/>
                <a:gd name="connsiteY31" fmla="*/ 9736 h 410617"/>
                <a:gd name="connsiteX32" fmla="*/ 16187 w 551534"/>
                <a:gd name="connsiteY32" fmla="*/ 10783 h 410617"/>
                <a:gd name="connsiteX33" fmla="*/ 8662 w 551534"/>
                <a:gd name="connsiteY33" fmla="*/ 20308 h 410617"/>
                <a:gd name="connsiteX34" fmla="*/ 8662 w 551534"/>
                <a:gd name="connsiteY34" fmla="*/ 53074 h 410617"/>
                <a:gd name="connsiteX35" fmla="*/ 7805 w 551534"/>
                <a:gd name="connsiteY35" fmla="*/ 175661 h 410617"/>
                <a:gd name="connsiteX36" fmla="*/ 5900 w 551534"/>
                <a:gd name="connsiteY36" fmla="*/ 353112 h 410617"/>
                <a:gd name="connsiteX37" fmla="*/ 5329 w 551534"/>
                <a:gd name="connsiteY37" fmla="*/ 380925 h 410617"/>
                <a:gd name="connsiteX38" fmla="*/ 7900 w 551534"/>
                <a:gd name="connsiteY38" fmla="*/ 399975 h 410617"/>
                <a:gd name="connsiteX39" fmla="*/ 20950 w 551534"/>
                <a:gd name="connsiteY39" fmla="*/ 407595 h 410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51534" h="410617">
                  <a:moveTo>
                    <a:pt x="20950" y="407595"/>
                  </a:moveTo>
                  <a:cubicBezTo>
                    <a:pt x="21521" y="407595"/>
                    <a:pt x="13711" y="410071"/>
                    <a:pt x="5710" y="400832"/>
                  </a:cubicBezTo>
                  <a:cubicBezTo>
                    <a:pt x="2053" y="394707"/>
                    <a:pt x="639" y="387502"/>
                    <a:pt x="1709" y="380449"/>
                  </a:cubicBezTo>
                  <a:cubicBezTo>
                    <a:pt x="1709" y="372257"/>
                    <a:pt x="1709" y="362923"/>
                    <a:pt x="1709" y="352636"/>
                  </a:cubicBezTo>
                  <a:cubicBezTo>
                    <a:pt x="1709" y="309583"/>
                    <a:pt x="757" y="249194"/>
                    <a:pt x="90" y="175185"/>
                  </a:cubicBezTo>
                  <a:cubicBezTo>
                    <a:pt x="90" y="137561"/>
                    <a:pt x="90" y="96604"/>
                    <a:pt x="90" y="52598"/>
                  </a:cubicBezTo>
                  <a:cubicBezTo>
                    <a:pt x="90" y="41263"/>
                    <a:pt x="-386" y="31167"/>
                    <a:pt x="90" y="18213"/>
                  </a:cubicBezTo>
                  <a:cubicBezTo>
                    <a:pt x="1444" y="10905"/>
                    <a:pt x="6279" y="4718"/>
                    <a:pt x="13044" y="1639"/>
                  </a:cubicBezTo>
                  <a:cubicBezTo>
                    <a:pt x="16316" y="218"/>
                    <a:pt x="19860" y="-465"/>
                    <a:pt x="23426" y="-361"/>
                  </a:cubicBezTo>
                  <a:lnTo>
                    <a:pt x="32189" y="-361"/>
                  </a:lnTo>
                  <a:lnTo>
                    <a:pt x="104579" y="-361"/>
                  </a:lnTo>
                  <a:lnTo>
                    <a:pt x="426905" y="-361"/>
                  </a:lnTo>
                  <a:cubicBezTo>
                    <a:pt x="496289" y="262"/>
                    <a:pt x="552030" y="57013"/>
                    <a:pt x="551407" y="126397"/>
                  </a:cubicBezTo>
                  <a:cubicBezTo>
                    <a:pt x="551103" y="160287"/>
                    <a:pt x="537119" y="192618"/>
                    <a:pt x="512630" y="216047"/>
                  </a:cubicBezTo>
                  <a:cubicBezTo>
                    <a:pt x="503081" y="224605"/>
                    <a:pt x="492856" y="232377"/>
                    <a:pt x="482055" y="239288"/>
                  </a:cubicBezTo>
                  <a:lnTo>
                    <a:pt x="366136" y="319012"/>
                  </a:lnTo>
                  <a:cubicBezTo>
                    <a:pt x="329750" y="343396"/>
                    <a:pt x="297079" y="369304"/>
                    <a:pt x="261361" y="384259"/>
                  </a:cubicBezTo>
                  <a:cubicBezTo>
                    <a:pt x="230133" y="397841"/>
                    <a:pt x="196899" y="406238"/>
                    <a:pt x="162967" y="409119"/>
                  </a:cubicBezTo>
                  <a:cubicBezTo>
                    <a:pt x="132868" y="411595"/>
                    <a:pt x="107246" y="409119"/>
                    <a:pt x="86291" y="409786"/>
                  </a:cubicBezTo>
                  <a:lnTo>
                    <a:pt x="38095" y="408738"/>
                  </a:lnTo>
                  <a:cubicBezTo>
                    <a:pt x="32452" y="408848"/>
                    <a:pt x="26811" y="408465"/>
                    <a:pt x="21235" y="407595"/>
                  </a:cubicBezTo>
                  <a:cubicBezTo>
                    <a:pt x="26812" y="406735"/>
                    <a:pt x="32455" y="406384"/>
                    <a:pt x="38095" y="406548"/>
                  </a:cubicBezTo>
                  <a:lnTo>
                    <a:pt x="86291" y="405499"/>
                  </a:lnTo>
                  <a:cubicBezTo>
                    <a:pt x="107246" y="404642"/>
                    <a:pt x="133059" y="405499"/>
                    <a:pt x="162491" y="403023"/>
                  </a:cubicBezTo>
                  <a:cubicBezTo>
                    <a:pt x="195602" y="399325"/>
                    <a:pt x="227914" y="390387"/>
                    <a:pt x="258217" y="376543"/>
                  </a:cubicBezTo>
                  <a:cubicBezTo>
                    <a:pt x="292126" y="361685"/>
                    <a:pt x="324130" y="335776"/>
                    <a:pt x="360611" y="310916"/>
                  </a:cubicBezTo>
                  <a:lnTo>
                    <a:pt x="475864" y="230334"/>
                  </a:lnTo>
                  <a:cubicBezTo>
                    <a:pt x="486199" y="223753"/>
                    <a:pt x="495951" y="216296"/>
                    <a:pt x="505010" y="208046"/>
                  </a:cubicBezTo>
                  <a:cubicBezTo>
                    <a:pt x="550573" y="163522"/>
                    <a:pt x="551415" y="90493"/>
                    <a:pt x="506892" y="44930"/>
                  </a:cubicBezTo>
                  <a:cubicBezTo>
                    <a:pt x="485589" y="23131"/>
                    <a:pt x="456525" y="10649"/>
                    <a:pt x="426048" y="10211"/>
                  </a:cubicBezTo>
                  <a:lnTo>
                    <a:pt x="103817" y="9736"/>
                  </a:lnTo>
                  <a:lnTo>
                    <a:pt x="31427" y="9736"/>
                  </a:lnTo>
                  <a:cubicBezTo>
                    <a:pt x="26325" y="9167"/>
                    <a:pt x="21163" y="9522"/>
                    <a:pt x="16187" y="10783"/>
                  </a:cubicBezTo>
                  <a:cubicBezTo>
                    <a:pt x="12244" y="12500"/>
                    <a:pt x="9420" y="16075"/>
                    <a:pt x="8662" y="20308"/>
                  </a:cubicBezTo>
                  <a:cubicBezTo>
                    <a:pt x="8186" y="29833"/>
                    <a:pt x="8662" y="42502"/>
                    <a:pt x="8662" y="53074"/>
                  </a:cubicBezTo>
                  <a:cubicBezTo>
                    <a:pt x="8662" y="97080"/>
                    <a:pt x="8091" y="138037"/>
                    <a:pt x="7805" y="175661"/>
                  </a:cubicBezTo>
                  <a:cubicBezTo>
                    <a:pt x="7043" y="249766"/>
                    <a:pt x="6376" y="310059"/>
                    <a:pt x="5900" y="353112"/>
                  </a:cubicBezTo>
                  <a:cubicBezTo>
                    <a:pt x="5900" y="363399"/>
                    <a:pt x="5900" y="372733"/>
                    <a:pt x="5329" y="380925"/>
                  </a:cubicBezTo>
                  <a:cubicBezTo>
                    <a:pt x="4757" y="389117"/>
                    <a:pt x="4471" y="395784"/>
                    <a:pt x="7900" y="399975"/>
                  </a:cubicBezTo>
                  <a:cubicBezTo>
                    <a:pt x="11093" y="404116"/>
                    <a:pt x="15774" y="406849"/>
                    <a:pt x="20950" y="407595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90B60A1-A083-4EDB-A543-C6617D1A45CD}"/>
                </a:ext>
              </a:extLst>
            </p:cNvPr>
            <p:cNvSpPr/>
            <p:nvPr/>
          </p:nvSpPr>
          <p:spPr>
            <a:xfrm>
              <a:off x="6714172" y="2118645"/>
              <a:ext cx="1244536" cy="731805"/>
            </a:xfrm>
            <a:custGeom>
              <a:avLst/>
              <a:gdLst>
                <a:gd name="connsiteX0" fmla="*/ 1244415 w 1244536"/>
                <a:gd name="connsiteY0" fmla="*/ 666093 h 731805"/>
                <a:gd name="connsiteX1" fmla="*/ 693965 w 1244536"/>
                <a:gd name="connsiteY1" fmla="*/ 273282 h 731805"/>
                <a:gd name="connsiteX2" fmla="*/ 180853 w 1244536"/>
                <a:gd name="connsiteY2" fmla="*/ -371 h 731805"/>
                <a:gd name="connsiteX3" fmla="*/ -122 w 1244536"/>
                <a:gd name="connsiteY3" fmla="*/ -371 h 731805"/>
                <a:gd name="connsiteX4" fmla="*/ 1101063 w 1244536"/>
                <a:gd name="connsiteY4" fmla="*/ 731435 h 731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4536" h="731805">
                  <a:moveTo>
                    <a:pt x="1244415" y="666093"/>
                  </a:moveTo>
                  <a:lnTo>
                    <a:pt x="693965" y="273282"/>
                  </a:lnTo>
                  <a:cubicBezTo>
                    <a:pt x="535451" y="160308"/>
                    <a:pt x="362981" y="68326"/>
                    <a:pt x="180853" y="-371"/>
                  </a:cubicBezTo>
                  <a:lnTo>
                    <a:pt x="-122" y="-371"/>
                  </a:lnTo>
                  <a:lnTo>
                    <a:pt x="1101063" y="731435"/>
                  </a:ln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DA0F77E-5395-4962-B412-F15781B2DD1F}"/>
                </a:ext>
              </a:extLst>
            </p:cNvPr>
            <p:cNvSpPr/>
            <p:nvPr/>
          </p:nvSpPr>
          <p:spPr>
            <a:xfrm>
              <a:off x="9582676" y="3047845"/>
              <a:ext cx="267887" cy="138171"/>
            </a:xfrm>
            <a:custGeom>
              <a:avLst/>
              <a:gdLst>
                <a:gd name="connsiteX0" fmla="*/ 209 w 267887"/>
                <a:gd name="connsiteY0" fmla="*/ 137801 h 138171"/>
                <a:gd name="connsiteX1" fmla="*/ 267766 w 267887"/>
                <a:gd name="connsiteY1" fmla="*/ 137801 h 138171"/>
                <a:gd name="connsiteX2" fmla="*/ 130130 w 267887"/>
                <a:gd name="connsiteY2" fmla="*/ 2736 h 138171"/>
                <a:gd name="connsiteX3" fmla="*/ 209 w 267887"/>
                <a:gd name="connsiteY3" fmla="*/ 137801 h 138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887" h="138171">
                  <a:moveTo>
                    <a:pt x="209" y="137801"/>
                  </a:moveTo>
                  <a:lnTo>
                    <a:pt x="267766" y="137801"/>
                  </a:lnTo>
                  <a:cubicBezTo>
                    <a:pt x="228850" y="86193"/>
                    <a:pt x="182463" y="40672"/>
                    <a:pt x="130130" y="2736"/>
                  </a:cubicBezTo>
                  <a:cubicBezTo>
                    <a:pt x="68599" y="-16885"/>
                    <a:pt x="-5696" y="59791"/>
                    <a:pt x="209" y="137801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500338F-0B39-4C4B-BAE4-39C1BD60DDFE}"/>
                </a:ext>
              </a:extLst>
            </p:cNvPr>
            <p:cNvSpPr/>
            <p:nvPr/>
          </p:nvSpPr>
          <p:spPr>
            <a:xfrm>
              <a:off x="5974651" y="2871501"/>
              <a:ext cx="60593" cy="1346168"/>
            </a:xfrm>
            <a:custGeom>
              <a:avLst/>
              <a:gdLst>
                <a:gd name="connsiteX0" fmla="*/ 42550 w 60593"/>
                <a:gd name="connsiteY0" fmla="*/ 1345797 h 1346168"/>
                <a:gd name="connsiteX1" fmla="*/ 42550 w 60593"/>
                <a:gd name="connsiteY1" fmla="*/ 1342368 h 1346168"/>
                <a:gd name="connsiteX2" fmla="*/ 42550 w 60593"/>
                <a:gd name="connsiteY2" fmla="*/ 1332081 h 1346168"/>
                <a:gd name="connsiteX3" fmla="*/ 42550 w 60593"/>
                <a:gd name="connsiteY3" fmla="*/ 1292553 h 1346168"/>
                <a:gd name="connsiteX4" fmla="*/ 43503 w 60593"/>
                <a:gd name="connsiteY4" fmla="*/ 1147391 h 1346168"/>
                <a:gd name="connsiteX5" fmla="*/ 49218 w 60593"/>
                <a:gd name="connsiteY5" fmla="*/ 668570 h 1346168"/>
                <a:gd name="connsiteX6" fmla="*/ 53028 w 60593"/>
                <a:gd name="connsiteY6" fmla="*/ 404918 h 1346168"/>
                <a:gd name="connsiteX7" fmla="*/ 54933 w 60593"/>
                <a:gd name="connsiteY7" fmla="*/ 289856 h 1346168"/>
                <a:gd name="connsiteX8" fmla="*/ 51504 w 60593"/>
                <a:gd name="connsiteY8" fmla="*/ 190034 h 1346168"/>
                <a:gd name="connsiteX9" fmla="*/ 18643 w 60593"/>
                <a:gd name="connsiteY9" fmla="*/ 49349 h 1346168"/>
                <a:gd name="connsiteX10" fmla="*/ 4927 w 60593"/>
                <a:gd name="connsiteY10" fmla="*/ 12392 h 1346168"/>
                <a:gd name="connsiteX11" fmla="*/ 1021 w 60593"/>
                <a:gd name="connsiteY11" fmla="*/ 2867 h 1346168"/>
                <a:gd name="connsiteX12" fmla="*/ -122 w 60593"/>
                <a:gd name="connsiteY12" fmla="*/ -371 h 1346168"/>
                <a:gd name="connsiteX13" fmla="*/ 1688 w 60593"/>
                <a:gd name="connsiteY13" fmla="*/ 2677 h 1346168"/>
                <a:gd name="connsiteX14" fmla="*/ 6070 w 60593"/>
                <a:gd name="connsiteY14" fmla="*/ 12202 h 1346168"/>
                <a:gd name="connsiteX15" fmla="*/ 20929 w 60593"/>
                <a:gd name="connsiteY15" fmla="*/ 48873 h 1346168"/>
                <a:gd name="connsiteX16" fmla="*/ 55790 w 60593"/>
                <a:gd name="connsiteY16" fmla="*/ 189843 h 1346168"/>
                <a:gd name="connsiteX17" fmla="*/ 59981 w 60593"/>
                <a:gd name="connsiteY17" fmla="*/ 290141 h 1346168"/>
                <a:gd name="connsiteX18" fmla="*/ 58743 w 60593"/>
                <a:gd name="connsiteY18" fmla="*/ 405203 h 1346168"/>
                <a:gd name="connsiteX19" fmla="*/ 55409 w 60593"/>
                <a:gd name="connsiteY19" fmla="*/ 668951 h 1346168"/>
                <a:gd name="connsiteX20" fmla="*/ 47885 w 60593"/>
                <a:gd name="connsiteY20" fmla="*/ 1147773 h 1346168"/>
                <a:gd name="connsiteX21" fmla="*/ 44931 w 60593"/>
                <a:gd name="connsiteY21" fmla="*/ 1292933 h 1346168"/>
                <a:gd name="connsiteX22" fmla="*/ 43788 w 60593"/>
                <a:gd name="connsiteY22" fmla="*/ 1332367 h 1346168"/>
                <a:gd name="connsiteX23" fmla="*/ 43788 w 60593"/>
                <a:gd name="connsiteY23" fmla="*/ 1342654 h 1346168"/>
                <a:gd name="connsiteX24" fmla="*/ 42550 w 60593"/>
                <a:gd name="connsiteY24" fmla="*/ 1345797 h 1346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593" h="1346168">
                  <a:moveTo>
                    <a:pt x="42550" y="1345797"/>
                  </a:moveTo>
                  <a:cubicBezTo>
                    <a:pt x="42425" y="1344658"/>
                    <a:pt x="42425" y="1343508"/>
                    <a:pt x="42550" y="1342368"/>
                  </a:cubicBezTo>
                  <a:cubicBezTo>
                    <a:pt x="42550" y="1339701"/>
                    <a:pt x="42550" y="1336272"/>
                    <a:pt x="42550" y="1332081"/>
                  </a:cubicBezTo>
                  <a:lnTo>
                    <a:pt x="42550" y="1292553"/>
                  </a:lnTo>
                  <a:cubicBezTo>
                    <a:pt x="42550" y="1257882"/>
                    <a:pt x="43122" y="1208351"/>
                    <a:pt x="43503" y="1147391"/>
                  </a:cubicBezTo>
                  <a:cubicBezTo>
                    <a:pt x="45027" y="1024519"/>
                    <a:pt x="47027" y="855355"/>
                    <a:pt x="49218" y="668570"/>
                  </a:cubicBezTo>
                  <a:cubicBezTo>
                    <a:pt x="50551" y="575034"/>
                    <a:pt x="51885" y="485975"/>
                    <a:pt x="53028" y="404918"/>
                  </a:cubicBezTo>
                  <a:cubicBezTo>
                    <a:pt x="53695" y="364341"/>
                    <a:pt x="54362" y="325860"/>
                    <a:pt x="54933" y="289856"/>
                  </a:cubicBezTo>
                  <a:cubicBezTo>
                    <a:pt x="56416" y="256543"/>
                    <a:pt x="55269" y="223166"/>
                    <a:pt x="51504" y="190034"/>
                  </a:cubicBezTo>
                  <a:cubicBezTo>
                    <a:pt x="45432" y="142131"/>
                    <a:pt x="34420" y="94985"/>
                    <a:pt x="18643" y="49349"/>
                  </a:cubicBezTo>
                  <a:cubicBezTo>
                    <a:pt x="13118" y="33157"/>
                    <a:pt x="8260" y="20774"/>
                    <a:pt x="4927" y="12392"/>
                  </a:cubicBezTo>
                  <a:lnTo>
                    <a:pt x="1021" y="2867"/>
                  </a:lnTo>
                  <a:cubicBezTo>
                    <a:pt x="515" y="1836"/>
                    <a:pt x="132" y="749"/>
                    <a:pt x="-122" y="-371"/>
                  </a:cubicBezTo>
                  <a:cubicBezTo>
                    <a:pt x="649" y="536"/>
                    <a:pt x="1261" y="1566"/>
                    <a:pt x="1688" y="2677"/>
                  </a:cubicBezTo>
                  <a:cubicBezTo>
                    <a:pt x="2736" y="4677"/>
                    <a:pt x="4165" y="7820"/>
                    <a:pt x="6070" y="12202"/>
                  </a:cubicBezTo>
                  <a:cubicBezTo>
                    <a:pt x="9785" y="20393"/>
                    <a:pt x="14928" y="32681"/>
                    <a:pt x="20929" y="48873"/>
                  </a:cubicBezTo>
                  <a:cubicBezTo>
                    <a:pt x="37684" y="94442"/>
                    <a:pt x="49375" y="141717"/>
                    <a:pt x="55790" y="189843"/>
                  </a:cubicBezTo>
                  <a:cubicBezTo>
                    <a:pt x="59919" y="223105"/>
                    <a:pt x="61320" y="256650"/>
                    <a:pt x="59981" y="290141"/>
                  </a:cubicBezTo>
                  <a:cubicBezTo>
                    <a:pt x="59981" y="326241"/>
                    <a:pt x="59219" y="364722"/>
                    <a:pt x="58743" y="405203"/>
                  </a:cubicBezTo>
                  <a:cubicBezTo>
                    <a:pt x="57695" y="486357"/>
                    <a:pt x="56552" y="575415"/>
                    <a:pt x="55409" y="668951"/>
                  </a:cubicBezTo>
                  <a:cubicBezTo>
                    <a:pt x="52456" y="855736"/>
                    <a:pt x="49789" y="1024804"/>
                    <a:pt x="47885" y="1147773"/>
                  </a:cubicBezTo>
                  <a:cubicBezTo>
                    <a:pt x="46646" y="1208732"/>
                    <a:pt x="45598" y="1258167"/>
                    <a:pt x="44931" y="1292933"/>
                  </a:cubicBezTo>
                  <a:cubicBezTo>
                    <a:pt x="44931" y="1309698"/>
                    <a:pt x="44074" y="1322937"/>
                    <a:pt x="43788" y="1332367"/>
                  </a:cubicBezTo>
                  <a:cubicBezTo>
                    <a:pt x="43788" y="1336558"/>
                    <a:pt x="43788" y="1339987"/>
                    <a:pt x="43788" y="1342654"/>
                  </a:cubicBezTo>
                  <a:cubicBezTo>
                    <a:pt x="43470" y="1343736"/>
                    <a:pt x="43055" y="1344788"/>
                    <a:pt x="42550" y="1345797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7C53E1D-CC52-48D4-B453-D1090AA58B3D}"/>
                </a:ext>
              </a:extLst>
            </p:cNvPr>
            <p:cNvSpPr/>
            <p:nvPr/>
          </p:nvSpPr>
          <p:spPr>
            <a:xfrm>
              <a:off x="7554182" y="2924555"/>
              <a:ext cx="140061" cy="1281842"/>
            </a:xfrm>
            <a:custGeom>
              <a:avLst/>
              <a:gdLst>
                <a:gd name="connsiteX0" fmla="*/ -122 w 140061"/>
                <a:gd name="connsiteY0" fmla="*/ -371 h 1281842"/>
                <a:gd name="connsiteX1" fmla="*/ 2640 w 140061"/>
                <a:gd name="connsiteY1" fmla="*/ 1629 h 1281842"/>
                <a:gd name="connsiteX2" fmla="*/ 10546 w 140061"/>
                <a:gd name="connsiteY2" fmla="*/ 7725 h 1281842"/>
                <a:gd name="connsiteX3" fmla="*/ 16356 w 140061"/>
                <a:gd name="connsiteY3" fmla="*/ 12393 h 1281842"/>
                <a:gd name="connsiteX4" fmla="*/ 22357 w 140061"/>
                <a:gd name="connsiteY4" fmla="*/ 18870 h 1281842"/>
                <a:gd name="connsiteX5" fmla="*/ 36740 w 140061"/>
                <a:gd name="connsiteY5" fmla="*/ 35919 h 1281842"/>
                <a:gd name="connsiteX6" fmla="*/ 98176 w 140061"/>
                <a:gd name="connsiteY6" fmla="*/ 162793 h 1281842"/>
                <a:gd name="connsiteX7" fmla="*/ 124560 w 140061"/>
                <a:gd name="connsiteY7" fmla="*/ 256804 h 1281842"/>
                <a:gd name="connsiteX8" fmla="*/ 135514 w 140061"/>
                <a:gd name="connsiteY8" fmla="*/ 310144 h 1281842"/>
                <a:gd name="connsiteX9" fmla="*/ 139801 w 140061"/>
                <a:gd name="connsiteY9" fmla="*/ 367866 h 1281842"/>
                <a:gd name="connsiteX10" fmla="*/ 135133 w 140061"/>
                <a:gd name="connsiteY10" fmla="*/ 624088 h 1281842"/>
                <a:gd name="connsiteX11" fmla="*/ 120560 w 140061"/>
                <a:gd name="connsiteY11" fmla="*/ 1089480 h 1281842"/>
                <a:gd name="connsiteX12" fmla="*/ 115035 w 140061"/>
                <a:gd name="connsiteY12" fmla="*/ 1230450 h 1281842"/>
                <a:gd name="connsiteX13" fmla="*/ 113131 w 140061"/>
                <a:gd name="connsiteY13" fmla="*/ 1268550 h 1281842"/>
                <a:gd name="connsiteX14" fmla="*/ 112559 w 140061"/>
                <a:gd name="connsiteY14" fmla="*/ 1278075 h 1281842"/>
                <a:gd name="connsiteX15" fmla="*/ 113907 w 140061"/>
                <a:gd name="connsiteY15" fmla="*/ 1280090 h 1281842"/>
                <a:gd name="connsiteX16" fmla="*/ 111892 w 140061"/>
                <a:gd name="connsiteY16" fmla="*/ 1281438 h 1281842"/>
                <a:gd name="connsiteX17" fmla="*/ 110544 w 140061"/>
                <a:gd name="connsiteY17" fmla="*/ 1279423 h 1281842"/>
                <a:gd name="connsiteX18" fmla="*/ 111892 w 140061"/>
                <a:gd name="connsiteY18" fmla="*/ 1278075 h 1281842"/>
                <a:gd name="connsiteX19" fmla="*/ 111892 w 140061"/>
                <a:gd name="connsiteY19" fmla="*/ 1268550 h 1281842"/>
                <a:gd name="connsiteX20" fmla="*/ 112654 w 140061"/>
                <a:gd name="connsiteY20" fmla="*/ 1230450 h 1281842"/>
                <a:gd name="connsiteX21" fmla="*/ 116179 w 140061"/>
                <a:gd name="connsiteY21" fmla="*/ 1089385 h 1281842"/>
                <a:gd name="connsiteX22" fmla="*/ 128942 w 140061"/>
                <a:gd name="connsiteY22" fmla="*/ 623993 h 1281842"/>
                <a:gd name="connsiteX23" fmla="*/ 134085 w 140061"/>
                <a:gd name="connsiteY23" fmla="*/ 367961 h 1281842"/>
                <a:gd name="connsiteX24" fmla="*/ 130085 w 140061"/>
                <a:gd name="connsiteY24" fmla="*/ 310811 h 1281842"/>
                <a:gd name="connsiteX25" fmla="*/ 119608 w 140061"/>
                <a:gd name="connsiteY25" fmla="*/ 257757 h 1281842"/>
                <a:gd name="connsiteX26" fmla="*/ 94081 w 140061"/>
                <a:gd name="connsiteY26" fmla="*/ 164031 h 1281842"/>
                <a:gd name="connsiteX27" fmla="*/ 34740 w 140061"/>
                <a:gd name="connsiteY27" fmla="*/ 37157 h 1281842"/>
                <a:gd name="connsiteX28" fmla="*/ -121 w 140061"/>
                <a:gd name="connsiteY28" fmla="*/ -371 h 1281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40061" h="1281842">
                  <a:moveTo>
                    <a:pt x="-122" y="-371"/>
                  </a:moveTo>
                  <a:cubicBezTo>
                    <a:pt x="836" y="243"/>
                    <a:pt x="1758" y="911"/>
                    <a:pt x="2640" y="1629"/>
                  </a:cubicBezTo>
                  <a:lnTo>
                    <a:pt x="10546" y="7725"/>
                  </a:lnTo>
                  <a:lnTo>
                    <a:pt x="16356" y="12393"/>
                  </a:lnTo>
                  <a:lnTo>
                    <a:pt x="22357" y="18870"/>
                  </a:lnTo>
                  <a:cubicBezTo>
                    <a:pt x="27625" y="24136"/>
                    <a:pt x="32436" y="29840"/>
                    <a:pt x="36740" y="35919"/>
                  </a:cubicBezTo>
                  <a:cubicBezTo>
                    <a:pt x="63655" y="74780"/>
                    <a:pt x="84380" y="117580"/>
                    <a:pt x="98176" y="162793"/>
                  </a:cubicBezTo>
                  <a:cubicBezTo>
                    <a:pt x="107701" y="191367"/>
                    <a:pt x="116655" y="222609"/>
                    <a:pt x="124560" y="256804"/>
                  </a:cubicBezTo>
                  <a:cubicBezTo>
                    <a:pt x="128561" y="273822"/>
                    <a:pt x="132212" y="291602"/>
                    <a:pt x="135514" y="310144"/>
                  </a:cubicBezTo>
                  <a:cubicBezTo>
                    <a:pt x="138981" y="329179"/>
                    <a:pt x="140419" y="348528"/>
                    <a:pt x="139801" y="367866"/>
                  </a:cubicBezTo>
                  <a:cubicBezTo>
                    <a:pt x="139801" y="446637"/>
                    <a:pt x="137324" y="533220"/>
                    <a:pt x="135133" y="624088"/>
                  </a:cubicBezTo>
                  <a:cubicBezTo>
                    <a:pt x="130371" y="805920"/>
                    <a:pt x="124846" y="970417"/>
                    <a:pt x="120560" y="1089480"/>
                  </a:cubicBezTo>
                  <a:cubicBezTo>
                    <a:pt x="118179" y="1148630"/>
                    <a:pt x="116369" y="1196636"/>
                    <a:pt x="115035" y="1230450"/>
                  </a:cubicBezTo>
                  <a:cubicBezTo>
                    <a:pt x="114274" y="1246737"/>
                    <a:pt x="113607" y="1259025"/>
                    <a:pt x="113131" y="1268550"/>
                  </a:cubicBezTo>
                  <a:cubicBezTo>
                    <a:pt x="113131" y="1272645"/>
                    <a:pt x="112654" y="1275884"/>
                    <a:pt x="112559" y="1278075"/>
                  </a:cubicBezTo>
                  <a:cubicBezTo>
                    <a:pt x="113488" y="1278259"/>
                    <a:pt x="114092" y="1279161"/>
                    <a:pt x="113907" y="1280090"/>
                  </a:cubicBezTo>
                  <a:cubicBezTo>
                    <a:pt x="113723" y="1281019"/>
                    <a:pt x="112821" y="1281622"/>
                    <a:pt x="111892" y="1281438"/>
                  </a:cubicBezTo>
                  <a:cubicBezTo>
                    <a:pt x="110963" y="1281254"/>
                    <a:pt x="110360" y="1280351"/>
                    <a:pt x="110544" y="1279423"/>
                  </a:cubicBezTo>
                  <a:cubicBezTo>
                    <a:pt x="110679" y="1278742"/>
                    <a:pt x="111212" y="1278210"/>
                    <a:pt x="111892" y="1278075"/>
                  </a:cubicBezTo>
                  <a:lnTo>
                    <a:pt x="111892" y="1268550"/>
                  </a:lnTo>
                  <a:cubicBezTo>
                    <a:pt x="111892" y="1259025"/>
                    <a:pt x="111892" y="1246452"/>
                    <a:pt x="112654" y="1230450"/>
                  </a:cubicBezTo>
                  <a:cubicBezTo>
                    <a:pt x="113416" y="1196731"/>
                    <a:pt x="114654" y="1148630"/>
                    <a:pt x="116179" y="1089385"/>
                  </a:cubicBezTo>
                  <a:cubicBezTo>
                    <a:pt x="119417" y="969941"/>
                    <a:pt x="123989" y="805634"/>
                    <a:pt x="128942" y="623993"/>
                  </a:cubicBezTo>
                  <a:cubicBezTo>
                    <a:pt x="131228" y="533220"/>
                    <a:pt x="133609" y="446637"/>
                    <a:pt x="134085" y="367961"/>
                  </a:cubicBezTo>
                  <a:cubicBezTo>
                    <a:pt x="134861" y="348822"/>
                    <a:pt x="133520" y="329655"/>
                    <a:pt x="130085" y="310811"/>
                  </a:cubicBezTo>
                  <a:cubicBezTo>
                    <a:pt x="126941" y="292523"/>
                    <a:pt x="123513" y="274806"/>
                    <a:pt x="119608" y="257757"/>
                  </a:cubicBezTo>
                  <a:cubicBezTo>
                    <a:pt x="111892" y="223657"/>
                    <a:pt x="103224" y="192224"/>
                    <a:pt x="94081" y="164031"/>
                  </a:cubicBezTo>
                  <a:cubicBezTo>
                    <a:pt x="80706" y="119029"/>
                    <a:pt x="60707" y="76269"/>
                    <a:pt x="34740" y="37157"/>
                  </a:cubicBezTo>
                  <a:cubicBezTo>
                    <a:pt x="24586" y="23361"/>
                    <a:pt x="12890" y="10770"/>
                    <a:pt x="-121" y="-371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CEE4170-F04B-4F3E-9F97-967742EA5172}"/>
                </a:ext>
              </a:extLst>
            </p:cNvPr>
            <p:cNvSpPr/>
            <p:nvPr/>
          </p:nvSpPr>
          <p:spPr>
            <a:xfrm>
              <a:off x="2833306" y="3326792"/>
              <a:ext cx="2076460" cy="1052993"/>
            </a:xfrm>
            <a:custGeom>
              <a:avLst/>
              <a:gdLst>
                <a:gd name="connsiteX0" fmla="*/ 2071090 w 2076460"/>
                <a:gd name="connsiteY0" fmla="*/ 1052622 h 1052993"/>
                <a:gd name="connsiteX1" fmla="*/ 2071090 w 2076460"/>
                <a:gd name="connsiteY1" fmla="*/ 1044145 h 1052993"/>
                <a:gd name="connsiteX2" fmla="*/ 2072328 w 2076460"/>
                <a:gd name="connsiteY2" fmla="*/ 1019570 h 1052993"/>
                <a:gd name="connsiteX3" fmla="*/ 2074328 w 2076460"/>
                <a:gd name="connsiteY3" fmla="*/ 979565 h 1052993"/>
                <a:gd name="connsiteX4" fmla="*/ 2073280 w 2076460"/>
                <a:gd name="connsiteY4" fmla="*/ 924987 h 1052993"/>
                <a:gd name="connsiteX5" fmla="*/ 2067565 w 2076460"/>
                <a:gd name="connsiteY5" fmla="*/ 856883 h 1052993"/>
                <a:gd name="connsiteX6" fmla="*/ 2061565 w 2076460"/>
                <a:gd name="connsiteY6" fmla="*/ 818212 h 1052993"/>
                <a:gd name="connsiteX7" fmla="*/ 2054040 w 2076460"/>
                <a:gd name="connsiteY7" fmla="*/ 776683 h 1052993"/>
                <a:gd name="connsiteX8" fmla="*/ 1993080 w 2076460"/>
                <a:gd name="connsiteY8" fmla="*/ 588468 h 1052993"/>
                <a:gd name="connsiteX9" fmla="*/ 1870589 w 2076460"/>
                <a:gd name="connsiteY9" fmla="*/ 382633 h 1052993"/>
                <a:gd name="connsiteX10" fmla="*/ 1674469 w 2076460"/>
                <a:gd name="connsiteY10" fmla="*/ 190610 h 1052993"/>
                <a:gd name="connsiteX11" fmla="*/ 1403959 w 2076460"/>
                <a:gd name="connsiteY11" fmla="*/ 54212 h 1052993"/>
                <a:gd name="connsiteX12" fmla="*/ 1082586 w 2076460"/>
                <a:gd name="connsiteY12" fmla="*/ 5920 h 1052993"/>
                <a:gd name="connsiteX13" fmla="*/ 760926 w 2076460"/>
                <a:gd name="connsiteY13" fmla="*/ 56688 h 1052993"/>
                <a:gd name="connsiteX14" fmla="*/ 488607 w 2076460"/>
                <a:gd name="connsiteY14" fmla="*/ 190038 h 1052993"/>
                <a:gd name="connsiteX15" fmla="*/ 283819 w 2076460"/>
                <a:gd name="connsiteY15" fmla="*/ 373299 h 1052993"/>
                <a:gd name="connsiteX16" fmla="*/ 145326 w 2076460"/>
                <a:gd name="connsiteY16" fmla="*/ 569038 h 1052993"/>
                <a:gd name="connsiteX17" fmla="*/ 63220 w 2076460"/>
                <a:gd name="connsiteY17" fmla="*/ 748870 h 1052993"/>
                <a:gd name="connsiteX18" fmla="*/ 49885 w 2076460"/>
                <a:gd name="connsiteY18" fmla="*/ 788970 h 1052993"/>
                <a:gd name="connsiteX19" fmla="*/ 38264 w 2076460"/>
                <a:gd name="connsiteY19" fmla="*/ 826308 h 1052993"/>
                <a:gd name="connsiteX20" fmla="*/ 21500 w 2076460"/>
                <a:gd name="connsiteY20" fmla="*/ 892983 h 1052993"/>
                <a:gd name="connsiteX21" fmla="*/ 10737 w 2076460"/>
                <a:gd name="connsiteY21" fmla="*/ 946513 h 1052993"/>
                <a:gd name="connsiteX22" fmla="*/ 4927 w 2076460"/>
                <a:gd name="connsiteY22" fmla="*/ 986137 h 1052993"/>
                <a:gd name="connsiteX23" fmla="*/ 1307 w 2076460"/>
                <a:gd name="connsiteY23" fmla="*/ 1010521 h 1052993"/>
                <a:gd name="connsiteX24" fmla="*/ -122 w 2076460"/>
                <a:gd name="connsiteY24" fmla="*/ 1018808 h 1052993"/>
                <a:gd name="connsiteX25" fmla="*/ 735 w 2076460"/>
                <a:gd name="connsiteY25" fmla="*/ 1010426 h 1052993"/>
                <a:gd name="connsiteX26" fmla="*/ 3688 w 2076460"/>
                <a:gd name="connsiteY26" fmla="*/ 985947 h 1052993"/>
                <a:gd name="connsiteX27" fmla="*/ 8927 w 2076460"/>
                <a:gd name="connsiteY27" fmla="*/ 946227 h 1052993"/>
                <a:gd name="connsiteX28" fmla="*/ 19119 w 2076460"/>
                <a:gd name="connsiteY28" fmla="*/ 892412 h 1052993"/>
                <a:gd name="connsiteX29" fmla="*/ 35502 w 2076460"/>
                <a:gd name="connsiteY29" fmla="*/ 825737 h 1052993"/>
                <a:gd name="connsiteX30" fmla="*/ 46836 w 2076460"/>
                <a:gd name="connsiteY30" fmla="*/ 788303 h 1052993"/>
                <a:gd name="connsiteX31" fmla="*/ 59981 w 2076460"/>
                <a:gd name="connsiteY31" fmla="*/ 748012 h 1052993"/>
                <a:gd name="connsiteX32" fmla="*/ 141706 w 2076460"/>
                <a:gd name="connsiteY32" fmla="*/ 567037 h 1052993"/>
                <a:gd name="connsiteX33" fmla="*/ 280104 w 2076460"/>
                <a:gd name="connsiteY33" fmla="*/ 370060 h 1052993"/>
                <a:gd name="connsiteX34" fmla="*/ 485368 w 2076460"/>
                <a:gd name="connsiteY34" fmla="*/ 185370 h 1052993"/>
                <a:gd name="connsiteX35" fmla="*/ 759021 w 2076460"/>
                <a:gd name="connsiteY35" fmla="*/ 50782 h 1052993"/>
                <a:gd name="connsiteX36" fmla="*/ 1082871 w 2076460"/>
                <a:gd name="connsiteY36" fmla="*/ -367 h 1052993"/>
                <a:gd name="connsiteX37" fmla="*/ 1406721 w 2076460"/>
                <a:gd name="connsiteY37" fmla="*/ 48592 h 1052993"/>
                <a:gd name="connsiteX38" fmla="*/ 1678755 w 2076460"/>
                <a:gd name="connsiteY38" fmla="*/ 186228 h 1052993"/>
                <a:gd name="connsiteX39" fmla="*/ 1874494 w 2076460"/>
                <a:gd name="connsiteY39" fmla="*/ 379585 h 1052993"/>
                <a:gd name="connsiteX40" fmla="*/ 1997366 w 2076460"/>
                <a:gd name="connsiteY40" fmla="*/ 586945 h 1052993"/>
                <a:gd name="connsiteX41" fmla="*/ 2057659 w 2076460"/>
                <a:gd name="connsiteY41" fmla="*/ 776206 h 1052993"/>
                <a:gd name="connsiteX42" fmla="*/ 2064994 w 2076460"/>
                <a:gd name="connsiteY42" fmla="*/ 817926 h 1052993"/>
                <a:gd name="connsiteX43" fmla="*/ 2070709 w 2076460"/>
                <a:gd name="connsiteY43" fmla="*/ 856693 h 1052993"/>
                <a:gd name="connsiteX44" fmla="*/ 2076043 w 2076460"/>
                <a:gd name="connsiteY44" fmla="*/ 925082 h 1052993"/>
                <a:gd name="connsiteX45" fmla="*/ 2076043 w 2076460"/>
                <a:gd name="connsiteY45" fmla="*/ 979851 h 1052993"/>
                <a:gd name="connsiteX46" fmla="*/ 2073566 w 2076460"/>
                <a:gd name="connsiteY46" fmla="*/ 1019856 h 1052993"/>
                <a:gd name="connsiteX47" fmla="*/ 2071566 w 2076460"/>
                <a:gd name="connsiteY47" fmla="*/ 1044431 h 1052993"/>
                <a:gd name="connsiteX48" fmla="*/ 2071090 w 2076460"/>
                <a:gd name="connsiteY48" fmla="*/ 1052622 h 1052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076460" h="1052993">
                  <a:moveTo>
                    <a:pt x="2071090" y="1052622"/>
                  </a:moveTo>
                  <a:cubicBezTo>
                    <a:pt x="2071090" y="1052622"/>
                    <a:pt x="2071090" y="1049669"/>
                    <a:pt x="2071090" y="1044145"/>
                  </a:cubicBezTo>
                  <a:cubicBezTo>
                    <a:pt x="2071090" y="1038620"/>
                    <a:pt x="2071756" y="1030238"/>
                    <a:pt x="2072328" y="1019570"/>
                  </a:cubicBezTo>
                  <a:cubicBezTo>
                    <a:pt x="2072899" y="1008902"/>
                    <a:pt x="2074233" y="995377"/>
                    <a:pt x="2074328" y="979565"/>
                  </a:cubicBezTo>
                  <a:cubicBezTo>
                    <a:pt x="2074423" y="963754"/>
                    <a:pt x="2073661" y="945466"/>
                    <a:pt x="2073280" y="924987"/>
                  </a:cubicBezTo>
                  <a:cubicBezTo>
                    <a:pt x="2072899" y="904508"/>
                    <a:pt x="2069566" y="881744"/>
                    <a:pt x="2067565" y="856883"/>
                  </a:cubicBezTo>
                  <a:cubicBezTo>
                    <a:pt x="2066422" y="844406"/>
                    <a:pt x="2063565" y="831642"/>
                    <a:pt x="2061565" y="818212"/>
                  </a:cubicBezTo>
                  <a:cubicBezTo>
                    <a:pt x="2059564" y="804781"/>
                    <a:pt x="2057469" y="790875"/>
                    <a:pt x="2054040" y="776683"/>
                  </a:cubicBezTo>
                  <a:cubicBezTo>
                    <a:pt x="2039692" y="712165"/>
                    <a:pt x="2019281" y="649147"/>
                    <a:pt x="1993080" y="588468"/>
                  </a:cubicBezTo>
                  <a:cubicBezTo>
                    <a:pt x="1960482" y="515280"/>
                    <a:pt x="1919368" y="446192"/>
                    <a:pt x="1870589" y="382633"/>
                  </a:cubicBezTo>
                  <a:cubicBezTo>
                    <a:pt x="1814638" y="309662"/>
                    <a:pt x="1748605" y="245008"/>
                    <a:pt x="1674469" y="190610"/>
                  </a:cubicBezTo>
                  <a:cubicBezTo>
                    <a:pt x="1592418" y="130569"/>
                    <a:pt x="1501020" y="84484"/>
                    <a:pt x="1403959" y="54212"/>
                  </a:cubicBezTo>
                  <a:cubicBezTo>
                    <a:pt x="1299893" y="21956"/>
                    <a:pt x="1191536" y="5673"/>
                    <a:pt x="1082586" y="5920"/>
                  </a:cubicBezTo>
                  <a:cubicBezTo>
                    <a:pt x="973462" y="7052"/>
                    <a:pt x="865094" y="24156"/>
                    <a:pt x="760926" y="56688"/>
                  </a:cubicBezTo>
                  <a:cubicBezTo>
                    <a:pt x="663961" y="87185"/>
                    <a:pt x="572154" y="132141"/>
                    <a:pt x="488607" y="190038"/>
                  </a:cubicBezTo>
                  <a:cubicBezTo>
                    <a:pt x="412967" y="242344"/>
                    <a:pt x="344170" y="303909"/>
                    <a:pt x="283819" y="373299"/>
                  </a:cubicBezTo>
                  <a:cubicBezTo>
                    <a:pt x="231229" y="433752"/>
                    <a:pt x="184832" y="499327"/>
                    <a:pt x="145326" y="569038"/>
                  </a:cubicBezTo>
                  <a:cubicBezTo>
                    <a:pt x="113454" y="626821"/>
                    <a:pt x="86007" y="686937"/>
                    <a:pt x="63220" y="748870"/>
                  </a:cubicBezTo>
                  <a:cubicBezTo>
                    <a:pt x="58076" y="762490"/>
                    <a:pt x="54266" y="776111"/>
                    <a:pt x="49885" y="788970"/>
                  </a:cubicBezTo>
                  <a:cubicBezTo>
                    <a:pt x="45503" y="801829"/>
                    <a:pt x="41312" y="814116"/>
                    <a:pt x="38264" y="826308"/>
                  </a:cubicBezTo>
                  <a:cubicBezTo>
                    <a:pt x="32168" y="850501"/>
                    <a:pt x="25786" y="872504"/>
                    <a:pt x="21500" y="892983"/>
                  </a:cubicBezTo>
                  <a:cubicBezTo>
                    <a:pt x="17214" y="913462"/>
                    <a:pt x="13880" y="931083"/>
                    <a:pt x="10737" y="946513"/>
                  </a:cubicBezTo>
                  <a:cubicBezTo>
                    <a:pt x="7593" y="961944"/>
                    <a:pt x="6546" y="975088"/>
                    <a:pt x="4927" y="986137"/>
                  </a:cubicBezTo>
                  <a:cubicBezTo>
                    <a:pt x="3307" y="997187"/>
                    <a:pt x="2164" y="1005187"/>
                    <a:pt x="1307" y="1010521"/>
                  </a:cubicBezTo>
                  <a:cubicBezTo>
                    <a:pt x="450" y="1015856"/>
                    <a:pt x="-122" y="1018808"/>
                    <a:pt x="-122" y="1018808"/>
                  </a:cubicBezTo>
                  <a:cubicBezTo>
                    <a:pt x="-122" y="1018808"/>
                    <a:pt x="-122" y="1015951"/>
                    <a:pt x="735" y="1010426"/>
                  </a:cubicBezTo>
                  <a:cubicBezTo>
                    <a:pt x="1593" y="1004902"/>
                    <a:pt x="2355" y="996615"/>
                    <a:pt x="3688" y="985947"/>
                  </a:cubicBezTo>
                  <a:cubicBezTo>
                    <a:pt x="5022" y="975279"/>
                    <a:pt x="6355" y="961849"/>
                    <a:pt x="8927" y="946227"/>
                  </a:cubicBezTo>
                  <a:lnTo>
                    <a:pt x="19119" y="892412"/>
                  </a:lnTo>
                  <a:cubicBezTo>
                    <a:pt x="23214" y="872314"/>
                    <a:pt x="29501" y="850216"/>
                    <a:pt x="35502" y="825737"/>
                  </a:cubicBezTo>
                  <a:cubicBezTo>
                    <a:pt x="38455" y="813544"/>
                    <a:pt x="42931" y="801257"/>
                    <a:pt x="46836" y="788303"/>
                  </a:cubicBezTo>
                  <a:cubicBezTo>
                    <a:pt x="50742" y="775350"/>
                    <a:pt x="54933" y="761728"/>
                    <a:pt x="59981" y="748012"/>
                  </a:cubicBezTo>
                  <a:cubicBezTo>
                    <a:pt x="82586" y="685699"/>
                    <a:pt x="109907" y="625199"/>
                    <a:pt x="141706" y="567037"/>
                  </a:cubicBezTo>
                  <a:cubicBezTo>
                    <a:pt x="181138" y="496917"/>
                    <a:pt x="227503" y="430928"/>
                    <a:pt x="280104" y="370060"/>
                  </a:cubicBezTo>
                  <a:cubicBezTo>
                    <a:pt x="340571" y="300193"/>
                    <a:pt x="409526" y="238150"/>
                    <a:pt x="485368" y="185370"/>
                  </a:cubicBezTo>
                  <a:cubicBezTo>
                    <a:pt x="569277" y="126966"/>
                    <a:pt x="661538" y="81589"/>
                    <a:pt x="759021" y="50782"/>
                  </a:cubicBezTo>
                  <a:cubicBezTo>
                    <a:pt x="863869" y="17904"/>
                    <a:pt x="972993" y="669"/>
                    <a:pt x="1082871" y="-367"/>
                  </a:cubicBezTo>
                  <a:cubicBezTo>
                    <a:pt x="1192686" y="-664"/>
                    <a:pt x="1301901" y="15846"/>
                    <a:pt x="1406721" y="48592"/>
                  </a:cubicBezTo>
                  <a:cubicBezTo>
                    <a:pt x="1504352" y="79195"/>
                    <a:pt x="1596264" y="125699"/>
                    <a:pt x="1678755" y="186228"/>
                  </a:cubicBezTo>
                  <a:cubicBezTo>
                    <a:pt x="1752843" y="241069"/>
                    <a:pt x="1818750" y="306173"/>
                    <a:pt x="1874494" y="379585"/>
                  </a:cubicBezTo>
                  <a:cubicBezTo>
                    <a:pt x="1923565" y="443563"/>
                    <a:pt x="1964815" y="513177"/>
                    <a:pt x="1997366" y="586945"/>
                  </a:cubicBezTo>
                  <a:cubicBezTo>
                    <a:pt x="2023488" y="647952"/>
                    <a:pt x="2043679" y="711331"/>
                    <a:pt x="2057659" y="776206"/>
                  </a:cubicBezTo>
                  <a:cubicBezTo>
                    <a:pt x="2061088" y="790399"/>
                    <a:pt x="2062612" y="804781"/>
                    <a:pt x="2064994" y="817926"/>
                  </a:cubicBezTo>
                  <a:cubicBezTo>
                    <a:pt x="2067375" y="831071"/>
                    <a:pt x="2069661" y="844215"/>
                    <a:pt x="2070709" y="856693"/>
                  </a:cubicBezTo>
                  <a:cubicBezTo>
                    <a:pt x="2072613" y="881648"/>
                    <a:pt x="2075376" y="904318"/>
                    <a:pt x="2076043" y="925082"/>
                  </a:cubicBezTo>
                  <a:cubicBezTo>
                    <a:pt x="2076709" y="945847"/>
                    <a:pt x="2076043" y="963944"/>
                    <a:pt x="2076043" y="979851"/>
                  </a:cubicBezTo>
                  <a:cubicBezTo>
                    <a:pt x="2076043" y="995758"/>
                    <a:pt x="2074137" y="1008997"/>
                    <a:pt x="2073566" y="1019856"/>
                  </a:cubicBezTo>
                  <a:cubicBezTo>
                    <a:pt x="2072995" y="1030715"/>
                    <a:pt x="2072042" y="1038906"/>
                    <a:pt x="2071566" y="1044431"/>
                  </a:cubicBezTo>
                  <a:cubicBezTo>
                    <a:pt x="2071090" y="1049955"/>
                    <a:pt x="2071090" y="1052622"/>
                    <a:pt x="2071090" y="105262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4DCDE9-396B-42F2-B4C1-A4AFF2BF4305}"/>
                </a:ext>
              </a:extLst>
            </p:cNvPr>
            <p:cNvSpPr/>
            <p:nvPr/>
          </p:nvSpPr>
          <p:spPr>
            <a:xfrm>
              <a:off x="4115647" y="2850451"/>
              <a:ext cx="140884" cy="518541"/>
            </a:xfrm>
            <a:custGeom>
              <a:avLst/>
              <a:gdLst>
                <a:gd name="connsiteX0" fmla="*/ 92280 w 140884"/>
                <a:gd name="connsiteY0" fmla="*/ 518170 h 518541"/>
                <a:gd name="connsiteX1" fmla="*/ 88851 w 140884"/>
                <a:gd name="connsiteY1" fmla="*/ 513503 h 518541"/>
                <a:gd name="connsiteX2" fmla="*/ 79993 w 140884"/>
                <a:gd name="connsiteY2" fmla="*/ 499501 h 518541"/>
                <a:gd name="connsiteX3" fmla="*/ 49323 w 140884"/>
                <a:gd name="connsiteY3" fmla="*/ 446828 h 518541"/>
                <a:gd name="connsiteX4" fmla="*/ 8651 w 140884"/>
                <a:gd name="connsiteY4" fmla="*/ 366056 h 518541"/>
                <a:gd name="connsiteX5" fmla="*/ 364 w 140884"/>
                <a:gd name="connsiteY5" fmla="*/ 340625 h 518541"/>
                <a:gd name="connsiteX6" fmla="*/ 1031 w 140884"/>
                <a:gd name="connsiteY6" fmla="*/ 326242 h 518541"/>
                <a:gd name="connsiteX7" fmla="*/ 4936 w 140884"/>
                <a:gd name="connsiteY7" fmla="*/ 312811 h 518541"/>
                <a:gd name="connsiteX8" fmla="*/ 24939 w 140884"/>
                <a:gd name="connsiteY8" fmla="*/ 258995 h 518541"/>
                <a:gd name="connsiteX9" fmla="*/ 104663 w 140884"/>
                <a:gd name="connsiteY9" fmla="*/ 74591 h 518541"/>
                <a:gd name="connsiteX10" fmla="*/ 130475 w 140884"/>
                <a:gd name="connsiteY10" fmla="*/ 19536 h 518541"/>
                <a:gd name="connsiteX11" fmla="*/ 137810 w 140884"/>
                <a:gd name="connsiteY11" fmla="*/ 4677 h 518541"/>
                <a:gd name="connsiteX12" fmla="*/ 140762 w 140884"/>
                <a:gd name="connsiteY12" fmla="*/ -371 h 518541"/>
                <a:gd name="connsiteX13" fmla="*/ 138953 w 140884"/>
                <a:gd name="connsiteY13" fmla="*/ 5153 h 518541"/>
                <a:gd name="connsiteX14" fmla="*/ 132666 w 140884"/>
                <a:gd name="connsiteY14" fmla="*/ 20489 h 518541"/>
                <a:gd name="connsiteX15" fmla="*/ 108663 w 140884"/>
                <a:gd name="connsiteY15" fmla="*/ 76401 h 518541"/>
                <a:gd name="connsiteX16" fmla="*/ 30653 w 140884"/>
                <a:gd name="connsiteY16" fmla="*/ 261281 h 518541"/>
                <a:gd name="connsiteX17" fmla="*/ 10746 w 140884"/>
                <a:gd name="connsiteY17" fmla="*/ 314621 h 518541"/>
                <a:gd name="connsiteX18" fmla="*/ 6174 w 140884"/>
                <a:gd name="connsiteY18" fmla="*/ 339767 h 518541"/>
                <a:gd name="connsiteX19" fmla="*/ 13889 w 140884"/>
                <a:gd name="connsiteY19" fmla="*/ 363866 h 518541"/>
                <a:gd name="connsiteX20" fmla="*/ 53228 w 140884"/>
                <a:gd name="connsiteY20" fmla="*/ 444732 h 518541"/>
                <a:gd name="connsiteX21" fmla="*/ 81803 w 140884"/>
                <a:gd name="connsiteY21" fmla="*/ 498263 h 518541"/>
                <a:gd name="connsiteX22" fmla="*/ 89613 w 140884"/>
                <a:gd name="connsiteY22" fmla="*/ 512836 h 518541"/>
                <a:gd name="connsiteX23" fmla="*/ 92280 w 140884"/>
                <a:gd name="connsiteY23" fmla="*/ 518170 h 518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884" h="518541">
                  <a:moveTo>
                    <a:pt x="92280" y="518170"/>
                  </a:moveTo>
                  <a:cubicBezTo>
                    <a:pt x="90978" y="516738"/>
                    <a:pt x="89828" y="515174"/>
                    <a:pt x="88851" y="513503"/>
                  </a:cubicBezTo>
                  <a:lnTo>
                    <a:pt x="79993" y="499501"/>
                  </a:lnTo>
                  <a:cubicBezTo>
                    <a:pt x="72564" y="487214"/>
                    <a:pt x="61895" y="469307"/>
                    <a:pt x="49323" y="446828"/>
                  </a:cubicBezTo>
                  <a:cubicBezTo>
                    <a:pt x="34387" y="420620"/>
                    <a:pt x="20812" y="393661"/>
                    <a:pt x="8651" y="366056"/>
                  </a:cubicBezTo>
                  <a:cubicBezTo>
                    <a:pt x="5011" y="357891"/>
                    <a:pt x="2234" y="349367"/>
                    <a:pt x="364" y="340625"/>
                  </a:cubicBezTo>
                  <a:cubicBezTo>
                    <a:pt x="-461" y="335839"/>
                    <a:pt x="-233" y="330931"/>
                    <a:pt x="1031" y="326242"/>
                  </a:cubicBezTo>
                  <a:cubicBezTo>
                    <a:pt x="2174" y="321669"/>
                    <a:pt x="3602" y="317383"/>
                    <a:pt x="4936" y="312811"/>
                  </a:cubicBezTo>
                  <a:cubicBezTo>
                    <a:pt x="10746" y="295095"/>
                    <a:pt x="17604" y="277188"/>
                    <a:pt x="24939" y="258995"/>
                  </a:cubicBezTo>
                  <a:cubicBezTo>
                    <a:pt x="54180" y="186129"/>
                    <a:pt x="83422" y="121454"/>
                    <a:pt x="104663" y="74591"/>
                  </a:cubicBezTo>
                  <a:cubicBezTo>
                    <a:pt x="115426" y="51255"/>
                    <a:pt x="124189" y="32395"/>
                    <a:pt x="130475" y="19536"/>
                  </a:cubicBezTo>
                  <a:lnTo>
                    <a:pt x="137810" y="4677"/>
                  </a:lnTo>
                  <a:cubicBezTo>
                    <a:pt x="138556" y="2866"/>
                    <a:pt x="139550" y="1167"/>
                    <a:pt x="140762" y="-371"/>
                  </a:cubicBezTo>
                  <a:cubicBezTo>
                    <a:pt x="140397" y="1540"/>
                    <a:pt x="139789" y="3396"/>
                    <a:pt x="138953" y="5153"/>
                  </a:cubicBezTo>
                  <a:lnTo>
                    <a:pt x="132666" y="20489"/>
                  </a:lnTo>
                  <a:cubicBezTo>
                    <a:pt x="126665" y="34586"/>
                    <a:pt x="118569" y="53445"/>
                    <a:pt x="108663" y="76401"/>
                  </a:cubicBezTo>
                  <a:cubicBezTo>
                    <a:pt x="88470" y="124026"/>
                    <a:pt x="59895" y="188605"/>
                    <a:pt x="30653" y="261281"/>
                  </a:cubicBezTo>
                  <a:cubicBezTo>
                    <a:pt x="23414" y="279473"/>
                    <a:pt x="16556" y="297285"/>
                    <a:pt x="10746" y="314621"/>
                  </a:cubicBezTo>
                  <a:cubicBezTo>
                    <a:pt x="7294" y="322536"/>
                    <a:pt x="5729" y="331144"/>
                    <a:pt x="6174" y="339767"/>
                  </a:cubicBezTo>
                  <a:cubicBezTo>
                    <a:pt x="7936" y="348037"/>
                    <a:pt x="10520" y="356110"/>
                    <a:pt x="13889" y="363866"/>
                  </a:cubicBezTo>
                  <a:cubicBezTo>
                    <a:pt x="26843" y="395012"/>
                    <a:pt x="41322" y="422063"/>
                    <a:pt x="53228" y="444732"/>
                  </a:cubicBezTo>
                  <a:cubicBezTo>
                    <a:pt x="65134" y="467402"/>
                    <a:pt x="74849" y="484737"/>
                    <a:pt x="81803" y="498263"/>
                  </a:cubicBezTo>
                  <a:lnTo>
                    <a:pt x="89613" y="512836"/>
                  </a:lnTo>
                  <a:cubicBezTo>
                    <a:pt x="90821" y="514436"/>
                    <a:pt x="91725" y="516244"/>
                    <a:pt x="92280" y="518170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C0D8A6E-2FE7-4984-A8A0-1A66DA4E1651}"/>
                </a:ext>
              </a:extLst>
            </p:cNvPr>
            <p:cNvSpPr/>
            <p:nvPr/>
          </p:nvSpPr>
          <p:spPr>
            <a:xfrm>
              <a:off x="2372010" y="3591378"/>
              <a:ext cx="851154" cy="7285"/>
            </a:xfrm>
            <a:custGeom>
              <a:avLst/>
              <a:gdLst>
                <a:gd name="connsiteX0" fmla="*/ 851032 w 851154"/>
                <a:gd name="connsiteY0" fmla="*/ 5177 h 7285"/>
                <a:gd name="connsiteX1" fmla="*/ 425455 w 851154"/>
                <a:gd name="connsiteY1" fmla="*/ 6320 h 7285"/>
                <a:gd name="connsiteX2" fmla="*/ -122 w 851154"/>
                <a:gd name="connsiteY2" fmla="*/ 1367 h 7285"/>
                <a:gd name="connsiteX3" fmla="*/ 425455 w 851154"/>
                <a:gd name="connsiteY3" fmla="*/ 224 h 7285"/>
                <a:gd name="connsiteX4" fmla="*/ 851032 w 851154"/>
                <a:gd name="connsiteY4" fmla="*/ 5177 h 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154" h="7285">
                  <a:moveTo>
                    <a:pt x="851032" y="5177"/>
                  </a:moveTo>
                  <a:cubicBezTo>
                    <a:pt x="851032" y="6891"/>
                    <a:pt x="660532" y="7463"/>
                    <a:pt x="425455" y="6320"/>
                  </a:cubicBezTo>
                  <a:cubicBezTo>
                    <a:pt x="190378" y="5177"/>
                    <a:pt x="-122" y="3081"/>
                    <a:pt x="-122" y="1367"/>
                  </a:cubicBezTo>
                  <a:cubicBezTo>
                    <a:pt x="-122" y="-348"/>
                    <a:pt x="190378" y="-919"/>
                    <a:pt x="425455" y="224"/>
                  </a:cubicBezTo>
                  <a:cubicBezTo>
                    <a:pt x="660532" y="1367"/>
                    <a:pt x="851032" y="3462"/>
                    <a:pt x="851032" y="5177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8D96895-A525-49BD-BD35-C9A15FA94C7F}"/>
                </a:ext>
              </a:extLst>
            </p:cNvPr>
            <p:cNvSpPr/>
            <p:nvPr/>
          </p:nvSpPr>
          <p:spPr>
            <a:xfrm>
              <a:off x="4905375" y="4203858"/>
              <a:ext cx="2761011" cy="6191"/>
            </a:xfrm>
            <a:custGeom>
              <a:avLst/>
              <a:gdLst>
                <a:gd name="connsiteX0" fmla="*/ 2760890 w 2761011"/>
                <a:gd name="connsiteY0" fmla="*/ 2772 h 6191"/>
                <a:gd name="connsiteX1" fmla="*/ 1380432 w 2761011"/>
                <a:gd name="connsiteY1" fmla="*/ 5820 h 6191"/>
                <a:gd name="connsiteX2" fmla="*/ -122 w 2761011"/>
                <a:gd name="connsiteY2" fmla="*/ 2677 h 6191"/>
                <a:gd name="connsiteX3" fmla="*/ 1380432 w 2761011"/>
                <a:gd name="connsiteY3" fmla="*/ -371 h 6191"/>
                <a:gd name="connsiteX4" fmla="*/ 2760890 w 2761011"/>
                <a:gd name="connsiteY4" fmla="*/ 2772 h 6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1011" h="6191">
                  <a:moveTo>
                    <a:pt x="2760890" y="2772"/>
                  </a:moveTo>
                  <a:cubicBezTo>
                    <a:pt x="2760890" y="4487"/>
                    <a:pt x="2142813" y="5820"/>
                    <a:pt x="1380432" y="5820"/>
                  </a:cubicBezTo>
                  <a:cubicBezTo>
                    <a:pt x="618051" y="5820"/>
                    <a:pt x="-122" y="4391"/>
                    <a:pt x="-122" y="2677"/>
                  </a:cubicBezTo>
                  <a:cubicBezTo>
                    <a:pt x="-122" y="963"/>
                    <a:pt x="617860" y="-371"/>
                    <a:pt x="1380432" y="-371"/>
                  </a:cubicBezTo>
                  <a:cubicBezTo>
                    <a:pt x="2143003" y="-371"/>
                    <a:pt x="2760890" y="1058"/>
                    <a:pt x="2760890" y="277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60E1FA6-A5F0-4662-B29C-5D4D2C1411E3}"/>
                </a:ext>
              </a:extLst>
            </p:cNvPr>
            <p:cNvSpPr/>
            <p:nvPr/>
          </p:nvSpPr>
          <p:spPr>
            <a:xfrm>
              <a:off x="9660731" y="4211288"/>
              <a:ext cx="422814" cy="6190"/>
            </a:xfrm>
            <a:custGeom>
              <a:avLst/>
              <a:gdLst>
                <a:gd name="connsiteX0" fmla="*/ 422693 w 422814"/>
                <a:gd name="connsiteY0" fmla="*/ 2772 h 6190"/>
                <a:gd name="connsiteX1" fmla="*/ 211238 w 422814"/>
                <a:gd name="connsiteY1" fmla="*/ 5820 h 6190"/>
                <a:gd name="connsiteX2" fmla="*/ -122 w 422814"/>
                <a:gd name="connsiteY2" fmla="*/ 2772 h 6190"/>
                <a:gd name="connsiteX3" fmla="*/ 211238 w 422814"/>
                <a:gd name="connsiteY3" fmla="*/ -371 h 6190"/>
                <a:gd name="connsiteX4" fmla="*/ 422693 w 422814"/>
                <a:gd name="connsiteY4" fmla="*/ 2772 h 6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814" h="6190">
                  <a:moveTo>
                    <a:pt x="422693" y="2772"/>
                  </a:moveTo>
                  <a:cubicBezTo>
                    <a:pt x="422693" y="4487"/>
                    <a:pt x="328015" y="5820"/>
                    <a:pt x="211238" y="5820"/>
                  </a:cubicBezTo>
                  <a:cubicBezTo>
                    <a:pt x="94461" y="5820"/>
                    <a:pt x="-122" y="4487"/>
                    <a:pt x="-122" y="2772"/>
                  </a:cubicBezTo>
                  <a:cubicBezTo>
                    <a:pt x="-122" y="1057"/>
                    <a:pt x="94461" y="-371"/>
                    <a:pt x="211238" y="-371"/>
                  </a:cubicBezTo>
                  <a:cubicBezTo>
                    <a:pt x="328015" y="-371"/>
                    <a:pt x="422693" y="1057"/>
                    <a:pt x="422693" y="277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907E2EB-0BCB-4D5E-8778-72E88B20B126}"/>
                </a:ext>
              </a:extLst>
            </p:cNvPr>
            <p:cNvSpPr/>
            <p:nvPr/>
          </p:nvSpPr>
          <p:spPr>
            <a:xfrm>
              <a:off x="7824215" y="2855690"/>
              <a:ext cx="1736502" cy="242950"/>
            </a:xfrm>
            <a:custGeom>
              <a:avLst/>
              <a:gdLst>
                <a:gd name="connsiteX0" fmla="*/ 1736381 w 1736502"/>
                <a:gd name="connsiteY0" fmla="*/ 242421 h 242950"/>
                <a:gd name="connsiteX1" fmla="*/ 1731905 w 1736502"/>
                <a:gd name="connsiteY1" fmla="*/ 242421 h 242950"/>
                <a:gd name="connsiteX2" fmla="*/ 1718569 w 1736502"/>
                <a:gd name="connsiteY2" fmla="*/ 241564 h 242950"/>
                <a:gd name="connsiteX3" fmla="*/ 1667706 w 1736502"/>
                <a:gd name="connsiteY3" fmla="*/ 237468 h 242950"/>
                <a:gd name="connsiteX4" fmla="*/ 1480540 w 1736502"/>
                <a:gd name="connsiteY4" fmla="*/ 220037 h 242950"/>
                <a:gd name="connsiteX5" fmla="*/ 864844 w 1736502"/>
                <a:gd name="connsiteY5" fmla="*/ 146123 h 242950"/>
                <a:gd name="connsiteX6" fmla="*/ 252481 w 1736502"/>
                <a:gd name="connsiteY6" fmla="*/ 48397 h 242950"/>
                <a:gd name="connsiteX7" fmla="*/ 67792 w 1736502"/>
                <a:gd name="connsiteY7" fmla="*/ 13821 h 242950"/>
                <a:gd name="connsiteX8" fmla="*/ 17309 w 1736502"/>
                <a:gd name="connsiteY8" fmla="*/ 3534 h 242950"/>
                <a:gd name="connsiteX9" fmla="*/ 4260 w 1736502"/>
                <a:gd name="connsiteY9" fmla="*/ 772 h 242950"/>
                <a:gd name="connsiteX10" fmla="*/ -122 w 1736502"/>
                <a:gd name="connsiteY10" fmla="*/ -371 h 242950"/>
                <a:gd name="connsiteX11" fmla="*/ 4355 w 1736502"/>
                <a:gd name="connsiteY11" fmla="*/ 200 h 242950"/>
                <a:gd name="connsiteX12" fmla="*/ 17500 w 1736502"/>
                <a:gd name="connsiteY12" fmla="*/ 2296 h 242950"/>
                <a:gd name="connsiteX13" fmla="*/ 67792 w 1736502"/>
                <a:gd name="connsiteY13" fmla="*/ 11249 h 242950"/>
                <a:gd name="connsiteX14" fmla="*/ 252862 w 1736502"/>
                <a:gd name="connsiteY14" fmla="*/ 43920 h 242950"/>
                <a:gd name="connsiteX15" fmla="*/ 865320 w 1736502"/>
                <a:gd name="connsiteY15" fmla="*/ 139932 h 242950"/>
                <a:gd name="connsiteX16" fmla="*/ 1480635 w 1736502"/>
                <a:gd name="connsiteY16" fmla="*/ 215656 h 242950"/>
                <a:gd name="connsiteX17" fmla="*/ 1667515 w 1736502"/>
                <a:gd name="connsiteY17" fmla="*/ 234706 h 242950"/>
                <a:gd name="connsiteX18" fmla="*/ 1718379 w 1736502"/>
                <a:gd name="connsiteY18" fmla="*/ 239945 h 242950"/>
                <a:gd name="connsiteX19" fmla="*/ 1731523 w 1736502"/>
                <a:gd name="connsiteY19" fmla="*/ 241469 h 2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36502" h="242950">
                  <a:moveTo>
                    <a:pt x="1736381" y="242421"/>
                  </a:moveTo>
                  <a:cubicBezTo>
                    <a:pt x="1734896" y="242632"/>
                    <a:pt x="1733389" y="242632"/>
                    <a:pt x="1731905" y="242421"/>
                  </a:cubicBezTo>
                  <a:lnTo>
                    <a:pt x="1718569" y="241564"/>
                  </a:lnTo>
                  <a:lnTo>
                    <a:pt x="1667706" y="237468"/>
                  </a:lnTo>
                  <a:cubicBezTo>
                    <a:pt x="1623415" y="233849"/>
                    <a:pt x="1559502" y="227943"/>
                    <a:pt x="1480540" y="220037"/>
                  </a:cubicBezTo>
                  <a:cubicBezTo>
                    <a:pt x="1322615" y="204416"/>
                    <a:pt x="1104683" y="179651"/>
                    <a:pt x="864844" y="146123"/>
                  </a:cubicBezTo>
                  <a:cubicBezTo>
                    <a:pt x="625004" y="112595"/>
                    <a:pt x="408596" y="76972"/>
                    <a:pt x="252481" y="48397"/>
                  </a:cubicBezTo>
                  <a:cubicBezTo>
                    <a:pt x="174376" y="34300"/>
                    <a:pt x="111321" y="22489"/>
                    <a:pt x="67792" y="13821"/>
                  </a:cubicBezTo>
                  <a:lnTo>
                    <a:pt x="17309" y="3534"/>
                  </a:lnTo>
                  <a:lnTo>
                    <a:pt x="4260" y="772"/>
                  </a:lnTo>
                  <a:cubicBezTo>
                    <a:pt x="2770" y="515"/>
                    <a:pt x="1304" y="133"/>
                    <a:pt x="-122" y="-371"/>
                  </a:cubicBezTo>
                  <a:cubicBezTo>
                    <a:pt x="1384" y="-308"/>
                    <a:pt x="2882" y="-117"/>
                    <a:pt x="4355" y="200"/>
                  </a:cubicBezTo>
                  <a:lnTo>
                    <a:pt x="17500" y="2296"/>
                  </a:lnTo>
                  <a:lnTo>
                    <a:pt x="67792" y="11249"/>
                  </a:lnTo>
                  <a:lnTo>
                    <a:pt x="252862" y="43920"/>
                  </a:lnTo>
                  <a:cubicBezTo>
                    <a:pt x="409168" y="71066"/>
                    <a:pt x="625576" y="106309"/>
                    <a:pt x="865320" y="139932"/>
                  </a:cubicBezTo>
                  <a:cubicBezTo>
                    <a:pt x="1105064" y="173556"/>
                    <a:pt x="1322520" y="198892"/>
                    <a:pt x="1480635" y="215656"/>
                  </a:cubicBezTo>
                  <a:lnTo>
                    <a:pt x="1667515" y="234706"/>
                  </a:lnTo>
                  <a:lnTo>
                    <a:pt x="1718379" y="239945"/>
                  </a:lnTo>
                  <a:lnTo>
                    <a:pt x="1731523" y="241469"/>
                  </a:ln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9DBE93A-EC9A-4A7A-AD60-7E669B6781D1}"/>
                </a:ext>
              </a:extLst>
            </p:cNvPr>
            <p:cNvSpPr/>
            <p:nvPr/>
          </p:nvSpPr>
          <p:spPr>
            <a:xfrm>
              <a:off x="6149003" y="3032664"/>
              <a:ext cx="402826" cy="142017"/>
            </a:xfrm>
            <a:custGeom>
              <a:avLst/>
              <a:gdLst>
                <a:gd name="connsiteX0" fmla="*/ 334829 w 402826"/>
                <a:gd name="connsiteY0" fmla="*/ 139932 h 142017"/>
                <a:gd name="connsiteX1" fmla="*/ 344354 w 402826"/>
                <a:gd name="connsiteY1" fmla="*/ 138503 h 142017"/>
                <a:gd name="connsiteX2" fmla="*/ 369595 w 402826"/>
                <a:gd name="connsiteY2" fmla="*/ 128978 h 142017"/>
                <a:gd name="connsiteX3" fmla="*/ 395313 w 402826"/>
                <a:gd name="connsiteY3" fmla="*/ 95545 h 142017"/>
                <a:gd name="connsiteX4" fmla="*/ 398646 w 402826"/>
                <a:gd name="connsiteY4" fmla="*/ 69066 h 142017"/>
                <a:gd name="connsiteX5" fmla="*/ 391216 w 402826"/>
                <a:gd name="connsiteY5" fmla="*/ 40491 h 142017"/>
                <a:gd name="connsiteX6" fmla="*/ 335781 w 402826"/>
                <a:gd name="connsiteY6" fmla="*/ 6772 h 142017"/>
                <a:gd name="connsiteX7" fmla="*/ 254818 w 402826"/>
                <a:gd name="connsiteY7" fmla="*/ 6773 h 142017"/>
                <a:gd name="connsiteX8" fmla="*/ 68985 w 402826"/>
                <a:gd name="connsiteY8" fmla="*/ 6773 h 142017"/>
                <a:gd name="connsiteX9" fmla="*/ 6597 w 402826"/>
                <a:gd name="connsiteY9" fmla="*/ 62589 h 142017"/>
                <a:gd name="connsiteX10" fmla="*/ 14312 w 402826"/>
                <a:gd name="connsiteY10" fmla="*/ 104975 h 142017"/>
                <a:gd name="connsiteX11" fmla="*/ 45078 w 402826"/>
                <a:gd name="connsiteY11" fmla="*/ 132312 h 142017"/>
                <a:gd name="connsiteX12" fmla="*/ 84987 w 402826"/>
                <a:gd name="connsiteY12" fmla="*/ 137170 h 142017"/>
                <a:gd name="connsiteX13" fmla="*/ 124326 w 402826"/>
                <a:gd name="connsiteY13" fmla="*/ 137170 h 142017"/>
                <a:gd name="connsiteX14" fmla="*/ 195002 w 402826"/>
                <a:gd name="connsiteY14" fmla="*/ 137170 h 142017"/>
                <a:gd name="connsiteX15" fmla="*/ 297300 w 402826"/>
                <a:gd name="connsiteY15" fmla="*/ 138123 h 142017"/>
                <a:gd name="connsiteX16" fmla="*/ 325113 w 402826"/>
                <a:gd name="connsiteY16" fmla="*/ 138789 h 142017"/>
                <a:gd name="connsiteX17" fmla="*/ 334638 w 402826"/>
                <a:gd name="connsiteY17" fmla="*/ 139361 h 142017"/>
                <a:gd name="connsiteX18" fmla="*/ 325113 w 402826"/>
                <a:gd name="connsiteY18" fmla="*/ 140028 h 142017"/>
                <a:gd name="connsiteX19" fmla="*/ 297300 w 402826"/>
                <a:gd name="connsiteY19" fmla="*/ 140599 h 142017"/>
                <a:gd name="connsiteX20" fmla="*/ 195002 w 402826"/>
                <a:gd name="connsiteY20" fmla="*/ 141647 h 142017"/>
                <a:gd name="connsiteX21" fmla="*/ 124326 w 402826"/>
                <a:gd name="connsiteY21" fmla="*/ 141647 h 142017"/>
                <a:gd name="connsiteX22" fmla="*/ 84987 w 402826"/>
                <a:gd name="connsiteY22" fmla="*/ 141647 h 142017"/>
                <a:gd name="connsiteX23" fmla="*/ 64223 w 402826"/>
                <a:gd name="connsiteY23" fmla="*/ 141647 h 142017"/>
                <a:gd name="connsiteX24" fmla="*/ 9073 w 402826"/>
                <a:gd name="connsiteY24" fmla="*/ 107071 h 142017"/>
                <a:gd name="connsiteX25" fmla="*/ 501 w 402826"/>
                <a:gd name="connsiteY25" fmla="*/ 61065 h 142017"/>
                <a:gd name="connsiteX26" fmla="*/ 68985 w 402826"/>
                <a:gd name="connsiteY26" fmla="*/ -371 h 142017"/>
                <a:gd name="connsiteX27" fmla="*/ 254818 w 402826"/>
                <a:gd name="connsiteY27" fmla="*/ -371 h 142017"/>
                <a:gd name="connsiteX28" fmla="*/ 335876 w 402826"/>
                <a:gd name="connsiteY28" fmla="*/ -371 h 142017"/>
                <a:gd name="connsiteX29" fmla="*/ 395121 w 402826"/>
                <a:gd name="connsiteY29" fmla="*/ 36491 h 142017"/>
                <a:gd name="connsiteX30" fmla="*/ 402646 w 402826"/>
                <a:gd name="connsiteY30" fmla="*/ 67066 h 142017"/>
                <a:gd name="connsiteX31" fmla="*/ 398646 w 402826"/>
                <a:gd name="connsiteY31" fmla="*/ 94784 h 142017"/>
                <a:gd name="connsiteX32" fmla="*/ 370928 w 402826"/>
                <a:gd name="connsiteY32" fmla="*/ 129074 h 142017"/>
                <a:gd name="connsiteX33" fmla="*/ 344544 w 402826"/>
                <a:gd name="connsiteY33" fmla="*/ 138599 h 142017"/>
                <a:gd name="connsiteX34" fmla="*/ 334828 w 402826"/>
                <a:gd name="connsiteY34" fmla="*/ 139932 h 142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2826" h="142017">
                  <a:moveTo>
                    <a:pt x="334829" y="139932"/>
                  </a:moveTo>
                  <a:cubicBezTo>
                    <a:pt x="334829" y="139932"/>
                    <a:pt x="338162" y="139932"/>
                    <a:pt x="344354" y="138503"/>
                  </a:cubicBezTo>
                  <a:cubicBezTo>
                    <a:pt x="353333" y="137100"/>
                    <a:pt x="361926" y="133857"/>
                    <a:pt x="369595" y="128978"/>
                  </a:cubicBezTo>
                  <a:cubicBezTo>
                    <a:pt x="381694" y="121054"/>
                    <a:pt x="390757" y="109272"/>
                    <a:pt x="395313" y="95545"/>
                  </a:cubicBezTo>
                  <a:cubicBezTo>
                    <a:pt x="398064" y="87004"/>
                    <a:pt x="399195" y="78023"/>
                    <a:pt x="398646" y="69066"/>
                  </a:cubicBezTo>
                  <a:cubicBezTo>
                    <a:pt x="398413" y="59094"/>
                    <a:pt x="395870" y="49313"/>
                    <a:pt x="391216" y="40491"/>
                  </a:cubicBezTo>
                  <a:cubicBezTo>
                    <a:pt x="380272" y="19981"/>
                    <a:pt x="359026" y="7058"/>
                    <a:pt x="335781" y="6772"/>
                  </a:cubicBezTo>
                  <a:lnTo>
                    <a:pt x="254818" y="6773"/>
                  </a:lnTo>
                  <a:lnTo>
                    <a:pt x="68985" y="6773"/>
                  </a:lnTo>
                  <a:cubicBezTo>
                    <a:pt x="37040" y="6856"/>
                    <a:pt x="10221" y="30850"/>
                    <a:pt x="6597" y="62589"/>
                  </a:cubicBezTo>
                  <a:cubicBezTo>
                    <a:pt x="4636" y="77178"/>
                    <a:pt x="7336" y="92013"/>
                    <a:pt x="14312" y="104975"/>
                  </a:cubicBezTo>
                  <a:cubicBezTo>
                    <a:pt x="21221" y="117272"/>
                    <a:pt x="32054" y="126897"/>
                    <a:pt x="45078" y="132312"/>
                  </a:cubicBezTo>
                  <a:cubicBezTo>
                    <a:pt x="57884" y="136753"/>
                    <a:pt x="71490" y="138409"/>
                    <a:pt x="84987" y="137170"/>
                  </a:cubicBezTo>
                  <a:lnTo>
                    <a:pt x="124326" y="137170"/>
                  </a:lnTo>
                  <a:lnTo>
                    <a:pt x="195002" y="137170"/>
                  </a:lnTo>
                  <a:lnTo>
                    <a:pt x="297300" y="138123"/>
                  </a:lnTo>
                  <a:lnTo>
                    <a:pt x="325113" y="138789"/>
                  </a:lnTo>
                  <a:cubicBezTo>
                    <a:pt x="328298" y="138743"/>
                    <a:pt x="331482" y="138934"/>
                    <a:pt x="334638" y="139361"/>
                  </a:cubicBezTo>
                  <a:cubicBezTo>
                    <a:pt x="331495" y="139918"/>
                    <a:pt x="328302" y="140141"/>
                    <a:pt x="325113" y="140028"/>
                  </a:cubicBezTo>
                  <a:lnTo>
                    <a:pt x="297300" y="140599"/>
                  </a:lnTo>
                  <a:lnTo>
                    <a:pt x="195002" y="141647"/>
                  </a:lnTo>
                  <a:lnTo>
                    <a:pt x="124326" y="141647"/>
                  </a:lnTo>
                  <a:lnTo>
                    <a:pt x="84987" y="141647"/>
                  </a:lnTo>
                  <a:cubicBezTo>
                    <a:pt x="78130" y="141647"/>
                    <a:pt x="71557" y="141647"/>
                    <a:pt x="64223" y="141647"/>
                  </a:cubicBezTo>
                  <a:cubicBezTo>
                    <a:pt x="41154" y="140256"/>
                    <a:pt x="20376" y="127229"/>
                    <a:pt x="9073" y="107071"/>
                  </a:cubicBezTo>
                  <a:cubicBezTo>
                    <a:pt x="1461" y="93015"/>
                    <a:pt x="-1538" y="76920"/>
                    <a:pt x="501" y="61065"/>
                  </a:cubicBezTo>
                  <a:cubicBezTo>
                    <a:pt x="4336" y="26126"/>
                    <a:pt x="33836" y="-338"/>
                    <a:pt x="68985" y="-371"/>
                  </a:cubicBezTo>
                  <a:lnTo>
                    <a:pt x="254818" y="-371"/>
                  </a:lnTo>
                  <a:lnTo>
                    <a:pt x="335876" y="-371"/>
                  </a:lnTo>
                  <a:cubicBezTo>
                    <a:pt x="360867" y="200"/>
                    <a:pt x="383567" y="14324"/>
                    <a:pt x="395121" y="36491"/>
                  </a:cubicBezTo>
                  <a:cubicBezTo>
                    <a:pt x="399934" y="45973"/>
                    <a:pt x="402509" y="56433"/>
                    <a:pt x="402646" y="67066"/>
                  </a:cubicBezTo>
                  <a:cubicBezTo>
                    <a:pt x="403012" y="76472"/>
                    <a:pt x="401656" y="85865"/>
                    <a:pt x="398646" y="94784"/>
                  </a:cubicBezTo>
                  <a:cubicBezTo>
                    <a:pt x="393603" y="109049"/>
                    <a:pt x="383819" y="121153"/>
                    <a:pt x="370928" y="129074"/>
                  </a:cubicBezTo>
                  <a:cubicBezTo>
                    <a:pt x="362943" y="134155"/>
                    <a:pt x="353933" y="137407"/>
                    <a:pt x="344544" y="138599"/>
                  </a:cubicBezTo>
                  <a:cubicBezTo>
                    <a:pt x="341373" y="139444"/>
                    <a:pt x="338109" y="139892"/>
                    <a:pt x="334828" y="13993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E8AC2F3-47C1-4ED6-B316-743096D8D5B9}"/>
                </a:ext>
              </a:extLst>
            </p:cNvPr>
            <p:cNvSpPr/>
            <p:nvPr/>
          </p:nvSpPr>
          <p:spPr>
            <a:xfrm>
              <a:off x="6250971" y="3015615"/>
              <a:ext cx="210216" cy="6286"/>
            </a:xfrm>
            <a:custGeom>
              <a:avLst/>
              <a:gdLst>
                <a:gd name="connsiteX0" fmla="*/ 210095 w 210216"/>
                <a:gd name="connsiteY0" fmla="*/ 2772 h 6286"/>
                <a:gd name="connsiteX1" fmla="*/ 104749 w 210216"/>
                <a:gd name="connsiteY1" fmla="*/ 5915 h 6286"/>
                <a:gd name="connsiteX2" fmla="*/ -122 w 210216"/>
                <a:gd name="connsiteY2" fmla="*/ 2772 h 6286"/>
                <a:gd name="connsiteX3" fmla="*/ 105225 w 210216"/>
                <a:gd name="connsiteY3" fmla="*/ -371 h 6286"/>
                <a:gd name="connsiteX4" fmla="*/ 210095 w 210216"/>
                <a:gd name="connsiteY4" fmla="*/ 2772 h 6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216" h="6286">
                  <a:moveTo>
                    <a:pt x="210095" y="2772"/>
                  </a:moveTo>
                  <a:cubicBezTo>
                    <a:pt x="210095" y="4486"/>
                    <a:pt x="162470" y="5915"/>
                    <a:pt x="104749" y="5915"/>
                  </a:cubicBezTo>
                  <a:cubicBezTo>
                    <a:pt x="47027" y="5915"/>
                    <a:pt x="-122" y="4486"/>
                    <a:pt x="-122" y="2772"/>
                  </a:cubicBezTo>
                  <a:cubicBezTo>
                    <a:pt x="-122" y="1058"/>
                    <a:pt x="47027" y="-371"/>
                    <a:pt x="105225" y="-371"/>
                  </a:cubicBezTo>
                  <a:cubicBezTo>
                    <a:pt x="163422" y="-371"/>
                    <a:pt x="210095" y="1058"/>
                    <a:pt x="210095" y="27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31B5B62-6615-4B1B-85F4-019EC42DACA6}"/>
                </a:ext>
              </a:extLst>
            </p:cNvPr>
            <p:cNvSpPr/>
            <p:nvPr/>
          </p:nvSpPr>
          <p:spPr>
            <a:xfrm>
              <a:off x="4398606" y="3042951"/>
              <a:ext cx="402817" cy="142113"/>
            </a:xfrm>
            <a:custGeom>
              <a:avLst/>
              <a:gdLst>
                <a:gd name="connsiteX0" fmla="*/ 334816 w 402817"/>
                <a:gd name="connsiteY0" fmla="*/ 140504 h 142113"/>
                <a:gd name="connsiteX1" fmla="*/ 344341 w 402817"/>
                <a:gd name="connsiteY1" fmla="*/ 139075 h 142113"/>
                <a:gd name="connsiteX2" fmla="*/ 369678 w 402817"/>
                <a:gd name="connsiteY2" fmla="*/ 128978 h 142113"/>
                <a:gd name="connsiteX3" fmla="*/ 395300 w 402817"/>
                <a:gd name="connsiteY3" fmla="*/ 95545 h 142113"/>
                <a:gd name="connsiteX4" fmla="*/ 398634 w 402817"/>
                <a:gd name="connsiteY4" fmla="*/ 69066 h 142113"/>
                <a:gd name="connsiteX5" fmla="*/ 391204 w 402817"/>
                <a:gd name="connsiteY5" fmla="*/ 40491 h 142113"/>
                <a:gd name="connsiteX6" fmla="*/ 335769 w 402817"/>
                <a:gd name="connsiteY6" fmla="*/ 6772 h 142113"/>
                <a:gd name="connsiteX7" fmla="*/ 254806 w 402817"/>
                <a:gd name="connsiteY7" fmla="*/ 6773 h 142113"/>
                <a:gd name="connsiteX8" fmla="*/ 68974 w 402817"/>
                <a:gd name="connsiteY8" fmla="*/ 6773 h 142113"/>
                <a:gd name="connsiteX9" fmla="*/ 6585 w 402817"/>
                <a:gd name="connsiteY9" fmla="*/ 62589 h 142113"/>
                <a:gd name="connsiteX10" fmla="*/ 14300 w 402817"/>
                <a:gd name="connsiteY10" fmla="*/ 105070 h 142113"/>
                <a:gd name="connsiteX11" fmla="*/ 45066 w 402817"/>
                <a:gd name="connsiteY11" fmla="*/ 132407 h 142113"/>
                <a:gd name="connsiteX12" fmla="*/ 84976 w 402817"/>
                <a:gd name="connsiteY12" fmla="*/ 137265 h 142113"/>
                <a:gd name="connsiteX13" fmla="*/ 124409 w 402817"/>
                <a:gd name="connsiteY13" fmla="*/ 137265 h 142113"/>
                <a:gd name="connsiteX14" fmla="*/ 194989 w 402817"/>
                <a:gd name="connsiteY14" fmla="*/ 137265 h 142113"/>
                <a:gd name="connsiteX15" fmla="*/ 297288 w 402817"/>
                <a:gd name="connsiteY15" fmla="*/ 138313 h 142113"/>
                <a:gd name="connsiteX16" fmla="*/ 325101 w 402817"/>
                <a:gd name="connsiteY16" fmla="*/ 138884 h 142113"/>
                <a:gd name="connsiteX17" fmla="*/ 334626 w 402817"/>
                <a:gd name="connsiteY17" fmla="*/ 139551 h 142113"/>
                <a:gd name="connsiteX18" fmla="*/ 325101 w 402817"/>
                <a:gd name="connsiteY18" fmla="*/ 140122 h 142113"/>
                <a:gd name="connsiteX19" fmla="*/ 297288 w 402817"/>
                <a:gd name="connsiteY19" fmla="*/ 140789 h 142113"/>
                <a:gd name="connsiteX20" fmla="*/ 194989 w 402817"/>
                <a:gd name="connsiteY20" fmla="*/ 141742 h 142113"/>
                <a:gd name="connsiteX21" fmla="*/ 124409 w 402817"/>
                <a:gd name="connsiteY21" fmla="*/ 141742 h 142113"/>
                <a:gd name="connsiteX22" fmla="*/ 84975 w 402817"/>
                <a:gd name="connsiteY22" fmla="*/ 141742 h 142113"/>
                <a:gd name="connsiteX23" fmla="*/ 64211 w 402817"/>
                <a:gd name="connsiteY23" fmla="*/ 141742 h 142113"/>
                <a:gd name="connsiteX24" fmla="*/ 9061 w 402817"/>
                <a:gd name="connsiteY24" fmla="*/ 107166 h 142113"/>
                <a:gd name="connsiteX25" fmla="*/ 489 w 402817"/>
                <a:gd name="connsiteY25" fmla="*/ 61065 h 142113"/>
                <a:gd name="connsiteX26" fmla="*/ 68974 w 402817"/>
                <a:gd name="connsiteY26" fmla="*/ -371 h 142113"/>
                <a:gd name="connsiteX27" fmla="*/ 254806 w 402817"/>
                <a:gd name="connsiteY27" fmla="*/ -371 h 142113"/>
                <a:gd name="connsiteX28" fmla="*/ 335864 w 402817"/>
                <a:gd name="connsiteY28" fmla="*/ -371 h 142113"/>
                <a:gd name="connsiteX29" fmla="*/ 395109 w 402817"/>
                <a:gd name="connsiteY29" fmla="*/ 36491 h 142113"/>
                <a:gd name="connsiteX30" fmla="*/ 402634 w 402817"/>
                <a:gd name="connsiteY30" fmla="*/ 67161 h 142113"/>
                <a:gd name="connsiteX31" fmla="*/ 398634 w 402817"/>
                <a:gd name="connsiteY31" fmla="*/ 94784 h 142113"/>
                <a:gd name="connsiteX32" fmla="*/ 370916 w 402817"/>
                <a:gd name="connsiteY32" fmla="*/ 129169 h 142113"/>
                <a:gd name="connsiteX33" fmla="*/ 344532 w 402817"/>
                <a:gd name="connsiteY33" fmla="*/ 138694 h 142113"/>
                <a:gd name="connsiteX34" fmla="*/ 334816 w 402817"/>
                <a:gd name="connsiteY34" fmla="*/ 140504 h 142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2817" h="142113">
                  <a:moveTo>
                    <a:pt x="334816" y="140504"/>
                  </a:moveTo>
                  <a:cubicBezTo>
                    <a:pt x="334816" y="140504"/>
                    <a:pt x="338150" y="140504"/>
                    <a:pt x="344341" y="139075"/>
                  </a:cubicBezTo>
                  <a:cubicBezTo>
                    <a:pt x="353399" y="137515"/>
                    <a:pt x="362030" y="134076"/>
                    <a:pt x="369678" y="128978"/>
                  </a:cubicBezTo>
                  <a:cubicBezTo>
                    <a:pt x="381761" y="121061"/>
                    <a:pt x="390796" y="109272"/>
                    <a:pt x="395300" y="95545"/>
                  </a:cubicBezTo>
                  <a:cubicBezTo>
                    <a:pt x="398058" y="87005"/>
                    <a:pt x="399189" y="78023"/>
                    <a:pt x="398634" y="69066"/>
                  </a:cubicBezTo>
                  <a:cubicBezTo>
                    <a:pt x="398401" y="59094"/>
                    <a:pt x="395858" y="49313"/>
                    <a:pt x="391204" y="40491"/>
                  </a:cubicBezTo>
                  <a:cubicBezTo>
                    <a:pt x="380260" y="19981"/>
                    <a:pt x="359015" y="7058"/>
                    <a:pt x="335769" y="6772"/>
                  </a:cubicBezTo>
                  <a:lnTo>
                    <a:pt x="254806" y="6773"/>
                  </a:lnTo>
                  <a:lnTo>
                    <a:pt x="68974" y="6773"/>
                  </a:lnTo>
                  <a:cubicBezTo>
                    <a:pt x="37029" y="6856"/>
                    <a:pt x="10209" y="30850"/>
                    <a:pt x="6585" y="62589"/>
                  </a:cubicBezTo>
                  <a:cubicBezTo>
                    <a:pt x="4623" y="77209"/>
                    <a:pt x="7323" y="92074"/>
                    <a:pt x="14300" y="105070"/>
                  </a:cubicBezTo>
                  <a:cubicBezTo>
                    <a:pt x="21238" y="117344"/>
                    <a:pt x="32062" y="126961"/>
                    <a:pt x="45066" y="132407"/>
                  </a:cubicBezTo>
                  <a:cubicBezTo>
                    <a:pt x="57886" y="136789"/>
                    <a:pt x="71479" y="138443"/>
                    <a:pt x="84976" y="137265"/>
                  </a:cubicBezTo>
                  <a:lnTo>
                    <a:pt x="124409" y="137265"/>
                  </a:lnTo>
                  <a:lnTo>
                    <a:pt x="194989" y="137265"/>
                  </a:lnTo>
                  <a:lnTo>
                    <a:pt x="297288" y="138313"/>
                  </a:lnTo>
                  <a:lnTo>
                    <a:pt x="325101" y="138884"/>
                  </a:lnTo>
                  <a:cubicBezTo>
                    <a:pt x="328291" y="138771"/>
                    <a:pt x="331483" y="138994"/>
                    <a:pt x="334626" y="139551"/>
                  </a:cubicBezTo>
                  <a:cubicBezTo>
                    <a:pt x="331469" y="139978"/>
                    <a:pt x="328286" y="140169"/>
                    <a:pt x="325101" y="140122"/>
                  </a:cubicBezTo>
                  <a:lnTo>
                    <a:pt x="297288" y="140789"/>
                  </a:lnTo>
                  <a:lnTo>
                    <a:pt x="194989" y="141742"/>
                  </a:lnTo>
                  <a:lnTo>
                    <a:pt x="124409" y="141742"/>
                  </a:lnTo>
                  <a:lnTo>
                    <a:pt x="84975" y="141742"/>
                  </a:lnTo>
                  <a:cubicBezTo>
                    <a:pt x="78117" y="141742"/>
                    <a:pt x="71545" y="141742"/>
                    <a:pt x="64211" y="141742"/>
                  </a:cubicBezTo>
                  <a:cubicBezTo>
                    <a:pt x="41159" y="140299"/>
                    <a:pt x="20404" y="127287"/>
                    <a:pt x="9061" y="107166"/>
                  </a:cubicBezTo>
                  <a:cubicBezTo>
                    <a:pt x="1472" y="93067"/>
                    <a:pt x="-1525" y="76950"/>
                    <a:pt x="489" y="61065"/>
                  </a:cubicBezTo>
                  <a:cubicBezTo>
                    <a:pt x="4447" y="26189"/>
                    <a:pt x="33874" y="-209"/>
                    <a:pt x="68974" y="-371"/>
                  </a:cubicBezTo>
                  <a:lnTo>
                    <a:pt x="254806" y="-371"/>
                  </a:lnTo>
                  <a:lnTo>
                    <a:pt x="335864" y="-371"/>
                  </a:lnTo>
                  <a:cubicBezTo>
                    <a:pt x="360855" y="200"/>
                    <a:pt x="383555" y="14324"/>
                    <a:pt x="395109" y="36491"/>
                  </a:cubicBezTo>
                  <a:cubicBezTo>
                    <a:pt x="399934" y="46003"/>
                    <a:pt x="402508" y="56496"/>
                    <a:pt x="402634" y="67161"/>
                  </a:cubicBezTo>
                  <a:cubicBezTo>
                    <a:pt x="403013" y="76536"/>
                    <a:pt x="401656" y="85901"/>
                    <a:pt x="398634" y="94784"/>
                  </a:cubicBezTo>
                  <a:cubicBezTo>
                    <a:pt x="393569" y="109061"/>
                    <a:pt x="383793" y="121189"/>
                    <a:pt x="370916" y="129169"/>
                  </a:cubicBezTo>
                  <a:cubicBezTo>
                    <a:pt x="362958" y="134305"/>
                    <a:pt x="353935" y="137563"/>
                    <a:pt x="344532" y="138694"/>
                  </a:cubicBezTo>
                  <a:cubicBezTo>
                    <a:pt x="341385" y="139717"/>
                    <a:pt x="338120" y="140325"/>
                    <a:pt x="334816" y="140504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C17D8AC-04A0-493B-9F06-8A014D1148AE}"/>
                </a:ext>
              </a:extLst>
            </p:cNvPr>
            <p:cNvSpPr/>
            <p:nvPr/>
          </p:nvSpPr>
          <p:spPr>
            <a:xfrm>
              <a:off x="4500086" y="3026378"/>
              <a:ext cx="210692" cy="6286"/>
            </a:xfrm>
            <a:custGeom>
              <a:avLst/>
              <a:gdLst>
                <a:gd name="connsiteX0" fmla="*/ 210571 w 210692"/>
                <a:gd name="connsiteY0" fmla="*/ 2772 h 6286"/>
                <a:gd name="connsiteX1" fmla="*/ 105225 w 210692"/>
                <a:gd name="connsiteY1" fmla="*/ 5915 h 6286"/>
                <a:gd name="connsiteX2" fmla="*/ -122 w 210692"/>
                <a:gd name="connsiteY2" fmla="*/ 2772 h 6286"/>
                <a:gd name="connsiteX3" fmla="*/ 105225 w 210692"/>
                <a:gd name="connsiteY3" fmla="*/ -371 h 6286"/>
                <a:gd name="connsiteX4" fmla="*/ 210571 w 210692"/>
                <a:gd name="connsiteY4" fmla="*/ 2772 h 6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692" h="6286">
                  <a:moveTo>
                    <a:pt x="210571" y="2772"/>
                  </a:moveTo>
                  <a:cubicBezTo>
                    <a:pt x="210571" y="4487"/>
                    <a:pt x="163423" y="5915"/>
                    <a:pt x="105225" y="5915"/>
                  </a:cubicBezTo>
                  <a:cubicBezTo>
                    <a:pt x="47027" y="5915"/>
                    <a:pt x="-122" y="4487"/>
                    <a:pt x="-122" y="2772"/>
                  </a:cubicBezTo>
                  <a:cubicBezTo>
                    <a:pt x="-122" y="1058"/>
                    <a:pt x="47027" y="-371"/>
                    <a:pt x="105225" y="-371"/>
                  </a:cubicBezTo>
                  <a:cubicBezTo>
                    <a:pt x="163423" y="-371"/>
                    <a:pt x="210571" y="1534"/>
                    <a:pt x="210571" y="27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2CDC830-7FA3-49A5-A126-3774071C5C57}"/>
                </a:ext>
              </a:extLst>
            </p:cNvPr>
            <p:cNvSpPr/>
            <p:nvPr/>
          </p:nvSpPr>
          <p:spPr>
            <a:xfrm>
              <a:off x="7656110" y="3350607"/>
              <a:ext cx="2016474" cy="1051180"/>
            </a:xfrm>
            <a:custGeom>
              <a:avLst/>
              <a:gdLst>
                <a:gd name="connsiteX0" fmla="*/ 2014977 w 2016474"/>
                <a:gd name="connsiteY0" fmla="*/ 1050810 h 1051180"/>
                <a:gd name="connsiteX1" fmla="*/ 2014977 w 2016474"/>
                <a:gd name="connsiteY1" fmla="*/ 1042428 h 1051180"/>
                <a:gd name="connsiteX2" fmla="*/ 2014977 w 2016474"/>
                <a:gd name="connsiteY2" fmla="*/ 1017853 h 1051180"/>
                <a:gd name="connsiteX3" fmla="*/ 2014977 w 2016474"/>
                <a:gd name="connsiteY3" fmla="*/ 977848 h 1051180"/>
                <a:gd name="connsiteX4" fmla="*/ 2011167 w 2016474"/>
                <a:gd name="connsiteY4" fmla="*/ 923460 h 1051180"/>
                <a:gd name="connsiteX5" fmla="*/ 2002308 w 2016474"/>
                <a:gd name="connsiteY5" fmla="*/ 855737 h 1051180"/>
                <a:gd name="connsiteX6" fmla="*/ 1994879 w 2016474"/>
                <a:gd name="connsiteY6" fmla="*/ 817637 h 1051180"/>
                <a:gd name="connsiteX7" fmla="*/ 1985830 w 2016474"/>
                <a:gd name="connsiteY7" fmla="*/ 776490 h 1051180"/>
                <a:gd name="connsiteX8" fmla="*/ 1918965 w 2016474"/>
                <a:gd name="connsiteY8" fmla="*/ 589895 h 1051180"/>
                <a:gd name="connsiteX9" fmla="*/ 1794187 w 2016474"/>
                <a:gd name="connsiteY9" fmla="*/ 385965 h 1051180"/>
                <a:gd name="connsiteX10" fmla="*/ 1597877 w 2016474"/>
                <a:gd name="connsiteY10" fmla="*/ 194607 h 1051180"/>
                <a:gd name="connsiteX11" fmla="*/ 1328415 w 2016474"/>
                <a:gd name="connsiteY11" fmla="*/ 56685 h 1051180"/>
                <a:gd name="connsiteX12" fmla="*/ 686430 w 2016474"/>
                <a:gd name="connsiteY12" fmla="*/ 56685 h 1051180"/>
                <a:gd name="connsiteX13" fmla="*/ 417158 w 2016474"/>
                <a:gd name="connsiteY13" fmla="*/ 194607 h 1051180"/>
                <a:gd name="connsiteX14" fmla="*/ 220848 w 2016474"/>
                <a:gd name="connsiteY14" fmla="*/ 386059 h 1051180"/>
                <a:gd name="connsiteX15" fmla="*/ 95785 w 2016474"/>
                <a:gd name="connsiteY15" fmla="*/ 589989 h 1051180"/>
                <a:gd name="connsiteX16" fmla="*/ 29967 w 2016474"/>
                <a:gd name="connsiteY16" fmla="*/ 776298 h 1051180"/>
                <a:gd name="connsiteX17" fmla="*/ 20441 w 2016474"/>
                <a:gd name="connsiteY17" fmla="*/ 817447 h 1051180"/>
                <a:gd name="connsiteX18" fmla="*/ 12917 w 2016474"/>
                <a:gd name="connsiteY18" fmla="*/ 855547 h 1051180"/>
                <a:gd name="connsiteX19" fmla="*/ 4154 w 2016474"/>
                <a:gd name="connsiteY19" fmla="*/ 923270 h 1051180"/>
                <a:gd name="connsiteX20" fmla="*/ 344 w 2016474"/>
                <a:gd name="connsiteY20" fmla="*/ 977658 h 1051180"/>
                <a:gd name="connsiteX21" fmla="*/ 344 w 2016474"/>
                <a:gd name="connsiteY21" fmla="*/ 1017662 h 1051180"/>
                <a:gd name="connsiteX22" fmla="*/ 344 w 2016474"/>
                <a:gd name="connsiteY22" fmla="*/ 1042237 h 1051180"/>
                <a:gd name="connsiteX23" fmla="*/ 344 w 2016474"/>
                <a:gd name="connsiteY23" fmla="*/ 1050619 h 1051180"/>
                <a:gd name="connsiteX24" fmla="*/ 344 w 2016474"/>
                <a:gd name="connsiteY24" fmla="*/ 1042237 h 1051180"/>
                <a:gd name="connsiteX25" fmla="*/ 344 w 2016474"/>
                <a:gd name="connsiteY25" fmla="*/ 1017662 h 1051180"/>
                <a:gd name="connsiteX26" fmla="*/ 344 w 2016474"/>
                <a:gd name="connsiteY26" fmla="*/ 977658 h 1051180"/>
                <a:gd name="connsiteX27" fmla="*/ 3582 w 2016474"/>
                <a:gd name="connsiteY27" fmla="*/ 923079 h 1051180"/>
                <a:gd name="connsiteX28" fmla="*/ 11964 w 2016474"/>
                <a:gd name="connsiteY28" fmla="*/ 855071 h 1051180"/>
                <a:gd name="connsiteX29" fmla="*/ 19203 w 2016474"/>
                <a:gd name="connsiteY29" fmla="*/ 816971 h 1051180"/>
                <a:gd name="connsiteX30" fmla="*/ 28061 w 2016474"/>
                <a:gd name="connsiteY30" fmla="*/ 775537 h 1051180"/>
                <a:gd name="connsiteX31" fmla="*/ 93213 w 2016474"/>
                <a:gd name="connsiteY31" fmla="*/ 588180 h 1051180"/>
                <a:gd name="connsiteX32" fmla="*/ 218276 w 2016474"/>
                <a:gd name="connsiteY32" fmla="*/ 383012 h 1051180"/>
                <a:gd name="connsiteX33" fmla="*/ 414015 w 2016474"/>
                <a:gd name="connsiteY33" fmla="*/ 189940 h 1051180"/>
                <a:gd name="connsiteX34" fmla="*/ 684715 w 2016474"/>
                <a:gd name="connsiteY34" fmla="*/ 50875 h 1051180"/>
                <a:gd name="connsiteX35" fmla="*/ 1330510 w 2016474"/>
                <a:gd name="connsiteY35" fmla="*/ 50875 h 1051180"/>
                <a:gd name="connsiteX36" fmla="*/ 1601115 w 2016474"/>
                <a:gd name="connsiteY36" fmla="*/ 190035 h 1051180"/>
                <a:gd name="connsiteX37" fmla="*/ 1798092 w 2016474"/>
                <a:gd name="connsiteY37" fmla="*/ 382821 h 1051180"/>
                <a:gd name="connsiteX38" fmla="*/ 1923060 w 2016474"/>
                <a:gd name="connsiteY38" fmla="*/ 588085 h 1051180"/>
                <a:gd name="connsiteX39" fmla="*/ 1988306 w 2016474"/>
                <a:gd name="connsiteY39" fmla="*/ 775441 h 1051180"/>
                <a:gd name="connsiteX40" fmla="*/ 1997070 w 2016474"/>
                <a:gd name="connsiteY40" fmla="*/ 816780 h 1051180"/>
                <a:gd name="connsiteX41" fmla="*/ 2004404 w 2016474"/>
                <a:gd name="connsiteY41" fmla="*/ 854880 h 1051180"/>
                <a:gd name="connsiteX42" fmla="*/ 2012691 w 2016474"/>
                <a:gd name="connsiteY42" fmla="*/ 922794 h 1051180"/>
                <a:gd name="connsiteX43" fmla="*/ 2015929 w 2016474"/>
                <a:gd name="connsiteY43" fmla="*/ 977372 h 1051180"/>
                <a:gd name="connsiteX44" fmla="*/ 2015929 w 2016474"/>
                <a:gd name="connsiteY44" fmla="*/ 1017472 h 1051180"/>
                <a:gd name="connsiteX45" fmla="*/ 2015929 w 2016474"/>
                <a:gd name="connsiteY45" fmla="*/ 1042047 h 1051180"/>
                <a:gd name="connsiteX46" fmla="*/ 2014977 w 2016474"/>
                <a:gd name="connsiteY46" fmla="*/ 1050810 h 1051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016474" h="1051180">
                  <a:moveTo>
                    <a:pt x="2014977" y="1050810"/>
                  </a:moveTo>
                  <a:cubicBezTo>
                    <a:pt x="2014977" y="1050810"/>
                    <a:pt x="2014977" y="1047952"/>
                    <a:pt x="2014977" y="1042428"/>
                  </a:cubicBezTo>
                  <a:cubicBezTo>
                    <a:pt x="2014977" y="1036903"/>
                    <a:pt x="2014977" y="1028521"/>
                    <a:pt x="2014977" y="1017853"/>
                  </a:cubicBezTo>
                  <a:cubicBezTo>
                    <a:pt x="2014977" y="1007185"/>
                    <a:pt x="2014977" y="993660"/>
                    <a:pt x="2014977" y="977848"/>
                  </a:cubicBezTo>
                  <a:cubicBezTo>
                    <a:pt x="2014977" y="962036"/>
                    <a:pt x="2012596" y="943843"/>
                    <a:pt x="2011167" y="923460"/>
                  </a:cubicBezTo>
                  <a:cubicBezTo>
                    <a:pt x="2009738" y="903077"/>
                    <a:pt x="2005547" y="880503"/>
                    <a:pt x="2002308" y="855737"/>
                  </a:cubicBezTo>
                  <a:cubicBezTo>
                    <a:pt x="2000689" y="843355"/>
                    <a:pt x="1997355" y="830687"/>
                    <a:pt x="1994879" y="817637"/>
                  </a:cubicBezTo>
                  <a:cubicBezTo>
                    <a:pt x="1992403" y="804588"/>
                    <a:pt x="1989640" y="790491"/>
                    <a:pt x="1985830" y="776490"/>
                  </a:cubicBezTo>
                  <a:cubicBezTo>
                    <a:pt x="1969021" y="712462"/>
                    <a:pt x="1946648" y="650026"/>
                    <a:pt x="1918965" y="589895"/>
                  </a:cubicBezTo>
                  <a:cubicBezTo>
                    <a:pt x="1885074" y="517495"/>
                    <a:pt x="1843223" y="449097"/>
                    <a:pt x="1794187" y="385965"/>
                  </a:cubicBezTo>
                  <a:cubicBezTo>
                    <a:pt x="1737811" y="313500"/>
                    <a:pt x="1671758" y="249114"/>
                    <a:pt x="1597877" y="194607"/>
                  </a:cubicBezTo>
                  <a:cubicBezTo>
                    <a:pt x="1516140" y="134309"/>
                    <a:pt x="1425128" y="87725"/>
                    <a:pt x="1328415" y="56685"/>
                  </a:cubicBezTo>
                  <a:cubicBezTo>
                    <a:pt x="1119804" y="-11197"/>
                    <a:pt x="895042" y="-11197"/>
                    <a:pt x="686430" y="56685"/>
                  </a:cubicBezTo>
                  <a:cubicBezTo>
                    <a:pt x="589795" y="87772"/>
                    <a:pt x="498854" y="134353"/>
                    <a:pt x="417158" y="194607"/>
                  </a:cubicBezTo>
                  <a:cubicBezTo>
                    <a:pt x="343296" y="249173"/>
                    <a:pt x="277247" y="313588"/>
                    <a:pt x="220848" y="386059"/>
                  </a:cubicBezTo>
                  <a:cubicBezTo>
                    <a:pt x="171692" y="449164"/>
                    <a:pt x="129744" y="517565"/>
                    <a:pt x="95785" y="589989"/>
                  </a:cubicBezTo>
                  <a:cubicBezTo>
                    <a:pt x="68457" y="650055"/>
                    <a:pt x="46434" y="712396"/>
                    <a:pt x="29967" y="776298"/>
                  </a:cubicBezTo>
                  <a:cubicBezTo>
                    <a:pt x="26061" y="790396"/>
                    <a:pt x="23870" y="804303"/>
                    <a:pt x="20441" y="817447"/>
                  </a:cubicBezTo>
                  <a:cubicBezTo>
                    <a:pt x="17013" y="830592"/>
                    <a:pt x="14536" y="843450"/>
                    <a:pt x="12917" y="855547"/>
                  </a:cubicBezTo>
                  <a:cubicBezTo>
                    <a:pt x="9774" y="880312"/>
                    <a:pt x="5869" y="903172"/>
                    <a:pt x="4154" y="923270"/>
                  </a:cubicBezTo>
                  <a:cubicBezTo>
                    <a:pt x="2439" y="943367"/>
                    <a:pt x="1391" y="961941"/>
                    <a:pt x="344" y="977658"/>
                  </a:cubicBezTo>
                  <a:cubicBezTo>
                    <a:pt x="-704" y="993374"/>
                    <a:pt x="344" y="1006804"/>
                    <a:pt x="344" y="1017662"/>
                  </a:cubicBezTo>
                  <a:cubicBezTo>
                    <a:pt x="344" y="1028521"/>
                    <a:pt x="344" y="1036712"/>
                    <a:pt x="344" y="1042237"/>
                  </a:cubicBezTo>
                  <a:cubicBezTo>
                    <a:pt x="344" y="1047761"/>
                    <a:pt x="344" y="1050619"/>
                    <a:pt x="344" y="1050619"/>
                  </a:cubicBezTo>
                  <a:cubicBezTo>
                    <a:pt x="344" y="1050619"/>
                    <a:pt x="344" y="1047857"/>
                    <a:pt x="344" y="1042237"/>
                  </a:cubicBezTo>
                  <a:cubicBezTo>
                    <a:pt x="344" y="1036617"/>
                    <a:pt x="344" y="1028331"/>
                    <a:pt x="344" y="1017662"/>
                  </a:cubicBezTo>
                  <a:cubicBezTo>
                    <a:pt x="344" y="1006994"/>
                    <a:pt x="-323" y="993469"/>
                    <a:pt x="344" y="977658"/>
                  </a:cubicBezTo>
                  <a:cubicBezTo>
                    <a:pt x="1011" y="961846"/>
                    <a:pt x="2439" y="943558"/>
                    <a:pt x="3582" y="923079"/>
                  </a:cubicBezTo>
                  <a:cubicBezTo>
                    <a:pt x="4726" y="902601"/>
                    <a:pt x="8916" y="879931"/>
                    <a:pt x="11964" y="855071"/>
                  </a:cubicBezTo>
                  <a:cubicBezTo>
                    <a:pt x="13488" y="842688"/>
                    <a:pt x="16727" y="830020"/>
                    <a:pt x="19203" y="816971"/>
                  </a:cubicBezTo>
                  <a:cubicBezTo>
                    <a:pt x="21680" y="803922"/>
                    <a:pt x="24252" y="789729"/>
                    <a:pt x="28061" y="775537"/>
                  </a:cubicBezTo>
                  <a:cubicBezTo>
                    <a:pt x="44262" y="711301"/>
                    <a:pt x="66062" y="648609"/>
                    <a:pt x="93213" y="588180"/>
                  </a:cubicBezTo>
                  <a:cubicBezTo>
                    <a:pt x="127118" y="515340"/>
                    <a:pt x="169066" y="446523"/>
                    <a:pt x="218276" y="383012"/>
                  </a:cubicBezTo>
                  <a:cubicBezTo>
                    <a:pt x="274379" y="310000"/>
                    <a:pt x="340241" y="245037"/>
                    <a:pt x="414015" y="189940"/>
                  </a:cubicBezTo>
                  <a:cubicBezTo>
                    <a:pt x="496079" y="129163"/>
                    <a:pt x="587515" y="82190"/>
                    <a:pt x="684715" y="50875"/>
                  </a:cubicBezTo>
                  <a:cubicBezTo>
                    <a:pt x="894558" y="-17453"/>
                    <a:pt x="1120667" y="-17453"/>
                    <a:pt x="1330510" y="50875"/>
                  </a:cubicBezTo>
                  <a:cubicBezTo>
                    <a:pt x="1427668" y="82263"/>
                    <a:pt x="1519067" y="129265"/>
                    <a:pt x="1601115" y="190035"/>
                  </a:cubicBezTo>
                  <a:cubicBezTo>
                    <a:pt x="1675310" y="244952"/>
                    <a:pt x="1741592" y="309823"/>
                    <a:pt x="1798092" y="382821"/>
                  </a:cubicBezTo>
                  <a:cubicBezTo>
                    <a:pt x="1847309" y="446342"/>
                    <a:pt x="1889229" y="515196"/>
                    <a:pt x="1923060" y="588085"/>
                  </a:cubicBezTo>
                  <a:cubicBezTo>
                    <a:pt x="1950307" y="648485"/>
                    <a:pt x="1972142" y="711183"/>
                    <a:pt x="1988306" y="775441"/>
                  </a:cubicBezTo>
                  <a:cubicBezTo>
                    <a:pt x="1992117" y="789539"/>
                    <a:pt x="1994212" y="804016"/>
                    <a:pt x="1997070" y="816780"/>
                  </a:cubicBezTo>
                  <a:cubicBezTo>
                    <a:pt x="1999927" y="829543"/>
                    <a:pt x="2002785" y="842879"/>
                    <a:pt x="2004404" y="854880"/>
                  </a:cubicBezTo>
                  <a:cubicBezTo>
                    <a:pt x="2007357" y="879740"/>
                    <a:pt x="2011167" y="902505"/>
                    <a:pt x="2012691" y="922794"/>
                  </a:cubicBezTo>
                  <a:cubicBezTo>
                    <a:pt x="2014215" y="943082"/>
                    <a:pt x="2014977" y="961560"/>
                    <a:pt x="2015929" y="977372"/>
                  </a:cubicBezTo>
                  <a:cubicBezTo>
                    <a:pt x="2016882" y="993183"/>
                    <a:pt x="2015929" y="1006613"/>
                    <a:pt x="2015929" y="1017472"/>
                  </a:cubicBezTo>
                  <a:cubicBezTo>
                    <a:pt x="2015929" y="1028331"/>
                    <a:pt x="2015929" y="1036522"/>
                    <a:pt x="2015929" y="1042047"/>
                  </a:cubicBezTo>
                  <a:cubicBezTo>
                    <a:pt x="2015929" y="1047571"/>
                    <a:pt x="2014977" y="1050810"/>
                    <a:pt x="2014977" y="1050810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18C9148-9C50-40D0-A339-DA8A48A06CB7}"/>
                </a:ext>
              </a:extLst>
            </p:cNvPr>
            <p:cNvSpPr/>
            <p:nvPr/>
          </p:nvSpPr>
          <p:spPr>
            <a:xfrm>
              <a:off x="2448306" y="2036826"/>
              <a:ext cx="2055399" cy="53340"/>
            </a:xfrm>
            <a:custGeom>
              <a:avLst/>
              <a:gdLst>
                <a:gd name="connsiteX0" fmla="*/ 2055278 w 2055399"/>
                <a:gd name="connsiteY0" fmla="*/ 52969 h 53340"/>
                <a:gd name="connsiteX1" fmla="*/ 2049944 w 2055399"/>
                <a:gd name="connsiteY1" fmla="*/ 52969 h 53340"/>
                <a:gd name="connsiteX2" fmla="*/ 2034323 w 2055399"/>
                <a:gd name="connsiteY2" fmla="*/ 52969 h 53340"/>
                <a:gd name="connsiteX3" fmla="*/ 1974316 w 2055399"/>
                <a:gd name="connsiteY3" fmla="*/ 52969 h 53340"/>
                <a:gd name="connsiteX4" fmla="*/ 1753716 w 2055399"/>
                <a:gd name="connsiteY4" fmla="*/ 52969 h 53340"/>
                <a:gd name="connsiteX5" fmla="*/ 1025816 w 2055399"/>
                <a:gd name="connsiteY5" fmla="*/ 50683 h 53340"/>
                <a:gd name="connsiteX6" fmla="*/ 625099 w 2055399"/>
                <a:gd name="connsiteY6" fmla="*/ 48587 h 53340"/>
                <a:gd name="connsiteX7" fmla="*/ 297820 w 2055399"/>
                <a:gd name="connsiteY7" fmla="*/ 43158 h 53340"/>
                <a:gd name="connsiteX8" fmla="*/ 78745 w 2055399"/>
                <a:gd name="connsiteY8" fmla="*/ 18012 h 53340"/>
                <a:gd name="connsiteX9" fmla="*/ 20071 w 2055399"/>
                <a:gd name="connsiteY9" fmla="*/ 5153 h 53340"/>
                <a:gd name="connsiteX10" fmla="*/ 5022 w 2055399"/>
                <a:gd name="connsiteY10" fmla="*/ 1153 h 53340"/>
                <a:gd name="connsiteX11" fmla="*/ -122 w 2055399"/>
                <a:gd name="connsiteY11" fmla="*/ -371 h 53340"/>
                <a:gd name="connsiteX12" fmla="*/ 5117 w 2055399"/>
                <a:gd name="connsiteY12" fmla="*/ 581 h 53340"/>
                <a:gd name="connsiteX13" fmla="*/ 20357 w 2055399"/>
                <a:gd name="connsiteY13" fmla="*/ 3915 h 53340"/>
                <a:gd name="connsiteX14" fmla="*/ 79126 w 2055399"/>
                <a:gd name="connsiteY14" fmla="*/ 15631 h 53340"/>
                <a:gd name="connsiteX15" fmla="*/ 298201 w 2055399"/>
                <a:gd name="connsiteY15" fmla="*/ 38777 h 53340"/>
                <a:gd name="connsiteX16" fmla="*/ 625194 w 2055399"/>
                <a:gd name="connsiteY16" fmla="*/ 42968 h 53340"/>
                <a:gd name="connsiteX17" fmla="*/ 1025911 w 2055399"/>
                <a:gd name="connsiteY17" fmla="*/ 44492 h 53340"/>
                <a:gd name="connsiteX18" fmla="*/ 1753812 w 2055399"/>
                <a:gd name="connsiteY18" fmla="*/ 48683 h 53340"/>
                <a:gd name="connsiteX19" fmla="*/ 1974411 w 2055399"/>
                <a:gd name="connsiteY19" fmla="*/ 50588 h 53340"/>
                <a:gd name="connsiteX20" fmla="*/ 2034418 w 2055399"/>
                <a:gd name="connsiteY20" fmla="*/ 51445 h 53340"/>
                <a:gd name="connsiteX21" fmla="*/ 2050039 w 2055399"/>
                <a:gd name="connsiteY21" fmla="*/ 51445 h 53340"/>
                <a:gd name="connsiteX22" fmla="*/ 2055278 w 2055399"/>
                <a:gd name="connsiteY22" fmla="*/ 52969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55399" h="53340">
                  <a:moveTo>
                    <a:pt x="2055278" y="52969"/>
                  </a:moveTo>
                  <a:lnTo>
                    <a:pt x="2049944" y="52969"/>
                  </a:lnTo>
                  <a:lnTo>
                    <a:pt x="2034323" y="52969"/>
                  </a:lnTo>
                  <a:lnTo>
                    <a:pt x="1974316" y="52969"/>
                  </a:lnTo>
                  <a:lnTo>
                    <a:pt x="1753716" y="52969"/>
                  </a:lnTo>
                  <a:lnTo>
                    <a:pt x="1025816" y="50683"/>
                  </a:lnTo>
                  <a:lnTo>
                    <a:pt x="625099" y="48587"/>
                  </a:lnTo>
                  <a:cubicBezTo>
                    <a:pt x="501941" y="47730"/>
                    <a:pt x="390975" y="48587"/>
                    <a:pt x="297820" y="43158"/>
                  </a:cubicBezTo>
                  <a:cubicBezTo>
                    <a:pt x="224310" y="39749"/>
                    <a:pt x="151116" y="31347"/>
                    <a:pt x="78745" y="18012"/>
                  </a:cubicBezTo>
                  <a:cubicBezTo>
                    <a:pt x="53123" y="13059"/>
                    <a:pt x="33311" y="8487"/>
                    <a:pt x="20071" y="5153"/>
                  </a:cubicBezTo>
                  <a:lnTo>
                    <a:pt x="5022" y="1153"/>
                  </a:lnTo>
                  <a:cubicBezTo>
                    <a:pt x="3265" y="799"/>
                    <a:pt x="1544" y="290"/>
                    <a:pt x="-122" y="-371"/>
                  </a:cubicBezTo>
                  <a:lnTo>
                    <a:pt x="5117" y="581"/>
                  </a:lnTo>
                  <a:lnTo>
                    <a:pt x="20357" y="3915"/>
                  </a:lnTo>
                  <a:cubicBezTo>
                    <a:pt x="33692" y="6963"/>
                    <a:pt x="53504" y="11059"/>
                    <a:pt x="79126" y="15631"/>
                  </a:cubicBezTo>
                  <a:cubicBezTo>
                    <a:pt x="151582" y="28016"/>
                    <a:pt x="224757" y="35747"/>
                    <a:pt x="298201" y="38777"/>
                  </a:cubicBezTo>
                  <a:cubicBezTo>
                    <a:pt x="391165" y="43634"/>
                    <a:pt x="502036" y="42301"/>
                    <a:pt x="625194" y="42968"/>
                  </a:cubicBezTo>
                  <a:lnTo>
                    <a:pt x="1025911" y="44492"/>
                  </a:lnTo>
                  <a:lnTo>
                    <a:pt x="1753812" y="48683"/>
                  </a:lnTo>
                  <a:lnTo>
                    <a:pt x="1974411" y="50588"/>
                  </a:lnTo>
                  <a:lnTo>
                    <a:pt x="2034418" y="51445"/>
                  </a:lnTo>
                  <a:lnTo>
                    <a:pt x="2050039" y="51445"/>
                  </a:lnTo>
                  <a:cubicBezTo>
                    <a:pt x="2051814" y="51849"/>
                    <a:pt x="2053563" y="52358"/>
                    <a:pt x="2055278" y="52969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33" name="Back Window">
            <a:extLst>
              <a:ext uri="{FF2B5EF4-FFF2-40B4-BE49-F238E27FC236}">
                <a16:creationId xmlns:a16="http://schemas.microsoft.com/office/drawing/2014/main" id="{C46A3DB2-2B7E-4FE8-9E5A-C9E42CC6BF6E}"/>
              </a:ext>
            </a:extLst>
          </p:cNvPr>
          <p:cNvSpPr/>
          <p:nvPr/>
        </p:nvSpPr>
        <p:spPr>
          <a:xfrm>
            <a:off x="961088" y="3699699"/>
            <a:ext cx="281976" cy="459770"/>
          </a:xfrm>
          <a:custGeom>
            <a:avLst/>
            <a:gdLst>
              <a:gd name="connsiteX0" fmla="*/ 199046 w 398050"/>
              <a:gd name="connsiteY0" fmla="*/ 50302 h 649033"/>
              <a:gd name="connsiteX1" fmla="*/ 53314 w 398050"/>
              <a:gd name="connsiteY1" fmla="*/ 388344 h 649033"/>
              <a:gd name="connsiteX2" fmla="*/ -121 w 398050"/>
              <a:gd name="connsiteY2" fmla="*/ 648662 h 649033"/>
              <a:gd name="connsiteX3" fmla="*/ 201142 w 398050"/>
              <a:gd name="connsiteY3" fmla="*/ 648662 h 649033"/>
              <a:gd name="connsiteX4" fmla="*/ 397928 w 398050"/>
              <a:gd name="connsiteY4" fmla="*/ 73448 h 649033"/>
              <a:gd name="connsiteX5" fmla="*/ 225431 w 398050"/>
              <a:gd name="connsiteY5" fmla="*/ -371 h 649033"/>
              <a:gd name="connsiteX6" fmla="*/ 199046 w 398050"/>
              <a:gd name="connsiteY6" fmla="*/ 50302 h 64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8050" h="649033">
                <a:moveTo>
                  <a:pt x="199046" y="50302"/>
                </a:moveTo>
                <a:lnTo>
                  <a:pt x="53314" y="388344"/>
                </a:lnTo>
                <a:cubicBezTo>
                  <a:pt x="17962" y="470573"/>
                  <a:pt x="-221" y="559156"/>
                  <a:pt x="-121" y="648662"/>
                </a:cubicBezTo>
                <a:lnTo>
                  <a:pt x="201142" y="648662"/>
                </a:lnTo>
                <a:lnTo>
                  <a:pt x="397928" y="73448"/>
                </a:lnTo>
                <a:lnTo>
                  <a:pt x="225431" y="-371"/>
                </a:lnTo>
                <a:cubicBezTo>
                  <a:pt x="215615" y="15968"/>
                  <a:pt x="206804" y="32891"/>
                  <a:pt x="199046" y="50302"/>
                </a:cubicBezTo>
                <a:close/>
              </a:path>
            </a:pathLst>
          </a:custGeom>
          <a:solidFill>
            <a:srgbClr val="455A6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7" name="Snow 5">
            <a:extLst>
              <a:ext uri="{FF2B5EF4-FFF2-40B4-BE49-F238E27FC236}">
                <a16:creationId xmlns:a16="http://schemas.microsoft.com/office/drawing/2014/main" id="{550399EB-ACA7-4ECD-AC28-68B9EDBC668D}"/>
              </a:ext>
            </a:extLst>
          </p:cNvPr>
          <p:cNvSpPr/>
          <p:nvPr/>
        </p:nvSpPr>
        <p:spPr>
          <a:xfrm>
            <a:off x="1631852" y="4422083"/>
            <a:ext cx="574254" cy="143110"/>
          </a:xfrm>
          <a:custGeom>
            <a:avLst/>
            <a:gdLst>
              <a:gd name="connsiteX0" fmla="*/ 794359 w 810644"/>
              <a:gd name="connsiteY0" fmla="*/ 162122 h 202021"/>
              <a:gd name="connsiteX1" fmla="*/ 596048 w 810644"/>
              <a:gd name="connsiteY1" fmla="*/ 83350 h 202021"/>
              <a:gd name="connsiteX2" fmla="*/ 506227 w 810644"/>
              <a:gd name="connsiteY2" fmla="*/ 21437 h 202021"/>
              <a:gd name="connsiteX3" fmla="*/ 394785 w 810644"/>
              <a:gd name="connsiteY3" fmla="*/ 57918 h 202021"/>
              <a:gd name="connsiteX4" fmla="*/ 157136 w 810644"/>
              <a:gd name="connsiteY4" fmla="*/ 36868 h 202021"/>
              <a:gd name="connsiteX5" fmla="*/ 122275 w 810644"/>
              <a:gd name="connsiteY5" fmla="*/ 126784 h 202021"/>
              <a:gd name="connsiteX6" fmla="*/ -122 w 810644"/>
              <a:gd name="connsiteY6" fmla="*/ 201651 h 202021"/>
              <a:gd name="connsiteX7" fmla="*/ 794359 w 810644"/>
              <a:gd name="connsiteY7" fmla="*/ 162122 h 202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0644" h="202021">
                <a:moveTo>
                  <a:pt x="794359" y="162122"/>
                </a:moveTo>
                <a:cubicBezTo>
                  <a:pt x="868177" y="185077"/>
                  <a:pt x="669391" y="58776"/>
                  <a:pt x="596048" y="83350"/>
                </a:cubicBezTo>
                <a:cubicBezTo>
                  <a:pt x="588428" y="44583"/>
                  <a:pt x="545661" y="21057"/>
                  <a:pt x="506227" y="21437"/>
                </a:cubicBezTo>
                <a:cubicBezTo>
                  <a:pt x="466794" y="21819"/>
                  <a:pt x="430027" y="40487"/>
                  <a:pt x="394785" y="57918"/>
                </a:cubicBezTo>
                <a:cubicBezTo>
                  <a:pt x="338397" y="-10280"/>
                  <a:pt x="224668" y="-20377"/>
                  <a:pt x="157136" y="36868"/>
                </a:cubicBezTo>
                <a:cubicBezTo>
                  <a:pt x="131037" y="58966"/>
                  <a:pt x="111321" y="94018"/>
                  <a:pt x="122275" y="126784"/>
                </a:cubicBezTo>
                <a:cubicBezTo>
                  <a:pt x="70554" y="110115"/>
                  <a:pt x="8546" y="148025"/>
                  <a:pt x="-122" y="201651"/>
                </a:cubicBezTo>
                <a:cubicBezTo>
                  <a:pt x="-122" y="201651"/>
                  <a:pt x="351922" y="25152"/>
                  <a:pt x="794359" y="162122"/>
                </a:cubicBezTo>
                <a:close/>
              </a:path>
            </a:pathLst>
          </a:custGeom>
          <a:solidFill>
            <a:srgbClr val="FAFAF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8" name="Snow 4">
            <a:extLst>
              <a:ext uri="{FF2B5EF4-FFF2-40B4-BE49-F238E27FC236}">
                <a16:creationId xmlns:a16="http://schemas.microsoft.com/office/drawing/2014/main" id="{C4C3769E-D6C8-494A-ADE3-342FD72EE51E}"/>
              </a:ext>
            </a:extLst>
          </p:cNvPr>
          <p:cNvSpPr/>
          <p:nvPr/>
        </p:nvSpPr>
        <p:spPr>
          <a:xfrm>
            <a:off x="5021024" y="4431749"/>
            <a:ext cx="510646" cy="213422"/>
          </a:xfrm>
          <a:custGeom>
            <a:avLst/>
            <a:gdLst>
              <a:gd name="connsiteX0" fmla="*/ 545 w 720851"/>
              <a:gd name="connsiteY0" fmla="*/ 200387 h 301276"/>
              <a:gd name="connsiteX1" fmla="*/ 141229 w 720851"/>
              <a:gd name="connsiteY1" fmla="*/ 134760 h 301276"/>
              <a:gd name="connsiteX2" fmla="*/ 374587 w 720851"/>
              <a:gd name="connsiteY2" fmla="*/ 7285 h 301276"/>
              <a:gd name="connsiteX3" fmla="*/ 438218 w 720851"/>
              <a:gd name="connsiteY3" fmla="*/ 40177 h 301276"/>
              <a:gd name="connsiteX4" fmla="*/ 456030 w 720851"/>
              <a:gd name="connsiteY4" fmla="*/ 50369 h 301276"/>
              <a:gd name="connsiteX5" fmla="*/ 478224 w 720851"/>
              <a:gd name="connsiteY5" fmla="*/ 46273 h 301276"/>
              <a:gd name="connsiteX6" fmla="*/ 553471 w 720851"/>
              <a:gd name="connsiteY6" fmla="*/ 72562 h 301276"/>
              <a:gd name="connsiteX7" fmla="*/ 566997 w 720851"/>
              <a:gd name="connsiteY7" fmla="*/ 89898 h 301276"/>
              <a:gd name="connsiteX8" fmla="*/ 592524 w 720851"/>
              <a:gd name="connsiteY8" fmla="*/ 98660 h 301276"/>
              <a:gd name="connsiteX9" fmla="*/ 671676 w 720851"/>
              <a:gd name="connsiteY9" fmla="*/ 113805 h 301276"/>
              <a:gd name="connsiteX10" fmla="*/ 720730 w 720851"/>
              <a:gd name="connsiteY10" fmla="*/ 172575 h 301276"/>
              <a:gd name="connsiteX11" fmla="*/ 534040 w 720851"/>
              <a:gd name="connsiteY11" fmla="*/ 142857 h 301276"/>
              <a:gd name="connsiteX12" fmla="*/ 534707 w 720851"/>
              <a:gd name="connsiteY12" fmla="*/ 254109 h 301276"/>
              <a:gd name="connsiteX13" fmla="*/ 489844 w 720851"/>
              <a:gd name="connsiteY13" fmla="*/ 300114 h 301276"/>
              <a:gd name="connsiteX14" fmla="*/ 461269 w 720851"/>
              <a:gd name="connsiteY14" fmla="*/ 264681 h 301276"/>
              <a:gd name="connsiteX15" fmla="*/ 423836 w 720851"/>
              <a:gd name="connsiteY15" fmla="*/ 162573 h 301276"/>
              <a:gd name="connsiteX16" fmla="*/ 384116 w 720851"/>
              <a:gd name="connsiteY16" fmla="*/ 221914 h 301276"/>
              <a:gd name="connsiteX17" fmla="*/ 342207 w 720851"/>
              <a:gd name="connsiteY17" fmla="*/ 191148 h 301276"/>
              <a:gd name="connsiteX18" fmla="*/ 313632 w 720851"/>
              <a:gd name="connsiteY18" fmla="*/ 144190 h 301276"/>
              <a:gd name="connsiteX19" fmla="*/ 239242 w 720851"/>
              <a:gd name="connsiteY19" fmla="*/ 130760 h 301276"/>
              <a:gd name="connsiteX20" fmla="*/ -122 w 720851"/>
              <a:gd name="connsiteY20" fmla="*/ 200387 h 301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20851" h="301276">
                <a:moveTo>
                  <a:pt x="545" y="200387"/>
                </a:moveTo>
                <a:cubicBezTo>
                  <a:pt x="35882" y="151238"/>
                  <a:pt x="81508" y="125330"/>
                  <a:pt x="141229" y="134760"/>
                </a:cubicBezTo>
                <a:cubicBezTo>
                  <a:pt x="170468" y="35119"/>
                  <a:pt x="274945" y="-21954"/>
                  <a:pt x="374587" y="7285"/>
                </a:cubicBezTo>
                <a:cubicBezTo>
                  <a:pt x="397709" y="14070"/>
                  <a:pt x="419311" y="25236"/>
                  <a:pt x="438218" y="40177"/>
                </a:cubicBezTo>
                <a:cubicBezTo>
                  <a:pt x="443207" y="45014"/>
                  <a:pt x="449332" y="48519"/>
                  <a:pt x="456030" y="50369"/>
                </a:cubicBezTo>
                <a:cubicBezTo>
                  <a:pt x="463642" y="50689"/>
                  <a:pt x="471227" y="49289"/>
                  <a:pt x="478224" y="46273"/>
                </a:cubicBezTo>
                <a:cubicBezTo>
                  <a:pt x="506318" y="38928"/>
                  <a:pt x="536063" y="49320"/>
                  <a:pt x="553471" y="72562"/>
                </a:cubicBezTo>
                <a:cubicBezTo>
                  <a:pt x="557248" y="78876"/>
                  <a:pt x="561791" y="84699"/>
                  <a:pt x="566997" y="89898"/>
                </a:cubicBezTo>
                <a:cubicBezTo>
                  <a:pt x="574557" y="95072"/>
                  <a:pt x="583379" y="98101"/>
                  <a:pt x="592524" y="98660"/>
                </a:cubicBezTo>
                <a:cubicBezTo>
                  <a:pt x="619193" y="102375"/>
                  <a:pt x="646721" y="103613"/>
                  <a:pt x="671676" y="113805"/>
                </a:cubicBezTo>
                <a:cubicBezTo>
                  <a:pt x="696632" y="123997"/>
                  <a:pt x="719301" y="145714"/>
                  <a:pt x="720730" y="172575"/>
                </a:cubicBezTo>
                <a:cubicBezTo>
                  <a:pt x="661025" y="150622"/>
                  <a:pt x="597610" y="140528"/>
                  <a:pt x="534040" y="142857"/>
                </a:cubicBezTo>
                <a:cubicBezTo>
                  <a:pt x="541881" y="179503"/>
                  <a:pt x="542108" y="217371"/>
                  <a:pt x="534707" y="254109"/>
                </a:cubicBezTo>
                <a:cubicBezTo>
                  <a:pt x="529944" y="277730"/>
                  <a:pt x="513085" y="306019"/>
                  <a:pt x="489844" y="300114"/>
                </a:cubicBezTo>
                <a:cubicBezTo>
                  <a:pt x="474509" y="296209"/>
                  <a:pt x="466984" y="279445"/>
                  <a:pt x="461269" y="264681"/>
                </a:cubicBezTo>
                <a:lnTo>
                  <a:pt x="423836" y="162573"/>
                </a:lnTo>
                <a:cubicBezTo>
                  <a:pt x="420026" y="188100"/>
                  <a:pt x="409929" y="219723"/>
                  <a:pt x="384116" y="221914"/>
                </a:cubicBezTo>
                <a:cubicBezTo>
                  <a:pt x="365829" y="223342"/>
                  <a:pt x="350779" y="207340"/>
                  <a:pt x="342207" y="191148"/>
                </a:cubicBezTo>
                <a:cubicBezTo>
                  <a:pt x="333634" y="174956"/>
                  <a:pt x="327824" y="156382"/>
                  <a:pt x="313632" y="144190"/>
                </a:cubicBezTo>
                <a:cubicBezTo>
                  <a:pt x="294106" y="126949"/>
                  <a:pt x="265054" y="127712"/>
                  <a:pt x="239242" y="130760"/>
                </a:cubicBezTo>
                <a:cubicBezTo>
                  <a:pt x="156182" y="140716"/>
                  <a:pt x="75319" y="164238"/>
                  <a:pt x="-122" y="200387"/>
                </a:cubicBezTo>
              </a:path>
            </a:pathLst>
          </a:custGeom>
          <a:solidFill>
            <a:srgbClr val="FAFAF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39" name="Snow 3">
            <a:extLst>
              <a:ext uri="{FF2B5EF4-FFF2-40B4-BE49-F238E27FC236}">
                <a16:creationId xmlns:a16="http://schemas.microsoft.com/office/drawing/2014/main" id="{FE71D551-7CD1-4D44-8383-0D45975FD776}"/>
              </a:ext>
            </a:extLst>
          </p:cNvPr>
          <p:cNvGrpSpPr/>
          <p:nvPr/>
        </p:nvGrpSpPr>
        <p:grpSpPr>
          <a:xfrm>
            <a:off x="4706185" y="4038358"/>
            <a:ext cx="290481" cy="143576"/>
            <a:chOff x="7813447" y="2679485"/>
            <a:chExt cx="410057" cy="202679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91B995D-DCEA-4997-A824-74976FFB9F67}"/>
                </a:ext>
              </a:extLst>
            </p:cNvPr>
            <p:cNvSpPr/>
            <p:nvPr/>
          </p:nvSpPr>
          <p:spPr>
            <a:xfrm>
              <a:off x="7813808" y="2679800"/>
              <a:ext cx="407781" cy="201000"/>
            </a:xfrm>
            <a:custGeom>
              <a:avLst/>
              <a:gdLst>
                <a:gd name="connsiteX0" fmla="*/ 1333 w 407781"/>
                <a:gd name="connsiteY0" fmla="*/ 176662 h 201000"/>
                <a:gd name="connsiteX1" fmla="*/ 57626 w 407781"/>
                <a:gd name="connsiteY1" fmla="*/ 112654 h 201000"/>
                <a:gd name="connsiteX2" fmla="*/ 108570 w 407781"/>
                <a:gd name="connsiteY2" fmla="*/ 37341 h 201000"/>
                <a:gd name="connsiteX3" fmla="*/ 114776 w 407781"/>
                <a:gd name="connsiteY3" fmla="*/ 36454 h 201000"/>
                <a:gd name="connsiteX4" fmla="*/ 139826 w 407781"/>
                <a:gd name="connsiteY4" fmla="*/ 33597 h 201000"/>
                <a:gd name="connsiteX5" fmla="*/ 154495 w 407781"/>
                <a:gd name="connsiteY5" fmla="*/ 20166 h 201000"/>
                <a:gd name="connsiteX6" fmla="*/ 226123 w 407781"/>
                <a:gd name="connsiteY6" fmla="*/ 2545 h 201000"/>
                <a:gd name="connsiteX7" fmla="*/ 285083 w 407781"/>
                <a:gd name="connsiteY7" fmla="*/ 50170 h 201000"/>
                <a:gd name="connsiteX8" fmla="*/ 296513 w 407781"/>
                <a:gd name="connsiteY8" fmla="*/ 63600 h 201000"/>
                <a:gd name="connsiteX9" fmla="*/ 319182 w 407781"/>
                <a:gd name="connsiteY9" fmla="*/ 62553 h 201000"/>
                <a:gd name="connsiteX10" fmla="*/ 407003 w 407781"/>
                <a:gd name="connsiteY10" fmla="*/ 118369 h 201000"/>
                <a:gd name="connsiteX11" fmla="*/ 406050 w 407781"/>
                <a:gd name="connsiteY11" fmla="*/ 128656 h 201000"/>
                <a:gd name="connsiteX12" fmla="*/ 394335 w 407781"/>
                <a:gd name="connsiteY12" fmla="*/ 132561 h 201000"/>
                <a:gd name="connsiteX13" fmla="*/ 310133 w 407781"/>
                <a:gd name="connsiteY13" fmla="*/ 134276 h 201000"/>
                <a:gd name="connsiteX14" fmla="*/ 313085 w 407781"/>
                <a:gd name="connsiteY14" fmla="*/ 167146 h 201000"/>
                <a:gd name="connsiteX15" fmla="*/ 309181 w 407781"/>
                <a:gd name="connsiteY15" fmla="*/ 170852 h 201000"/>
                <a:gd name="connsiteX16" fmla="*/ 290893 w 407781"/>
                <a:gd name="connsiteY16" fmla="*/ 175805 h 201000"/>
                <a:gd name="connsiteX17" fmla="*/ 208788 w 407781"/>
                <a:gd name="connsiteY17" fmla="*/ 153897 h 201000"/>
                <a:gd name="connsiteX18" fmla="*/ 216598 w 407781"/>
                <a:gd name="connsiteY18" fmla="*/ 176091 h 201000"/>
                <a:gd name="connsiteX19" fmla="*/ 190880 w 407781"/>
                <a:gd name="connsiteY19" fmla="*/ 188187 h 201000"/>
                <a:gd name="connsiteX20" fmla="*/ 1523 w 407781"/>
                <a:gd name="connsiteY20" fmla="*/ 176853 h 20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781" h="201000">
                  <a:moveTo>
                    <a:pt x="1333" y="176662"/>
                  </a:moveTo>
                  <a:cubicBezTo>
                    <a:pt x="-7049" y="141325"/>
                    <a:pt x="22002" y="105796"/>
                    <a:pt x="57626" y="112654"/>
                  </a:cubicBezTo>
                  <a:cubicBezTo>
                    <a:pt x="50896" y="77789"/>
                    <a:pt x="73704" y="44070"/>
                    <a:pt x="108570" y="37341"/>
                  </a:cubicBezTo>
                  <a:cubicBezTo>
                    <a:pt x="110623" y="36945"/>
                    <a:pt x="112694" y="36649"/>
                    <a:pt x="114776" y="36454"/>
                  </a:cubicBezTo>
                  <a:cubicBezTo>
                    <a:pt x="123234" y="37252"/>
                    <a:pt x="131765" y="36279"/>
                    <a:pt x="139826" y="33597"/>
                  </a:cubicBezTo>
                  <a:cubicBezTo>
                    <a:pt x="145395" y="29923"/>
                    <a:pt x="150346" y="25390"/>
                    <a:pt x="154495" y="20166"/>
                  </a:cubicBezTo>
                  <a:cubicBezTo>
                    <a:pt x="173514" y="1930"/>
                    <a:pt x="200813" y="-4786"/>
                    <a:pt x="226123" y="2545"/>
                  </a:cubicBezTo>
                  <a:cubicBezTo>
                    <a:pt x="251153" y="10277"/>
                    <a:pt x="272260" y="27325"/>
                    <a:pt x="285083" y="50170"/>
                  </a:cubicBezTo>
                  <a:cubicBezTo>
                    <a:pt x="287510" y="55661"/>
                    <a:pt x="291481" y="60327"/>
                    <a:pt x="296513" y="63600"/>
                  </a:cubicBezTo>
                  <a:cubicBezTo>
                    <a:pt x="303971" y="65819"/>
                    <a:pt x="311961" y="65450"/>
                    <a:pt x="319182" y="62553"/>
                  </a:cubicBezTo>
                  <a:cubicBezTo>
                    <a:pt x="358581" y="55163"/>
                    <a:pt x="396967" y="79561"/>
                    <a:pt x="407003" y="118369"/>
                  </a:cubicBezTo>
                  <a:cubicBezTo>
                    <a:pt x="408137" y="121781"/>
                    <a:pt x="407791" y="125511"/>
                    <a:pt x="406050" y="128656"/>
                  </a:cubicBezTo>
                  <a:cubicBezTo>
                    <a:pt x="402961" y="131703"/>
                    <a:pt x="398634" y="133145"/>
                    <a:pt x="394335" y="132561"/>
                  </a:cubicBezTo>
                  <a:lnTo>
                    <a:pt x="310133" y="134276"/>
                  </a:lnTo>
                  <a:cubicBezTo>
                    <a:pt x="320025" y="142538"/>
                    <a:pt x="321347" y="157254"/>
                    <a:pt x="313085" y="167146"/>
                  </a:cubicBezTo>
                  <a:cubicBezTo>
                    <a:pt x="311931" y="168527"/>
                    <a:pt x="310621" y="169771"/>
                    <a:pt x="309181" y="170852"/>
                  </a:cubicBezTo>
                  <a:cubicBezTo>
                    <a:pt x="303600" y="174016"/>
                    <a:pt x="297309" y="175720"/>
                    <a:pt x="290893" y="175805"/>
                  </a:cubicBezTo>
                  <a:cubicBezTo>
                    <a:pt x="261853" y="177802"/>
                    <a:pt x="232973" y="170096"/>
                    <a:pt x="208788" y="153897"/>
                  </a:cubicBezTo>
                  <a:cubicBezTo>
                    <a:pt x="207358" y="153897"/>
                    <a:pt x="222313" y="168280"/>
                    <a:pt x="216598" y="176091"/>
                  </a:cubicBezTo>
                  <a:cubicBezTo>
                    <a:pt x="209784" y="183120"/>
                    <a:pt x="200640" y="187421"/>
                    <a:pt x="190880" y="188187"/>
                  </a:cubicBezTo>
                  <a:cubicBezTo>
                    <a:pt x="127158" y="200951"/>
                    <a:pt x="55816" y="212381"/>
                    <a:pt x="1523" y="176853"/>
                  </a:cubicBezTo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72BA1DE-92AA-457D-BD01-41136042C9B4}"/>
                </a:ext>
              </a:extLst>
            </p:cNvPr>
            <p:cNvSpPr/>
            <p:nvPr/>
          </p:nvSpPr>
          <p:spPr>
            <a:xfrm>
              <a:off x="7813447" y="2679485"/>
              <a:ext cx="410057" cy="202679"/>
            </a:xfrm>
            <a:custGeom>
              <a:avLst/>
              <a:gdLst>
                <a:gd name="connsiteX0" fmla="*/ 1694 w 410057"/>
                <a:gd name="connsiteY0" fmla="*/ 176976 h 202679"/>
                <a:gd name="connsiteX1" fmla="*/ 65606 w 410057"/>
                <a:gd name="connsiteY1" fmla="*/ 198027 h 202679"/>
                <a:gd name="connsiteX2" fmla="*/ 143521 w 410057"/>
                <a:gd name="connsiteY2" fmla="*/ 195169 h 202679"/>
                <a:gd name="connsiteX3" fmla="*/ 191146 w 410057"/>
                <a:gd name="connsiteY3" fmla="*/ 186597 h 202679"/>
                <a:gd name="connsiteX4" fmla="*/ 213911 w 410057"/>
                <a:gd name="connsiteY4" fmla="*/ 177072 h 202679"/>
                <a:gd name="connsiteX5" fmla="*/ 214863 w 410057"/>
                <a:gd name="connsiteY5" fmla="*/ 166594 h 202679"/>
                <a:gd name="connsiteX6" fmla="*/ 211530 w 410057"/>
                <a:gd name="connsiteY6" fmla="*/ 160879 h 202679"/>
                <a:gd name="connsiteX7" fmla="*/ 209053 w 410057"/>
                <a:gd name="connsiteY7" fmla="*/ 157926 h 202679"/>
                <a:gd name="connsiteX8" fmla="*/ 208005 w 410057"/>
                <a:gd name="connsiteY8" fmla="*/ 156593 h 202679"/>
                <a:gd name="connsiteX9" fmla="*/ 207434 w 410057"/>
                <a:gd name="connsiteY9" fmla="*/ 155831 h 202679"/>
                <a:gd name="connsiteX10" fmla="*/ 207434 w 410057"/>
                <a:gd name="connsiteY10" fmla="*/ 155259 h 202679"/>
                <a:gd name="connsiteX11" fmla="*/ 207434 w 410057"/>
                <a:gd name="connsiteY11" fmla="*/ 155259 h 202679"/>
                <a:gd name="connsiteX12" fmla="*/ 207434 w 410057"/>
                <a:gd name="connsiteY12" fmla="*/ 155259 h 202679"/>
                <a:gd name="connsiteX13" fmla="*/ 209815 w 410057"/>
                <a:gd name="connsiteY13" fmla="*/ 152878 h 202679"/>
                <a:gd name="connsiteX14" fmla="*/ 210387 w 410057"/>
                <a:gd name="connsiteY14" fmla="*/ 152878 h 202679"/>
                <a:gd name="connsiteX15" fmla="*/ 275823 w 410057"/>
                <a:gd name="connsiteY15" fmla="*/ 174405 h 202679"/>
                <a:gd name="connsiteX16" fmla="*/ 310685 w 410057"/>
                <a:gd name="connsiteY16" fmla="*/ 168023 h 202679"/>
                <a:gd name="connsiteX17" fmla="*/ 310620 w 410057"/>
                <a:gd name="connsiteY17" fmla="*/ 137580 h 202679"/>
                <a:gd name="connsiteX18" fmla="*/ 309447 w 410057"/>
                <a:gd name="connsiteY18" fmla="*/ 136495 h 202679"/>
                <a:gd name="connsiteX19" fmla="*/ 304303 w 410057"/>
                <a:gd name="connsiteY19" fmla="*/ 132780 h 202679"/>
                <a:gd name="connsiteX20" fmla="*/ 310589 w 410057"/>
                <a:gd name="connsiteY20" fmla="*/ 132780 h 202679"/>
                <a:gd name="connsiteX21" fmla="*/ 377264 w 410057"/>
                <a:gd name="connsiteY21" fmla="*/ 131352 h 202679"/>
                <a:gd name="connsiteX22" fmla="*/ 394600 w 410057"/>
                <a:gd name="connsiteY22" fmla="*/ 131352 h 202679"/>
                <a:gd name="connsiteX23" fmla="*/ 405649 w 410057"/>
                <a:gd name="connsiteY23" fmla="*/ 125065 h 202679"/>
                <a:gd name="connsiteX24" fmla="*/ 392885 w 410057"/>
                <a:gd name="connsiteY24" fmla="*/ 94109 h 202679"/>
                <a:gd name="connsiteX25" fmla="*/ 338117 w 410057"/>
                <a:gd name="connsiteY25" fmla="*/ 64391 h 202679"/>
                <a:gd name="connsiteX26" fmla="*/ 306684 w 410057"/>
                <a:gd name="connsiteY26" fmla="*/ 68296 h 202679"/>
                <a:gd name="connsiteX27" fmla="*/ 290587 w 410057"/>
                <a:gd name="connsiteY27" fmla="*/ 62581 h 202679"/>
                <a:gd name="connsiteX28" fmla="*/ 281633 w 410057"/>
                <a:gd name="connsiteY28" fmla="*/ 49246 h 202679"/>
                <a:gd name="connsiteX29" fmla="*/ 237819 w 410057"/>
                <a:gd name="connsiteY29" fmla="*/ 10194 h 202679"/>
                <a:gd name="connsiteX30" fmla="*/ 183241 w 410057"/>
                <a:gd name="connsiteY30" fmla="*/ 6479 h 202679"/>
                <a:gd name="connsiteX31" fmla="*/ 160190 w 410057"/>
                <a:gd name="connsiteY31" fmla="*/ 19052 h 202679"/>
                <a:gd name="connsiteX32" fmla="*/ 140377 w 410057"/>
                <a:gd name="connsiteY32" fmla="*/ 36768 h 202679"/>
                <a:gd name="connsiteX33" fmla="*/ 114946 w 410057"/>
                <a:gd name="connsiteY33" fmla="*/ 39626 h 202679"/>
                <a:gd name="connsiteX34" fmla="*/ 92752 w 410057"/>
                <a:gd name="connsiteY34" fmla="*/ 45722 h 202679"/>
                <a:gd name="connsiteX35" fmla="*/ 59320 w 410057"/>
                <a:gd name="connsiteY35" fmla="*/ 113540 h 202679"/>
                <a:gd name="connsiteX36" fmla="*/ 59796 w 410057"/>
                <a:gd name="connsiteY36" fmla="*/ 115445 h 202679"/>
                <a:gd name="connsiteX37" fmla="*/ 57891 w 410057"/>
                <a:gd name="connsiteY37" fmla="*/ 115445 h 202679"/>
                <a:gd name="connsiteX38" fmla="*/ 19124 w 410057"/>
                <a:gd name="connsiteY38" fmla="*/ 126113 h 202679"/>
                <a:gd name="connsiteX39" fmla="*/ 2836 w 410057"/>
                <a:gd name="connsiteY39" fmla="*/ 152116 h 202679"/>
                <a:gd name="connsiteX40" fmla="*/ 1694 w 410057"/>
                <a:gd name="connsiteY40" fmla="*/ 178215 h 202679"/>
                <a:gd name="connsiteX41" fmla="*/ 265 w 410057"/>
                <a:gd name="connsiteY41" fmla="*/ 171547 h 202679"/>
                <a:gd name="connsiteX42" fmla="*/ 17791 w 410057"/>
                <a:gd name="connsiteY42" fmla="*/ 124589 h 202679"/>
                <a:gd name="connsiteX43" fmla="*/ 58368 w 410057"/>
                <a:gd name="connsiteY43" fmla="*/ 112968 h 202679"/>
                <a:gd name="connsiteX44" fmla="*/ 56844 w 410057"/>
                <a:gd name="connsiteY44" fmla="*/ 114492 h 202679"/>
                <a:gd name="connsiteX45" fmla="*/ 91229 w 410057"/>
                <a:gd name="connsiteY45" fmla="*/ 43150 h 202679"/>
                <a:gd name="connsiteX46" fmla="*/ 114755 w 410057"/>
                <a:gd name="connsiteY46" fmla="*/ 36483 h 202679"/>
                <a:gd name="connsiteX47" fmla="*/ 138854 w 410057"/>
                <a:gd name="connsiteY47" fmla="*/ 33911 h 202679"/>
                <a:gd name="connsiteX48" fmla="*/ 157904 w 410057"/>
                <a:gd name="connsiteY48" fmla="*/ 16575 h 202679"/>
                <a:gd name="connsiteX49" fmla="*/ 182288 w 410057"/>
                <a:gd name="connsiteY49" fmla="*/ 3145 h 202679"/>
                <a:gd name="connsiteX50" fmla="*/ 239438 w 410057"/>
                <a:gd name="connsiteY50" fmla="*/ 6860 h 202679"/>
                <a:gd name="connsiteX51" fmla="*/ 285158 w 410057"/>
                <a:gd name="connsiteY51" fmla="*/ 47341 h 202679"/>
                <a:gd name="connsiteX52" fmla="*/ 306208 w 410057"/>
                <a:gd name="connsiteY52" fmla="*/ 64391 h 202679"/>
                <a:gd name="connsiteX53" fmla="*/ 338307 w 410057"/>
                <a:gd name="connsiteY53" fmla="*/ 60390 h 202679"/>
                <a:gd name="connsiteX54" fmla="*/ 396315 w 410057"/>
                <a:gd name="connsiteY54" fmla="*/ 91823 h 202679"/>
                <a:gd name="connsiteX55" fmla="*/ 409935 w 410057"/>
                <a:gd name="connsiteY55" fmla="*/ 125732 h 202679"/>
                <a:gd name="connsiteX56" fmla="*/ 404030 w 410057"/>
                <a:gd name="connsiteY56" fmla="*/ 134495 h 202679"/>
                <a:gd name="connsiteX57" fmla="*/ 394505 w 410057"/>
                <a:gd name="connsiteY57" fmla="*/ 136114 h 202679"/>
                <a:gd name="connsiteX58" fmla="*/ 377169 w 410057"/>
                <a:gd name="connsiteY58" fmla="*/ 136114 h 202679"/>
                <a:gd name="connsiteX59" fmla="*/ 310494 w 410057"/>
                <a:gd name="connsiteY59" fmla="*/ 137352 h 202679"/>
                <a:gd name="connsiteX60" fmla="*/ 311733 w 410057"/>
                <a:gd name="connsiteY60" fmla="*/ 133542 h 202679"/>
                <a:gd name="connsiteX61" fmla="*/ 315219 w 410057"/>
                <a:gd name="connsiteY61" fmla="*/ 169610 h 202679"/>
                <a:gd name="connsiteX62" fmla="*/ 313352 w 410057"/>
                <a:gd name="connsiteY62" fmla="*/ 171642 h 202679"/>
                <a:gd name="connsiteX63" fmla="*/ 294302 w 410057"/>
                <a:gd name="connsiteY63" fmla="*/ 178691 h 202679"/>
                <a:gd name="connsiteX64" fmla="*/ 275252 w 410057"/>
                <a:gd name="connsiteY64" fmla="*/ 178691 h 202679"/>
                <a:gd name="connsiteX65" fmla="*/ 207911 w 410057"/>
                <a:gd name="connsiteY65" fmla="*/ 156117 h 202679"/>
                <a:gd name="connsiteX66" fmla="*/ 208862 w 410057"/>
                <a:gd name="connsiteY66" fmla="*/ 154878 h 202679"/>
                <a:gd name="connsiteX67" fmla="*/ 210577 w 410057"/>
                <a:gd name="connsiteY67" fmla="*/ 154021 h 202679"/>
                <a:gd name="connsiteX68" fmla="*/ 210577 w 410057"/>
                <a:gd name="connsiteY68" fmla="*/ 154021 h 202679"/>
                <a:gd name="connsiteX69" fmla="*/ 210577 w 410057"/>
                <a:gd name="connsiteY69" fmla="*/ 154021 h 202679"/>
                <a:gd name="connsiteX70" fmla="*/ 211053 w 410057"/>
                <a:gd name="connsiteY70" fmla="*/ 154688 h 202679"/>
                <a:gd name="connsiteX71" fmla="*/ 212101 w 410057"/>
                <a:gd name="connsiteY71" fmla="*/ 156117 h 202679"/>
                <a:gd name="connsiteX72" fmla="*/ 214196 w 410057"/>
                <a:gd name="connsiteY72" fmla="*/ 158974 h 202679"/>
                <a:gd name="connsiteX73" fmla="*/ 217911 w 410057"/>
                <a:gd name="connsiteY73" fmla="*/ 165261 h 202679"/>
                <a:gd name="connsiteX74" fmla="*/ 219626 w 410057"/>
                <a:gd name="connsiteY74" fmla="*/ 172595 h 202679"/>
                <a:gd name="connsiteX75" fmla="*/ 216197 w 410057"/>
                <a:gd name="connsiteY75" fmla="*/ 179643 h 202679"/>
                <a:gd name="connsiteX76" fmla="*/ 191527 w 410057"/>
                <a:gd name="connsiteY76" fmla="*/ 190311 h 202679"/>
                <a:gd name="connsiteX77" fmla="*/ 143902 w 410057"/>
                <a:gd name="connsiteY77" fmla="*/ 198598 h 202679"/>
                <a:gd name="connsiteX78" fmla="*/ 65320 w 410057"/>
                <a:gd name="connsiteY78" fmla="*/ 200598 h 202679"/>
                <a:gd name="connsiteX79" fmla="*/ 16838 w 410057"/>
                <a:gd name="connsiteY79" fmla="*/ 186406 h 202679"/>
                <a:gd name="connsiteX80" fmla="*/ 1693 w 410057"/>
                <a:gd name="connsiteY80" fmla="*/ 176976 h 202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410057" h="202679">
                  <a:moveTo>
                    <a:pt x="1694" y="176976"/>
                  </a:moveTo>
                  <a:cubicBezTo>
                    <a:pt x="21281" y="188409"/>
                    <a:pt x="43059" y="195582"/>
                    <a:pt x="65606" y="198027"/>
                  </a:cubicBezTo>
                  <a:cubicBezTo>
                    <a:pt x="91590" y="200515"/>
                    <a:pt x="117789" y="199555"/>
                    <a:pt x="143521" y="195169"/>
                  </a:cubicBezTo>
                  <a:cubicBezTo>
                    <a:pt x="158475" y="192978"/>
                    <a:pt x="174382" y="190026"/>
                    <a:pt x="191146" y="186597"/>
                  </a:cubicBezTo>
                  <a:cubicBezTo>
                    <a:pt x="199509" y="185744"/>
                    <a:pt x="207432" y="182429"/>
                    <a:pt x="213911" y="177072"/>
                  </a:cubicBezTo>
                  <a:cubicBezTo>
                    <a:pt x="217149" y="174214"/>
                    <a:pt x="216673" y="170595"/>
                    <a:pt x="214863" y="166594"/>
                  </a:cubicBezTo>
                  <a:cubicBezTo>
                    <a:pt x="213881" y="164617"/>
                    <a:pt x="212767" y="162708"/>
                    <a:pt x="211530" y="160879"/>
                  </a:cubicBezTo>
                  <a:lnTo>
                    <a:pt x="209053" y="157926"/>
                  </a:lnTo>
                  <a:lnTo>
                    <a:pt x="208005" y="156593"/>
                  </a:lnTo>
                  <a:lnTo>
                    <a:pt x="207434" y="155831"/>
                  </a:lnTo>
                  <a:lnTo>
                    <a:pt x="207434" y="155259"/>
                  </a:lnTo>
                  <a:lnTo>
                    <a:pt x="207434" y="155259"/>
                  </a:lnTo>
                  <a:cubicBezTo>
                    <a:pt x="207434" y="155259"/>
                    <a:pt x="207434" y="155259"/>
                    <a:pt x="207434" y="155259"/>
                  </a:cubicBezTo>
                  <a:cubicBezTo>
                    <a:pt x="207434" y="155259"/>
                    <a:pt x="209624" y="151926"/>
                    <a:pt x="209815" y="152878"/>
                  </a:cubicBezTo>
                  <a:lnTo>
                    <a:pt x="210387" y="152878"/>
                  </a:lnTo>
                  <a:cubicBezTo>
                    <a:pt x="229869" y="165802"/>
                    <a:pt x="252473" y="173239"/>
                    <a:pt x="275823" y="174405"/>
                  </a:cubicBezTo>
                  <a:cubicBezTo>
                    <a:pt x="287634" y="174405"/>
                    <a:pt x="301636" y="175548"/>
                    <a:pt x="310685" y="168023"/>
                  </a:cubicBezTo>
                  <a:cubicBezTo>
                    <a:pt x="319073" y="159598"/>
                    <a:pt x="319044" y="145969"/>
                    <a:pt x="310620" y="137580"/>
                  </a:cubicBezTo>
                  <a:cubicBezTo>
                    <a:pt x="310243" y="137204"/>
                    <a:pt x="309851" y="136842"/>
                    <a:pt x="309447" y="136495"/>
                  </a:cubicBezTo>
                  <a:lnTo>
                    <a:pt x="304303" y="132780"/>
                  </a:lnTo>
                  <a:lnTo>
                    <a:pt x="310589" y="132780"/>
                  </a:lnTo>
                  <a:lnTo>
                    <a:pt x="377264" y="131352"/>
                  </a:lnTo>
                  <a:lnTo>
                    <a:pt x="394600" y="131352"/>
                  </a:lnTo>
                  <a:cubicBezTo>
                    <a:pt x="400315" y="131352"/>
                    <a:pt x="405649" y="130113"/>
                    <a:pt x="405649" y="125065"/>
                  </a:cubicBezTo>
                  <a:cubicBezTo>
                    <a:pt x="404363" y="113758"/>
                    <a:pt x="399942" y="103036"/>
                    <a:pt x="392885" y="94109"/>
                  </a:cubicBezTo>
                  <a:cubicBezTo>
                    <a:pt x="379699" y="76850"/>
                    <a:pt x="359774" y="66038"/>
                    <a:pt x="338117" y="64391"/>
                  </a:cubicBezTo>
                  <a:cubicBezTo>
                    <a:pt x="327514" y="64315"/>
                    <a:pt x="316946" y="65628"/>
                    <a:pt x="306684" y="68296"/>
                  </a:cubicBezTo>
                  <a:cubicBezTo>
                    <a:pt x="300717" y="69038"/>
                    <a:pt x="294750" y="66920"/>
                    <a:pt x="290587" y="62581"/>
                  </a:cubicBezTo>
                  <a:cubicBezTo>
                    <a:pt x="287182" y="58433"/>
                    <a:pt x="284184" y="53968"/>
                    <a:pt x="281633" y="49246"/>
                  </a:cubicBezTo>
                  <a:cubicBezTo>
                    <a:pt x="271131" y="32250"/>
                    <a:pt x="255906" y="18680"/>
                    <a:pt x="237819" y="10194"/>
                  </a:cubicBezTo>
                  <a:cubicBezTo>
                    <a:pt x="220681" y="2365"/>
                    <a:pt x="201280" y="1045"/>
                    <a:pt x="183241" y="6479"/>
                  </a:cubicBezTo>
                  <a:cubicBezTo>
                    <a:pt x="174786" y="9069"/>
                    <a:pt x="166945" y="13346"/>
                    <a:pt x="160190" y="19052"/>
                  </a:cubicBezTo>
                  <a:cubicBezTo>
                    <a:pt x="153522" y="24291"/>
                    <a:pt x="149046" y="32577"/>
                    <a:pt x="140377" y="36768"/>
                  </a:cubicBezTo>
                  <a:cubicBezTo>
                    <a:pt x="132164" y="39354"/>
                    <a:pt x="123528" y="40325"/>
                    <a:pt x="114946" y="39626"/>
                  </a:cubicBezTo>
                  <a:cubicBezTo>
                    <a:pt x="107192" y="40012"/>
                    <a:pt x="99617" y="42093"/>
                    <a:pt x="92752" y="45722"/>
                  </a:cubicBezTo>
                  <a:cubicBezTo>
                    <a:pt x="67858" y="58468"/>
                    <a:pt x="54270" y="86032"/>
                    <a:pt x="59320" y="113540"/>
                  </a:cubicBezTo>
                  <a:lnTo>
                    <a:pt x="59796" y="115445"/>
                  </a:lnTo>
                  <a:lnTo>
                    <a:pt x="57891" y="115445"/>
                  </a:lnTo>
                  <a:cubicBezTo>
                    <a:pt x="44015" y="112823"/>
                    <a:pt x="29706" y="116761"/>
                    <a:pt x="19124" y="126113"/>
                  </a:cubicBezTo>
                  <a:cubicBezTo>
                    <a:pt x="11324" y="133048"/>
                    <a:pt x="5672" y="142072"/>
                    <a:pt x="2836" y="152116"/>
                  </a:cubicBezTo>
                  <a:cubicBezTo>
                    <a:pt x="644" y="160641"/>
                    <a:pt x="254" y="169531"/>
                    <a:pt x="1694" y="178215"/>
                  </a:cubicBezTo>
                  <a:cubicBezTo>
                    <a:pt x="1694" y="178215"/>
                    <a:pt x="1122" y="175929"/>
                    <a:pt x="265" y="171547"/>
                  </a:cubicBezTo>
                  <a:cubicBezTo>
                    <a:pt x="-1834" y="153981"/>
                    <a:pt x="4696" y="136484"/>
                    <a:pt x="17791" y="124589"/>
                  </a:cubicBezTo>
                  <a:cubicBezTo>
                    <a:pt x="28768" y="114606"/>
                    <a:pt x="43771" y="110310"/>
                    <a:pt x="58368" y="112968"/>
                  </a:cubicBezTo>
                  <a:lnTo>
                    <a:pt x="56844" y="114492"/>
                  </a:lnTo>
                  <a:cubicBezTo>
                    <a:pt x="51182" y="85713"/>
                    <a:pt x="65190" y="56650"/>
                    <a:pt x="91229" y="43150"/>
                  </a:cubicBezTo>
                  <a:cubicBezTo>
                    <a:pt x="98498" y="39256"/>
                    <a:pt x="106524" y="36982"/>
                    <a:pt x="114755" y="36483"/>
                  </a:cubicBezTo>
                  <a:cubicBezTo>
                    <a:pt x="122877" y="37105"/>
                    <a:pt x="131045" y="36233"/>
                    <a:pt x="138854" y="33911"/>
                  </a:cubicBezTo>
                  <a:cubicBezTo>
                    <a:pt x="146093" y="30482"/>
                    <a:pt x="150569" y="22386"/>
                    <a:pt x="157904" y="16575"/>
                  </a:cubicBezTo>
                  <a:cubicBezTo>
                    <a:pt x="165041" y="10496"/>
                    <a:pt x="173335" y="5928"/>
                    <a:pt x="182288" y="3145"/>
                  </a:cubicBezTo>
                  <a:cubicBezTo>
                    <a:pt x="201157" y="-2594"/>
                    <a:pt x="221470" y="-1274"/>
                    <a:pt x="239438" y="6860"/>
                  </a:cubicBezTo>
                  <a:cubicBezTo>
                    <a:pt x="258309" y="15592"/>
                    <a:pt x="274205" y="29666"/>
                    <a:pt x="285158" y="47341"/>
                  </a:cubicBezTo>
                  <a:cubicBezTo>
                    <a:pt x="290396" y="56390"/>
                    <a:pt x="295540" y="66391"/>
                    <a:pt x="306208" y="64391"/>
                  </a:cubicBezTo>
                  <a:cubicBezTo>
                    <a:pt x="316678" y="61615"/>
                    <a:pt x="327476" y="60269"/>
                    <a:pt x="338307" y="60390"/>
                  </a:cubicBezTo>
                  <a:cubicBezTo>
                    <a:pt x="361236" y="62133"/>
                    <a:pt x="382334" y="73566"/>
                    <a:pt x="396315" y="91823"/>
                  </a:cubicBezTo>
                  <a:cubicBezTo>
                    <a:pt x="404073" y="101550"/>
                    <a:pt x="408809" y="113340"/>
                    <a:pt x="409935" y="125732"/>
                  </a:cubicBezTo>
                  <a:cubicBezTo>
                    <a:pt x="409916" y="129577"/>
                    <a:pt x="407587" y="133033"/>
                    <a:pt x="404030" y="134495"/>
                  </a:cubicBezTo>
                  <a:cubicBezTo>
                    <a:pt x="401008" y="135713"/>
                    <a:pt x="397759" y="136265"/>
                    <a:pt x="394505" y="136114"/>
                  </a:cubicBezTo>
                  <a:lnTo>
                    <a:pt x="377169" y="136114"/>
                  </a:lnTo>
                  <a:lnTo>
                    <a:pt x="310494" y="137352"/>
                  </a:lnTo>
                  <a:lnTo>
                    <a:pt x="311733" y="133542"/>
                  </a:lnTo>
                  <a:cubicBezTo>
                    <a:pt x="322655" y="142540"/>
                    <a:pt x="324216" y="158687"/>
                    <a:pt x="315219" y="169610"/>
                  </a:cubicBezTo>
                  <a:cubicBezTo>
                    <a:pt x="314634" y="170320"/>
                    <a:pt x="314011" y="170999"/>
                    <a:pt x="313352" y="171642"/>
                  </a:cubicBezTo>
                  <a:cubicBezTo>
                    <a:pt x="307919" y="175968"/>
                    <a:pt x="301243" y="178439"/>
                    <a:pt x="294302" y="178691"/>
                  </a:cubicBezTo>
                  <a:cubicBezTo>
                    <a:pt x="287962" y="179166"/>
                    <a:pt x="281593" y="179166"/>
                    <a:pt x="275252" y="178691"/>
                  </a:cubicBezTo>
                  <a:cubicBezTo>
                    <a:pt x="251182" y="177364"/>
                    <a:pt x="227917" y="169565"/>
                    <a:pt x="207911" y="156117"/>
                  </a:cubicBezTo>
                  <a:lnTo>
                    <a:pt x="208862" y="154878"/>
                  </a:lnTo>
                  <a:cubicBezTo>
                    <a:pt x="208862" y="154878"/>
                    <a:pt x="208862" y="154307"/>
                    <a:pt x="210577" y="154021"/>
                  </a:cubicBezTo>
                  <a:lnTo>
                    <a:pt x="210577" y="154021"/>
                  </a:lnTo>
                  <a:lnTo>
                    <a:pt x="210577" y="154021"/>
                  </a:lnTo>
                  <a:lnTo>
                    <a:pt x="211053" y="154688"/>
                  </a:lnTo>
                  <a:lnTo>
                    <a:pt x="212101" y="156117"/>
                  </a:lnTo>
                  <a:lnTo>
                    <a:pt x="214196" y="158974"/>
                  </a:lnTo>
                  <a:cubicBezTo>
                    <a:pt x="215633" y="160946"/>
                    <a:pt x="216877" y="163051"/>
                    <a:pt x="217911" y="165261"/>
                  </a:cubicBezTo>
                  <a:cubicBezTo>
                    <a:pt x="219025" y="167546"/>
                    <a:pt x="219611" y="170052"/>
                    <a:pt x="219626" y="172595"/>
                  </a:cubicBezTo>
                  <a:cubicBezTo>
                    <a:pt x="219448" y="175302"/>
                    <a:pt x="218216" y="177832"/>
                    <a:pt x="216197" y="179643"/>
                  </a:cubicBezTo>
                  <a:cubicBezTo>
                    <a:pt x="209263" y="185647"/>
                    <a:pt x="200651" y="189372"/>
                    <a:pt x="191527" y="190311"/>
                  </a:cubicBezTo>
                  <a:cubicBezTo>
                    <a:pt x="174763" y="193645"/>
                    <a:pt x="158856" y="196503"/>
                    <a:pt x="143902" y="198598"/>
                  </a:cubicBezTo>
                  <a:cubicBezTo>
                    <a:pt x="117913" y="202747"/>
                    <a:pt x="91487" y="203420"/>
                    <a:pt x="65320" y="200598"/>
                  </a:cubicBezTo>
                  <a:cubicBezTo>
                    <a:pt x="48485" y="198585"/>
                    <a:pt x="32102" y="193789"/>
                    <a:pt x="16838" y="186406"/>
                  </a:cubicBezTo>
                  <a:cubicBezTo>
                    <a:pt x="11493" y="183766"/>
                    <a:pt x="6421" y="180608"/>
                    <a:pt x="1693" y="176976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42" name="Snow 2">
            <a:extLst>
              <a:ext uri="{FF2B5EF4-FFF2-40B4-BE49-F238E27FC236}">
                <a16:creationId xmlns:a16="http://schemas.microsoft.com/office/drawing/2014/main" id="{FE71D551-7CD1-4D44-8383-0D45975FD776}"/>
              </a:ext>
            </a:extLst>
          </p:cNvPr>
          <p:cNvGrpSpPr/>
          <p:nvPr/>
        </p:nvGrpSpPr>
        <p:grpSpPr>
          <a:xfrm>
            <a:off x="2249175" y="3429000"/>
            <a:ext cx="1315279" cy="109165"/>
            <a:chOff x="4345019" y="1819287"/>
            <a:chExt cx="1856708" cy="154102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BF965B8-1B13-4240-9C30-0E0B6E02DE14}"/>
                </a:ext>
              </a:extLst>
            </p:cNvPr>
            <p:cNvSpPr/>
            <p:nvPr/>
          </p:nvSpPr>
          <p:spPr>
            <a:xfrm>
              <a:off x="4348353" y="1821113"/>
              <a:ext cx="1850040" cy="151228"/>
            </a:xfrm>
            <a:custGeom>
              <a:avLst/>
              <a:gdLst>
                <a:gd name="connsiteX0" fmla="*/ 1580838 w 1850040"/>
                <a:gd name="connsiteY0" fmla="*/ 40082 h 151228"/>
                <a:gd name="connsiteX1" fmla="*/ 1286515 w 1850040"/>
                <a:gd name="connsiteY1" fmla="*/ 75896 h 151228"/>
                <a:gd name="connsiteX2" fmla="*/ 1168977 w 1850040"/>
                <a:gd name="connsiteY2" fmla="*/ 128760 h 151228"/>
                <a:gd name="connsiteX3" fmla="*/ 905134 w 1850040"/>
                <a:gd name="connsiteY3" fmla="*/ 91231 h 151228"/>
                <a:gd name="connsiteX4" fmla="*/ 856271 w 1850040"/>
                <a:gd name="connsiteY4" fmla="*/ 93422 h 151228"/>
                <a:gd name="connsiteX5" fmla="*/ 829601 w 1850040"/>
                <a:gd name="connsiteY5" fmla="*/ 72276 h 151228"/>
                <a:gd name="connsiteX6" fmla="*/ 605668 w 1850040"/>
                <a:gd name="connsiteY6" fmla="*/ 61513 h 151228"/>
                <a:gd name="connsiteX7" fmla="*/ 254031 w 1850040"/>
                <a:gd name="connsiteY7" fmla="*/ 84462 h 151228"/>
                <a:gd name="connsiteX8" fmla="*/ 235622 w 1850040"/>
                <a:gd name="connsiteY8" fmla="*/ 108185 h 151228"/>
                <a:gd name="connsiteX9" fmla="*/ 108844 w 1850040"/>
                <a:gd name="connsiteY9" fmla="*/ 86754 h 151228"/>
                <a:gd name="connsiteX10" fmla="*/ -122 w 1850040"/>
                <a:gd name="connsiteY10" fmla="*/ 145809 h 151228"/>
                <a:gd name="connsiteX11" fmla="*/ 1849919 w 1850040"/>
                <a:gd name="connsiteY11" fmla="*/ 150858 h 151228"/>
                <a:gd name="connsiteX12" fmla="*/ 1580838 w 1850040"/>
                <a:gd name="connsiteY12" fmla="*/ 40082 h 151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50040" h="151228">
                  <a:moveTo>
                    <a:pt x="1580838" y="40082"/>
                  </a:moveTo>
                  <a:cubicBezTo>
                    <a:pt x="1481873" y="33986"/>
                    <a:pt x="1383099" y="53226"/>
                    <a:pt x="1286515" y="75896"/>
                  </a:cubicBezTo>
                  <a:cubicBezTo>
                    <a:pt x="1244129" y="85897"/>
                    <a:pt x="1199647" y="97803"/>
                    <a:pt x="1168977" y="128760"/>
                  </a:cubicBezTo>
                  <a:cubicBezTo>
                    <a:pt x="1088645" y="84204"/>
                    <a:pt x="994703" y="70842"/>
                    <a:pt x="905134" y="91231"/>
                  </a:cubicBezTo>
                  <a:cubicBezTo>
                    <a:pt x="888942" y="94946"/>
                    <a:pt x="871606" y="99708"/>
                    <a:pt x="856271" y="93422"/>
                  </a:cubicBezTo>
                  <a:cubicBezTo>
                    <a:pt x="846158" y="88071"/>
                    <a:pt x="837117" y="80903"/>
                    <a:pt x="829601" y="72276"/>
                  </a:cubicBezTo>
                  <a:cubicBezTo>
                    <a:pt x="767007" y="15910"/>
                    <a:pt x="673380" y="11410"/>
                    <a:pt x="605668" y="61513"/>
                  </a:cubicBezTo>
                  <a:cubicBezTo>
                    <a:pt x="502229" y="-29252"/>
                    <a:pt x="344796" y="-18977"/>
                    <a:pt x="254031" y="84462"/>
                  </a:cubicBezTo>
                  <a:cubicBezTo>
                    <a:pt x="247423" y="91993"/>
                    <a:pt x="241276" y="99915"/>
                    <a:pt x="235622" y="108185"/>
                  </a:cubicBezTo>
                  <a:cubicBezTo>
                    <a:pt x="194284" y="96184"/>
                    <a:pt x="151897" y="84278"/>
                    <a:pt x="108844" y="86754"/>
                  </a:cubicBezTo>
                  <a:cubicBezTo>
                    <a:pt x="65791" y="89231"/>
                    <a:pt x="21405" y="108567"/>
                    <a:pt x="-122" y="145809"/>
                  </a:cubicBezTo>
                  <a:lnTo>
                    <a:pt x="1849919" y="150858"/>
                  </a:lnTo>
                  <a:cubicBezTo>
                    <a:pt x="1780291" y="80182"/>
                    <a:pt x="1679898" y="46178"/>
                    <a:pt x="1580838" y="40082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C817952-D74A-4A06-8141-FC2E23ADF785}"/>
                </a:ext>
              </a:extLst>
            </p:cNvPr>
            <p:cNvSpPr/>
            <p:nvPr/>
          </p:nvSpPr>
          <p:spPr>
            <a:xfrm>
              <a:off x="4345019" y="1819287"/>
              <a:ext cx="1856708" cy="154102"/>
            </a:xfrm>
            <a:custGeom>
              <a:avLst/>
              <a:gdLst>
                <a:gd name="connsiteX0" fmla="*/ 1584171 w 1856708"/>
                <a:gd name="connsiteY0" fmla="*/ 41908 h 154102"/>
                <a:gd name="connsiteX1" fmla="*/ 1603888 w 1856708"/>
                <a:gd name="connsiteY1" fmla="*/ 43241 h 154102"/>
                <a:gd name="connsiteX2" fmla="*/ 1661038 w 1856708"/>
                <a:gd name="connsiteY2" fmla="*/ 51909 h 154102"/>
                <a:gd name="connsiteX3" fmla="*/ 1749811 w 1856708"/>
                <a:gd name="connsiteY3" fmla="*/ 80484 h 154102"/>
                <a:gd name="connsiteX4" fmla="*/ 1854586 w 1856708"/>
                <a:gd name="connsiteY4" fmla="*/ 151731 h 154102"/>
                <a:gd name="connsiteX5" fmla="*/ 1856587 w 1856708"/>
                <a:gd name="connsiteY5" fmla="*/ 153731 h 154102"/>
                <a:gd name="connsiteX6" fmla="*/ 1853729 w 1856708"/>
                <a:gd name="connsiteY6" fmla="*/ 153731 h 154102"/>
                <a:gd name="connsiteX7" fmla="*/ 223906 w 1856708"/>
                <a:gd name="connsiteY7" fmla="*/ 150302 h 154102"/>
                <a:gd name="connsiteX8" fmla="*/ 3688 w 1856708"/>
                <a:gd name="connsiteY8" fmla="*/ 149635 h 154102"/>
                <a:gd name="connsiteX9" fmla="*/ -122 w 1856708"/>
                <a:gd name="connsiteY9" fmla="*/ 149635 h 154102"/>
                <a:gd name="connsiteX10" fmla="*/ 1783 w 1856708"/>
                <a:gd name="connsiteY10" fmla="*/ 146397 h 154102"/>
                <a:gd name="connsiteX11" fmla="*/ 114274 w 1856708"/>
                <a:gd name="connsiteY11" fmla="*/ 86199 h 154102"/>
                <a:gd name="connsiteX12" fmla="*/ 240003 w 1856708"/>
                <a:gd name="connsiteY12" fmla="*/ 107725 h 154102"/>
                <a:gd name="connsiteX13" fmla="*/ 237718 w 1856708"/>
                <a:gd name="connsiteY13" fmla="*/ 108583 h 154102"/>
                <a:gd name="connsiteX14" fmla="*/ 587267 w 1856708"/>
                <a:gd name="connsiteY14" fmla="*/ 43902 h 154102"/>
                <a:gd name="connsiteX15" fmla="*/ 610431 w 1856708"/>
                <a:gd name="connsiteY15" fmla="*/ 61910 h 154102"/>
                <a:gd name="connsiteX16" fmla="*/ 607954 w 1856708"/>
                <a:gd name="connsiteY16" fmla="*/ 61910 h 154102"/>
                <a:gd name="connsiteX17" fmla="*/ 771118 w 1856708"/>
                <a:gd name="connsiteY17" fmla="*/ 35812 h 154102"/>
                <a:gd name="connsiteX18" fmla="*/ 839507 w 1856708"/>
                <a:gd name="connsiteY18" fmla="*/ 78007 h 154102"/>
                <a:gd name="connsiteX19" fmla="*/ 871416 w 1856708"/>
                <a:gd name="connsiteY19" fmla="*/ 96390 h 154102"/>
                <a:gd name="connsiteX20" fmla="*/ 908373 w 1856708"/>
                <a:gd name="connsiteY20" fmla="*/ 91438 h 154102"/>
                <a:gd name="connsiteX21" fmla="*/ 1173073 w 1856708"/>
                <a:gd name="connsiteY21" fmla="*/ 129538 h 154102"/>
                <a:gd name="connsiteX22" fmla="*/ 1171453 w 1856708"/>
                <a:gd name="connsiteY22" fmla="*/ 129538 h 154102"/>
                <a:gd name="connsiteX23" fmla="*/ 1256131 w 1856708"/>
                <a:gd name="connsiteY23" fmla="*/ 85151 h 154102"/>
                <a:gd name="connsiteX24" fmla="*/ 1338903 w 1856708"/>
                <a:gd name="connsiteY24" fmla="*/ 65625 h 154102"/>
                <a:gd name="connsiteX25" fmla="*/ 1471682 w 1856708"/>
                <a:gd name="connsiteY25" fmla="*/ 44003 h 154102"/>
                <a:gd name="connsiteX26" fmla="*/ 1555406 w 1856708"/>
                <a:gd name="connsiteY26" fmla="*/ 40479 h 154102"/>
                <a:gd name="connsiteX27" fmla="*/ 1583981 w 1856708"/>
                <a:gd name="connsiteY27" fmla="*/ 41908 h 154102"/>
                <a:gd name="connsiteX28" fmla="*/ 1555406 w 1856708"/>
                <a:gd name="connsiteY28" fmla="*/ 41241 h 154102"/>
                <a:gd name="connsiteX29" fmla="*/ 1471872 w 1856708"/>
                <a:gd name="connsiteY29" fmla="*/ 45432 h 154102"/>
                <a:gd name="connsiteX30" fmla="*/ 1339379 w 1856708"/>
                <a:gd name="connsiteY30" fmla="*/ 67720 h 154102"/>
                <a:gd name="connsiteX31" fmla="*/ 1256797 w 1856708"/>
                <a:gd name="connsiteY31" fmla="*/ 87437 h 154102"/>
                <a:gd name="connsiteX32" fmla="*/ 1173358 w 1856708"/>
                <a:gd name="connsiteY32" fmla="*/ 131538 h 154102"/>
                <a:gd name="connsiteX33" fmla="*/ 1172406 w 1856708"/>
                <a:gd name="connsiteY33" fmla="*/ 132300 h 154102"/>
                <a:gd name="connsiteX34" fmla="*/ 1171453 w 1856708"/>
                <a:gd name="connsiteY34" fmla="*/ 131824 h 154102"/>
                <a:gd name="connsiteX35" fmla="*/ 908849 w 1856708"/>
                <a:gd name="connsiteY35" fmla="*/ 94771 h 154102"/>
                <a:gd name="connsiteX36" fmla="*/ 870749 w 1856708"/>
                <a:gd name="connsiteY36" fmla="*/ 99915 h 154102"/>
                <a:gd name="connsiteX37" fmla="*/ 836745 w 1856708"/>
                <a:gd name="connsiteY37" fmla="*/ 80865 h 154102"/>
                <a:gd name="connsiteX38" fmla="*/ 770070 w 1856708"/>
                <a:gd name="connsiteY38" fmla="*/ 39717 h 154102"/>
                <a:gd name="connsiteX39" fmla="*/ 610431 w 1856708"/>
                <a:gd name="connsiteY39" fmla="*/ 64863 h 154102"/>
                <a:gd name="connsiteX40" fmla="*/ 609193 w 1856708"/>
                <a:gd name="connsiteY40" fmla="*/ 65911 h 154102"/>
                <a:gd name="connsiteX41" fmla="*/ 607954 w 1856708"/>
                <a:gd name="connsiteY41" fmla="*/ 64863 h 154102"/>
                <a:gd name="connsiteX42" fmla="*/ 258529 w 1856708"/>
                <a:gd name="connsiteY42" fmla="*/ 88592 h 154102"/>
                <a:gd name="connsiteX43" fmla="*/ 240956 w 1856708"/>
                <a:gd name="connsiteY43" fmla="*/ 111250 h 154102"/>
                <a:gd name="connsiteX44" fmla="*/ 240003 w 1856708"/>
                <a:gd name="connsiteY44" fmla="*/ 112488 h 154102"/>
                <a:gd name="connsiteX45" fmla="*/ 238575 w 1856708"/>
                <a:gd name="connsiteY45" fmla="*/ 112012 h 154102"/>
                <a:gd name="connsiteX46" fmla="*/ 114178 w 1856708"/>
                <a:gd name="connsiteY46" fmla="*/ 90676 h 154102"/>
                <a:gd name="connsiteX47" fmla="*/ 5308 w 1856708"/>
                <a:gd name="connsiteY47" fmla="*/ 148778 h 154102"/>
                <a:gd name="connsiteX48" fmla="*/ 3402 w 1856708"/>
                <a:gd name="connsiteY48" fmla="*/ 145444 h 154102"/>
                <a:gd name="connsiteX49" fmla="*/ 223716 w 1856708"/>
                <a:gd name="connsiteY49" fmla="*/ 146111 h 154102"/>
                <a:gd name="connsiteX50" fmla="*/ 1853443 w 1856708"/>
                <a:gd name="connsiteY50" fmla="*/ 151540 h 154102"/>
                <a:gd name="connsiteX51" fmla="*/ 1852586 w 1856708"/>
                <a:gd name="connsiteY51" fmla="*/ 153541 h 154102"/>
                <a:gd name="connsiteX52" fmla="*/ 1749240 w 1856708"/>
                <a:gd name="connsiteY52" fmla="*/ 82294 h 154102"/>
                <a:gd name="connsiteX53" fmla="*/ 1660943 w 1856708"/>
                <a:gd name="connsiteY53" fmla="*/ 53052 h 154102"/>
                <a:gd name="connsiteX54" fmla="*/ 1603793 w 1856708"/>
                <a:gd name="connsiteY54" fmla="*/ 43527 h 154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856708" h="154102">
                  <a:moveTo>
                    <a:pt x="1584171" y="41908"/>
                  </a:moveTo>
                  <a:cubicBezTo>
                    <a:pt x="1584171" y="41908"/>
                    <a:pt x="1590934" y="41908"/>
                    <a:pt x="1603888" y="43241"/>
                  </a:cubicBezTo>
                  <a:cubicBezTo>
                    <a:pt x="1623091" y="45018"/>
                    <a:pt x="1642173" y="47912"/>
                    <a:pt x="1661038" y="51909"/>
                  </a:cubicBezTo>
                  <a:cubicBezTo>
                    <a:pt x="1691552" y="58286"/>
                    <a:pt x="1721307" y="67864"/>
                    <a:pt x="1749811" y="80484"/>
                  </a:cubicBezTo>
                  <a:cubicBezTo>
                    <a:pt x="1788808" y="97611"/>
                    <a:pt x="1824323" y="121761"/>
                    <a:pt x="1854586" y="151731"/>
                  </a:cubicBezTo>
                  <a:lnTo>
                    <a:pt x="1856587" y="153731"/>
                  </a:lnTo>
                  <a:lnTo>
                    <a:pt x="1853729" y="153731"/>
                  </a:lnTo>
                  <a:lnTo>
                    <a:pt x="223906" y="150302"/>
                  </a:lnTo>
                  <a:lnTo>
                    <a:pt x="3688" y="149635"/>
                  </a:lnTo>
                  <a:lnTo>
                    <a:pt x="-122" y="149635"/>
                  </a:lnTo>
                  <a:lnTo>
                    <a:pt x="1783" y="146397"/>
                  </a:lnTo>
                  <a:cubicBezTo>
                    <a:pt x="25215" y="106678"/>
                    <a:pt x="71411" y="88199"/>
                    <a:pt x="114274" y="86199"/>
                  </a:cubicBezTo>
                  <a:cubicBezTo>
                    <a:pt x="157136" y="84199"/>
                    <a:pt x="199999" y="95724"/>
                    <a:pt x="240003" y="107725"/>
                  </a:cubicBezTo>
                  <a:lnTo>
                    <a:pt x="237718" y="108583"/>
                  </a:lnTo>
                  <a:cubicBezTo>
                    <a:pt x="316382" y="-5804"/>
                    <a:pt x="472881" y="-34762"/>
                    <a:pt x="587267" y="43902"/>
                  </a:cubicBezTo>
                  <a:cubicBezTo>
                    <a:pt x="595332" y="49449"/>
                    <a:pt x="603067" y="55462"/>
                    <a:pt x="610431" y="61910"/>
                  </a:cubicBezTo>
                  <a:lnTo>
                    <a:pt x="607954" y="61910"/>
                  </a:lnTo>
                  <a:cubicBezTo>
                    <a:pt x="654889" y="27259"/>
                    <a:pt x="715716" y="17530"/>
                    <a:pt x="771118" y="35812"/>
                  </a:cubicBezTo>
                  <a:cubicBezTo>
                    <a:pt x="796985" y="44152"/>
                    <a:pt x="820450" y="58629"/>
                    <a:pt x="839507" y="78007"/>
                  </a:cubicBezTo>
                  <a:cubicBezTo>
                    <a:pt x="847486" y="87891"/>
                    <a:pt x="858863" y="94446"/>
                    <a:pt x="871416" y="96390"/>
                  </a:cubicBezTo>
                  <a:cubicBezTo>
                    <a:pt x="883921" y="96728"/>
                    <a:pt x="896398" y="95056"/>
                    <a:pt x="908373" y="91438"/>
                  </a:cubicBezTo>
                  <a:cubicBezTo>
                    <a:pt x="998295" y="71293"/>
                    <a:pt x="1092483" y="84850"/>
                    <a:pt x="1173073" y="129538"/>
                  </a:cubicBezTo>
                  <a:lnTo>
                    <a:pt x="1171453" y="129538"/>
                  </a:lnTo>
                  <a:cubicBezTo>
                    <a:pt x="1195408" y="107729"/>
                    <a:pt x="1224567" y="92444"/>
                    <a:pt x="1256131" y="85151"/>
                  </a:cubicBezTo>
                  <a:cubicBezTo>
                    <a:pt x="1285372" y="77055"/>
                    <a:pt x="1313281" y="71245"/>
                    <a:pt x="1338903" y="65625"/>
                  </a:cubicBezTo>
                  <a:cubicBezTo>
                    <a:pt x="1382714" y="55893"/>
                    <a:pt x="1427046" y="48674"/>
                    <a:pt x="1471682" y="44003"/>
                  </a:cubicBezTo>
                  <a:cubicBezTo>
                    <a:pt x="1499498" y="41208"/>
                    <a:pt x="1527453" y="40031"/>
                    <a:pt x="1555406" y="40479"/>
                  </a:cubicBezTo>
                  <a:cubicBezTo>
                    <a:pt x="1574456" y="40479"/>
                    <a:pt x="1583981" y="41908"/>
                    <a:pt x="1583981" y="41908"/>
                  </a:cubicBezTo>
                  <a:lnTo>
                    <a:pt x="1555406" y="41241"/>
                  </a:lnTo>
                  <a:cubicBezTo>
                    <a:pt x="1527506" y="41135"/>
                    <a:pt x="1499621" y="42534"/>
                    <a:pt x="1471872" y="45432"/>
                  </a:cubicBezTo>
                  <a:cubicBezTo>
                    <a:pt x="1427331" y="50416"/>
                    <a:pt x="1383099" y="57857"/>
                    <a:pt x="1339379" y="67720"/>
                  </a:cubicBezTo>
                  <a:cubicBezTo>
                    <a:pt x="1313566" y="73435"/>
                    <a:pt x="1285849" y="79341"/>
                    <a:pt x="1256797" y="87437"/>
                  </a:cubicBezTo>
                  <a:cubicBezTo>
                    <a:pt x="1225702" y="94844"/>
                    <a:pt x="1196994" y="110017"/>
                    <a:pt x="1173358" y="131538"/>
                  </a:cubicBezTo>
                  <a:lnTo>
                    <a:pt x="1172406" y="132300"/>
                  </a:lnTo>
                  <a:lnTo>
                    <a:pt x="1171453" y="131824"/>
                  </a:lnTo>
                  <a:cubicBezTo>
                    <a:pt x="1091385" y="87806"/>
                    <a:pt x="997971" y="74625"/>
                    <a:pt x="908849" y="94771"/>
                  </a:cubicBezTo>
                  <a:cubicBezTo>
                    <a:pt x="896508" y="98522"/>
                    <a:pt x="883643" y="100259"/>
                    <a:pt x="870749" y="99915"/>
                  </a:cubicBezTo>
                  <a:cubicBezTo>
                    <a:pt x="857465" y="97941"/>
                    <a:pt x="845366" y="91163"/>
                    <a:pt x="836745" y="80865"/>
                  </a:cubicBezTo>
                  <a:cubicBezTo>
                    <a:pt x="818177" y="61955"/>
                    <a:pt x="795297" y="47835"/>
                    <a:pt x="770070" y="39717"/>
                  </a:cubicBezTo>
                  <a:cubicBezTo>
                    <a:pt x="715925" y="21749"/>
                    <a:pt x="656430" y="31120"/>
                    <a:pt x="610431" y="64863"/>
                  </a:cubicBezTo>
                  <a:lnTo>
                    <a:pt x="609193" y="65911"/>
                  </a:lnTo>
                  <a:lnTo>
                    <a:pt x="607954" y="64863"/>
                  </a:lnTo>
                  <a:cubicBezTo>
                    <a:pt x="504911" y="-25076"/>
                    <a:pt x="348468" y="-14452"/>
                    <a:pt x="258529" y="88592"/>
                  </a:cubicBezTo>
                  <a:cubicBezTo>
                    <a:pt x="252239" y="95799"/>
                    <a:pt x="246371" y="103364"/>
                    <a:pt x="240956" y="111250"/>
                  </a:cubicBezTo>
                  <a:lnTo>
                    <a:pt x="240003" y="112488"/>
                  </a:lnTo>
                  <a:lnTo>
                    <a:pt x="238575" y="112012"/>
                  </a:lnTo>
                  <a:cubicBezTo>
                    <a:pt x="198475" y="100486"/>
                    <a:pt x="156946" y="88675"/>
                    <a:pt x="114178" y="90676"/>
                  </a:cubicBezTo>
                  <a:cubicBezTo>
                    <a:pt x="71411" y="92676"/>
                    <a:pt x="27501" y="110869"/>
                    <a:pt x="5308" y="148778"/>
                  </a:cubicBezTo>
                  <a:lnTo>
                    <a:pt x="3402" y="145444"/>
                  </a:lnTo>
                  <a:lnTo>
                    <a:pt x="223716" y="146111"/>
                  </a:lnTo>
                  <a:lnTo>
                    <a:pt x="1853443" y="151540"/>
                  </a:lnTo>
                  <a:lnTo>
                    <a:pt x="1852586" y="153541"/>
                  </a:lnTo>
                  <a:cubicBezTo>
                    <a:pt x="1822741" y="123723"/>
                    <a:pt x="1787723" y="99581"/>
                    <a:pt x="1749240" y="82294"/>
                  </a:cubicBezTo>
                  <a:cubicBezTo>
                    <a:pt x="1720887" y="69548"/>
                    <a:pt x="1691299" y="59749"/>
                    <a:pt x="1660943" y="53052"/>
                  </a:cubicBezTo>
                  <a:cubicBezTo>
                    <a:pt x="1642072" y="48883"/>
                    <a:pt x="1622996" y="45703"/>
                    <a:pt x="1603793" y="43527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45" name="Snow 1">
            <a:extLst>
              <a:ext uri="{FF2B5EF4-FFF2-40B4-BE49-F238E27FC236}">
                <a16:creationId xmlns:a16="http://schemas.microsoft.com/office/drawing/2014/main" id="{FE71D551-7CD1-4D44-8383-0D45975FD776}"/>
              </a:ext>
            </a:extLst>
          </p:cNvPr>
          <p:cNvGrpSpPr/>
          <p:nvPr/>
        </p:nvGrpSpPr>
        <p:grpSpPr>
          <a:xfrm>
            <a:off x="1055958" y="3440081"/>
            <a:ext cx="397970" cy="163243"/>
            <a:chOff x="2660618" y="1834929"/>
            <a:chExt cx="561793" cy="230441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DDB733A-B70C-488F-8862-1CC60C87CA86}"/>
                </a:ext>
              </a:extLst>
            </p:cNvPr>
            <p:cNvSpPr/>
            <p:nvPr/>
          </p:nvSpPr>
          <p:spPr>
            <a:xfrm>
              <a:off x="2663475" y="1836550"/>
              <a:ext cx="557948" cy="227729"/>
            </a:xfrm>
            <a:custGeom>
              <a:avLst/>
              <a:gdLst>
                <a:gd name="connsiteX0" fmla="*/ 545947 w 557948"/>
                <a:gd name="connsiteY0" fmla="*/ 125800 h 227729"/>
                <a:gd name="connsiteX1" fmla="*/ 483653 w 557948"/>
                <a:gd name="connsiteY1" fmla="*/ 80652 h 227729"/>
                <a:gd name="connsiteX2" fmla="*/ 448792 w 557948"/>
                <a:gd name="connsiteY2" fmla="*/ 52934 h 227729"/>
                <a:gd name="connsiteX3" fmla="*/ 268685 w 557948"/>
                <a:gd name="connsiteY3" fmla="*/ 24173 h 227729"/>
                <a:gd name="connsiteX4" fmla="*/ 229145 w 557948"/>
                <a:gd name="connsiteY4" fmla="*/ 70650 h 227729"/>
                <a:gd name="connsiteX5" fmla="*/ -122 w 557948"/>
                <a:gd name="connsiteY5" fmla="*/ 137992 h 227729"/>
                <a:gd name="connsiteX6" fmla="*/ 318871 w 557948"/>
                <a:gd name="connsiteY6" fmla="*/ 132372 h 227729"/>
                <a:gd name="connsiteX7" fmla="*/ 350303 w 557948"/>
                <a:gd name="connsiteY7" fmla="*/ 145802 h 227729"/>
                <a:gd name="connsiteX8" fmla="*/ 406052 w 557948"/>
                <a:gd name="connsiteY8" fmla="*/ 178820 h 227729"/>
                <a:gd name="connsiteX9" fmla="*/ 440219 w 557948"/>
                <a:gd name="connsiteY9" fmla="*/ 139516 h 227729"/>
                <a:gd name="connsiteX10" fmla="*/ 499560 w 557948"/>
                <a:gd name="connsiteY10" fmla="*/ 225717 h 227729"/>
                <a:gd name="connsiteX11" fmla="*/ 554614 w 557948"/>
                <a:gd name="connsiteY11" fmla="*/ 193713 h 227729"/>
                <a:gd name="connsiteX12" fmla="*/ 545947 w 557948"/>
                <a:gd name="connsiteY12" fmla="*/ 125800 h 227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7948" h="227729">
                  <a:moveTo>
                    <a:pt x="545947" y="125800"/>
                  </a:moveTo>
                  <a:cubicBezTo>
                    <a:pt x="533564" y="101606"/>
                    <a:pt x="510799" y="78842"/>
                    <a:pt x="483653" y="80652"/>
                  </a:cubicBezTo>
                  <a:cubicBezTo>
                    <a:pt x="468127" y="81699"/>
                    <a:pt x="457936" y="65602"/>
                    <a:pt x="448792" y="52934"/>
                  </a:cubicBezTo>
                  <a:cubicBezTo>
                    <a:pt x="406998" y="-4744"/>
                    <a:pt x="326362" y="-17620"/>
                    <a:pt x="268685" y="24173"/>
                  </a:cubicBezTo>
                  <a:cubicBezTo>
                    <a:pt x="251977" y="36279"/>
                    <a:pt x="238417" y="52218"/>
                    <a:pt x="229145" y="70650"/>
                  </a:cubicBezTo>
                  <a:cubicBezTo>
                    <a:pt x="177996" y="43790"/>
                    <a:pt x="22738" y="50171"/>
                    <a:pt x="-122" y="137992"/>
                  </a:cubicBezTo>
                  <a:cubicBezTo>
                    <a:pt x="78079" y="134753"/>
                    <a:pt x="240670" y="135611"/>
                    <a:pt x="318871" y="132372"/>
                  </a:cubicBezTo>
                  <a:cubicBezTo>
                    <a:pt x="331253" y="131896"/>
                    <a:pt x="347446" y="133801"/>
                    <a:pt x="350303" y="145802"/>
                  </a:cubicBezTo>
                  <a:cubicBezTo>
                    <a:pt x="356580" y="170315"/>
                    <a:pt x="381539" y="185097"/>
                    <a:pt x="406052" y="178820"/>
                  </a:cubicBezTo>
                  <a:cubicBezTo>
                    <a:pt x="424504" y="174095"/>
                    <a:pt x="438107" y="158446"/>
                    <a:pt x="440219" y="139516"/>
                  </a:cubicBezTo>
                  <a:cubicBezTo>
                    <a:pt x="464222" y="166186"/>
                    <a:pt x="465365" y="214954"/>
                    <a:pt x="499560" y="225717"/>
                  </a:cubicBezTo>
                  <a:cubicBezTo>
                    <a:pt x="521944" y="232765"/>
                    <a:pt x="547185" y="216192"/>
                    <a:pt x="554614" y="193713"/>
                  </a:cubicBezTo>
                  <a:cubicBezTo>
                    <a:pt x="560955" y="170829"/>
                    <a:pt x="557831" y="146358"/>
                    <a:pt x="545947" y="125800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859BCE2-46F7-4B82-B220-C308218EBF65}"/>
                </a:ext>
              </a:extLst>
            </p:cNvPr>
            <p:cNvSpPr/>
            <p:nvPr/>
          </p:nvSpPr>
          <p:spPr>
            <a:xfrm>
              <a:off x="2660618" y="1834929"/>
              <a:ext cx="561793" cy="230441"/>
            </a:xfrm>
            <a:custGeom>
              <a:avLst/>
              <a:gdLst>
                <a:gd name="connsiteX0" fmla="*/ 548804 w 561793"/>
                <a:gd name="connsiteY0" fmla="*/ 127421 h 230441"/>
                <a:gd name="connsiteX1" fmla="*/ 556043 w 561793"/>
                <a:gd name="connsiteY1" fmla="*/ 143137 h 230441"/>
                <a:gd name="connsiteX2" fmla="*/ 559472 w 561793"/>
                <a:gd name="connsiteY2" fmla="*/ 192096 h 230441"/>
                <a:gd name="connsiteX3" fmla="*/ 538898 w 561793"/>
                <a:gd name="connsiteY3" fmla="*/ 221338 h 230441"/>
                <a:gd name="connsiteX4" fmla="*/ 497750 w 561793"/>
                <a:gd name="connsiteY4" fmla="*/ 226957 h 230441"/>
                <a:gd name="connsiteX5" fmla="*/ 466984 w 561793"/>
                <a:gd name="connsiteY5" fmla="*/ 189619 h 230441"/>
                <a:gd name="connsiteX6" fmla="*/ 441838 w 561793"/>
                <a:gd name="connsiteY6" fmla="*/ 141994 h 230441"/>
                <a:gd name="connsiteX7" fmla="*/ 444696 w 561793"/>
                <a:gd name="connsiteY7" fmla="*/ 141042 h 230441"/>
                <a:gd name="connsiteX8" fmla="*/ 417835 w 561793"/>
                <a:gd name="connsiteY8" fmla="*/ 178475 h 230441"/>
                <a:gd name="connsiteX9" fmla="*/ 369258 w 561793"/>
                <a:gd name="connsiteY9" fmla="*/ 173617 h 230441"/>
                <a:gd name="connsiteX10" fmla="*/ 352970 w 561793"/>
                <a:gd name="connsiteY10" fmla="*/ 152662 h 230441"/>
                <a:gd name="connsiteX11" fmla="*/ 347731 w 561793"/>
                <a:gd name="connsiteY11" fmla="*/ 141709 h 230441"/>
                <a:gd name="connsiteX12" fmla="*/ 336682 w 561793"/>
                <a:gd name="connsiteY12" fmla="*/ 136660 h 230441"/>
                <a:gd name="connsiteX13" fmla="*/ 310012 w 561793"/>
                <a:gd name="connsiteY13" fmla="*/ 135993 h 230441"/>
                <a:gd name="connsiteX14" fmla="*/ 282104 w 561793"/>
                <a:gd name="connsiteY14" fmla="*/ 136470 h 230441"/>
                <a:gd name="connsiteX15" fmla="*/ 40169 w 561793"/>
                <a:gd name="connsiteY15" fmla="*/ 140946 h 230441"/>
                <a:gd name="connsiteX16" fmla="*/ 2831 w 561793"/>
                <a:gd name="connsiteY16" fmla="*/ 141613 h 230441"/>
                <a:gd name="connsiteX17" fmla="*/ -122 w 561793"/>
                <a:gd name="connsiteY17" fmla="*/ 141613 h 230441"/>
                <a:gd name="connsiteX18" fmla="*/ 640 w 561793"/>
                <a:gd name="connsiteY18" fmla="*/ 138851 h 230441"/>
                <a:gd name="connsiteX19" fmla="*/ 43789 w 561793"/>
                <a:gd name="connsiteY19" fmla="*/ 83892 h 230441"/>
                <a:gd name="connsiteX20" fmla="*/ 107511 w 561793"/>
                <a:gd name="connsiteY20" fmla="*/ 60365 h 230441"/>
                <a:gd name="connsiteX21" fmla="*/ 172567 w 561793"/>
                <a:gd name="connsiteY21" fmla="*/ 56555 h 230441"/>
                <a:gd name="connsiteX22" fmla="*/ 232955 w 561793"/>
                <a:gd name="connsiteY22" fmla="*/ 70271 h 230441"/>
                <a:gd name="connsiteX23" fmla="*/ 230288 w 561793"/>
                <a:gd name="connsiteY23" fmla="*/ 71128 h 230441"/>
                <a:gd name="connsiteX24" fmla="*/ 364400 w 561793"/>
                <a:gd name="connsiteY24" fmla="*/ 738 h 230441"/>
                <a:gd name="connsiteX25" fmla="*/ 426027 w 561793"/>
                <a:gd name="connsiteY25" fmla="*/ 26456 h 230441"/>
                <a:gd name="connsiteX26" fmla="*/ 447744 w 561793"/>
                <a:gd name="connsiteY26" fmla="*/ 47220 h 230441"/>
                <a:gd name="connsiteX27" fmla="*/ 464127 w 561793"/>
                <a:gd name="connsiteY27" fmla="*/ 68842 h 230441"/>
                <a:gd name="connsiteX28" fmla="*/ 483177 w 561793"/>
                <a:gd name="connsiteY28" fmla="*/ 80939 h 230441"/>
                <a:gd name="connsiteX29" fmla="*/ 504703 w 561793"/>
                <a:gd name="connsiteY29" fmla="*/ 83606 h 230441"/>
                <a:gd name="connsiteX30" fmla="*/ 532611 w 561793"/>
                <a:gd name="connsiteY30" fmla="*/ 103323 h 230441"/>
                <a:gd name="connsiteX31" fmla="*/ 548328 w 561793"/>
                <a:gd name="connsiteY31" fmla="*/ 127135 h 230441"/>
                <a:gd name="connsiteX32" fmla="*/ 531754 w 561793"/>
                <a:gd name="connsiteY32" fmla="*/ 104180 h 230441"/>
                <a:gd name="connsiteX33" fmla="*/ 504132 w 561793"/>
                <a:gd name="connsiteY33" fmla="*/ 85130 h 230441"/>
                <a:gd name="connsiteX34" fmla="*/ 483081 w 561793"/>
                <a:gd name="connsiteY34" fmla="*/ 82749 h 230441"/>
                <a:gd name="connsiteX35" fmla="*/ 461936 w 561793"/>
                <a:gd name="connsiteY35" fmla="*/ 70081 h 230441"/>
                <a:gd name="connsiteX36" fmla="*/ 445267 w 561793"/>
                <a:gd name="connsiteY36" fmla="*/ 48554 h 230441"/>
                <a:gd name="connsiteX37" fmla="*/ 423836 w 561793"/>
                <a:gd name="connsiteY37" fmla="*/ 28456 h 230441"/>
                <a:gd name="connsiteX38" fmla="*/ 363448 w 561793"/>
                <a:gd name="connsiteY38" fmla="*/ 3691 h 230441"/>
                <a:gd name="connsiteX39" fmla="*/ 233336 w 561793"/>
                <a:gd name="connsiteY39" fmla="*/ 72652 h 230441"/>
                <a:gd name="connsiteX40" fmla="*/ 232479 w 561793"/>
                <a:gd name="connsiteY40" fmla="*/ 74367 h 230441"/>
                <a:gd name="connsiteX41" fmla="*/ 230669 w 561793"/>
                <a:gd name="connsiteY41" fmla="*/ 73509 h 230441"/>
                <a:gd name="connsiteX42" fmla="*/ 171805 w 561793"/>
                <a:gd name="connsiteY42" fmla="*/ 60365 h 230441"/>
                <a:gd name="connsiteX43" fmla="*/ 107892 w 561793"/>
                <a:gd name="connsiteY43" fmla="*/ 64270 h 230441"/>
                <a:gd name="connsiteX44" fmla="*/ 45598 w 561793"/>
                <a:gd name="connsiteY44" fmla="*/ 87321 h 230441"/>
                <a:gd name="connsiteX45" fmla="*/ 4355 w 561793"/>
                <a:gd name="connsiteY45" fmla="*/ 139613 h 230441"/>
                <a:gd name="connsiteX46" fmla="*/ 2164 w 561793"/>
                <a:gd name="connsiteY46" fmla="*/ 136851 h 230441"/>
                <a:gd name="connsiteX47" fmla="*/ 39598 w 561793"/>
                <a:gd name="connsiteY47" fmla="*/ 136184 h 230441"/>
                <a:gd name="connsiteX48" fmla="*/ 281533 w 561793"/>
                <a:gd name="connsiteY48" fmla="*/ 132088 h 230441"/>
                <a:gd name="connsiteX49" fmla="*/ 309346 w 561793"/>
                <a:gd name="connsiteY49" fmla="*/ 131612 h 230441"/>
                <a:gd name="connsiteX50" fmla="*/ 336968 w 561793"/>
                <a:gd name="connsiteY50" fmla="*/ 132469 h 230441"/>
                <a:gd name="connsiteX51" fmla="*/ 349922 w 561793"/>
                <a:gd name="connsiteY51" fmla="*/ 138565 h 230441"/>
                <a:gd name="connsiteX52" fmla="*/ 356113 w 561793"/>
                <a:gd name="connsiteY52" fmla="*/ 150948 h 230441"/>
                <a:gd name="connsiteX53" fmla="*/ 371068 w 561793"/>
                <a:gd name="connsiteY53" fmla="*/ 169998 h 230441"/>
                <a:gd name="connsiteX54" fmla="*/ 415740 w 561793"/>
                <a:gd name="connsiteY54" fmla="*/ 174665 h 230441"/>
                <a:gd name="connsiteX55" fmla="*/ 440886 w 561793"/>
                <a:gd name="connsiteY55" fmla="*/ 140089 h 230441"/>
                <a:gd name="connsiteX56" fmla="*/ 441362 w 561793"/>
                <a:gd name="connsiteY56" fmla="*/ 136375 h 230441"/>
                <a:gd name="connsiteX57" fmla="*/ 443839 w 561793"/>
                <a:gd name="connsiteY57" fmla="*/ 139232 h 230441"/>
                <a:gd name="connsiteX58" fmla="*/ 469270 w 561793"/>
                <a:gd name="connsiteY58" fmla="*/ 187524 h 230441"/>
                <a:gd name="connsiteX59" fmla="*/ 498322 w 561793"/>
                <a:gd name="connsiteY59" fmla="*/ 223624 h 230441"/>
                <a:gd name="connsiteX60" fmla="*/ 537184 w 561793"/>
                <a:gd name="connsiteY60" fmla="*/ 218575 h 230441"/>
                <a:gd name="connsiteX61" fmla="*/ 557186 w 561793"/>
                <a:gd name="connsiteY61" fmla="*/ 190762 h 230441"/>
                <a:gd name="connsiteX62" fmla="*/ 554614 w 561793"/>
                <a:gd name="connsiteY62" fmla="*/ 142566 h 230441"/>
                <a:gd name="connsiteX63" fmla="*/ 550042 w 561793"/>
                <a:gd name="connsiteY63" fmla="*/ 130659 h 230441"/>
                <a:gd name="connsiteX64" fmla="*/ 548804 w 561793"/>
                <a:gd name="connsiteY64" fmla="*/ 127421 h 230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561793" h="230441">
                  <a:moveTo>
                    <a:pt x="548804" y="127421"/>
                  </a:moveTo>
                  <a:cubicBezTo>
                    <a:pt x="551709" y="132419"/>
                    <a:pt x="554133" y="137681"/>
                    <a:pt x="556043" y="143137"/>
                  </a:cubicBezTo>
                  <a:cubicBezTo>
                    <a:pt x="562109" y="158735"/>
                    <a:pt x="563305" y="175805"/>
                    <a:pt x="559472" y="192096"/>
                  </a:cubicBezTo>
                  <a:cubicBezTo>
                    <a:pt x="556182" y="203920"/>
                    <a:pt x="548916" y="214248"/>
                    <a:pt x="538898" y="221338"/>
                  </a:cubicBezTo>
                  <a:cubicBezTo>
                    <a:pt x="527187" y="230465"/>
                    <a:pt x="511480" y="232610"/>
                    <a:pt x="497750" y="226957"/>
                  </a:cubicBezTo>
                  <a:cubicBezTo>
                    <a:pt x="482796" y="220671"/>
                    <a:pt x="473747" y="205145"/>
                    <a:pt x="466984" y="189619"/>
                  </a:cubicBezTo>
                  <a:cubicBezTo>
                    <a:pt x="460995" y="172592"/>
                    <a:pt x="452521" y="156544"/>
                    <a:pt x="441838" y="141994"/>
                  </a:cubicBezTo>
                  <a:lnTo>
                    <a:pt x="444696" y="141042"/>
                  </a:lnTo>
                  <a:cubicBezTo>
                    <a:pt x="442476" y="157190"/>
                    <a:pt x="432423" y="171200"/>
                    <a:pt x="417835" y="178475"/>
                  </a:cubicBezTo>
                  <a:cubicBezTo>
                    <a:pt x="402052" y="186312"/>
                    <a:pt x="383176" y="184425"/>
                    <a:pt x="369258" y="173617"/>
                  </a:cubicBezTo>
                  <a:cubicBezTo>
                    <a:pt x="361952" y="168316"/>
                    <a:pt x="356304" y="161049"/>
                    <a:pt x="352970" y="152662"/>
                  </a:cubicBezTo>
                  <a:cubicBezTo>
                    <a:pt x="351160" y="148185"/>
                    <a:pt x="350779" y="144280"/>
                    <a:pt x="347731" y="141709"/>
                  </a:cubicBezTo>
                  <a:cubicBezTo>
                    <a:pt x="344563" y="139072"/>
                    <a:pt x="340749" y="137329"/>
                    <a:pt x="336682" y="136660"/>
                  </a:cubicBezTo>
                  <a:cubicBezTo>
                    <a:pt x="327835" y="135571"/>
                    <a:pt x="318903" y="135347"/>
                    <a:pt x="310012" y="135993"/>
                  </a:cubicBezTo>
                  <a:lnTo>
                    <a:pt x="282104" y="136470"/>
                  </a:lnTo>
                  <a:lnTo>
                    <a:pt x="40169" y="140946"/>
                  </a:lnTo>
                  <a:lnTo>
                    <a:pt x="2831" y="141613"/>
                  </a:lnTo>
                  <a:lnTo>
                    <a:pt x="-122" y="141613"/>
                  </a:lnTo>
                  <a:lnTo>
                    <a:pt x="640" y="138851"/>
                  </a:lnTo>
                  <a:cubicBezTo>
                    <a:pt x="7401" y="115654"/>
                    <a:pt x="22859" y="95965"/>
                    <a:pt x="43789" y="83892"/>
                  </a:cubicBezTo>
                  <a:cubicBezTo>
                    <a:pt x="63416" y="72226"/>
                    <a:pt x="85012" y="64253"/>
                    <a:pt x="107511" y="60365"/>
                  </a:cubicBezTo>
                  <a:cubicBezTo>
                    <a:pt x="128961" y="56461"/>
                    <a:pt x="150807" y="55182"/>
                    <a:pt x="172567" y="56555"/>
                  </a:cubicBezTo>
                  <a:cubicBezTo>
                    <a:pt x="193387" y="57230"/>
                    <a:pt x="213886" y="61886"/>
                    <a:pt x="232955" y="70271"/>
                  </a:cubicBezTo>
                  <a:lnTo>
                    <a:pt x="230288" y="71128"/>
                  </a:lnTo>
                  <a:cubicBezTo>
                    <a:pt x="255665" y="21720"/>
                    <a:pt x="309323" y="-6442"/>
                    <a:pt x="364400" y="738"/>
                  </a:cubicBezTo>
                  <a:cubicBezTo>
                    <a:pt x="386784" y="3970"/>
                    <a:pt x="407986" y="12817"/>
                    <a:pt x="426027" y="26456"/>
                  </a:cubicBezTo>
                  <a:cubicBezTo>
                    <a:pt x="434072" y="32482"/>
                    <a:pt x="441363" y="39454"/>
                    <a:pt x="447744" y="47220"/>
                  </a:cubicBezTo>
                  <a:cubicBezTo>
                    <a:pt x="453840" y="54650"/>
                    <a:pt x="458507" y="62460"/>
                    <a:pt x="464127" y="68842"/>
                  </a:cubicBezTo>
                  <a:cubicBezTo>
                    <a:pt x="468688" y="75170"/>
                    <a:pt x="475509" y="79502"/>
                    <a:pt x="483177" y="80939"/>
                  </a:cubicBezTo>
                  <a:cubicBezTo>
                    <a:pt x="490457" y="80446"/>
                    <a:pt x="497764" y="81351"/>
                    <a:pt x="504703" y="83606"/>
                  </a:cubicBezTo>
                  <a:cubicBezTo>
                    <a:pt x="515496" y="87765"/>
                    <a:pt x="525085" y="94540"/>
                    <a:pt x="532611" y="103323"/>
                  </a:cubicBezTo>
                  <a:cubicBezTo>
                    <a:pt x="539171" y="110305"/>
                    <a:pt x="544487" y="118359"/>
                    <a:pt x="548328" y="127135"/>
                  </a:cubicBezTo>
                  <a:cubicBezTo>
                    <a:pt x="543618" y="118927"/>
                    <a:pt x="538063" y="111234"/>
                    <a:pt x="531754" y="104180"/>
                  </a:cubicBezTo>
                  <a:cubicBezTo>
                    <a:pt x="524261" y="95647"/>
                    <a:pt x="514771" y="89102"/>
                    <a:pt x="504132" y="85130"/>
                  </a:cubicBezTo>
                  <a:cubicBezTo>
                    <a:pt x="497334" y="82986"/>
                    <a:pt x="490186" y="82177"/>
                    <a:pt x="483081" y="82749"/>
                  </a:cubicBezTo>
                  <a:cubicBezTo>
                    <a:pt x="474635" y="81488"/>
                    <a:pt x="467032" y="76933"/>
                    <a:pt x="461936" y="70081"/>
                  </a:cubicBezTo>
                  <a:cubicBezTo>
                    <a:pt x="456031" y="63603"/>
                    <a:pt x="451268" y="55793"/>
                    <a:pt x="445267" y="48554"/>
                  </a:cubicBezTo>
                  <a:cubicBezTo>
                    <a:pt x="438947" y="41028"/>
                    <a:pt x="431752" y="34281"/>
                    <a:pt x="423836" y="28456"/>
                  </a:cubicBezTo>
                  <a:cubicBezTo>
                    <a:pt x="406109" y="15255"/>
                    <a:pt x="385339" y="6738"/>
                    <a:pt x="363448" y="3691"/>
                  </a:cubicBezTo>
                  <a:cubicBezTo>
                    <a:pt x="309884" y="-3005"/>
                    <a:pt x="257864" y="24566"/>
                    <a:pt x="233336" y="72652"/>
                  </a:cubicBezTo>
                  <a:lnTo>
                    <a:pt x="232479" y="74367"/>
                  </a:lnTo>
                  <a:lnTo>
                    <a:pt x="230669" y="73509"/>
                  </a:lnTo>
                  <a:cubicBezTo>
                    <a:pt x="212063" y="65421"/>
                    <a:pt x="192084" y="60959"/>
                    <a:pt x="171805" y="60365"/>
                  </a:cubicBezTo>
                  <a:cubicBezTo>
                    <a:pt x="150421" y="59120"/>
                    <a:pt x="128965" y="60431"/>
                    <a:pt x="107892" y="64270"/>
                  </a:cubicBezTo>
                  <a:cubicBezTo>
                    <a:pt x="85897" y="68097"/>
                    <a:pt x="64786" y="75909"/>
                    <a:pt x="45598" y="87321"/>
                  </a:cubicBezTo>
                  <a:cubicBezTo>
                    <a:pt x="25638" y="98800"/>
                    <a:pt x="10867" y="117527"/>
                    <a:pt x="4355" y="139613"/>
                  </a:cubicBezTo>
                  <a:lnTo>
                    <a:pt x="2164" y="136851"/>
                  </a:lnTo>
                  <a:lnTo>
                    <a:pt x="39598" y="136184"/>
                  </a:lnTo>
                  <a:lnTo>
                    <a:pt x="281533" y="132088"/>
                  </a:lnTo>
                  <a:lnTo>
                    <a:pt x="309346" y="131612"/>
                  </a:lnTo>
                  <a:cubicBezTo>
                    <a:pt x="318559" y="130995"/>
                    <a:pt x="327811" y="131282"/>
                    <a:pt x="336968" y="132469"/>
                  </a:cubicBezTo>
                  <a:cubicBezTo>
                    <a:pt x="341747" y="133328"/>
                    <a:pt x="346215" y="135430"/>
                    <a:pt x="349922" y="138565"/>
                  </a:cubicBezTo>
                  <a:cubicBezTo>
                    <a:pt x="352970" y="142123"/>
                    <a:pt x="355096" y="146375"/>
                    <a:pt x="356113" y="150948"/>
                  </a:cubicBezTo>
                  <a:cubicBezTo>
                    <a:pt x="359227" y="158566"/>
                    <a:pt x="364406" y="165164"/>
                    <a:pt x="371068" y="169998"/>
                  </a:cubicBezTo>
                  <a:cubicBezTo>
                    <a:pt x="383815" y="180030"/>
                    <a:pt x="401193" y="181846"/>
                    <a:pt x="415740" y="174665"/>
                  </a:cubicBezTo>
                  <a:cubicBezTo>
                    <a:pt x="429337" y="168023"/>
                    <a:pt x="438757" y="155071"/>
                    <a:pt x="440886" y="140089"/>
                  </a:cubicBezTo>
                  <a:lnTo>
                    <a:pt x="441362" y="136375"/>
                  </a:lnTo>
                  <a:lnTo>
                    <a:pt x="443839" y="139232"/>
                  </a:lnTo>
                  <a:cubicBezTo>
                    <a:pt x="454754" y="153922"/>
                    <a:pt x="463333" y="170212"/>
                    <a:pt x="469270" y="187524"/>
                  </a:cubicBezTo>
                  <a:cubicBezTo>
                    <a:pt x="475938" y="202954"/>
                    <a:pt x="484510" y="217718"/>
                    <a:pt x="498322" y="223624"/>
                  </a:cubicBezTo>
                  <a:cubicBezTo>
                    <a:pt x="511238" y="229074"/>
                    <a:pt x="526088" y="227144"/>
                    <a:pt x="537184" y="218575"/>
                  </a:cubicBezTo>
                  <a:cubicBezTo>
                    <a:pt x="546801" y="211830"/>
                    <a:pt x="553851" y="202026"/>
                    <a:pt x="557186" y="190762"/>
                  </a:cubicBezTo>
                  <a:cubicBezTo>
                    <a:pt x="561136" y="174798"/>
                    <a:pt x="560241" y="158019"/>
                    <a:pt x="554614" y="142566"/>
                  </a:cubicBezTo>
                  <a:cubicBezTo>
                    <a:pt x="552900" y="137232"/>
                    <a:pt x="551090" y="133041"/>
                    <a:pt x="550042" y="130659"/>
                  </a:cubicBezTo>
                  <a:cubicBezTo>
                    <a:pt x="549587" y="129597"/>
                    <a:pt x="549174" y="128516"/>
                    <a:pt x="548804" y="127421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pic>
        <p:nvPicPr>
          <p:cNvPr id="102" name="Last Window">
            <a:extLst>
              <a:ext uri="{FF2B5EF4-FFF2-40B4-BE49-F238E27FC236}">
                <a16:creationId xmlns:a16="http://schemas.microsoft.com/office/drawing/2014/main" id="{BB58FBF1-5FD5-42BF-B059-F8F8C7DE5A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3137"/>
          <a:stretch/>
        </p:blipFill>
        <p:spPr>
          <a:xfrm>
            <a:off x="1453228" y="3639711"/>
            <a:ext cx="821373" cy="526886"/>
          </a:xfrm>
          <a:prstGeom prst="rect">
            <a:avLst/>
          </a:prstGeom>
        </p:spPr>
      </p:pic>
      <p:pic>
        <p:nvPicPr>
          <p:cNvPr id="101" name="Middle Window">
            <a:extLst>
              <a:ext uri="{FF2B5EF4-FFF2-40B4-BE49-F238E27FC236}">
                <a16:creationId xmlns:a16="http://schemas.microsoft.com/office/drawing/2014/main" id="{DF244D96-B181-4983-A3A2-2D32DCBB9C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831" r="38951"/>
          <a:stretch/>
        </p:blipFill>
        <p:spPr>
          <a:xfrm>
            <a:off x="2286577" y="3643290"/>
            <a:ext cx="1032622" cy="526886"/>
          </a:xfrm>
          <a:prstGeom prst="rect">
            <a:avLst/>
          </a:prstGeom>
        </p:spPr>
      </p:pic>
      <p:pic>
        <p:nvPicPr>
          <p:cNvPr id="100" name="Front Window">
            <a:extLst>
              <a:ext uri="{FF2B5EF4-FFF2-40B4-BE49-F238E27FC236}">
                <a16:creationId xmlns:a16="http://schemas.microsoft.com/office/drawing/2014/main" id="{1D96EE3D-72E0-4EA6-A3FC-6935687DD0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255"/>
          <a:stretch/>
        </p:blipFill>
        <p:spPr>
          <a:xfrm>
            <a:off x="3411270" y="3643290"/>
            <a:ext cx="1092957" cy="526886"/>
          </a:xfrm>
          <a:prstGeom prst="rect">
            <a:avLst/>
          </a:prstGeom>
        </p:spPr>
      </p:pic>
      <p:grpSp>
        <p:nvGrpSpPr>
          <p:cNvPr id="171" name="Reflection on Side Windows 6">
            <a:extLst>
              <a:ext uri="{FF2B5EF4-FFF2-40B4-BE49-F238E27FC236}">
                <a16:creationId xmlns:a16="http://schemas.microsoft.com/office/drawing/2014/main" id="{92055931-9A43-46C2-8D5C-FD14EAACAF28}"/>
              </a:ext>
            </a:extLst>
          </p:cNvPr>
          <p:cNvGrpSpPr/>
          <p:nvPr/>
        </p:nvGrpSpPr>
        <p:grpSpPr>
          <a:xfrm>
            <a:off x="3820603" y="3869678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CA1F5D7-8E75-4297-BF41-8675D0C10EFE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E6CE6908-5B22-4E29-A8CD-D3DB15644924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68" name="Reflection on Side Windows 5">
            <a:extLst>
              <a:ext uri="{FF2B5EF4-FFF2-40B4-BE49-F238E27FC236}">
                <a16:creationId xmlns:a16="http://schemas.microsoft.com/office/drawing/2014/main" id="{25EFB101-0176-4BE8-83E1-90927C3A631D}"/>
              </a:ext>
            </a:extLst>
          </p:cNvPr>
          <p:cNvGrpSpPr/>
          <p:nvPr/>
        </p:nvGrpSpPr>
        <p:grpSpPr>
          <a:xfrm>
            <a:off x="3824568" y="3869496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0785A079-B0FC-4A92-B2B2-79D8146BA66F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EDCF5D1E-F2D7-438C-842B-2E2D0047023B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65" name="Reflection on Side Windows 4">
            <a:extLst>
              <a:ext uri="{FF2B5EF4-FFF2-40B4-BE49-F238E27FC236}">
                <a16:creationId xmlns:a16="http://schemas.microsoft.com/office/drawing/2014/main" id="{49766EF3-FCBC-41DB-BF86-7A9068DC60B6}"/>
              </a:ext>
            </a:extLst>
          </p:cNvPr>
          <p:cNvGrpSpPr/>
          <p:nvPr/>
        </p:nvGrpSpPr>
        <p:grpSpPr>
          <a:xfrm>
            <a:off x="3820980" y="3875944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815F1B20-6653-4199-96BF-C6A500320470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DEA25168-FDA5-42D0-B6A7-0BA1FFF1F96E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11" name="Reflection on Side Windows 3">
            <a:extLst>
              <a:ext uri="{FF2B5EF4-FFF2-40B4-BE49-F238E27FC236}">
                <a16:creationId xmlns:a16="http://schemas.microsoft.com/office/drawing/2014/main" id="{5EF5061B-AEB4-4030-B94C-674EE4A028D4}"/>
              </a:ext>
            </a:extLst>
          </p:cNvPr>
          <p:cNvGrpSpPr/>
          <p:nvPr/>
        </p:nvGrpSpPr>
        <p:grpSpPr>
          <a:xfrm>
            <a:off x="3820980" y="3877884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D6B615E6-DBD3-4ECA-BFFA-F17B5E97730D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56170023-87B5-4380-B8A9-CC8EF110B04A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14" name="Reflection on Side Windows 2">
            <a:extLst>
              <a:ext uri="{FF2B5EF4-FFF2-40B4-BE49-F238E27FC236}">
                <a16:creationId xmlns:a16="http://schemas.microsoft.com/office/drawing/2014/main" id="{FB2E7FE5-FFD2-4C74-BF46-E22113506107}"/>
              </a:ext>
            </a:extLst>
          </p:cNvPr>
          <p:cNvGrpSpPr/>
          <p:nvPr/>
        </p:nvGrpSpPr>
        <p:grpSpPr>
          <a:xfrm>
            <a:off x="3820980" y="3878103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49DC5582-FEA4-495D-BBF9-496770D21502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69AC239-73D8-430D-8778-72C4DD61ECB5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60" name="Reflection on Side Windows 1">
            <a:extLst>
              <a:ext uri="{FF2B5EF4-FFF2-40B4-BE49-F238E27FC236}">
                <a16:creationId xmlns:a16="http://schemas.microsoft.com/office/drawing/2014/main" id="{FE71D551-7CD1-4D44-8383-0D45975FD776}"/>
              </a:ext>
            </a:extLst>
          </p:cNvPr>
          <p:cNvGrpSpPr/>
          <p:nvPr/>
        </p:nvGrpSpPr>
        <p:grpSpPr>
          <a:xfrm>
            <a:off x="3821185" y="3875725"/>
            <a:ext cx="328604" cy="138815"/>
            <a:chOff x="6471567" y="2449669"/>
            <a:chExt cx="463873" cy="195957"/>
          </a:xfrm>
          <a:solidFill>
            <a:srgbClr val="FAFAFA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DBA7535-5DEF-4F82-AD66-531ACF25FF08}"/>
                </a:ext>
              </a:extLst>
            </p:cNvPr>
            <p:cNvSpPr/>
            <p:nvPr/>
          </p:nvSpPr>
          <p:spPr>
            <a:xfrm>
              <a:off x="6552054" y="2498450"/>
              <a:ext cx="383386" cy="147176"/>
            </a:xfrm>
            <a:custGeom>
              <a:avLst/>
              <a:gdLst>
                <a:gd name="connsiteX0" fmla="*/ 383262 w 383386"/>
                <a:gd name="connsiteY0" fmla="*/ -319 h 147176"/>
                <a:gd name="connsiteX1" fmla="*/ 192762 w 383386"/>
                <a:gd name="connsiteY1" fmla="*/ 75881 h 147176"/>
                <a:gd name="connsiteX2" fmla="*/ -119 w 383386"/>
                <a:gd name="connsiteY2" fmla="*/ 146747 h 147176"/>
                <a:gd name="connsiteX3" fmla="*/ 190381 w 383386"/>
                <a:gd name="connsiteY3" fmla="*/ 70547 h 147176"/>
                <a:gd name="connsiteX4" fmla="*/ 383262 w 383386"/>
                <a:gd name="connsiteY4" fmla="*/ -319 h 14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86" h="147176">
                  <a:moveTo>
                    <a:pt x="383262" y="-319"/>
                  </a:moveTo>
                  <a:cubicBezTo>
                    <a:pt x="383834" y="1300"/>
                    <a:pt x="298395" y="35590"/>
                    <a:pt x="192762" y="75881"/>
                  </a:cubicBezTo>
                  <a:cubicBezTo>
                    <a:pt x="87130" y="116172"/>
                    <a:pt x="453" y="148366"/>
                    <a:pt x="-119" y="146747"/>
                  </a:cubicBezTo>
                  <a:cubicBezTo>
                    <a:pt x="-690" y="145128"/>
                    <a:pt x="84654" y="110838"/>
                    <a:pt x="190381" y="70547"/>
                  </a:cubicBezTo>
                  <a:cubicBezTo>
                    <a:pt x="296109" y="30256"/>
                    <a:pt x="382596" y="-1843"/>
                    <a:pt x="383262" y="-319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3AF108B-65F6-49DB-9097-953D3310BE8C}"/>
                </a:ext>
              </a:extLst>
            </p:cNvPr>
            <p:cNvSpPr/>
            <p:nvPr/>
          </p:nvSpPr>
          <p:spPr>
            <a:xfrm>
              <a:off x="6471567" y="2449669"/>
              <a:ext cx="331191" cy="120665"/>
            </a:xfrm>
            <a:custGeom>
              <a:avLst/>
              <a:gdLst>
                <a:gd name="connsiteX0" fmla="*/ 331066 w 331191"/>
                <a:gd name="connsiteY0" fmla="*/ -306 h 120665"/>
                <a:gd name="connsiteX1" fmla="*/ 166569 w 331191"/>
                <a:gd name="connsiteY1" fmla="*/ 63036 h 120665"/>
                <a:gd name="connsiteX2" fmla="*/ -118 w 331191"/>
                <a:gd name="connsiteY2" fmla="*/ 120186 h 120665"/>
                <a:gd name="connsiteX3" fmla="*/ 164474 w 331191"/>
                <a:gd name="connsiteY3" fmla="*/ 56844 h 120665"/>
                <a:gd name="connsiteX4" fmla="*/ 331066 w 331191"/>
                <a:gd name="connsiteY4" fmla="*/ -306 h 12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91" h="120665">
                  <a:moveTo>
                    <a:pt x="331066" y="-306"/>
                  </a:moveTo>
                  <a:cubicBezTo>
                    <a:pt x="331638" y="1314"/>
                    <a:pt x="258009" y="29698"/>
                    <a:pt x="166569" y="63036"/>
                  </a:cubicBezTo>
                  <a:cubicBezTo>
                    <a:pt x="75129" y="96373"/>
                    <a:pt x="453" y="122186"/>
                    <a:pt x="-118" y="120186"/>
                  </a:cubicBezTo>
                  <a:cubicBezTo>
                    <a:pt x="-690" y="118185"/>
                    <a:pt x="72939" y="90277"/>
                    <a:pt x="164474" y="56844"/>
                  </a:cubicBezTo>
                  <a:cubicBezTo>
                    <a:pt x="256009" y="23412"/>
                    <a:pt x="330495" y="-1830"/>
                    <a:pt x="331066" y="-306"/>
                  </a:cubicBezTo>
                  <a:close/>
                </a:path>
              </a:pathLst>
            </a:custGeom>
            <a:solidFill>
              <a:srgbClr val="FAFAF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96" name="Windows Frame">
            <a:extLst>
              <a:ext uri="{FF2B5EF4-FFF2-40B4-BE49-F238E27FC236}">
                <a16:creationId xmlns:a16="http://schemas.microsoft.com/office/drawing/2014/main" id="{181B96F7-6763-4251-9E31-8A04AFBD7B74}"/>
              </a:ext>
            </a:extLst>
          </p:cNvPr>
          <p:cNvSpPr/>
          <p:nvPr/>
        </p:nvSpPr>
        <p:spPr>
          <a:xfrm>
            <a:off x="1471581" y="3620889"/>
            <a:ext cx="3133782" cy="553751"/>
          </a:xfrm>
          <a:custGeom>
            <a:avLst/>
            <a:gdLst>
              <a:gd name="connsiteX0" fmla="*/ 12013 w 4423791"/>
              <a:gd name="connsiteY0" fmla="*/ 208640 h 781700"/>
              <a:gd name="connsiteX1" fmla="*/ 2304 w 4423791"/>
              <a:gd name="connsiteY1" fmla="*/ 220336 h 781700"/>
              <a:gd name="connsiteX2" fmla="*/ 0 w 4423791"/>
              <a:gd name="connsiteY2" fmla="*/ 218867 h 781700"/>
              <a:gd name="connsiteX3" fmla="*/ 927802 w 4423791"/>
              <a:gd name="connsiteY3" fmla="*/ 9 h 781700"/>
              <a:gd name="connsiteX4" fmla="*/ 962025 w 4423791"/>
              <a:gd name="connsiteY4" fmla="*/ 364 h 781700"/>
              <a:gd name="connsiteX5" fmla="*/ 3157633 w 4423791"/>
              <a:gd name="connsiteY5" fmla="*/ 364 h 781700"/>
              <a:gd name="connsiteX6" fmla="*/ 3413094 w 4423791"/>
              <a:gd name="connsiteY6" fmla="*/ 83993 h 781700"/>
              <a:gd name="connsiteX7" fmla="*/ 4423791 w 4423791"/>
              <a:gd name="connsiteY7" fmla="*/ 781700 h 781700"/>
              <a:gd name="connsiteX8" fmla="*/ 4278275 w 4423791"/>
              <a:gd name="connsiteY8" fmla="*/ 781700 h 781700"/>
              <a:gd name="connsiteX9" fmla="*/ 3370898 w 4423791"/>
              <a:gd name="connsiteY9" fmla="*/ 103710 h 781700"/>
              <a:gd name="connsiteX10" fmla="*/ 3192399 w 4423791"/>
              <a:gd name="connsiteY10" fmla="*/ 44369 h 781700"/>
              <a:gd name="connsiteX11" fmla="*/ 2772823 w 4423791"/>
              <a:gd name="connsiteY11" fmla="*/ 44369 h 781700"/>
              <a:gd name="connsiteX12" fmla="*/ 2914530 w 4423791"/>
              <a:gd name="connsiteY12" fmla="*/ 781700 h 781700"/>
              <a:gd name="connsiteX13" fmla="*/ 2546318 w 4423791"/>
              <a:gd name="connsiteY13" fmla="*/ 781700 h 781700"/>
              <a:gd name="connsiteX14" fmla="*/ 2546318 w 4423791"/>
              <a:gd name="connsiteY14" fmla="*/ 44369 h 781700"/>
              <a:gd name="connsiteX15" fmla="*/ 1332738 w 4423791"/>
              <a:gd name="connsiteY15" fmla="*/ 44369 h 781700"/>
              <a:gd name="connsiteX16" fmla="*/ 1201391 w 4423791"/>
              <a:gd name="connsiteY16" fmla="*/ 781700 h 781700"/>
              <a:gd name="connsiteX17" fmla="*/ 913165 w 4423791"/>
              <a:gd name="connsiteY17" fmla="*/ 781700 h 781700"/>
              <a:gd name="connsiteX18" fmla="*/ 1044892 w 4423791"/>
              <a:gd name="connsiteY18" fmla="*/ 44369 h 781700"/>
              <a:gd name="connsiteX19" fmla="*/ 632936 w 4423791"/>
              <a:gd name="connsiteY19" fmla="*/ 44369 h 781700"/>
              <a:gd name="connsiteX20" fmla="*/ 169831 w 4423791"/>
              <a:gd name="connsiteY20" fmla="*/ 132571 h 781700"/>
              <a:gd name="connsiteX21" fmla="*/ 45529 w 4423791"/>
              <a:gd name="connsiteY21" fmla="*/ 187434 h 781700"/>
              <a:gd name="connsiteX22" fmla="*/ 18286 w 4423791"/>
              <a:gd name="connsiteY22" fmla="*/ 203299 h 781700"/>
              <a:gd name="connsiteX23" fmla="*/ 91137 w 4423791"/>
              <a:gd name="connsiteY23" fmla="*/ 141275 h 781700"/>
              <a:gd name="connsiteX24" fmla="*/ 927802 w 4423791"/>
              <a:gd name="connsiteY24" fmla="*/ 9 h 78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423791" h="781700">
                <a:moveTo>
                  <a:pt x="12013" y="208640"/>
                </a:moveTo>
                <a:lnTo>
                  <a:pt x="2304" y="220336"/>
                </a:lnTo>
                <a:lnTo>
                  <a:pt x="0" y="218867"/>
                </a:lnTo>
                <a:close/>
                <a:moveTo>
                  <a:pt x="927802" y="9"/>
                </a:moveTo>
                <a:cubicBezTo>
                  <a:pt x="949704" y="66"/>
                  <a:pt x="962025" y="364"/>
                  <a:pt x="962025" y="364"/>
                </a:cubicBezTo>
                <a:lnTo>
                  <a:pt x="3157633" y="364"/>
                </a:lnTo>
                <a:cubicBezTo>
                  <a:pt x="3249520" y="322"/>
                  <a:pt x="3339020" y="29621"/>
                  <a:pt x="3413094" y="83993"/>
                </a:cubicBezTo>
                <a:lnTo>
                  <a:pt x="4423791" y="781700"/>
                </a:lnTo>
                <a:lnTo>
                  <a:pt x="4278275" y="781700"/>
                </a:lnTo>
                <a:lnTo>
                  <a:pt x="3370898" y="103710"/>
                </a:lnTo>
                <a:cubicBezTo>
                  <a:pt x="3319377" y="65155"/>
                  <a:pt x="3256749" y="44335"/>
                  <a:pt x="3192399" y="44369"/>
                </a:cubicBezTo>
                <a:lnTo>
                  <a:pt x="2772823" y="44369"/>
                </a:lnTo>
                <a:lnTo>
                  <a:pt x="2914530" y="781700"/>
                </a:lnTo>
                <a:lnTo>
                  <a:pt x="2546318" y="781700"/>
                </a:lnTo>
                <a:lnTo>
                  <a:pt x="2546318" y="44369"/>
                </a:lnTo>
                <a:lnTo>
                  <a:pt x="1332738" y="44369"/>
                </a:lnTo>
                <a:lnTo>
                  <a:pt x="1201391" y="781700"/>
                </a:lnTo>
                <a:lnTo>
                  <a:pt x="913165" y="781700"/>
                </a:lnTo>
                <a:lnTo>
                  <a:pt x="1044892" y="44369"/>
                </a:lnTo>
                <a:lnTo>
                  <a:pt x="632936" y="44369"/>
                </a:lnTo>
                <a:cubicBezTo>
                  <a:pt x="474552" y="46008"/>
                  <a:pt x="317729" y="75876"/>
                  <a:pt x="169831" y="132571"/>
                </a:cubicBezTo>
                <a:lnTo>
                  <a:pt x="45529" y="187434"/>
                </a:lnTo>
                <a:lnTo>
                  <a:pt x="18286" y="203299"/>
                </a:lnTo>
                <a:lnTo>
                  <a:pt x="91137" y="141275"/>
                </a:lnTo>
                <a:cubicBezTo>
                  <a:pt x="320111" y="7993"/>
                  <a:pt x="796394" y="-332"/>
                  <a:pt x="927802" y="9"/>
                </a:cubicBezTo>
                <a:close/>
              </a:path>
            </a:pathLst>
          </a:custGeom>
          <a:solidFill>
            <a:srgbClr val="26323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63" name="Rear View Mirror">
            <a:extLst>
              <a:ext uri="{FF2B5EF4-FFF2-40B4-BE49-F238E27FC236}">
                <a16:creationId xmlns:a16="http://schemas.microsoft.com/office/drawing/2014/main" id="{FE71D551-7CD1-4D44-8383-0D45975FD776}"/>
              </a:ext>
            </a:extLst>
          </p:cNvPr>
          <p:cNvGrpSpPr/>
          <p:nvPr/>
        </p:nvGrpSpPr>
        <p:grpSpPr>
          <a:xfrm>
            <a:off x="4190787" y="4026138"/>
            <a:ext cx="414794" cy="257064"/>
            <a:chOff x="7085888" y="2662235"/>
            <a:chExt cx="585543" cy="362884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8D7450B-D543-4779-90DC-C4754C7F1D6C}"/>
                </a:ext>
              </a:extLst>
            </p:cNvPr>
            <p:cNvSpPr/>
            <p:nvPr/>
          </p:nvSpPr>
          <p:spPr>
            <a:xfrm>
              <a:off x="7089617" y="2666332"/>
              <a:ext cx="581436" cy="356140"/>
            </a:xfrm>
            <a:custGeom>
              <a:avLst/>
              <a:gdLst>
                <a:gd name="connsiteX0" fmla="*/ 581315 w 581436"/>
                <a:gd name="connsiteY0" fmla="*/ 233944 h 356140"/>
                <a:gd name="connsiteX1" fmla="*/ 581315 w 581436"/>
                <a:gd name="connsiteY1" fmla="*/ 233944 h 356140"/>
                <a:gd name="connsiteX2" fmla="*/ 519211 w 581436"/>
                <a:gd name="connsiteY2" fmla="*/ 127836 h 356140"/>
                <a:gd name="connsiteX3" fmla="*/ 359763 w 581436"/>
                <a:gd name="connsiteY3" fmla="*/ 38301 h 356140"/>
                <a:gd name="connsiteX4" fmla="*/ 210887 w 581436"/>
                <a:gd name="connsiteY4" fmla="*/ -371 h 356140"/>
                <a:gd name="connsiteX5" fmla="*/ 210887 w 581436"/>
                <a:gd name="connsiteY5" fmla="*/ -371 h 356140"/>
                <a:gd name="connsiteX6" fmla="*/ 116304 w 581436"/>
                <a:gd name="connsiteY6" fmla="*/ 14774 h 356140"/>
                <a:gd name="connsiteX7" fmla="*/ 4 w 581436"/>
                <a:gd name="connsiteY7" fmla="*/ 173461 h 356140"/>
                <a:gd name="connsiteX8" fmla="*/ 4 w 581436"/>
                <a:gd name="connsiteY8" fmla="*/ 173461 h 356140"/>
                <a:gd name="connsiteX9" fmla="*/ 169044 w 581436"/>
                <a:gd name="connsiteY9" fmla="*/ 355646 h 356140"/>
                <a:gd name="connsiteX10" fmla="*/ 175549 w 581436"/>
                <a:gd name="connsiteY10" fmla="*/ 355769 h 356140"/>
                <a:gd name="connsiteX11" fmla="*/ 459680 w 581436"/>
                <a:gd name="connsiteY11" fmla="*/ 355769 h 356140"/>
                <a:gd name="connsiteX12" fmla="*/ 581315 w 581436"/>
                <a:gd name="connsiteY12" fmla="*/ 234326 h 356140"/>
                <a:gd name="connsiteX13" fmla="*/ 581314 w 581436"/>
                <a:gd name="connsiteY13" fmla="*/ 233944 h 356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1436" h="356140">
                  <a:moveTo>
                    <a:pt x="581315" y="233944"/>
                  </a:moveTo>
                  <a:lnTo>
                    <a:pt x="581315" y="233944"/>
                  </a:lnTo>
                  <a:cubicBezTo>
                    <a:pt x="581329" y="189946"/>
                    <a:pt x="557580" y="149370"/>
                    <a:pt x="519211" y="127836"/>
                  </a:cubicBezTo>
                  <a:lnTo>
                    <a:pt x="359763" y="38301"/>
                  </a:lnTo>
                  <a:cubicBezTo>
                    <a:pt x="314276" y="12855"/>
                    <a:pt x="263008" y="-462"/>
                    <a:pt x="210887" y="-371"/>
                  </a:cubicBezTo>
                  <a:lnTo>
                    <a:pt x="210887" y="-371"/>
                  </a:lnTo>
                  <a:cubicBezTo>
                    <a:pt x="178754" y="-394"/>
                    <a:pt x="146824" y="4719"/>
                    <a:pt x="116304" y="14774"/>
                  </a:cubicBezTo>
                  <a:cubicBezTo>
                    <a:pt x="48267" y="38280"/>
                    <a:pt x="1931" y="101503"/>
                    <a:pt x="4" y="173461"/>
                  </a:cubicBezTo>
                  <a:lnTo>
                    <a:pt x="4" y="173461"/>
                  </a:lnTo>
                  <a:cubicBezTo>
                    <a:pt x="-3626" y="270449"/>
                    <a:pt x="72056" y="352016"/>
                    <a:pt x="169044" y="355646"/>
                  </a:cubicBezTo>
                  <a:cubicBezTo>
                    <a:pt x="171212" y="355727"/>
                    <a:pt x="173380" y="355768"/>
                    <a:pt x="175549" y="355769"/>
                  </a:cubicBezTo>
                  <a:lnTo>
                    <a:pt x="459680" y="355769"/>
                  </a:lnTo>
                  <a:cubicBezTo>
                    <a:pt x="526805" y="355822"/>
                    <a:pt x="581262" y="301450"/>
                    <a:pt x="581315" y="234326"/>
                  </a:cubicBezTo>
                  <a:cubicBezTo>
                    <a:pt x="581315" y="234199"/>
                    <a:pt x="581315" y="234071"/>
                    <a:pt x="581314" y="233944"/>
                  </a:cubicBez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1CFD4342-8FFE-448E-8EED-36433A2EC371}"/>
                </a:ext>
              </a:extLst>
            </p:cNvPr>
            <p:cNvSpPr/>
            <p:nvPr/>
          </p:nvSpPr>
          <p:spPr>
            <a:xfrm>
              <a:off x="7085888" y="2662235"/>
              <a:ext cx="585543" cy="362884"/>
            </a:xfrm>
            <a:custGeom>
              <a:avLst/>
              <a:gdLst>
                <a:gd name="connsiteX0" fmla="*/ 585044 w 585543"/>
                <a:gd name="connsiteY0" fmla="*/ 238042 h 362884"/>
                <a:gd name="connsiteX1" fmla="*/ 583139 w 585543"/>
                <a:gd name="connsiteY1" fmla="*/ 253377 h 362884"/>
                <a:gd name="connsiteX2" fmla="*/ 569137 w 585543"/>
                <a:gd name="connsiteY2" fmla="*/ 295002 h 362884"/>
                <a:gd name="connsiteX3" fmla="*/ 520274 w 585543"/>
                <a:gd name="connsiteY3" fmla="*/ 343198 h 362884"/>
                <a:gd name="connsiteX4" fmla="*/ 479412 w 585543"/>
                <a:gd name="connsiteY4" fmla="*/ 356152 h 362884"/>
                <a:gd name="connsiteX5" fmla="*/ 430358 w 585543"/>
                <a:gd name="connsiteY5" fmla="*/ 357104 h 362884"/>
                <a:gd name="connsiteX6" fmla="*/ 187089 w 585543"/>
                <a:gd name="connsiteY6" fmla="*/ 356152 h 362884"/>
                <a:gd name="connsiteX7" fmla="*/ 119367 w 585543"/>
                <a:gd name="connsiteY7" fmla="*/ 345008 h 362884"/>
                <a:gd name="connsiteX8" fmla="*/ 18592 w 585543"/>
                <a:gd name="connsiteY8" fmla="*/ 245186 h 362884"/>
                <a:gd name="connsiteX9" fmla="*/ 8019 w 585543"/>
                <a:gd name="connsiteY9" fmla="*/ 169938 h 362884"/>
                <a:gd name="connsiteX10" fmla="*/ 79361 w 585543"/>
                <a:gd name="connsiteY10" fmla="*/ 42779 h 362884"/>
                <a:gd name="connsiteX11" fmla="*/ 145274 w 585543"/>
                <a:gd name="connsiteY11" fmla="*/ 15062 h 362884"/>
                <a:gd name="connsiteX12" fmla="*/ 214140 w 585543"/>
                <a:gd name="connsiteY12" fmla="*/ 6870 h 362884"/>
                <a:gd name="connsiteX13" fmla="*/ 338917 w 585543"/>
                <a:gd name="connsiteY13" fmla="*/ 33635 h 362884"/>
                <a:gd name="connsiteX14" fmla="*/ 390734 w 585543"/>
                <a:gd name="connsiteY14" fmla="*/ 61163 h 362884"/>
                <a:gd name="connsiteX15" fmla="*/ 438359 w 585543"/>
                <a:gd name="connsiteY15" fmla="*/ 87547 h 362884"/>
                <a:gd name="connsiteX16" fmla="*/ 520083 w 585543"/>
                <a:gd name="connsiteY16" fmla="*/ 132886 h 362884"/>
                <a:gd name="connsiteX17" fmla="*/ 568947 w 585543"/>
                <a:gd name="connsiteY17" fmla="*/ 180987 h 362884"/>
                <a:gd name="connsiteX18" fmla="*/ 583234 w 585543"/>
                <a:gd name="connsiteY18" fmla="*/ 222802 h 362884"/>
                <a:gd name="connsiteX19" fmla="*/ 585044 w 585543"/>
                <a:gd name="connsiteY19" fmla="*/ 238233 h 362884"/>
                <a:gd name="connsiteX20" fmla="*/ 585044 w 585543"/>
                <a:gd name="connsiteY20" fmla="*/ 222611 h 362884"/>
                <a:gd name="connsiteX21" fmla="*/ 571899 w 585543"/>
                <a:gd name="connsiteY21" fmla="*/ 179844 h 362884"/>
                <a:gd name="connsiteX22" fmla="*/ 522560 w 585543"/>
                <a:gd name="connsiteY22" fmla="*/ 129457 h 362884"/>
                <a:gd name="connsiteX23" fmla="*/ 441312 w 585543"/>
                <a:gd name="connsiteY23" fmla="*/ 82975 h 362884"/>
                <a:gd name="connsiteX24" fmla="*/ 393687 w 585543"/>
                <a:gd name="connsiteY24" fmla="*/ 56210 h 362884"/>
                <a:gd name="connsiteX25" fmla="*/ 341680 w 585543"/>
                <a:gd name="connsiteY25" fmla="*/ 27635 h 362884"/>
                <a:gd name="connsiteX26" fmla="*/ 143845 w 585543"/>
                <a:gd name="connsiteY26" fmla="*/ 7728 h 362884"/>
                <a:gd name="connsiteX27" fmla="*/ 75456 w 585543"/>
                <a:gd name="connsiteY27" fmla="*/ 36303 h 362884"/>
                <a:gd name="connsiteX28" fmla="*/ 399 w 585543"/>
                <a:gd name="connsiteY28" fmla="*/ 168891 h 362884"/>
                <a:gd name="connsiteX29" fmla="*/ 11543 w 585543"/>
                <a:gd name="connsiteY29" fmla="*/ 247282 h 362884"/>
                <a:gd name="connsiteX30" fmla="*/ 116318 w 585543"/>
                <a:gd name="connsiteY30" fmla="*/ 351200 h 362884"/>
                <a:gd name="connsiteX31" fmla="*/ 186517 w 585543"/>
                <a:gd name="connsiteY31" fmla="*/ 362439 h 362884"/>
                <a:gd name="connsiteX32" fmla="*/ 429691 w 585543"/>
                <a:gd name="connsiteY32" fmla="*/ 361677 h 362884"/>
                <a:gd name="connsiteX33" fmla="*/ 479317 w 585543"/>
                <a:gd name="connsiteY33" fmla="*/ 360152 h 362884"/>
                <a:gd name="connsiteX34" fmla="*/ 522275 w 585543"/>
                <a:gd name="connsiteY34" fmla="*/ 346627 h 362884"/>
                <a:gd name="connsiteX35" fmla="*/ 571709 w 585543"/>
                <a:gd name="connsiteY35" fmla="*/ 296240 h 362884"/>
                <a:gd name="connsiteX36" fmla="*/ 584663 w 585543"/>
                <a:gd name="connsiteY36" fmla="*/ 253377 h 362884"/>
                <a:gd name="connsiteX37" fmla="*/ 585044 w 585543"/>
                <a:gd name="connsiteY37" fmla="*/ 238042 h 362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85543" h="362884">
                  <a:moveTo>
                    <a:pt x="585044" y="238042"/>
                  </a:moveTo>
                  <a:cubicBezTo>
                    <a:pt x="584567" y="238042"/>
                    <a:pt x="584567" y="243376"/>
                    <a:pt x="583139" y="253377"/>
                  </a:cubicBezTo>
                  <a:cubicBezTo>
                    <a:pt x="580989" y="267976"/>
                    <a:pt x="576247" y="282072"/>
                    <a:pt x="569137" y="295002"/>
                  </a:cubicBezTo>
                  <a:cubicBezTo>
                    <a:pt x="557679" y="315322"/>
                    <a:pt x="540750" y="332020"/>
                    <a:pt x="520274" y="343198"/>
                  </a:cubicBezTo>
                  <a:cubicBezTo>
                    <a:pt x="507541" y="349931"/>
                    <a:pt x="493699" y="354319"/>
                    <a:pt x="479412" y="356152"/>
                  </a:cubicBezTo>
                  <a:cubicBezTo>
                    <a:pt x="463088" y="357300"/>
                    <a:pt x="446715" y="357617"/>
                    <a:pt x="430358" y="357104"/>
                  </a:cubicBezTo>
                  <a:lnTo>
                    <a:pt x="187089" y="356152"/>
                  </a:lnTo>
                  <a:cubicBezTo>
                    <a:pt x="164017" y="356704"/>
                    <a:pt x="141046" y="352924"/>
                    <a:pt x="119367" y="345008"/>
                  </a:cubicBezTo>
                  <a:cubicBezTo>
                    <a:pt x="73029" y="327702"/>
                    <a:pt x="36337" y="291357"/>
                    <a:pt x="18592" y="245186"/>
                  </a:cubicBezTo>
                  <a:cubicBezTo>
                    <a:pt x="9629" y="221173"/>
                    <a:pt x="6020" y="195491"/>
                    <a:pt x="8019" y="169938"/>
                  </a:cubicBezTo>
                  <a:cubicBezTo>
                    <a:pt x="11837" y="119091"/>
                    <a:pt x="37955" y="72538"/>
                    <a:pt x="79361" y="42779"/>
                  </a:cubicBezTo>
                  <a:cubicBezTo>
                    <a:pt x="99300" y="29304"/>
                    <a:pt x="121697" y="19886"/>
                    <a:pt x="145274" y="15062"/>
                  </a:cubicBezTo>
                  <a:cubicBezTo>
                    <a:pt x="167830" y="9644"/>
                    <a:pt x="190943" y="6895"/>
                    <a:pt x="214140" y="6870"/>
                  </a:cubicBezTo>
                  <a:cubicBezTo>
                    <a:pt x="257166" y="6780"/>
                    <a:pt x="299713" y="15906"/>
                    <a:pt x="338917" y="33635"/>
                  </a:cubicBezTo>
                  <a:cubicBezTo>
                    <a:pt x="357301" y="41732"/>
                    <a:pt x="374065" y="52114"/>
                    <a:pt x="390734" y="61163"/>
                  </a:cubicBezTo>
                  <a:lnTo>
                    <a:pt x="438359" y="87547"/>
                  </a:lnTo>
                  <a:lnTo>
                    <a:pt x="520083" y="132886"/>
                  </a:lnTo>
                  <a:cubicBezTo>
                    <a:pt x="540653" y="143894"/>
                    <a:pt x="557617" y="160593"/>
                    <a:pt x="568947" y="180987"/>
                  </a:cubicBezTo>
                  <a:cubicBezTo>
                    <a:pt x="576178" y="193956"/>
                    <a:pt x="581018" y="208120"/>
                    <a:pt x="583234" y="222802"/>
                  </a:cubicBezTo>
                  <a:cubicBezTo>
                    <a:pt x="584758" y="232327"/>
                    <a:pt x="584567" y="238233"/>
                    <a:pt x="585044" y="238233"/>
                  </a:cubicBezTo>
                  <a:cubicBezTo>
                    <a:pt x="585547" y="233038"/>
                    <a:pt x="585547" y="227806"/>
                    <a:pt x="585044" y="222611"/>
                  </a:cubicBezTo>
                  <a:cubicBezTo>
                    <a:pt x="583451" y="207644"/>
                    <a:pt x="578987" y="193123"/>
                    <a:pt x="571899" y="179844"/>
                  </a:cubicBezTo>
                  <a:cubicBezTo>
                    <a:pt x="560739" y="158582"/>
                    <a:pt x="543583" y="141062"/>
                    <a:pt x="522560" y="129457"/>
                  </a:cubicBezTo>
                  <a:lnTo>
                    <a:pt x="441312" y="82975"/>
                  </a:lnTo>
                  <a:lnTo>
                    <a:pt x="393687" y="56210"/>
                  </a:lnTo>
                  <a:cubicBezTo>
                    <a:pt x="377113" y="46685"/>
                    <a:pt x="360444" y="36589"/>
                    <a:pt x="341680" y="27635"/>
                  </a:cubicBezTo>
                  <a:cubicBezTo>
                    <a:pt x="279789" y="-835"/>
                    <a:pt x="210168" y="-7841"/>
                    <a:pt x="143845" y="7728"/>
                  </a:cubicBezTo>
                  <a:cubicBezTo>
                    <a:pt x="119385" y="12640"/>
                    <a:pt x="96140" y="22352"/>
                    <a:pt x="75456" y="36303"/>
                  </a:cubicBezTo>
                  <a:cubicBezTo>
                    <a:pt x="31975" y="67148"/>
                    <a:pt x="4470" y="115737"/>
                    <a:pt x="399" y="168891"/>
                  </a:cubicBezTo>
                  <a:cubicBezTo>
                    <a:pt x="-1606" y="195520"/>
                    <a:pt x="2196" y="222266"/>
                    <a:pt x="11543" y="247282"/>
                  </a:cubicBezTo>
                  <a:cubicBezTo>
                    <a:pt x="30014" y="295302"/>
                    <a:pt x="68148" y="333124"/>
                    <a:pt x="116318" y="351200"/>
                  </a:cubicBezTo>
                  <a:cubicBezTo>
                    <a:pt x="138811" y="359294"/>
                    <a:pt x="162621" y="363106"/>
                    <a:pt x="186517" y="362439"/>
                  </a:cubicBezTo>
                  <a:lnTo>
                    <a:pt x="429691" y="361677"/>
                  </a:lnTo>
                  <a:cubicBezTo>
                    <a:pt x="446248" y="362047"/>
                    <a:pt x="462814" y="361539"/>
                    <a:pt x="479317" y="360152"/>
                  </a:cubicBezTo>
                  <a:cubicBezTo>
                    <a:pt x="494343" y="358308"/>
                    <a:pt x="508902" y="353724"/>
                    <a:pt x="522275" y="346627"/>
                  </a:cubicBezTo>
                  <a:cubicBezTo>
                    <a:pt x="543197" y="334858"/>
                    <a:pt x="560342" y="317383"/>
                    <a:pt x="571709" y="296240"/>
                  </a:cubicBezTo>
                  <a:cubicBezTo>
                    <a:pt x="578704" y="282902"/>
                    <a:pt x="583099" y="268356"/>
                    <a:pt x="584663" y="253377"/>
                  </a:cubicBezTo>
                  <a:cubicBezTo>
                    <a:pt x="585181" y="248283"/>
                    <a:pt x="585308" y="243156"/>
                    <a:pt x="585044" y="23804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36" name="Snow 6">
            <a:extLst>
              <a:ext uri="{FF2B5EF4-FFF2-40B4-BE49-F238E27FC236}">
                <a16:creationId xmlns:a16="http://schemas.microsoft.com/office/drawing/2014/main" id="{81CA320E-9FB1-4A78-88FB-5917D823BA1D}"/>
              </a:ext>
            </a:extLst>
          </p:cNvPr>
          <p:cNvSpPr/>
          <p:nvPr/>
        </p:nvSpPr>
        <p:spPr>
          <a:xfrm>
            <a:off x="2193779" y="4078445"/>
            <a:ext cx="670425" cy="262056"/>
          </a:xfrm>
          <a:custGeom>
            <a:avLst/>
            <a:gdLst>
              <a:gd name="connsiteX0" fmla="*/ -122 w 946403"/>
              <a:gd name="connsiteY0" fmla="*/ 135056 h 369930"/>
              <a:gd name="connsiteX1" fmla="*/ 189616 w 946403"/>
              <a:gd name="connsiteY1" fmla="*/ 124483 h 369930"/>
              <a:gd name="connsiteX2" fmla="*/ 460337 w 946403"/>
              <a:gd name="connsiteY2" fmla="*/ 16401 h 369930"/>
              <a:gd name="connsiteX3" fmla="*/ 551566 w 946403"/>
              <a:gd name="connsiteY3" fmla="*/ 93051 h 369930"/>
              <a:gd name="connsiteX4" fmla="*/ 681392 w 946403"/>
              <a:gd name="connsiteY4" fmla="*/ 78478 h 369930"/>
              <a:gd name="connsiteX5" fmla="*/ 722826 w 946403"/>
              <a:gd name="connsiteY5" fmla="*/ 92289 h 369930"/>
              <a:gd name="connsiteX6" fmla="*/ 778166 w 946403"/>
              <a:gd name="connsiteY6" fmla="*/ 86955 h 369930"/>
              <a:gd name="connsiteX7" fmla="*/ 946282 w 946403"/>
              <a:gd name="connsiteY7" fmla="*/ 139438 h 369930"/>
              <a:gd name="connsiteX8" fmla="*/ 797025 w 946403"/>
              <a:gd name="connsiteY8" fmla="*/ 144391 h 369930"/>
              <a:gd name="connsiteX9" fmla="*/ 793406 w 946403"/>
              <a:gd name="connsiteY9" fmla="*/ 302315 h 369930"/>
              <a:gd name="connsiteX10" fmla="*/ 766069 w 946403"/>
              <a:gd name="connsiteY10" fmla="*/ 364323 h 369930"/>
              <a:gd name="connsiteX11" fmla="*/ 681202 w 946403"/>
              <a:gd name="connsiteY11" fmla="*/ 315746 h 369930"/>
              <a:gd name="connsiteX12" fmla="*/ 654341 w 946403"/>
              <a:gd name="connsiteY12" fmla="*/ 194588 h 369930"/>
              <a:gd name="connsiteX13" fmla="*/ 616717 w 946403"/>
              <a:gd name="connsiteY13" fmla="*/ 249928 h 369930"/>
              <a:gd name="connsiteX14" fmla="*/ 554900 w 946403"/>
              <a:gd name="connsiteY14" fmla="*/ 239450 h 369930"/>
              <a:gd name="connsiteX15" fmla="*/ 539469 w 946403"/>
              <a:gd name="connsiteY15" fmla="*/ 210304 h 369930"/>
              <a:gd name="connsiteX16" fmla="*/ 488225 w 946403"/>
              <a:gd name="connsiteY16" fmla="*/ 193254 h 369930"/>
              <a:gd name="connsiteX17" fmla="*/ 340587 w 946403"/>
              <a:gd name="connsiteY17" fmla="*/ 203826 h 369930"/>
              <a:gd name="connsiteX18" fmla="*/ 201427 w 946403"/>
              <a:gd name="connsiteY18" fmla="*/ 218590 h 369930"/>
              <a:gd name="connsiteX19" fmla="*/ -26 w 946403"/>
              <a:gd name="connsiteY19" fmla="*/ 135056 h 36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46403" h="369930">
                <a:moveTo>
                  <a:pt x="-122" y="135056"/>
                </a:moveTo>
                <a:cubicBezTo>
                  <a:pt x="50456" y="94575"/>
                  <a:pt x="133228" y="93146"/>
                  <a:pt x="189616" y="124483"/>
                </a:cubicBezTo>
                <a:cubicBezTo>
                  <a:pt x="234528" y="19880"/>
                  <a:pt x="355734" y="-28511"/>
                  <a:pt x="460337" y="16401"/>
                </a:cubicBezTo>
                <a:cubicBezTo>
                  <a:pt x="497630" y="32413"/>
                  <a:pt x="529365" y="59077"/>
                  <a:pt x="551566" y="93051"/>
                </a:cubicBezTo>
                <a:cubicBezTo>
                  <a:pt x="590460" y="68951"/>
                  <a:pt x="638123" y="63600"/>
                  <a:pt x="681392" y="78478"/>
                </a:cubicBezTo>
                <a:cubicBezTo>
                  <a:pt x="694751" y="84341"/>
                  <a:pt x="708621" y="88964"/>
                  <a:pt x="722826" y="92289"/>
                </a:cubicBezTo>
                <a:cubicBezTo>
                  <a:pt x="741209" y="94956"/>
                  <a:pt x="759783" y="89622"/>
                  <a:pt x="778166" y="86955"/>
                </a:cubicBezTo>
                <a:cubicBezTo>
                  <a:pt x="839237" y="78381"/>
                  <a:pt x="900935" y="97642"/>
                  <a:pt x="946282" y="139438"/>
                </a:cubicBezTo>
                <a:cubicBezTo>
                  <a:pt x="897049" y="148461"/>
                  <a:pt x="846749" y="150130"/>
                  <a:pt x="797025" y="144391"/>
                </a:cubicBezTo>
                <a:cubicBezTo>
                  <a:pt x="799228" y="197055"/>
                  <a:pt x="798019" y="249807"/>
                  <a:pt x="793406" y="302315"/>
                </a:cubicBezTo>
                <a:cubicBezTo>
                  <a:pt x="791311" y="325747"/>
                  <a:pt x="786453" y="352607"/>
                  <a:pt x="766069" y="364323"/>
                </a:cubicBezTo>
                <a:cubicBezTo>
                  <a:pt x="734256" y="382801"/>
                  <a:pt x="697013" y="348988"/>
                  <a:pt x="681202" y="315746"/>
                </a:cubicBezTo>
                <a:cubicBezTo>
                  <a:pt x="663225" y="277902"/>
                  <a:pt x="654042" y="236482"/>
                  <a:pt x="654341" y="194588"/>
                </a:cubicBezTo>
                <a:cubicBezTo>
                  <a:pt x="649815" y="217370"/>
                  <a:pt x="636238" y="237340"/>
                  <a:pt x="616717" y="249928"/>
                </a:cubicBezTo>
                <a:cubicBezTo>
                  <a:pt x="596810" y="261167"/>
                  <a:pt x="568044" y="258310"/>
                  <a:pt x="554900" y="239450"/>
                </a:cubicBezTo>
                <a:cubicBezTo>
                  <a:pt x="548613" y="230401"/>
                  <a:pt x="546328" y="218876"/>
                  <a:pt x="539469" y="210304"/>
                </a:cubicBezTo>
                <a:cubicBezTo>
                  <a:pt x="527849" y="195730"/>
                  <a:pt x="506894" y="193635"/>
                  <a:pt x="488225" y="193254"/>
                </a:cubicBezTo>
                <a:cubicBezTo>
                  <a:pt x="438796" y="192389"/>
                  <a:pt x="389389" y="195927"/>
                  <a:pt x="340587" y="203826"/>
                </a:cubicBezTo>
                <a:cubicBezTo>
                  <a:pt x="294391" y="211351"/>
                  <a:pt x="248004" y="222877"/>
                  <a:pt x="201427" y="218590"/>
                </a:cubicBezTo>
                <a:cubicBezTo>
                  <a:pt x="127990" y="212113"/>
                  <a:pt x="60171" y="177538"/>
                  <a:pt x="-26" y="135056"/>
                </a:cubicBezTo>
              </a:path>
            </a:pathLst>
          </a:custGeom>
          <a:solidFill>
            <a:srgbClr val="FAFAF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66" name="Snow on Rear View Mirror">
            <a:extLst>
              <a:ext uri="{FF2B5EF4-FFF2-40B4-BE49-F238E27FC236}">
                <a16:creationId xmlns:a16="http://schemas.microsoft.com/office/drawing/2014/main" id="{6822D9D5-8DF6-4063-8BC8-EB42E5FB630D}"/>
              </a:ext>
            </a:extLst>
          </p:cNvPr>
          <p:cNvSpPr/>
          <p:nvPr/>
        </p:nvSpPr>
        <p:spPr>
          <a:xfrm>
            <a:off x="4211901" y="3940168"/>
            <a:ext cx="341290" cy="226741"/>
          </a:xfrm>
          <a:custGeom>
            <a:avLst/>
            <a:gdLst>
              <a:gd name="connsiteX0" fmla="*/ 979 w 481781"/>
              <a:gd name="connsiteY0" fmla="*/ 204049 h 320078"/>
              <a:gd name="connsiteX1" fmla="*/ 81274 w 481781"/>
              <a:gd name="connsiteY1" fmla="*/ 112894 h 320078"/>
              <a:gd name="connsiteX2" fmla="*/ 104706 w 481781"/>
              <a:gd name="connsiteY2" fmla="*/ 42981 h 320078"/>
              <a:gd name="connsiteX3" fmla="*/ 294749 w 481781"/>
              <a:gd name="connsiteY3" fmla="*/ 35221 h 320078"/>
              <a:gd name="connsiteX4" fmla="*/ 332734 w 481781"/>
              <a:gd name="connsiteY4" fmla="*/ 96511 h 320078"/>
              <a:gd name="connsiteX5" fmla="*/ 340545 w 481781"/>
              <a:gd name="connsiteY5" fmla="*/ 110227 h 320078"/>
              <a:gd name="connsiteX6" fmla="*/ 354928 w 481781"/>
              <a:gd name="connsiteY6" fmla="*/ 111656 h 320078"/>
              <a:gd name="connsiteX7" fmla="*/ 414268 w 481781"/>
              <a:gd name="connsiteY7" fmla="*/ 154709 h 320078"/>
              <a:gd name="connsiteX8" fmla="*/ 421507 w 481781"/>
              <a:gd name="connsiteY8" fmla="*/ 174521 h 320078"/>
              <a:gd name="connsiteX9" fmla="*/ 432842 w 481781"/>
              <a:gd name="connsiteY9" fmla="*/ 182141 h 320078"/>
              <a:gd name="connsiteX10" fmla="*/ 473990 w 481781"/>
              <a:gd name="connsiteY10" fmla="*/ 306061 h 320078"/>
              <a:gd name="connsiteX11" fmla="*/ 461417 w 481781"/>
              <a:gd name="connsiteY11" fmla="*/ 319491 h 320078"/>
              <a:gd name="connsiteX12" fmla="*/ 441319 w 481781"/>
              <a:gd name="connsiteY12" fmla="*/ 309966 h 320078"/>
              <a:gd name="connsiteX13" fmla="*/ 414745 w 481781"/>
              <a:gd name="connsiteY13" fmla="*/ 220527 h 320078"/>
              <a:gd name="connsiteX14" fmla="*/ 378264 w 481781"/>
              <a:gd name="connsiteY14" fmla="*/ 199762 h 320078"/>
              <a:gd name="connsiteX15" fmla="*/ 280918 w 481781"/>
              <a:gd name="connsiteY15" fmla="*/ 164901 h 320078"/>
              <a:gd name="connsiteX16" fmla="*/ 280061 w 481781"/>
              <a:gd name="connsiteY16" fmla="*/ 259484 h 320078"/>
              <a:gd name="connsiteX17" fmla="*/ 265868 w 481781"/>
              <a:gd name="connsiteY17" fmla="*/ 301680 h 320078"/>
              <a:gd name="connsiteX18" fmla="*/ 225959 w 481781"/>
              <a:gd name="connsiteY18" fmla="*/ 307490 h 320078"/>
              <a:gd name="connsiteX19" fmla="*/ 215767 w 481781"/>
              <a:gd name="connsiteY19" fmla="*/ 287202 h 320078"/>
              <a:gd name="connsiteX20" fmla="*/ 194241 w 481781"/>
              <a:gd name="connsiteY20" fmla="*/ 213574 h 320078"/>
              <a:gd name="connsiteX21" fmla="*/ 179477 w 481781"/>
              <a:gd name="connsiteY21" fmla="*/ 261199 h 320078"/>
              <a:gd name="connsiteX22" fmla="*/ 135662 w 481781"/>
              <a:gd name="connsiteY22" fmla="*/ 277391 h 320078"/>
              <a:gd name="connsiteX23" fmla="*/ 106325 w 481781"/>
              <a:gd name="connsiteY23" fmla="*/ 193000 h 320078"/>
              <a:gd name="connsiteX24" fmla="*/ 49175 w 481781"/>
              <a:gd name="connsiteY24" fmla="*/ 164425 h 320078"/>
              <a:gd name="connsiteX25" fmla="*/ 1550 w 481781"/>
              <a:gd name="connsiteY25" fmla="*/ 203572 h 320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81781" h="320078">
                <a:moveTo>
                  <a:pt x="979" y="204049"/>
                </a:moveTo>
                <a:cubicBezTo>
                  <a:pt x="-7689" y="160043"/>
                  <a:pt x="36316" y="112799"/>
                  <a:pt x="81274" y="112894"/>
                </a:cubicBezTo>
                <a:cubicBezTo>
                  <a:pt x="75274" y="88034"/>
                  <a:pt x="87370" y="61840"/>
                  <a:pt x="104706" y="42981"/>
                </a:cubicBezTo>
                <a:cubicBezTo>
                  <a:pt x="155042" y="-11641"/>
                  <a:pt x="240127" y="-15115"/>
                  <a:pt x="294749" y="35221"/>
                </a:cubicBezTo>
                <a:cubicBezTo>
                  <a:pt x="312753" y="51813"/>
                  <a:pt x="325887" y="73004"/>
                  <a:pt x="332734" y="96511"/>
                </a:cubicBezTo>
                <a:cubicBezTo>
                  <a:pt x="333552" y="101892"/>
                  <a:pt x="336335" y="106779"/>
                  <a:pt x="340545" y="110227"/>
                </a:cubicBezTo>
                <a:cubicBezTo>
                  <a:pt x="345085" y="112146"/>
                  <a:pt x="350099" y="112644"/>
                  <a:pt x="354928" y="111656"/>
                </a:cubicBezTo>
                <a:cubicBezTo>
                  <a:pt x="382236" y="110715"/>
                  <a:pt x="406690" y="128456"/>
                  <a:pt x="414268" y="154709"/>
                </a:cubicBezTo>
                <a:cubicBezTo>
                  <a:pt x="415083" y="161792"/>
                  <a:pt x="417564" y="168581"/>
                  <a:pt x="421507" y="174521"/>
                </a:cubicBezTo>
                <a:cubicBezTo>
                  <a:pt x="424795" y="177723"/>
                  <a:pt x="428636" y="180304"/>
                  <a:pt x="432842" y="182141"/>
                </a:cubicBezTo>
                <a:cubicBezTo>
                  <a:pt x="475520" y="207423"/>
                  <a:pt x="493069" y="260272"/>
                  <a:pt x="473990" y="306061"/>
                </a:cubicBezTo>
                <a:cubicBezTo>
                  <a:pt x="471929" y="312139"/>
                  <a:pt x="467346" y="317034"/>
                  <a:pt x="461417" y="319491"/>
                </a:cubicBezTo>
                <a:cubicBezTo>
                  <a:pt x="453408" y="320677"/>
                  <a:pt x="445473" y="316916"/>
                  <a:pt x="441319" y="309966"/>
                </a:cubicBezTo>
                <a:cubicBezTo>
                  <a:pt x="422936" y="284249"/>
                  <a:pt x="435223" y="244530"/>
                  <a:pt x="414745" y="220527"/>
                </a:cubicBezTo>
                <a:cubicBezTo>
                  <a:pt x="404605" y="210540"/>
                  <a:pt x="392028" y="203381"/>
                  <a:pt x="378264" y="199762"/>
                </a:cubicBezTo>
                <a:lnTo>
                  <a:pt x="280918" y="164901"/>
                </a:lnTo>
                <a:cubicBezTo>
                  <a:pt x="283730" y="196380"/>
                  <a:pt x="283442" y="228060"/>
                  <a:pt x="280061" y="259484"/>
                </a:cubicBezTo>
                <a:cubicBezTo>
                  <a:pt x="279636" y="274648"/>
                  <a:pt x="274694" y="289341"/>
                  <a:pt x="265868" y="301680"/>
                </a:cubicBezTo>
                <a:cubicBezTo>
                  <a:pt x="256344" y="313110"/>
                  <a:pt x="237294" y="317777"/>
                  <a:pt x="225959" y="307490"/>
                </a:cubicBezTo>
                <a:cubicBezTo>
                  <a:pt x="220815" y="301756"/>
                  <a:pt x="217297" y="294751"/>
                  <a:pt x="215767" y="287202"/>
                </a:cubicBezTo>
                <a:cubicBezTo>
                  <a:pt x="208624" y="262627"/>
                  <a:pt x="201480" y="238148"/>
                  <a:pt x="194241" y="213574"/>
                </a:cubicBezTo>
                <a:cubicBezTo>
                  <a:pt x="193019" y="230367"/>
                  <a:pt x="187969" y="246658"/>
                  <a:pt x="179477" y="261199"/>
                </a:cubicBezTo>
                <a:cubicBezTo>
                  <a:pt x="169952" y="275105"/>
                  <a:pt x="150902" y="284154"/>
                  <a:pt x="135662" y="277391"/>
                </a:cubicBezTo>
                <a:cubicBezTo>
                  <a:pt x="107087" y="264818"/>
                  <a:pt x="118612" y="221575"/>
                  <a:pt x="106325" y="193000"/>
                </a:cubicBezTo>
                <a:cubicBezTo>
                  <a:pt x="96326" y="171258"/>
                  <a:pt x="72568" y="159378"/>
                  <a:pt x="49175" y="164425"/>
                </a:cubicBezTo>
                <a:cubicBezTo>
                  <a:pt x="26696" y="170044"/>
                  <a:pt x="12314" y="188713"/>
                  <a:pt x="1550" y="203572"/>
                </a:cubicBezTo>
              </a:path>
            </a:pathLst>
          </a:custGeom>
          <a:solidFill>
            <a:srgbClr val="FAFAF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04" name="Back Shield For Masking">
            <a:extLst>
              <a:ext uri="{FF2B5EF4-FFF2-40B4-BE49-F238E27FC236}">
                <a16:creationId xmlns:a16="http://schemas.microsoft.com/office/drawing/2014/main" id="{7987EAA2-6444-4E04-BEC6-3E3EC1A22A99}"/>
              </a:ext>
            </a:extLst>
          </p:cNvPr>
          <p:cNvSpPr/>
          <p:nvPr/>
        </p:nvSpPr>
        <p:spPr>
          <a:xfrm>
            <a:off x="1119856" y="3711035"/>
            <a:ext cx="566785" cy="437234"/>
          </a:xfrm>
          <a:custGeom>
            <a:avLst/>
            <a:gdLst>
              <a:gd name="connsiteX0" fmla="*/ 533400 w 800100"/>
              <a:gd name="connsiteY0" fmla="*/ 0 h 617220"/>
              <a:gd name="connsiteX1" fmla="*/ 464820 w 800100"/>
              <a:gd name="connsiteY1" fmla="*/ 152400 h 617220"/>
              <a:gd name="connsiteX2" fmla="*/ 609600 w 800100"/>
              <a:gd name="connsiteY2" fmla="*/ 396240 h 617220"/>
              <a:gd name="connsiteX3" fmla="*/ 800100 w 800100"/>
              <a:gd name="connsiteY3" fmla="*/ 571500 h 617220"/>
              <a:gd name="connsiteX4" fmla="*/ 0 w 800100"/>
              <a:gd name="connsiteY4" fmla="*/ 617220 h 617220"/>
              <a:gd name="connsiteX5" fmla="*/ 167640 w 800100"/>
              <a:gd name="connsiteY5" fmla="*/ 45720 h 617220"/>
              <a:gd name="connsiteX6" fmla="*/ 533400 w 800100"/>
              <a:gd name="connsiteY6" fmla="*/ 0 h 617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617220">
                <a:moveTo>
                  <a:pt x="533400" y="0"/>
                </a:moveTo>
                <a:lnTo>
                  <a:pt x="464820" y="152400"/>
                </a:lnTo>
                <a:lnTo>
                  <a:pt x="609600" y="396240"/>
                </a:lnTo>
                <a:lnTo>
                  <a:pt x="800100" y="571500"/>
                </a:lnTo>
                <a:lnTo>
                  <a:pt x="0" y="617220"/>
                </a:lnTo>
                <a:lnTo>
                  <a:pt x="167640" y="45720"/>
                </a:lnTo>
                <a:lnTo>
                  <a:pt x="533400" y="0"/>
                </a:lnTo>
                <a:close/>
              </a:path>
            </a:pathLst>
          </a:custGeom>
          <a:solidFill>
            <a:srgbClr val="FF72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" name="Back Tyre">
            <a:extLst>
              <a:ext uri="{FF2B5EF4-FFF2-40B4-BE49-F238E27FC236}">
                <a16:creationId xmlns:a16="http://schemas.microsoft.com/office/drawing/2014/main" id="{4A80B053-199A-4605-A49E-127687D8881E}"/>
              </a:ext>
            </a:extLst>
          </p:cNvPr>
          <p:cNvGrpSpPr/>
          <p:nvPr/>
        </p:nvGrpSpPr>
        <p:grpSpPr>
          <a:xfrm>
            <a:off x="1456536" y="4741460"/>
            <a:ext cx="989287" cy="973526"/>
            <a:chOff x="3226093" y="3672016"/>
            <a:chExt cx="1396523" cy="1374274"/>
          </a:xfrm>
        </p:grpSpPr>
        <p:grpSp>
          <p:nvGrpSpPr>
            <p:cNvPr id="48" name="Back Tyre">
              <a:extLst>
                <a:ext uri="{FF2B5EF4-FFF2-40B4-BE49-F238E27FC236}">
                  <a16:creationId xmlns:a16="http://schemas.microsoft.com/office/drawing/2014/main" id="{FE71D551-7CD1-4D44-8383-0D45975FD776}"/>
                </a:ext>
              </a:extLst>
            </p:cNvPr>
            <p:cNvGrpSpPr/>
            <p:nvPr/>
          </p:nvGrpSpPr>
          <p:grpSpPr>
            <a:xfrm>
              <a:off x="3226093" y="3672016"/>
              <a:ext cx="1374274" cy="1374274"/>
              <a:chOff x="3226093" y="3672016"/>
              <a:chExt cx="1374274" cy="1374274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FE660E9C-3125-4EE9-A635-E3B0ABBD4A84}"/>
                  </a:ext>
                </a:extLst>
              </p:cNvPr>
              <p:cNvSpPr/>
              <p:nvPr/>
            </p:nvSpPr>
            <p:spPr>
              <a:xfrm rot="-5367600">
                <a:off x="3232479" y="3678401"/>
                <a:ext cx="1361503" cy="1361503"/>
              </a:xfrm>
              <a:custGeom>
                <a:avLst/>
                <a:gdLst>
                  <a:gd name="connsiteX0" fmla="*/ 1361382 w 1361503"/>
                  <a:gd name="connsiteY0" fmla="*/ 680381 h 1361503"/>
                  <a:gd name="connsiteX1" fmla="*/ 680630 w 1361503"/>
                  <a:gd name="connsiteY1" fmla="*/ 1361132 h 1361503"/>
                  <a:gd name="connsiteX2" fmla="*/ -122 w 1361503"/>
                  <a:gd name="connsiteY2" fmla="*/ 680381 h 1361503"/>
                  <a:gd name="connsiteX3" fmla="*/ 680630 w 1361503"/>
                  <a:gd name="connsiteY3" fmla="*/ -371 h 1361503"/>
                  <a:gd name="connsiteX4" fmla="*/ 1361382 w 1361503"/>
                  <a:gd name="connsiteY4" fmla="*/ 680381 h 136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503" h="1361503">
                    <a:moveTo>
                      <a:pt x="1361382" y="680381"/>
                    </a:moveTo>
                    <a:cubicBezTo>
                      <a:pt x="1361382" y="1056350"/>
                      <a:pt x="1056599" y="1361132"/>
                      <a:pt x="680630" y="1361132"/>
                    </a:cubicBezTo>
                    <a:cubicBezTo>
                      <a:pt x="304661" y="1361132"/>
                      <a:pt x="-122" y="1056349"/>
                      <a:pt x="-122" y="680381"/>
                    </a:cubicBezTo>
                    <a:cubicBezTo>
                      <a:pt x="-122" y="304412"/>
                      <a:pt x="304661" y="-371"/>
                      <a:pt x="680630" y="-371"/>
                    </a:cubicBezTo>
                    <a:cubicBezTo>
                      <a:pt x="1056599" y="-371"/>
                      <a:pt x="1361382" y="304413"/>
                      <a:pt x="1361382" y="68038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A48AF60E-30E4-4DBC-B52A-DEF229EAB7A0}"/>
                  </a:ext>
                </a:extLst>
              </p:cNvPr>
              <p:cNvSpPr/>
              <p:nvPr/>
            </p:nvSpPr>
            <p:spPr>
              <a:xfrm>
                <a:off x="3232594" y="4347305"/>
                <a:ext cx="1361027" cy="677277"/>
              </a:xfrm>
              <a:custGeom>
                <a:avLst/>
                <a:gdLst>
                  <a:gd name="connsiteX0" fmla="*/ -122 w 1361027"/>
                  <a:gd name="connsiteY0" fmla="*/ -371 h 677277"/>
                  <a:gd name="connsiteX1" fmla="*/ -122 w 1361027"/>
                  <a:gd name="connsiteY1" fmla="*/ 1439 h 677277"/>
                  <a:gd name="connsiteX2" fmla="*/ 685894 w 1361027"/>
                  <a:gd name="connsiteY2" fmla="*/ 676886 h 677277"/>
                  <a:gd name="connsiteX3" fmla="*/ 1360906 w 1361027"/>
                  <a:gd name="connsiteY3" fmla="*/ 21060 h 677277"/>
                  <a:gd name="connsiteX4" fmla="*/ 1360906 w 1361027"/>
                  <a:gd name="connsiteY4" fmla="*/ 19250 h 677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027" h="677277">
                    <a:moveTo>
                      <a:pt x="-122" y="-371"/>
                    </a:moveTo>
                    <a:cubicBezTo>
                      <a:pt x="-80" y="231"/>
                      <a:pt x="-80" y="836"/>
                      <a:pt x="-122" y="1439"/>
                    </a:cubicBezTo>
                    <a:cubicBezTo>
                      <a:pt x="2797" y="377396"/>
                      <a:pt x="309936" y="679804"/>
                      <a:pt x="685894" y="676886"/>
                    </a:cubicBezTo>
                    <a:cubicBezTo>
                      <a:pt x="1050113" y="674059"/>
                      <a:pt x="1347580" y="385047"/>
                      <a:pt x="1360906" y="21060"/>
                    </a:cubicBezTo>
                    <a:cubicBezTo>
                      <a:pt x="1360906" y="20489"/>
                      <a:pt x="1360906" y="19822"/>
                      <a:pt x="1360906" y="1925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74681A00-878A-44D9-97EA-E30652A9EEFB}"/>
                  </a:ext>
                </a:extLst>
              </p:cNvPr>
              <p:cNvSpPr/>
              <p:nvPr/>
            </p:nvSpPr>
            <p:spPr>
              <a:xfrm>
                <a:off x="3435138" y="3881291"/>
                <a:ext cx="955930" cy="955931"/>
              </a:xfrm>
              <a:custGeom>
                <a:avLst/>
                <a:gdLst>
                  <a:gd name="connsiteX0" fmla="*/ -69 w 955930"/>
                  <a:gd name="connsiteY0" fmla="*/ 470596 h 955931"/>
                  <a:gd name="connsiteX1" fmla="*/ 470845 w 955930"/>
                  <a:gd name="connsiteY1" fmla="*/ 955508 h 955931"/>
                  <a:gd name="connsiteX2" fmla="*/ 955757 w 955930"/>
                  <a:gd name="connsiteY2" fmla="*/ 484593 h 955931"/>
                  <a:gd name="connsiteX3" fmla="*/ 484842 w 955930"/>
                  <a:gd name="connsiteY3" fmla="*/ -319 h 955931"/>
                  <a:gd name="connsiteX4" fmla="*/ 484753 w 955930"/>
                  <a:gd name="connsiteY4" fmla="*/ -320 h 955931"/>
                  <a:gd name="connsiteX5" fmla="*/ -69 w 955930"/>
                  <a:gd name="connsiteY5" fmla="*/ 470596 h 955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930" h="955931">
                    <a:moveTo>
                      <a:pt x="-69" y="470596"/>
                    </a:moveTo>
                    <a:cubicBezTo>
                      <a:pt x="-3935" y="734540"/>
                      <a:pt x="206901" y="951643"/>
                      <a:pt x="470845" y="955508"/>
                    </a:cubicBezTo>
                    <a:cubicBezTo>
                      <a:pt x="734789" y="959373"/>
                      <a:pt x="951892" y="748537"/>
                      <a:pt x="955757" y="484593"/>
                    </a:cubicBezTo>
                    <a:cubicBezTo>
                      <a:pt x="959622" y="220648"/>
                      <a:pt x="748786" y="3546"/>
                      <a:pt x="484842" y="-319"/>
                    </a:cubicBezTo>
                    <a:cubicBezTo>
                      <a:pt x="484813" y="-320"/>
                      <a:pt x="484783" y="-320"/>
                      <a:pt x="484753" y="-320"/>
                    </a:cubicBezTo>
                    <a:cubicBezTo>
                      <a:pt x="220843" y="-4136"/>
                      <a:pt x="3795" y="206686"/>
                      <a:pt x="-69" y="470596"/>
                    </a:cubicBezTo>
                    <a:close/>
                  </a:path>
                </a:pathLst>
              </a:custGeom>
              <a:solidFill>
                <a:srgbClr val="FAFA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981125BB-C5FF-402F-A416-1B7506A375AA}"/>
                  </a:ext>
                </a:extLst>
              </p:cNvPr>
              <p:cNvSpPr/>
              <p:nvPr/>
            </p:nvSpPr>
            <p:spPr>
              <a:xfrm>
                <a:off x="3435191" y="3881005"/>
                <a:ext cx="955793" cy="485063"/>
              </a:xfrm>
              <a:custGeom>
                <a:avLst/>
                <a:gdLst>
                  <a:gd name="connsiteX0" fmla="*/ 484701 w 955793"/>
                  <a:gd name="connsiteY0" fmla="*/ -320 h 485063"/>
                  <a:gd name="connsiteX1" fmla="*/ -119 w 955793"/>
                  <a:gd name="connsiteY1" fmla="*/ 470689 h 485063"/>
                  <a:gd name="connsiteX2" fmla="*/ -122 w 955793"/>
                  <a:gd name="connsiteY2" fmla="*/ 470882 h 485063"/>
                  <a:gd name="connsiteX3" fmla="*/ 955617 w 955793"/>
                  <a:gd name="connsiteY3" fmla="*/ 484693 h 485063"/>
                  <a:gd name="connsiteX4" fmla="*/ 484995 w 955793"/>
                  <a:gd name="connsiteY4" fmla="*/ -316 h 485063"/>
                  <a:gd name="connsiteX5" fmla="*/ 484701 w 955793"/>
                  <a:gd name="connsiteY5" fmla="*/ -320 h 485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793" h="485063">
                    <a:moveTo>
                      <a:pt x="484701" y="-320"/>
                    </a:moveTo>
                    <a:cubicBezTo>
                      <a:pt x="220756" y="-4134"/>
                      <a:pt x="3695" y="206745"/>
                      <a:pt x="-119" y="470689"/>
                    </a:cubicBezTo>
                    <a:cubicBezTo>
                      <a:pt x="-120" y="470753"/>
                      <a:pt x="-121" y="470817"/>
                      <a:pt x="-122" y="470882"/>
                    </a:cubicBezTo>
                    <a:lnTo>
                      <a:pt x="955617" y="484693"/>
                    </a:lnTo>
                    <a:cubicBezTo>
                      <a:pt x="959590" y="220803"/>
                      <a:pt x="748885" y="3657"/>
                      <a:pt x="484995" y="-316"/>
                    </a:cubicBezTo>
                    <a:cubicBezTo>
                      <a:pt x="484897" y="-318"/>
                      <a:pt x="484799" y="-319"/>
                      <a:pt x="484701" y="-320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A10A1759-BDA4-43D5-BC08-B67B15FEF07D}"/>
                  </a:ext>
                </a:extLst>
              </p:cNvPr>
              <p:cNvSpPr/>
              <p:nvPr/>
            </p:nvSpPr>
            <p:spPr>
              <a:xfrm>
                <a:off x="3622041" y="4067811"/>
                <a:ext cx="582169" cy="582168"/>
              </a:xfrm>
              <a:custGeom>
                <a:avLst/>
                <a:gdLst>
                  <a:gd name="connsiteX0" fmla="*/ -91 w 582169"/>
                  <a:gd name="connsiteY0" fmla="*/ 286552 h 582168"/>
                  <a:gd name="connsiteX1" fmla="*/ 286802 w 582169"/>
                  <a:gd name="connsiteY1" fmla="*/ 581767 h 582168"/>
                  <a:gd name="connsiteX2" fmla="*/ 582017 w 582169"/>
                  <a:gd name="connsiteY2" fmla="*/ 294873 h 582168"/>
                  <a:gd name="connsiteX3" fmla="*/ 295183 w 582169"/>
                  <a:gd name="connsiteY3" fmla="*/ -341 h 582168"/>
                  <a:gd name="connsiteX4" fmla="*/ -92 w 582169"/>
                  <a:gd name="connsiteY4" fmla="*/ 286552 h 582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2169" h="582168">
                    <a:moveTo>
                      <a:pt x="-91" y="286552"/>
                    </a:moveTo>
                    <a:cubicBezTo>
                      <a:pt x="-2389" y="447297"/>
                      <a:pt x="126058" y="579469"/>
                      <a:pt x="286802" y="581767"/>
                    </a:cubicBezTo>
                    <a:cubicBezTo>
                      <a:pt x="447547" y="584064"/>
                      <a:pt x="579719" y="455618"/>
                      <a:pt x="582017" y="294873"/>
                    </a:cubicBezTo>
                    <a:cubicBezTo>
                      <a:pt x="584314" y="134152"/>
                      <a:pt x="455904" y="1989"/>
                      <a:pt x="295183" y="-341"/>
                    </a:cubicBezTo>
                    <a:cubicBezTo>
                      <a:pt x="134436" y="-2620"/>
                      <a:pt x="2259" y="125806"/>
                      <a:pt x="-92" y="28655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4079983D-1A04-47B7-81F0-ABCF07858C3B}"/>
                </a:ext>
              </a:extLst>
            </p:cNvPr>
            <p:cNvSpPr/>
            <p:nvPr/>
          </p:nvSpPr>
          <p:spPr>
            <a:xfrm>
              <a:off x="3254228" y="3672885"/>
              <a:ext cx="1368388" cy="136101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3" name="Front Tyre">
            <a:extLst>
              <a:ext uri="{FF2B5EF4-FFF2-40B4-BE49-F238E27FC236}">
                <a16:creationId xmlns:a16="http://schemas.microsoft.com/office/drawing/2014/main" id="{507B9B2D-7FDF-45B4-B8A0-F820C0917C22}"/>
              </a:ext>
            </a:extLst>
          </p:cNvPr>
          <p:cNvGrpSpPr/>
          <p:nvPr/>
        </p:nvGrpSpPr>
        <p:grpSpPr>
          <a:xfrm>
            <a:off x="4837191" y="4741460"/>
            <a:ext cx="989287" cy="973526"/>
            <a:chOff x="3226093" y="3672016"/>
            <a:chExt cx="1396523" cy="1374274"/>
          </a:xfrm>
        </p:grpSpPr>
        <p:grpSp>
          <p:nvGrpSpPr>
            <p:cNvPr id="74" name="Back Tyre">
              <a:extLst>
                <a:ext uri="{FF2B5EF4-FFF2-40B4-BE49-F238E27FC236}">
                  <a16:creationId xmlns:a16="http://schemas.microsoft.com/office/drawing/2014/main" id="{C2E6A8FB-AA55-4474-B3C7-8A650C83AAF4}"/>
                </a:ext>
              </a:extLst>
            </p:cNvPr>
            <p:cNvGrpSpPr/>
            <p:nvPr/>
          </p:nvGrpSpPr>
          <p:grpSpPr>
            <a:xfrm>
              <a:off x="3226093" y="3672016"/>
              <a:ext cx="1374274" cy="1374274"/>
              <a:chOff x="3226093" y="3672016"/>
              <a:chExt cx="1374274" cy="1374274"/>
            </a:xfrm>
          </p:grpSpPr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C7EDC355-51A0-4372-8A53-0A8EDFBD8CAB}"/>
                  </a:ext>
                </a:extLst>
              </p:cNvPr>
              <p:cNvSpPr/>
              <p:nvPr/>
            </p:nvSpPr>
            <p:spPr>
              <a:xfrm rot="-5367600">
                <a:off x="3232479" y="3678401"/>
                <a:ext cx="1361503" cy="1361503"/>
              </a:xfrm>
              <a:custGeom>
                <a:avLst/>
                <a:gdLst>
                  <a:gd name="connsiteX0" fmla="*/ 1361382 w 1361503"/>
                  <a:gd name="connsiteY0" fmla="*/ 680381 h 1361503"/>
                  <a:gd name="connsiteX1" fmla="*/ 680630 w 1361503"/>
                  <a:gd name="connsiteY1" fmla="*/ 1361132 h 1361503"/>
                  <a:gd name="connsiteX2" fmla="*/ -122 w 1361503"/>
                  <a:gd name="connsiteY2" fmla="*/ 680381 h 1361503"/>
                  <a:gd name="connsiteX3" fmla="*/ 680630 w 1361503"/>
                  <a:gd name="connsiteY3" fmla="*/ -371 h 1361503"/>
                  <a:gd name="connsiteX4" fmla="*/ 1361382 w 1361503"/>
                  <a:gd name="connsiteY4" fmla="*/ 680381 h 136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503" h="1361503">
                    <a:moveTo>
                      <a:pt x="1361382" y="680381"/>
                    </a:moveTo>
                    <a:cubicBezTo>
                      <a:pt x="1361382" y="1056350"/>
                      <a:pt x="1056599" y="1361132"/>
                      <a:pt x="680630" y="1361132"/>
                    </a:cubicBezTo>
                    <a:cubicBezTo>
                      <a:pt x="304661" y="1361132"/>
                      <a:pt x="-122" y="1056349"/>
                      <a:pt x="-122" y="680381"/>
                    </a:cubicBezTo>
                    <a:cubicBezTo>
                      <a:pt x="-122" y="304412"/>
                      <a:pt x="304661" y="-371"/>
                      <a:pt x="680630" y="-371"/>
                    </a:cubicBezTo>
                    <a:cubicBezTo>
                      <a:pt x="1056599" y="-371"/>
                      <a:pt x="1361382" y="304413"/>
                      <a:pt x="1361382" y="68038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D38DE7FD-7CE3-4E56-A542-789772309F52}"/>
                  </a:ext>
                </a:extLst>
              </p:cNvPr>
              <p:cNvSpPr/>
              <p:nvPr/>
            </p:nvSpPr>
            <p:spPr>
              <a:xfrm>
                <a:off x="3232594" y="4347305"/>
                <a:ext cx="1361027" cy="677277"/>
              </a:xfrm>
              <a:custGeom>
                <a:avLst/>
                <a:gdLst>
                  <a:gd name="connsiteX0" fmla="*/ -122 w 1361027"/>
                  <a:gd name="connsiteY0" fmla="*/ -371 h 677277"/>
                  <a:gd name="connsiteX1" fmla="*/ -122 w 1361027"/>
                  <a:gd name="connsiteY1" fmla="*/ 1439 h 677277"/>
                  <a:gd name="connsiteX2" fmla="*/ 685894 w 1361027"/>
                  <a:gd name="connsiteY2" fmla="*/ 676886 h 677277"/>
                  <a:gd name="connsiteX3" fmla="*/ 1360906 w 1361027"/>
                  <a:gd name="connsiteY3" fmla="*/ 21060 h 677277"/>
                  <a:gd name="connsiteX4" fmla="*/ 1360906 w 1361027"/>
                  <a:gd name="connsiteY4" fmla="*/ 19250 h 677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027" h="677277">
                    <a:moveTo>
                      <a:pt x="-122" y="-371"/>
                    </a:moveTo>
                    <a:cubicBezTo>
                      <a:pt x="-80" y="231"/>
                      <a:pt x="-80" y="836"/>
                      <a:pt x="-122" y="1439"/>
                    </a:cubicBezTo>
                    <a:cubicBezTo>
                      <a:pt x="2797" y="377396"/>
                      <a:pt x="309936" y="679804"/>
                      <a:pt x="685894" y="676886"/>
                    </a:cubicBezTo>
                    <a:cubicBezTo>
                      <a:pt x="1050113" y="674059"/>
                      <a:pt x="1347580" y="385047"/>
                      <a:pt x="1360906" y="21060"/>
                    </a:cubicBezTo>
                    <a:cubicBezTo>
                      <a:pt x="1360906" y="20489"/>
                      <a:pt x="1360906" y="19822"/>
                      <a:pt x="1360906" y="1925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69B853F1-C1A0-4DD5-B8E3-BB0E176E4BCE}"/>
                  </a:ext>
                </a:extLst>
              </p:cNvPr>
              <p:cNvSpPr/>
              <p:nvPr/>
            </p:nvSpPr>
            <p:spPr>
              <a:xfrm>
                <a:off x="3435138" y="3881291"/>
                <a:ext cx="955930" cy="955931"/>
              </a:xfrm>
              <a:custGeom>
                <a:avLst/>
                <a:gdLst>
                  <a:gd name="connsiteX0" fmla="*/ -69 w 955930"/>
                  <a:gd name="connsiteY0" fmla="*/ 470596 h 955931"/>
                  <a:gd name="connsiteX1" fmla="*/ 470845 w 955930"/>
                  <a:gd name="connsiteY1" fmla="*/ 955508 h 955931"/>
                  <a:gd name="connsiteX2" fmla="*/ 955757 w 955930"/>
                  <a:gd name="connsiteY2" fmla="*/ 484593 h 955931"/>
                  <a:gd name="connsiteX3" fmla="*/ 484842 w 955930"/>
                  <a:gd name="connsiteY3" fmla="*/ -319 h 955931"/>
                  <a:gd name="connsiteX4" fmla="*/ 484753 w 955930"/>
                  <a:gd name="connsiteY4" fmla="*/ -320 h 955931"/>
                  <a:gd name="connsiteX5" fmla="*/ -69 w 955930"/>
                  <a:gd name="connsiteY5" fmla="*/ 470596 h 955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930" h="955931">
                    <a:moveTo>
                      <a:pt x="-69" y="470596"/>
                    </a:moveTo>
                    <a:cubicBezTo>
                      <a:pt x="-3935" y="734540"/>
                      <a:pt x="206901" y="951643"/>
                      <a:pt x="470845" y="955508"/>
                    </a:cubicBezTo>
                    <a:cubicBezTo>
                      <a:pt x="734789" y="959373"/>
                      <a:pt x="951892" y="748537"/>
                      <a:pt x="955757" y="484593"/>
                    </a:cubicBezTo>
                    <a:cubicBezTo>
                      <a:pt x="959622" y="220648"/>
                      <a:pt x="748786" y="3546"/>
                      <a:pt x="484842" y="-319"/>
                    </a:cubicBezTo>
                    <a:cubicBezTo>
                      <a:pt x="484813" y="-320"/>
                      <a:pt x="484783" y="-320"/>
                      <a:pt x="484753" y="-320"/>
                    </a:cubicBezTo>
                    <a:cubicBezTo>
                      <a:pt x="220843" y="-4136"/>
                      <a:pt x="3795" y="206686"/>
                      <a:pt x="-69" y="470596"/>
                    </a:cubicBezTo>
                    <a:close/>
                  </a:path>
                </a:pathLst>
              </a:custGeom>
              <a:solidFill>
                <a:srgbClr val="FAFA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38CCADFA-3478-4BD1-82BB-E395BDB68496}"/>
                  </a:ext>
                </a:extLst>
              </p:cNvPr>
              <p:cNvSpPr/>
              <p:nvPr/>
            </p:nvSpPr>
            <p:spPr>
              <a:xfrm>
                <a:off x="3435191" y="3881005"/>
                <a:ext cx="955793" cy="485063"/>
              </a:xfrm>
              <a:custGeom>
                <a:avLst/>
                <a:gdLst>
                  <a:gd name="connsiteX0" fmla="*/ 484701 w 955793"/>
                  <a:gd name="connsiteY0" fmla="*/ -320 h 485063"/>
                  <a:gd name="connsiteX1" fmla="*/ -119 w 955793"/>
                  <a:gd name="connsiteY1" fmla="*/ 470689 h 485063"/>
                  <a:gd name="connsiteX2" fmla="*/ -122 w 955793"/>
                  <a:gd name="connsiteY2" fmla="*/ 470882 h 485063"/>
                  <a:gd name="connsiteX3" fmla="*/ 955617 w 955793"/>
                  <a:gd name="connsiteY3" fmla="*/ 484693 h 485063"/>
                  <a:gd name="connsiteX4" fmla="*/ 484995 w 955793"/>
                  <a:gd name="connsiteY4" fmla="*/ -316 h 485063"/>
                  <a:gd name="connsiteX5" fmla="*/ 484701 w 955793"/>
                  <a:gd name="connsiteY5" fmla="*/ -320 h 485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793" h="485063">
                    <a:moveTo>
                      <a:pt x="484701" y="-320"/>
                    </a:moveTo>
                    <a:cubicBezTo>
                      <a:pt x="220756" y="-4134"/>
                      <a:pt x="3695" y="206745"/>
                      <a:pt x="-119" y="470689"/>
                    </a:cubicBezTo>
                    <a:cubicBezTo>
                      <a:pt x="-120" y="470753"/>
                      <a:pt x="-121" y="470817"/>
                      <a:pt x="-122" y="470882"/>
                    </a:cubicBezTo>
                    <a:lnTo>
                      <a:pt x="955617" y="484693"/>
                    </a:lnTo>
                    <a:cubicBezTo>
                      <a:pt x="959590" y="220803"/>
                      <a:pt x="748885" y="3657"/>
                      <a:pt x="484995" y="-316"/>
                    </a:cubicBezTo>
                    <a:cubicBezTo>
                      <a:pt x="484897" y="-318"/>
                      <a:pt x="484799" y="-319"/>
                      <a:pt x="484701" y="-320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906F1A85-A0C6-49E6-B91D-FB0B1B59B3C0}"/>
                  </a:ext>
                </a:extLst>
              </p:cNvPr>
              <p:cNvSpPr/>
              <p:nvPr/>
            </p:nvSpPr>
            <p:spPr>
              <a:xfrm>
                <a:off x="3622041" y="4067811"/>
                <a:ext cx="582169" cy="582168"/>
              </a:xfrm>
              <a:custGeom>
                <a:avLst/>
                <a:gdLst>
                  <a:gd name="connsiteX0" fmla="*/ -91 w 582169"/>
                  <a:gd name="connsiteY0" fmla="*/ 286552 h 582168"/>
                  <a:gd name="connsiteX1" fmla="*/ 286802 w 582169"/>
                  <a:gd name="connsiteY1" fmla="*/ 581767 h 582168"/>
                  <a:gd name="connsiteX2" fmla="*/ 582017 w 582169"/>
                  <a:gd name="connsiteY2" fmla="*/ 294873 h 582168"/>
                  <a:gd name="connsiteX3" fmla="*/ 295183 w 582169"/>
                  <a:gd name="connsiteY3" fmla="*/ -341 h 582168"/>
                  <a:gd name="connsiteX4" fmla="*/ -92 w 582169"/>
                  <a:gd name="connsiteY4" fmla="*/ 286552 h 582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2169" h="582168">
                    <a:moveTo>
                      <a:pt x="-91" y="286552"/>
                    </a:moveTo>
                    <a:cubicBezTo>
                      <a:pt x="-2389" y="447297"/>
                      <a:pt x="126058" y="579469"/>
                      <a:pt x="286802" y="581767"/>
                    </a:cubicBezTo>
                    <a:cubicBezTo>
                      <a:pt x="447547" y="584064"/>
                      <a:pt x="579719" y="455618"/>
                      <a:pt x="582017" y="294873"/>
                    </a:cubicBezTo>
                    <a:cubicBezTo>
                      <a:pt x="584314" y="134152"/>
                      <a:pt x="455904" y="1989"/>
                      <a:pt x="295183" y="-341"/>
                    </a:cubicBezTo>
                    <a:cubicBezTo>
                      <a:pt x="134436" y="-2620"/>
                      <a:pt x="2259" y="125806"/>
                      <a:pt x="-92" y="28655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A513BBD0-44F9-4E7F-9C4A-7D8DC28274D7}"/>
                </a:ext>
              </a:extLst>
            </p:cNvPr>
            <p:cNvSpPr/>
            <p:nvPr/>
          </p:nvSpPr>
          <p:spPr>
            <a:xfrm>
              <a:off x="3254228" y="3672885"/>
              <a:ext cx="1368388" cy="136101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11374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48148E-6 L -0.23164 -1.48148E-6 " pathEditMode="relative" rAng="0" ptsTypes="AA">
                                      <p:cBhvr>
                                        <p:cTn id="33" dur="1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89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91667E-6 -2.96296E-6 L -0.23502 -2.96296E-6 " pathEditMode="relative" rAng="0" ptsTypes="AA">
                                      <p:cBhvr>
                                        <p:cTn id="39" dur="1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58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91667E-6 -2.96296E-6 L -0.23489 -2.96296E-6 " pathEditMode="relative" rAng="0" ptsTypes="AA">
                                      <p:cBhvr>
                                        <p:cTn id="45" dur="1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45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91667E-6 -1.48148E-6 L -0.23164 -1.48148E-6 " pathEditMode="relative" rAng="0" ptsTypes="AA">
                                      <p:cBhvr>
                                        <p:cTn id="51" dur="1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89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5" presetClass="path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animMotion origin="layout" path="M -3.33333E-6 4.44444E-6 L -0.23164 4.44444E-6 " pathEditMode="relative" rAng="0" ptsTypes="AA">
                                      <p:cBhvr>
                                        <p:cTn id="57" dur="1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89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5" presetClass="path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Motion origin="layout" path="M -2.91667E-6 4.44444E-6 L -0.23164 4.44444E-6 " pathEditMode="relative" rAng="0" ptsTypes="AA">
                                      <p:cBhvr>
                                        <p:cTn id="63" dur="1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6" grpId="0" animBg="1"/>
      <p:bldP spid="6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Rajiv Kohli</dc:creator>
  <cp:lastModifiedBy>Rajiv Kohli</cp:lastModifiedBy>
  <cp:revision>33</cp:revision>
  <dcterms:created xsi:type="dcterms:W3CDTF">2021-02-24T16:03:53Z</dcterms:created>
  <dcterms:modified xsi:type="dcterms:W3CDTF">2021-02-26T03:26:17Z</dcterms:modified>
</cp:coreProperties>
</file>