
<file path=[Content_Types].xml><?xml version="1.0" encoding="utf-8"?>
<Types xmlns="http://schemas.openxmlformats.org/package/2006/content-types">
  <Default Extension="gif" ContentType="image/gif"/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A12D33"/>
    <a:srgbClr val="282B58"/>
    <a:srgbClr val="A32C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79" d="100"/>
          <a:sy n="79" d="100"/>
        </p:scale>
        <p:origin x="43" y="1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F8C3B8-EFC3-4A80-8A57-0183AF52F1A8}" type="datetimeFigureOut">
              <a:rPr lang="en-US" smtClean="0"/>
              <a:t>2/24/2021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8811C4-2C15-4FE9-987D-DAC2EBBBC6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4578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94766-980F-4145-AB5E-460D1F73EC86}" type="datetimeFigureOut">
              <a:rPr lang="en-US" smtClean="0"/>
              <a:t>2/24/2021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9BA86-23E2-4813-A43B-3A9365F9A6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5303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94766-980F-4145-AB5E-460D1F73EC86}" type="datetimeFigureOut">
              <a:rPr lang="en-US" smtClean="0"/>
              <a:t>2/24/2021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9BA86-23E2-4813-A43B-3A9365F9A6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298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94766-980F-4145-AB5E-460D1F73EC86}" type="datetimeFigureOut">
              <a:rPr lang="en-US" smtClean="0"/>
              <a:t>2/24/2021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9BA86-23E2-4813-A43B-3A9365F9A6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6101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94766-980F-4145-AB5E-460D1F73EC86}" type="datetimeFigureOut">
              <a:rPr lang="en-US" smtClean="0"/>
              <a:t>2/24/2021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9BA86-23E2-4813-A43B-3A9365F9A6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754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94766-980F-4145-AB5E-460D1F73EC86}" type="datetimeFigureOut">
              <a:rPr lang="en-US" smtClean="0"/>
              <a:t>2/24/2021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9BA86-23E2-4813-A43B-3A9365F9A6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8519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94766-980F-4145-AB5E-460D1F73EC86}" type="datetimeFigureOut">
              <a:rPr lang="en-US" smtClean="0"/>
              <a:t>2/24/2021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9BA86-23E2-4813-A43B-3A9365F9A6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9544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94766-980F-4145-AB5E-460D1F73EC86}" type="datetimeFigureOut">
              <a:rPr lang="en-US" smtClean="0"/>
              <a:t>2/24/2021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9BA86-23E2-4813-A43B-3A9365F9A6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468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94766-980F-4145-AB5E-460D1F73EC86}" type="datetimeFigureOut">
              <a:rPr lang="en-US" smtClean="0"/>
              <a:t>2/24/2021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9BA86-23E2-4813-A43B-3A9365F9A6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56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94766-980F-4145-AB5E-460D1F73EC86}" type="datetimeFigureOut">
              <a:rPr lang="en-US" smtClean="0"/>
              <a:t>2/24/2021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9BA86-23E2-4813-A43B-3A9365F9A6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298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94766-980F-4145-AB5E-460D1F73EC86}" type="datetimeFigureOut">
              <a:rPr lang="en-US" smtClean="0"/>
              <a:t>2/24/2021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9BA86-23E2-4813-A43B-3A9365F9A6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396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94766-980F-4145-AB5E-460D1F73EC86}" type="datetimeFigureOut">
              <a:rPr lang="en-US" smtClean="0"/>
              <a:t>2/24/2021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9BA86-23E2-4813-A43B-3A9365F9A6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5241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394766-980F-4145-AB5E-460D1F73EC86}" type="datetimeFigureOut">
              <a:rPr lang="en-US" smtClean="0"/>
              <a:t>2/24/2021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B9BA86-23E2-4813-A43B-3A9365F9A6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350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.png"/><Relationship Id="rId12" Type="http://schemas.openxmlformats.org/officeDocument/2006/relationships/image" Target="../media/image9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jpeg"/><Relationship Id="rId11" Type="http://schemas.openxmlformats.org/officeDocument/2006/relationships/image" Target="../media/image8.png"/><Relationship Id="rId5" Type="http://schemas.openxmlformats.org/officeDocument/2006/relationships/image" Target="../media/image2.png"/><Relationship Id="rId10" Type="http://schemas.openxmlformats.org/officeDocument/2006/relationships/image" Target="../media/image7.gif"/><Relationship Id="rId4" Type="http://schemas.openxmlformats.org/officeDocument/2006/relationships/image" Target="../media/image1.png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ll_Good_In_The_Woo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7277100"/>
            <a:ext cx="609600" cy="609600"/>
          </a:xfrm>
          <a:prstGeom prst="rect">
            <a:avLst/>
          </a:prstGeom>
        </p:spPr>
      </p:pic>
      <p:pic>
        <p:nvPicPr>
          <p:cNvPr id="4" name="Picture 12" descr="Image result for animated clouds png">
            <a:extLst>
              <a:ext uri="{FF2B5EF4-FFF2-40B4-BE49-F238E27FC236}">
                <a16:creationId xmlns:a16="http://schemas.microsoft.com/office/drawing/2014/main" id="{659B20AD-A87F-4FAF-B24A-5E16105FE8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293" y="236738"/>
            <a:ext cx="1981547" cy="1099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Buildings">
            <a:extLst>
              <a:ext uri="{FF2B5EF4-FFF2-40B4-BE49-F238E27FC236}">
                <a16:creationId xmlns:a16="http://schemas.microsoft.com/office/drawing/2014/main" id="{9C080A19-BE38-44C0-9C82-63BE092CE8D6}"/>
              </a:ext>
            </a:extLst>
          </p:cNvPr>
          <p:cNvGrpSpPr/>
          <p:nvPr/>
        </p:nvGrpSpPr>
        <p:grpSpPr>
          <a:xfrm>
            <a:off x="12331879" y="236738"/>
            <a:ext cx="29959768" cy="3369018"/>
            <a:chOff x="12290364" y="-59198"/>
            <a:chExt cx="35223104" cy="3960889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ECFCA865-B1FC-4EDF-8429-912AC001FAB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290364" y="-59198"/>
              <a:ext cx="17611552" cy="3960889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BBA4FFC9-5A1F-49D9-BC51-A928C5A7873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901916" y="-59198"/>
              <a:ext cx="17611552" cy="3960889"/>
            </a:xfrm>
            <a:prstGeom prst="rect">
              <a:avLst/>
            </a:prstGeom>
          </p:spPr>
        </p:pic>
      </p:grpSp>
      <p:pic>
        <p:nvPicPr>
          <p:cNvPr id="8" name="Picture 12" descr="Image result for animated clouds png">
            <a:extLst>
              <a:ext uri="{FF2B5EF4-FFF2-40B4-BE49-F238E27FC236}">
                <a16:creationId xmlns:a16="http://schemas.microsoft.com/office/drawing/2014/main" id="{228A4D85-A98E-41C1-BBDA-A1B37A4B76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33542" y="-417666"/>
            <a:ext cx="1981547" cy="1099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2" descr="Image result for animated clouds png">
            <a:extLst>
              <a:ext uri="{FF2B5EF4-FFF2-40B4-BE49-F238E27FC236}">
                <a16:creationId xmlns:a16="http://schemas.microsoft.com/office/drawing/2014/main" id="{23EF2A06-A1CD-495B-AFC4-9F6B0DD0EB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648975">
            <a:off x="12472786" y="-460648"/>
            <a:ext cx="1981547" cy="1099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Right Tyre">
            <a:extLst>
              <a:ext uri="{FF2B5EF4-FFF2-40B4-BE49-F238E27FC236}">
                <a16:creationId xmlns:a16="http://schemas.microsoft.com/office/drawing/2014/main" id="{81CA3B72-8E5C-48B6-8A65-611C08337578}"/>
              </a:ext>
            </a:extLst>
          </p:cNvPr>
          <p:cNvGrpSpPr/>
          <p:nvPr/>
        </p:nvGrpSpPr>
        <p:grpSpPr>
          <a:xfrm>
            <a:off x="7664479" y="4060160"/>
            <a:ext cx="1100138" cy="1100138"/>
            <a:chOff x="4282440" y="4161317"/>
            <a:chExt cx="1100138" cy="1100138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96A0CA02-87EB-4D4E-9F4D-91B061EC5981}"/>
                </a:ext>
              </a:extLst>
            </p:cNvPr>
            <p:cNvGrpSpPr/>
            <p:nvPr/>
          </p:nvGrpSpPr>
          <p:grpSpPr>
            <a:xfrm>
              <a:off x="4455695" y="4325929"/>
              <a:ext cx="744103" cy="785203"/>
              <a:chOff x="3454419" y="3574257"/>
              <a:chExt cx="744103" cy="785203"/>
            </a:xfrm>
          </p:grpSpPr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CBC6D656-5F9A-439F-9494-C0A0CBDB910A}"/>
                  </a:ext>
                </a:extLst>
              </p:cNvPr>
              <p:cNvSpPr/>
              <p:nvPr/>
            </p:nvSpPr>
            <p:spPr>
              <a:xfrm>
                <a:off x="3686175" y="3805238"/>
                <a:ext cx="290513" cy="314325"/>
              </a:xfrm>
              <a:custGeom>
                <a:avLst/>
                <a:gdLst>
                  <a:gd name="connsiteX0" fmla="*/ 0 w 290513"/>
                  <a:gd name="connsiteY0" fmla="*/ 76200 h 314325"/>
                  <a:gd name="connsiteX1" fmla="*/ 128588 w 290513"/>
                  <a:gd name="connsiteY1" fmla="*/ 0 h 314325"/>
                  <a:gd name="connsiteX2" fmla="*/ 280988 w 290513"/>
                  <a:gd name="connsiteY2" fmla="*/ 71437 h 314325"/>
                  <a:gd name="connsiteX3" fmla="*/ 290513 w 290513"/>
                  <a:gd name="connsiteY3" fmla="*/ 223837 h 314325"/>
                  <a:gd name="connsiteX4" fmla="*/ 161925 w 290513"/>
                  <a:gd name="connsiteY4" fmla="*/ 314325 h 314325"/>
                  <a:gd name="connsiteX5" fmla="*/ 19050 w 290513"/>
                  <a:gd name="connsiteY5" fmla="*/ 247650 h 314325"/>
                  <a:gd name="connsiteX6" fmla="*/ 0 w 290513"/>
                  <a:gd name="connsiteY6" fmla="*/ 76200 h 314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90513" h="314325">
                    <a:moveTo>
                      <a:pt x="0" y="76200"/>
                    </a:moveTo>
                    <a:lnTo>
                      <a:pt x="128588" y="0"/>
                    </a:lnTo>
                    <a:lnTo>
                      <a:pt x="280988" y="71437"/>
                    </a:lnTo>
                    <a:lnTo>
                      <a:pt x="290513" y="223837"/>
                    </a:lnTo>
                    <a:lnTo>
                      <a:pt x="161925" y="314325"/>
                    </a:lnTo>
                    <a:lnTo>
                      <a:pt x="19050" y="24765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A32C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Diamond 13">
                <a:extLst>
                  <a:ext uri="{FF2B5EF4-FFF2-40B4-BE49-F238E27FC236}">
                    <a16:creationId xmlns:a16="http://schemas.microsoft.com/office/drawing/2014/main" id="{62BF3818-F6FB-402C-B053-88B71709F35F}"/>
                  </a:ext>
                </a:extLst>
              </p:cNvPr>
              <p:cNvSpPr/>
              <p:nvPr/>
            </p:nvSpPr>
            <p:spPr>
              <a:xfrm>
                <a:off x="3693319" y="3574257"/>
                <a:ext cx="242888" cy="238125"/>
              </a:xfrm>
              <a:prstGeom prst="diamond">
                <a:avLst/>
              </a:prstGeom>
              <a:solidFill>
                <a:srgbClr val="A32C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Diamond 14">
                <a:extLst>
                  <a:ext uri="{FF2B5EF4-FFF2-40B4-BE49-F238E27FC236}">
                    <a16:creationId xmlns:a16="http://schemas.microsoft.com/office/drawing/2014/main" id="{9B1AEAB3-DFC8-4654-8B4C-D8F981379CF6}"/>
                  </a:ext>
                </a:extLst>
              </p:cNvPr>
              <p:cNvSpPr/>
              <p:nvPr/>
            </p:nvSpPr>
            <p:spPr>
              <a:xfrm rot="3859670">
                <a:off x="3950495" y="3707606"/>
                <a:ext cx="242888" cy="238125"/>
              </a:xfrm>
              <a:prstGeom prst="diamond">
                <a:avLst/>
              </a:prstGeom>
              <a:solidFill>
                <a:srgbClr val="A32C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Diamond 15">
                <a:extLst>
                  <a:ext uri="{FF2B5EF4-FFF2-40B4-BE49-F238E27FC236}">
                    <a16:creationId xmlns:a16="http://schemas.microsoft.com/office/drawing/2014/main" id="{326ED49D-576D-4174-A2B9-9C779D868649}"/>
                  </a:ext>
                </a:extLst>
              </p:cNvPr>
              <p:cNvSpPr/>
              <p:nvPr/>
            </p:nvSpPr>
            <p:spPr>
              <a:xfrm rot="6986589">
                <a:off x="3958016" y="3957194"/>
                <a:ext cx="242888" cy="238125"/>
              </a:xfrm>
              <a:prstGeom prst="diamond">
                <a:avLst/>
              </a:prstGeom>
              <a:solidFill>
                <a:srgbClr val="A32C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Diamond 16">
                <a:extLst>
                  <a:ext uri="{FF2B5EF4-FFF2-40B4-BE49-F238E27FC236}">
                    <a16:creationId xmlns:a16="http://schemas.microsoft.com/office/drawing/2014/main" id="{60A57E39-DA95-4609-8179-0EAEC3C5BFCD}"/>
                  </a:ext>
                </a:extLst>
              </p:cNvPr>
              <p:cNvSpPr/>
              <p:nvPr/>
            </p:nvSpPr>
            <p:spPr>
              <a:xfrm rot="5400000">
                <a:off x="3725417" y="4118953"/>
                <a:ext cx="242888" cy="238125"/>
              </a:xfrm>
              <a:prstGeom prst="diamond">
                <a:avLst/>
              </a:prstGeom>
              <a:solidFill>
                <a:srgbClr val="A32C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Diamond 17">
                <a:extLst>
                  <a:ext uri="{FF2B5EF4-FFF2-40B4-BE49-F238E27FC236}">
                    <a16:creationId xmlns:a16="http://schemas.microsoft.com/office/drawing/2014/main" id="{8653647D-B279-445D-AF93-28F0A22F48A3}"/>
                  </a:ext>
                </a:extLst>
              </p:cNvPr>
              <p:cNvSpPr/>
              <p:nvPr/>
            </p:nvSpPr>
            <p:spPr>
              <a:xfrm rot="8272741">
                <a:off x="3495575" y="4011518"/>
                <a:ext cx="242888" cy="238125"/>
              </a:xfrm>
              <a:prstGeom prst="diamond">
                <a:avLst/>
              </a:prstGeom>
              <a:solidFill>
                <a:srgbClr val="A32C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Diamond 18">
                <a:extLst>
                  <a:ext uri="{FF2B5EF4-FFF2-40B4-BE49-F238E27FC236}">
                    <a16:creationId xmlns:a16="http://schemas.microsoft.com/office/drawing/2014/main" id="{5A9751BD-E596-47A0-955D-84D02537DF8B}"/>
                  </a:ext>
                </a:extLst>
              </p:cNvPr>
              <p:cNvSpPr/>
              <p:nvPr/>
            </p:nvSpPr>
            <p:spPr>
              <a:xfrm rot="6475922">
                <a:off x="3452038" y="3728522"/>
                <a:ext cx="242888" cy="238125"/>
              </a:xfrm>
              <a:prstGeom prst="diamond">
                <a:avLst/>
              </a:prstGeom>
              <a:solidFill>
                <a:srgbClr val="A32C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2" name="Circle: Hollow 11">
              <a:extLst>
                <a:ext uri="{FF2B5EF4-FFF2-40B4-BE49-F238E27FC236}">
                  <a16:creationId xmlns:a16="http://schemas.microsoft.com/office/drawing/2014/main" id="{DEB08E92-189C-4FE2-8C90-45B3436428CD}"/>
                </a:ext>
              </a:extLst>
            </p:cNvPr>
            <p:cNvSpPr/>
            <p:nvPr/>
          </p:nvSpPr>
          <p:spPr>
            <a:xfrm>
              <a:off x="4282440" y="4161317"/>
              <a:ext cx="1100138" cy="1100138"/>
            </a:xfrm>
            <a:prstGeom prst="donut">
              <a:avLst>
                <a:gd name="adj" fmla="val 16342"/>
              </a:avLst>
            </a:prstGeom>
            <a:solidFill>
              <a:srgbClr val="282B5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Left Tyre">
            <a:extLst>
              <a:ext uri="{FF2B5EF4-FFF2-40B4-BE49-F238E27FC236}">
                <a16:creationId xmlns:a16="http://schemas.microsoft.com/office/drawing/2014/main" id="{5CB82C0D-BA85-46A4-B719-FBC506D41D62}"/>
              </a:ext>
            </a:extLst>
          </p:cNvPr>
          <p:cNvGrpSpPr/>
          <p:nvPr/>
        </p:nvGrpSpPr>
        <p:grpSpPr>
          <a:xfrm>
            <a:off x="3337028" y="4187750"/>
            <a:ext cx="1100138" cy="1100138"/>
            <a:chOff x="4282440" y="4161317"/>
            <a:chExt cx="1100138" cy="1100138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2056ED8D-B958-46FC-A380-B5698D184FD0}"/>
                </a:ext>
              </a:extLst>
            </p:cNvPr>
            <p:cNvGrpSpPr/>
            <p:nvPr/>
          </p:nvGrpSpPr>
          <p:grpSpPr>
            <a:xfrm>
              <a:off x="4455695" y="4325929"/>
              <a:ext cx="744103" cy="785203"/>
              <a:chOff x="3454419" y="3574257"/>
              <a:chExt cx="744103" cy="785203"/>
            </a:xfrm>
          </p:grpSpPr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F421D858-7968-49EC-99A6-C51722331F62}"/>
                  </a:ext>
                </a:extLst>
              </p:cNvPr>
              <p:cNvSpPr/>
              <p:nvPr/>
            </p:nvSpPr>
            <p:spPr>
              <a:xfrm>
                <a:off x="3686175" y="3805238"/>
                <a:ext cx="290513" cy="314325"/>
              </a:xfrm>
              <a:custGeom>
                <a:avLst/>
                <a:gdLst>
                  <a:gd name="connsiteX0" fmla="*/ 0 w 290513"/>
                  <a:gd name="connsiteY0" fmla="*/ 76200 h 314325"/>
                  <a:gd name="connsiteX1" fmla="*/ 128588 w 290513"/>
                  <a:gd name="connsiteY1" fmla="*/ 0 h 314325"/>
                  <a:gd name="connsiteX2" fmla="*/ 280988 w 290513"/>
                  <a:gd name="connsiteY2" fmla="*/ 71437 h 314325"/>
                  <a:gd name="connsiteX3" fmla="*/ 290513 w 290513"/>
                  <a:gd name="connsiteY3" fmla="*/ 223837 h 314325"/>
                  <a:gd name="connsiteX4" fmla="*/ 161925 w 290513"/>
                  <a:gd name="connsiteY4" fmla="*/ 314325 h 314325"/>
                  <a:gd name="connsiteX5" fmla="*/ 19050 w 290513"/>
                  <a:gd name="connsiteY5" fmla="*/ 247650 h 314325"/>
                  <a:gd name="connsiteX6" fmla="*/ 0 w 290513"/>
                  <a:gd name="connsiteY6" fmla="*/ 76200 h 314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90513" h="314325">
                    <a:moveTo>
                      <a:pt x="0" y="76200"/>
                    </a:moveTo>
                    <a:lnTo>
                      <a:pt x="128588" y="0"/>
                    </a:lnTo>
                    <a:lnTo>
                      <a:pt x="280988" y="71437"/>
                    </a:lnTo>
                    <a:lnTo>
                      <a:pt x="290513" y="223837"/>
                    </a:lnTo>
                    <a:lnTo>
                      <a:pt x="161925" y="314325"/>
                    </a:lnTo>
                    <a:lnTo>
                      <a:pt x="19050" y="24765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A32C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Diamond 23">
                <a:extLst>
                  <a:ext uri="{FF2B5EF4-FFF2-40B4-BE49-F238E27FC236}">
                    <a16:creationId xmlns:a16="http://schemas.microsoft.com/office/drawing/2014/main" id="{86FA75FF-042D-4858-9642-A3BA0D0C1093}"/>
                  </a:ext>
                </a:extLst>
              </p:cNvPr>
              <p:cNvSpPr/>
              <p:nvPr/>
            </p:nvSpPr>
            <p:spPr>
              <a:xfrm>
                <a:off x="3693319" y="3574257"/>
                <a:ext cx="242888" cy="238125"/>
              </a:xfrm>
              <a:prstGeom prst="diamond">
                <a:avLst/>
              </a:prstGeom>
              <a:solidFill>
                <a:srgbClr val="A32C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Diamond 24">
                <a:extLst>
                  <a:ext uri="{FF2B5EF4-FFF2-40B4-BE49-F238E27FC236}">
                    <a16:creationId xmlns:a16="http://schemas.microsoft.com/office/drawing/2014/main" id="{3ACE4E24-789A-4A55-A654-5E5E433E5348}"/>
                  </a:ext>
                </a:extLst>
              </p:cNvPr>
              <p:cNvSpPr/>
              <p:nvPr/>
            </p:nvSpPr>
            <p:spPr>
              <a:xfrm rot="3859670">
                <a:off x="3950495" y="3707606"/>
                <a:ext cx="242888" cy="238125"/>
              </a:xfrm>
              <a:prstGeom prst="diamond">
                <a:avLst/>
              </a:prstGeom>
              <a:solidFill>
                <a:srgbClr val="A32C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Diamond 25">
                <a:extLst>
                  <a:ext uri="{FF2B5EF4-FFF2-40B4-BE49-F238E27FC236}">
                    <a16:creationId xmlns:a16="http://schemas.microsoft.com/office/drawing/2014/main" id="{EF617EC9-92EE-42DF-AA0F-DB8BB92B11D0}"/>
                  </a:ext>
                </a:extLst>
              </p:cNvPr>
              <p:cNvSpPr/>
              <p:nvPr/>
            </p:nvSpPr>
            <p:spPr>
              <a:xfrm rot="6986589">
                <a:off x="3958016" y="3957194"/>
                <a:ext cx="242888" cy="238125"/>
              </a:xfrm>
              <a:prstGeom prst="diamond">
                <a:avLst/>
              </a:prstGeom>
              <a:solidFill>
                <a:srgbClr val="A32C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Diamond 26">
                <a:extLst>
                  <a:ext uri="{FF2B5EF4-FFF2-40B4-BE49-F238E27FC236}">
                    <a16:creationId xmlns:a16="http://schemas.microsoft.com/office/drawing/2014/main" id="{604CD2C0-748E-4192-8D6B-41E6CD1EBFB2}"/>
                  </a:ext>
                </a:extLst>
              </p:cNvPr>
              <p:cNvSpPr/>
              <p:nvPr/>
            </p:nvSpPr>
            <p:spPr>
              <a:xfrm rot="5400000">
                <a:off x="3725417" y="4118953"/>
                <a:ext cx="242888" cy="238125"/>
              </a:xfrm>
              <a:prstGeom prst="diamond">
                <a:avLst/>
              </a:prstGeom>
              <a:solidFill>
                <a:srgbClr val="A32C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>
                <a:extLst>
                  <a:ext uri="{FF2B5EF4-FFF2-40B4-BE49-F238E27FC236}">
                    <a16:creationId xmlns:a16="http://schemas.microsoft.com/office/drawing/2014/main" id="{526AB8F8-7412-4400-A42A-93A699AB860C}"/>
                  </a:ext>
                </a:extLst>
              </p:cNvPr>
              <p:cNvSpPr/>
              <p:nvPr/>
            </p:nvSpPr>
            <p:spPr>
              <a:xfrm rot="8272741">
                <a:off x="3495575" y="4011518"/>
                <a:ext cx="242888" cy="238125"/>
              </a:xfrm>
              <a:prstGeom prst="diamond">
                <a:avLst/>
              </a:prstGeom>
              <a:solidFill>
                <a:srgbClr val="A32C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Diamond 28">
                <a:extLst>
                  <a:ext uri="{FF2B5EF4-FFF2-40B4-BE49-F238E27FC236}">
                    <a16:creationId xmlns:a16="http://schemas.microsoft.com/office/drawing/2014/main" id="{84A9EB77-5253-4C7D-B761-7E8EFEB1913C}"/>
                  </a:ext>
                </a:extLst>
              </p:cNvPr>
              <p:cNvSpPr/>
              <p:nvPr/>
            </p:nvSpPr>
            <p:spPr>
              <a:xfrm rot="6475922">
                <a:off x="3452038" y="3728522"/>
                <a:ext cx="242888" cy="238125"/>
              </a:xfrm>
              <a:prstGeom prst="diamond">
                <a:avLst/>
              </a:prstGeom>
              <a:solidFill>
                <a:srgbClr val="A32C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2" name="Circle: Hollow 21">
              <a:extLst>
                <a:ext uri="{FF2B5EF4-FFF2-40B4-BE49-F238E27FC236}">
                  <a16:creationId xmlns:a16="http://schemas.microsoft.com/office/drawing/2014/main" id="{4648BBF0-C9D5-40AC-9F7D-D8B39143FF17}"/>
                </a:ext>
              </a:extLst>
            </p:cNvPr>
            <p:cNvSpPr/>
            <p:nvPr/>
          </p:nvSpPr>
          <p:spPr>
            <a:xfrm>
              <a:off x="4282440" y="4161317"/>
              <a:ext cx="1100138" cy="1100138"/>
            </a:xfrm>
            <a:prstGeom prst="donut">
              <a:avLst>
                <a:gd name="adj" fmla="val 16342"/>
              </a:avLst>
            </a:prstGeom>
            <a:solidFill>
              <a:srgbClr val="282B5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pic>
        <p:nvPicPr>
          <p:cNvPr id="30" name="Blue Car" descr="Image result for animated car png">
            <a:extLst>
              <a:ext uri="{FF2B5EF4-FFF2-40B4-BE49-F238E27FC236}">
                <a16:creationId xmlns:a16="http://schemas.microsoft.com/office/drawing/2014/main" id="{B546D63C-14BF-4664-830B-044129568A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35765" y="2458465"/>
            <a:ext cx="28575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Red Car" descr="Image result for animated car png">
            <a:extLst>
              <a:ext uri="{FF2B5EF4-FFF2-40B4-BE49-F238E27FC236}">
                <a16:creationId xmlns:a16="http://schemas.microsoft.com/office/drawing/2014/main" id="{6019112A-750F-45AE-8C7C-EAE176D490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22281" y="2388893"/>
            <a:ext cx="3484469" cy="1498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olice Car" descr="Image result for animated car png">
            <a:extLst>
              <a:ext uri="{FF2B5EF4-FFF2-40B4-BE49-F238E27FC236}">
                <a16:creationId xmlns:a16="http://schemas.microsoft.com/office/drawing/2014/main" id="{70ABE42C-7294-4032-B4EB-CE2D11007A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63560" y="1988160"/>
            <a:ext cx="3346585" cy="2509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Gray Car Gif" descr="Image result for moving car gifs">
            <a:extLst>
              <a:ext uri="{FF2B5EF4-FFF2-40B4-BE49-F238E27FC236}">
                <a16:creationId xmlns:a16="http://schemas.microsoft.com/office/drawing/2014/main" id="{EB358DB9-FDEC-4620-A8F6-FF5D62824A91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45559" y="2313168"/>
            <a:ext cx="5733272" cy="2866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5" name="Car Body">
            <a:extLst>
              <a:ext uri="{FF2B5EF4-FFF2-40B4-BE49-F238E27FC236}">
                <a16:creationId xmlns:a16="http://schemas.microsoft.com/office/drawing/2014/main" id="{1F7EB435-5F83-413B-89F4-F33DEFC431E8}"/>
              </a:ext>
            </a:extLst>
          </p:cNvPr>
          <p:cNvGrpSpPr/>
          <p:nvPr/>
        </p:nvGrpSpPr>
        <p:grpSpPr>
          <a:xfrm rot="180000">
            <a:off x="2380275" y="2930905"/>
            <a:ext cx="6835140" cy="1912620"/>
            <a:chOff x="2444071" y="4402776"/>
            <a:chExt cx="6835140" cy="1912620"/>
          </a:xfrm>
        </p:grpSpPr>
        <p:sp>
          <p:nvSpPr>
            <p:cNvPr id="36" name="Car Body">
              <a:extLst>
                <a:ext uri="{FF2B5EF4-FFF2-40B4-BE49-F238E27FC236}">
                  <a16:creationId xmlns:a16="http://schemas.microsoft.com/office/drawing/2014/main" id="{4F812C6F-9C4A-4634-8841-0219D2F7B85E}"/>
                </a:ext>
              </a:extLst>
            </p:cNvPr>
            <p:cNvSpPr/>
            <p:nvPr/>
          </p:nvSpPr>
          <p:spPr>
            <a:xfrm>
              <a:off x="2444071" y="4402776"/>
              <a:ext cx="6835140" cy="1912620"/>
            </a:xfrm>
            <a:custGeom>
              <a:avLst/>
              <a:gdLst>
                <a:gd name="connsiteX0" fmla="*/ 2773680 w 6835140"/>
                <a:gd name="connsiteY0" fmla="*/ 0 h 1912620"/>
                <a:gd name="connsiteX1" fmla="*/ 3314700 w 6835140"/>
                <a:gd name="connsiteY1" fmla="*/ 15240 h 1912620"/>
                <a:gd name="connsiteX2" fmla="*/ 3718560 w 6835140"/>
                <a:gd name="connsiteY2" fmla="*/ 91440 h 1912620"/>
                <a:gd name="connsiteX3" fmla="*/ 3992880 w 6835140"/>
                <a:gd name="connsiteY3" fmla="*/ 182880 h 1912620"/>
                <a:gd name="connsiteX4" fmla="*/ 4823460 w 6835140"/>
                <a:gd name="connsiteY4" fmla="*/ 647700 h 1912620"/>
                <a:gd name="connsiteX5" fmla="*/ 4983480 w 6835140"/>
                <a:gd name="connsiteY5" fmla="*/ 632460 h 1912620"/>
                <a:gd name="connsiteX6" fmla="*/ 5471160 w 6835140"/>
                <a:gd name="connsiteY6" fmla="*/ 632460 h 1912620"/>
                <a:gd name="connsiteX7" fmla="*/ 5775960 w 6835140"/>
                <a:gd name="connsiteY7" fmla="*/ 670560 h 1912620"/>
                <a:gd name="connsiteX8" fmla="*/ 6355080 w 6835140"/>
                <a:gd name="connsiteY8" fmla="*/ 777240 h 1912620"/>
                <a:gd name="connsiteX9" fmla="*/ 6705600 w 6835140"/>
                <a:gd name="connsiteY9" fmla="*/ 906780 h 1912620"/>
                <a:gd name="connsiteX10" fmla="*/ 6827520 w 6835140"/>
                <a:gd name="connsiteY10" fmla="*/ 998220 h 1912620"/>
                <a:gd name="connsiteX11" fmla="*/ 6835140 w 6835140"/>
                <a:gd name="connsiteY11" fmla="*/ 1127760 h 1912620"/>
                <a:gd name="connsiteX12" fmla="*/ 6819900 w 6835140"/>
                <a:gd name="connsiteY12" fmla="*/ 1341120 h 1912620"/>
                <a:gd name="connsiteX13" fmla="*/ 6812280 w 6835140"/>
                <a:gd name="connsiteY13" fmla="*/ 1447800 h 1912620"/>
                <a:gd name="connsiteX14" fmla="*/ 6819900 w 6835140"/>
                <a:gd name="connsiteY14" fmla="*/ 1501140 h 1912620"/>
                <a:gd name="connsiteX15" fmla="*/ 6835140 w 6835140"/>
                <a:gd name="connsiteY15" fmla="*/ 1623060 h 1912620"/>
                <a:gd name="connsiteX16" fmla="*/ 6812280 w 6835140"/>
                <a:gd name="connsiteY16" fmla="*/ 1706880 h 1912620"/>
                <a:gd name="connsiteX17" fmla="*/ 6766560 w 6835140"/>
                <a:gd name="connsiteY17" fmla="*/ 1752600 h 1912620"/>
                <a:gd name="connsiteX18" fmla="*/ 6408080 w 6835140"/>
                <a:gd name="connsiteY18" fmla="*/ 1789180 h 1912620"/>
                <a:gd name="connsiteX19" fmla="*/ 6410160 w 6835140"/>
                <a:gd name="connsiteY19" fmla="*/ 1782480 h 1912620"/>
                <a:gd name="connsiteX20" fmla="*/ 6422390 w 6835140"/>
                <a:gd name="connsiteY20" fmla="*/ 1661160 h 1912620"/>
                <a:gd name="connsiteX21" fmla="*/ 5820410 w 6835140"/>
                <a:gd name="connsiteY21" fmla="*/ 1059180 h 1912620"/>
                <a:gd name="connsiteX22" fmla="*/ 5218430 w 6835140"/>
                <a:gd name="connsiteY22" fmla="*/ 1661160 h 1912620"/>
                <a:gd name="connsiteX23" fmla="*/ 5230660 w 6835140"/>
                <a:gd name="connsiteY23" fmla="*/ 1782480 h 1912620"/>
                <a:gd name="connsiteX24" fmla="*/ 5252259 w 6835140"/>
                <a:gd name="connsiteY24" fmla="*/ 1852058 h 1912620"/>
                <a:gd name="connsiteX25" fmla="*/ 2087880 w 6835140"/>
                <a:gd name="connsiteY25" fmla="*/ 1912620 h 1912620"/>
                <a:gd name="connsiteX26" fmla="*/ 2083676 w 6835140"/>
                <a:gd name="connsiteY26" fmla="*/ 1912400 h 1912620"/>
                <a:gd name="connsiteX27" fmla="*/ 2090890 w 6835140"/>
                <a:gd name="connsiteY27" fmla="*/ 1889160 h 1912620"/>
                <a:gd name="connsiteX28" fmla="*/ 2103120 w 6835140"/>
                <a:gd name="connsiteY28" fmla="*/ 1767840 h 1912620"/>
                <a:gd name="connsiteX29" fmla="*/ 1501140 w 6835140"/>
                <a:gd name="connsiteY29" fmla="*/ 1165860 h 1912620"/>
                <a:gd name="connsiteX30" fmla="*/ 899160 w 6835140"/>
                <a:gd name="connsiteY30" fmla="*/ 1767840 h 1912620"/>
                <a:gd name="connsiteX31" fmla="*/ 907551 w 6835140"/>
                <a:gd name="connsiteY31" fmla="*/ 1851074 h 1912620"/>
                <a:gd name="connsiteX32" fmla="*/ 358140 w 6835140"/>
                <a:gd name="connsiteY32" fmla="*/ 1828800 h 1912620"/>
                <a:gd name="connsiteX33" fmla="*/ 182880 w 6835140"/>
                <a:gd name="connsiteY33" fmla="*/ 1783080 h 1912620"/>
                <a:gd name="connsiteX34" fmla="*/ 137160 w 6835140"/>
                <a:gd name="connsiteY34" fmla="*/ 1706880 h 1912620"/>
                <a:gd name="connsiteX35" fmla="*/ 99060 w 6835140"/>
                <a:gd name="connsiteY35" fmla="*/ 1676400 h 1912620"/>
                <a:gd name="connsiteX36" fmla="*/ 22860 w 6835140"/>
                <a:gd name="connsiteY36" fmla="*/ 1638300 h 1912620"/>
                <a:gd name="connsiteX37" fmla="*/ 15240 w 6835140"/>
                <a:gd name="connsiteY37" fmla="*/ 1539240 h 1912620"/>
                <a:gd name="connsiteX38" fmla="*/ 0 w 6835140"/>
                <a:gd name="connsiteY38" fmla="*/ 1242060 h 1912620"/>
                <a:gd name="connsiteX39" fmla="*/ 38100 w 6835140"/>
                <a:gd name="connsiteY39" fmla="*/ 1112520 h 1912620"/>
                <a:gd name="connsiteX40" fmla="*/ 91440 w 6835140"/>
                <a:gd name="connsiteY40" fmla="*/ 1051560 h 1912620"/>
                <a:gd name="connsiteX41" fmla="*/ 60960 w 6835140"/>
                <a:gd name="connsiteY41" fmla="*/ 937260 h 1912620"/>
                <a:gd name="connsiteX42" fmla="*/ 83820 w 6835140"/>
                <a:gd name="connsiteY42" fmla="*/ 838200 h 1912620"/>
                <a:gd name="connsiteX43" fmla="*/ 129540 w 6835140"/>
                <a:gd name="connsiteY43" fmla="*/ 792480 h 1912620"/>
                <a:gd name="connsiteX44" fmla="*/ 68580 w 6835140"/>
                <a:gd name="connsiteY44" fmla="*/ 723900 h 1912620"/>
                <a:gd name="connsiteX45" fmla="*/ 106680 w 6835140"/>
                <a:gd name="connsiteY45" fmla="*/ 662940 h 1912620"/>
                <a:gd name="connsiteX46" fmla="*/ 243840 w 6835140"/>
                <a:gd name="connsiteY46" fmla="*/ 655320 h 1912620"/>
                <a:gd name="connsiteX47" fmla="*/ 533400 w 6835140"/>
                <a:gd name="connsiteY47" fmla="*/ 632460 h 1912620"/>
                <a:gd name="connsiteX48" fmla="*/ 601980 w 6835140"/>
                <a:gd name="connsiteY48" fmla="*/ 601980 h 1912620"/>
                <a:gd name="connsiteX49" fmla="*/ 716280 w 6835140"/>
                <a:gd name="connsiteY49" fmla="*/ 601980 h 1912620"/>
                <a:gd name="connsiteX50" fmla="*/ 838200 w 6835140"/>
                <a:gd name="connsiteY50" fmla="*/ 563880 h 1912620"/>
                <a:gd name="connsiteX51" fmla="*/ 1074420 w 6835140"/>
                <a:gd name="connsiteY51" fmla="*/ 441960 h 1912620"/>
                <a:gd name="connsiteX52" fmla="*/ 1813560 w 6835140"/>
                <a:gd name="connsiteY52" fmla="*/ 106680 h 1912620"/>
                <a:gd name="connsiteX53" fmla="*/ 1821180 w 6835140"/>
                <a:gd name="connsiteY53" fmla="*/ 15240 h 1912620"/>
                <a:gd name="connsiteX54" fmla="*/ 1912620 w 6835140"/>
                <a:gd name="connsiteY54" fmla="*/ 7620 h 1912620"/>
                <a:gd name="connsiteX55" fmla="*/ 1943100 w 6835140"/>
                <a:gd name="connsiteY55" fmla="*/ 22860 h 1912620"/>
                <a:gd name="connsiteX56" fmla="*/ 2034540 w 6835140"/>
                <a:gd name="connsiteY56" fmla="*/ 60960 h 1912620"/>
                <a:gd name="connsiteX57" fmla="*/ 2057400 w 6835140"/>
                <a:gd name="connsiteY57" fmla="*/ 60960 h 1912620"/>
                <a:gd name="connsiteX58" fmla="*/ 2324100 w 6835140"/>
                <a:gd name="connsiteY58" fmla="*/ 38100 h 1912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6835140" h="1912620">
                  <a:moveTo>
                    <a:pt x="2773680" y="0"/>
                  </a:moveTo>
                  <a:lnTo>
                    <a:pt x="3314700" y="15240"/>
                  </a:lnTo>
                  <a:lnTo>
                    <a:pt x="3718560" y="91440"/>
                  </a:lnTo>
                  <a:lnTo>
                    <a:pt x="3992880" y="182880"/>
                  </a:lnTo>
                  <a:lnTo>
                    <a:pt x="4823460" y="647700"/>
                  </a:lnTo>
                  <a:lnTo>
                    <a:pt x="4983480" y="632460"/>
                  </a:lnTo>
                  <a:lnTo>
                    <a:pt x="5471160" y="632460"/>
                  </a:lnTo>
                  <a:lnTo>
                    <a:pt x="5775960" y="670560"/>
                  </a:lnTo>
                  <a:lnTo>
                    <a:pt x="6355080" y="777240"/>
                  </a:lnTo>
                  <a:lnTo>
                    <a:pt x="6705600" y="906780"/>
                  </a:lnTo>
                  <a:lnTo>
                    <a:pt x="6827520" y="998220"/>
                  </a:lnTo>
                  <a:lnTo>
                    <a:pt x="6835140" y="1127760"/>
                  </a:lnTo>
                  <a:lnTo>
                    <a:pt x="6819900" y="1341120"/>
                  </a:lnTo>
                  <a:lnTo>
                    <a:pt x="6812280" y="1447800"/>
                  </a:lnTo>
                  <a:lnTo>
                    <a:pt x="6819900" y="1501140"/>
                  </a:lnTo>
                  <a:lnTo>
                    <a:pt x="6835140" y="1623060"/>
                  </a:lnTo>
                  <a:lnTo>
                    <a:pt x="6812280" y="1706880"/>
                  </a:lnTo>
                  <a:lnTo>
                    <a:pt x="6766560" y="1752600"/>
                  </a:lnTo>
                  <a:lnTo>
                    <a:pt x="6408080" y="1789180"/>
                  </a:lnTo>
                  <a:lnTo>
                    <a:pt x="6410160" y="1782480"/>
                  </a:lnTo>
                  <a:cubicBezTo>
                    <a:pt x="6418179" y="1743293"/>
                    <a:pt x="6422390" y="1702718"/>
                    <a:pt x="6422390" y="1661160"/>
                  </a:cubicBezTo>
                  <a:cubicBezTo>
                    <a:pt x="6422390" y="1328696"/>
                    <a:pt x="6152874" y="1059180"/>
                    <a:pt x="5820410" y="1059180"/>
                  </a:cubicBezTo>
                  <a:cubicBezTo>
                    <a:pt x="5487946" y="1059180"/>
                    <a:pt x="5218430" y="1328696"/>
                    <a:pt x="5218430" y="1661160"/>
                  </a:cubicBezTo>
                  <a:cubicBezTo>
                    <a:pt x="5218430" y="1702718"/>
                    <a:pt x="5222641" y="1743293"/>
                    <a:pt x="5230660" y="1782480"/>
                  </a:cubicBezTo>
                  <a:lnTo>
                    <a:pt x="5252259" y="1852058"/>
                  </a:lnTo>
                  <a:lnTo>
                    <a:pt x="2087880" y="1912620"/>
                  </a:lnTo>
                  <a:lnTo>
                    <a:pt x="2083676" y="1912400"/>
                  </a:lnTo>
                  <a:lnTo>
                    <a:pt x="2090890" y="1889160"/>
                  </a:lnTo>
                  <a:cubicBezTo>
                    <a:pt x="2098909" y="1849973"/>
                    <a:pt x="2103120" y="1809398"/>
                    <a:pt x="2103120" y="1767840"/>
                  </a:cubicBezTo>
                  <a:cubicBezTo>
                    <a:pt x="2103120" y="1435376"/>
                    <a:pt x="1833604" y="1165860"/>
                    <a:pt x="1501140" y="1165860"/>
                  </a:cubicBezTo>
                  <a:cubicBezTo>
                    <a:pt x="1168676" y="1165860"/>
                    <a:pt x="899160" y="1435376"/>
                    <a:pt x="899160" y="1767840"/>
                  </a:cubicBezTo>
                  <a:lnTo>
                    <a:pt x="907551" y="1851074"/>
                  </a:lnTo>
                  <a:lnTo>
                    <a:pt x="358140" y="1828800"/>
                  </a:lnTo>
                  <a:lnTo>
                    <a:pt x="182880" y="1783080"/>
                  </a:lnTo>
                  <a:lnTo>
                    <a:pt x="137160" y="1706880"/>
                  </a:lnTo>
                  <a:lnTo>
                    <a:pt x="99060" y="1676400"/>
                  </a:lnTo>
                  <a:lnTo>
                    <a:pt x="22860" y="1638300"/>
                  </a:lnTo>
                  <a:lnTo>
                    <a:pt x="15240" y="1539240"/>
                  </a:lnTo>
                  <a:lnTo>
                    <a:pt x="0" y="1242060"/>
                  </a:lnTo>
                  <a:lnTo>
                    <a:pt x="38100" y="1112520"/>
                  </a:lnTo>
                  <a:lnTo>
                    <a:pt x="91440" y="1051560"/>
                  </a:lnTo>
                  <a:lnTo>
                    <a:pt x="60960" y="937260"/>
                  </a:lnTo>
                  <a:lnTo>
                    <a:pt x="83820" y="838200"/>
                  </a:lnTo>
                  <a:lnTo>
                    <a:pt x="129540" y="792480"/>
                  </a:lnTo>
                  <a:lnTo>
                    <a:pt x="68580" y="723900"/>
                  </a:lnTo>
                  <a:lnTo>
                    <a:pt x="106680" y="662940"/>
                  </a:lnTo>
                  <a:lnTo>
                    <a:pt x="243840" y="655320"/>
                  </a:lnTo>
                  <a:lnTo>
                    <a:pt x="533400" y="632460"/>
                  </a:lnTo>
                  <a:lnTo>
                    <a:pt x="601980" y="601980"/>
                  </a:lnTo>
                  <a:lnTo>
                    <a:pt x="716280" y="601980"/>
                  </a:lnTo>
                  <a:lnTo>
                    <a:pt x="838200" y="563880"/>
                  </a:lnTo>
                  <a:lnTo>
                    <a:pt x="1074420" y="441960"/>
                  </a:lnTo>
                  <a:lnTo>
                    <a:pt x="1813560" y="106680"/>
                  </a:lnTo>
                  <a:lnTo>
                    <a:pt x="1821180" y="15240"/>
                  </a:lnTo>
                  <a:lnTo>
                    <a:pt x="1912620" y="7620"/>
                  </a:lnTo>
                  <a:lnTo>
                    <a:pt x="1943100" y="22860"/>
                  </a:lnTo>
                  <a:lnTo>
                    <a:pt x="2034540" y="60960"/>
                  </a:lnTo>
                  <a:lnTo>
                    <a:pt x="2057400" y="60960"/>
                  </a:lnTo>
                  <a:lnTo>
                    <a:pt x="2324100" y="38100"/>
                  </a:lnTo>
                  <a:close/>
                </a:path>
              </a:pathLst>
            </a:custGeom>
            <a:solidFill>
              <a:srgbClr val="282B5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Left Window">
              <a:extLst>
                <a:ext uri="{FF2B5EF4-FFF2-40B4-BE49-F238E27FC236}">
                  <a16:creationId xmlns:a16="http://schemas.microsoft.com/office/drawing/2014/main" id="{A2794568-0829-41FF-9A4D-B8B32D75676A}"/>
                </a:ext>
              </a:extLst>
            </p:cNvPr>
            <p:cNvSpPr/>
            <p:nvPr/>
          </p:nvSpPr>
          <p:spPr>
            <a:xfrm rot="10523454">
              <a:off x="3952655" y="4625560"/>
              <a:ext cx="1483771" cy="593338"/>
            </a:xfrm>
            <a:custGeom>
              <a:avLst/>
              <a:gdLst>
                <a:gd name="connsiteX0" fmla="*/ 0 w 1431170"/>
                <a:gd name="connsiteY0" fmla="*/ 0 h 593338"/>
                <a:gd name="connsiteX1" fmla="*/ 715585 w 1431170"/>
                <a:gd name="connsiteY1" fmla="*/ 0 h 593338"/>
                <a:gd name="connsiteX2" fmla="*/ 1431170 w 1431170"/>
                <a:gd name="connsiteY2" fmla="*/ 296669 h 593338"/>
                <a:gd name="connsiteX3" fmla="*/ 715585 w 1431170"/>
                <a:gd name="connsiteY3" fmla="*/ 593338 h 593338"/>
                <a:gd name="connsiteX4" fmla="*/ 0 w 1431170"/>
                <a:gd name="connsiteY4" fmla="*/ 593338 h 593338"/>
                <a:gd name="connsiteX5" fmla="*/ 0 w 1431170"/>
                <a:gd name="connsiteY5" fmla="*/ 0 h 593338"/>
                <a:gd name="connsiteX0" fmla="*/ 0 w 1483771"/>
                <a:gd name="connsiteY0" fmla="*/ 537 h 593338"/>
                <a:gd name="connsiteX1" fmla="*/ 768186 w 1483771"/>
                <a:gd name="connsiteY1" fmla="*/ 0 h 593338"/>
                <a:gd name="connsiteX2" fmla="*/ 1483771 w 1483771"/>
                <a:gd name="connsiteY2" fmla="*/ 296669 h 593338"/>
                <a:gd name="connsiteX3" fmla="*/ 768186 w 1483771"/>
                <a:gd name="connsiteY3" fmla="*/ 593338 h 593338"/>
                <a:gd name="connsiteX4" fmla="*/ 52601 w 1483771"/>
                <a:gd name="connsiteY4" fmla="*/ 593338 h 593338"/>
                <a:gd name="connsiteX5" fmla="*/ 0 w 1483771"/>
                <a:gd name="connsiteY5" fmla="*/ 537 h 593338"/>
                <a:gd name="connsiteX0" fmla="*/ 0 w 1483771"/>
                <a:gd name="connsiteY0" fmla="*/ 537 h 593338"/>
                <a:gd name="connsiteX1" fmla="*/ 768186 w 1483771"/>
                <a:gd name="connsiteY1" fmla="*/ 0 h 593338"/>
                <a:gd name="connsiteX2" fmla="*/ 1483771 w 1483771"/>
                <a:gd name="connsiteY2" fmla="*/ 296669 h 593338"/>
                <a:gd name="connsiteX3" fmla="*/ 768186 w 1483771"/>
                <a:gd name="connsiteY3" fmla="*/ 593338 h 593338"/>
                <a:gd name="connsiteX4" fmla="*/ 105966 w 1483771"/>
                <a:gd name="connsiteY4" fmla="*/ 583307 h 593338"/>
                <a:gd name="connsiteX5" fmla="*/ 0 w 1483771"/>
                <a:gd name="connsiteY5" fmla="*/ 537 h 593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83771" h="593338">
                  <a:moveTo>
                    <a:pt x="0" y="537"/>
                  </a:moveTo>
                  <a:lnTo>
                    <a:pt x="768186" y="0"/>
                  </a:lnTo>
                  <a:cubicBezTo>
                    <a:pt x="1163393" y="0"/>
                    <a:pt x="1483771" y="132823"/>
                    <a:pt x="1483771" y="296669"/>
                  </a:cubicBezTo>
                  <a:cubicBezTo>
                    <a:pt x="1483771" y="460515"/>
                    <a:pt x="1163393" y="593338"/>
                    <a:pt x="768186" y="593338"/>
                  </a:cubicBezTo>
                  <a:lnTo>
                    <a:pt x="105966" y="583307"/>
                  </a:lnTo>
                  <a:lnTo>
                    <a:pt x="0" y="537"/>
                  </a:lnTo>
                  <a:close/>
                </a:path>
              </a:pathLst>
            </a:custGeom>
            <a:solidFill>
              <a:srgbClr val="A12D33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ight Window">
              <a:extLst>
                <a:ext uri="{FF2B5EF4-FFF2-40B4-BE49-F238E27FC236}">
                  <a16:creationId xmlns:a16="http://schemas.microsoft.com/office/drawing/2014/main" id="{8D95D7E9-0FE4-4A56-93CC-007260F43000}"/>
                </a:ext>
              </a:extLst>
            </p:cNvPr>
            <p:cNvSpPr/>
            <p:nvPr/>
          </p:nvSpPr>
          <p:spPr>
            <a:xfrm>
              <a:off x="5457867" y="4562934"/>
              <a:ext cx="1295400" cy="578644"/>
            </a:xfrm>
            <a:custGeom>
              <a:avLst/>
              <a:gdLst>
                <a:gd name="connsiteX0" fmla="*/ 0 w 1295400"/>
                <a:gd name="connsiteY0" fmla="*/ 0 h 578644"/>
                <a:gd name="connsiteX1" fmla="*/ 207169 w 1295400"/>
                <a:gd name="connsiteY1" fmla="*/ 578644 h 578644"/>
                <a:gd name="connsiteX2" fmla="*/ 1295400 w 1295400"/>
                <a:gd name="connsiteY2" fmla="*/ 557213 h 578644"/>
                <a:gd name="connsiteX3" fmla="*/ 1250156 w 1295400"/>
                <a:gd name="connsiteY3" fmla="*/ 381000 h 578644"/>
                <a:gd name="connsiteX4" fmla="*/ 883444 w 1295400"/>
                <a:gd name="connsiteY4" fmla="*/ 169069 h 578644"/>
                <a:gd name="connsiteX5" fmla="*/ 557212 w 1295400"/>
                <a:gd name="connsiteY5" fmla="*/ 61913 h 578644"/>
                <a:gd name="connsiteX6" fmla="*/ 369094 w 1295400"/>
                <a:gd name="connsiteY6" fmla="*/ 23813 h 578644"/>
                <a:gd name="connsiteX7" fmla="*/ 123825 w 1295400"/>
                <a:gd name="connsiteY7" fmla="*/ 2382 h 578644"/>
                <a:gd name="connsiteX8" fmla="*/ 0 w 1295400"/>
                <a:gd name="connsiteY8" fmla="*/ 0 h 578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5400" h="578644">
                  <a:moveTo>
                    <a:pt x="0" y="0"/>
                  </a:moveTo>
                  <a:lnTo>
                    <a:pt x="207169" y="578644"/>
                  </a:lnTo>
                  <a:lnTo>
                    <a:pt x="1295400" y="557213"/>
                  </a:lnTo>
                  <a:lnTo>
                    <a:pt x="1250156" y="381000"/>
                  </a:lnTo>
                  <a:lnTo>
                    <a:pt x="883444" y="169069"/>
                  </a:lnTo>
                  <a:lnTo>
                    <a:pt x="557212" y="61913"/>
                  </a:lnTo>
                  <a:lnTo>
                    <a:pt x="369094" y="23813"/>
                  </a:lnTo>
                  <a:lnTo>
                    <a:pt x="123825" y="23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12D33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Mirror">
              <a:extLst>
                <a:ext uri="{FF2B5EF4-FFF2-40B4-BE49-F238E27FC236}">
                  <a16:creationId xmlns:a16="http://schemas.microsoft.com/office/drawing/2014/main" id="{FEA5B006-6B57-4FCC-8567-3F57D246463B}"/>
                </a:ext>
              </a:extLst>
            </p:cNvPr>
            <p:cNvSpPr/>
            <p:nvPr/>
          </p:nvSpPr>
          <p:spPr>
            <a:xfrm>
              <a:off x="6627813" y="4933686"/>
              <a:ext cx="221456" cy="259820"/>
            </a:xfrm>
            <a:custGeom>
              <a:avLst/>
              <a:gdLst>
                <a:gd name="connsiteX0" fmla="*/ 2381 w 221456"/>
                <a:gd name="connsiteY0" fmla="*/ 169069 h 197644"/>
                <a:gd name="connsiteX1" fmla="*/ 47625 w 221456"/>
                <a:gd name="connsiteY1" fmla="*/ 197644 h 197644"/>
                <a:gd name="connsiteX2" fmla="*/ 216693 w 221456"/>
                <a:gd name="connsiteY2" fmla="*/ 123825 h 197644"/>
                <a:gd name="connsiteX3" fmla="*/ 221456 w 221456"/>
                <a:gd name="connsiteY3" fmla="*/ 73819 h 197644"/>
                <a:gd name="connsiteX4" fmla="*/ 147637 w 221456"/>
                <a:gd name="connsiteY4" fmla="*/ 16669 h 197644"/>
                <a:gd name="connsiteX5" fmla="*/ 111918 w 221456"/>
                <a:gd name="connsiteY5" fmla="*/ 0 h 197644"/>
                <a:gd name="connsiteX6" fmla="*/ 47625 w 221456"/>
                <a:gd name="connsiteY6" fmla="*/ 14288 h 197644"/>
                <a:gd name="connsiteX7" fmla="*/ 0 w 221456"/>
                <a:gd name="connsiteY7" fmla="*/ 35719 h 197644"/>
                <a:gd name="connsiteX8" fmla="*/ 2381 w 221456"/>
                <a:gd name="connsiteY8" fmla="*/ 169069 h 197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456" h="197644">
                  <a:moveTo>
                    <a:pt x="2381" y="169069"/>
                  </a:moveTo>
                  <a:lnTo>
                    <a:pt x="47625" y="197644"/>
                  </a:lnTo>
                  <a:lnTo>
                    <a:pt x="216693" y="123825"/>
                  </a:lnTo>
                  <a:lnTo>
                    <a:pt x="221456" y="73819"/>
                  </a:lnTo>
                  <a:lnTo>
                    <a:pt x="147637" y="16669"/>
                  </a:lnTo>
                  <a:lnTo>
                    <a:pt x="111918" y="0"/>
                  </a:lnTo>
                  <a:lnTo>
                    <a:pt x="47625" y="14288"/>
                  </a:lnTo>
                  <a:lnTo>
                    <a:pt x="0" y="35719"/>
                  </a:lnTo>
                  <a:cubicBezTo>
                    <a:pt x="794" y="80169"/>
                    <a:pt x="1587" y="124619"/>
                    <a:pt x="2381" y="169069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0" name="Yellow Car" descr="Image result for moving car clip art">
            <a:extLst>
              <a:ext uri="{FF2B5EF4-FFF2-40B4-BE49-F238E27FC236}">
                <a16:creationId xmlns:a16="http://schemas.microsoft.com/office/drawing/2014/main" id="{B1319D30-B320-43B7-9172-BB529B3617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30028" y="2540070"/>
            <a:ext cx="2538222" cy="1903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Cloud 1" descr="Image result for animated clouds png">
            <a:extLst>
              <a:ext uri="{FF2B5EF4-FFF2-40B4-BE49-F238E27FC236}">
                <a16:creationId xmlns:a16="http://schemas.microsoft.com/office/drawing/2014/main" id="{B02BAC62-C5C5-4CCF-94E7-08CA6E1B95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35830">
            <a:off x="16540976" y="405971"/>
            <a:ext cx="995034" cy="552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Cloud 2" descr="Image result for animated clouds png">
            <a:extLst>
              <a:ext uri="{FF2B5EF4-FFF2-40B4-BE49-F238E27FC236}">
                <a16:creationId xmlns:a16="http://schemas.microsoft.com/office/drawing/2014/main" id="{6D1A6777-8312-4535-AE63-BAD3088C55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36846" y="236738"/>
            <a:ext cx="1796008" cy="1021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9148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7000"/>
    </mc:Choice>
    <mc:Fallback xmlns="">
      <p:transition advClick="0" advTm="7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180000">
                                      <p:cBhvr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42" presetClass="path" presetSubtype="0" repeatCount="300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8.33333E-7 3.33333E-6 L -8.33333E-7 0.01273 " pathEditMode="relative" rAng="0" ptsTypes="AA">
                                      <p:cBhvr>
                                        <p:cTn id="22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25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8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8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8" presetClass="emp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-21600000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8" presetClass="emp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-21600000"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8" presetClass="emph" presetSubtype="0" repeatCount="indefinite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animRot by="21600000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" presetID="8" presetClass="emph" presetSubtype="0" repeatCount="indefinite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animRot by="21600000">
                                      <p:cBhvr>
                                        <p:cTn id="34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8" presetClass="emph" presetSubtype="0" repeatCount="2000" autoRev="1" fill="hold" nodeType="withEffect">
                                  <p:stCondLst>
                                    <p:cond delay="3150"/>
                                  </p:stCondLst>
                                  <p:childTnLst>
                                    <p:animRot by="-180000">
                                      <p:cBhvr>
                                        <p:cTn id="36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63" presetClass="path" presetSubtype="0" accel="50000" decel="5000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2.08333E-6 -2.22222E-6 L 0.83112 -2.22222E-6 " pathEditMode="relative" rAng="0" ptsTypes="AA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549" y="0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63" presetClass="path" presetSubtype="0" accel="50000" decel="5000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5.55112E-17 -7.40741E-7 L 0.83047 -7.40741E-7 " pathEditMode="relative" rAng="0" ptsTypes="AA">
                                      <p:cBhvr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523" y="0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63" presetClass="path" presetSubtype="0" accel="50000" decel="5000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8.33333E-7 3.33333E-6 L 0.83333 3.33333E-6 " pathEditMode="relative" rAng="0" ptsTypes="AA">
                                      <p:cBhvr>
                                        <p:cTn id="4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667" y="0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35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2.59259E-6 L -2.4651 -2.59259E-6 " pathEditMode="relative" rAng="0" ptsTypes="AA">
                                      <p:cBhvr>
                                        <p:cTn id="44" dur="7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255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35" presetClass="path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1.11111E-6 L -2.46511 1.11111E-6 " pathEditMode="relative" rAng="0" ptsTypes="AA">
                                      <p:cBhvr>
                                        <p:cTn id="46" dur="6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255" y="0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35" presetClass="path" presetSubtype="0" decel="100000" fill="hold" nodeType="withEffect">
                                  <p:stCondLst>
                                    <p:cond delay="4200"/>
                                  </p:stCondLst>
                                  <p:childTnLst>
                                    <p:animMotion origin="layout" path="M 1.04167E-6 -1.48148E-6 L -2.46511 -1.48148E-6 " pathEditMode="relative" rAng="0" ptsTypes="AA">
                                      <p:cBhvr>
                                        <p:cTn id="48" dur="4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255" y="0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35" presetClass="path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1.25E-6 1.11111E-6 L -2.46511 1.11111E-6 " pathEditMode="relative" rAng="0" ptsTypes="AA">
                                      <p:cBhvr>
                                        <p:cTn id="50" dur="6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255" y="0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35" presetClass="path" presetSubtype="0" decel="10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1.875E-6 3.7037E-6 L -2.46511 3.7037E-6 " pathEditMode="relative" rAng="0" ptsTypes="AA">
                                      <p:cBhvr>
                                        <p:cTn id="52" dur="6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255" y="0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35" presetClass="path" presetSubtype="0" decel="100000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animMotion origin="layout" path="M 4.16667E-6 2.22222E-6 L -1.34766 2.22222E-6 " pathEditMode="relative" rAng="0" ptsTypes="AA">
                                      <p:cBhvr>
                                        <p:cTn id="54" dur="3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383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5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7" presetID="35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-2.96296E-6 L -2.46511 -2.96296E-6 " pathEditMode="relative" rAng="0" ptsTypes="AA">
                                      <p:cBhvr>
                                        <p:cTn id="58" dur="7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255" y="0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35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2.96296E-6 L -2.46511 2.96296E-6 " pathEditMode="relative" rAng="0" ptsTypes="AA">
                                      <p:cBhvr>
                                        <p:cTn id="60" dur="7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255" y="0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35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2.22222E-6 L -2.4651 2.22222E-6 " pathEditMode="relative" rAng="0" ptsTypes="AA">
                                      <p:cBhvr>
                                        <p:cTn id="62" dur="7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255" y="0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35" presetClass="path" presetSubtype="0" decel="100000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animMotion origin="layout" path="M -1.04167E-6 -2.96296E-6 L -1.34766 -2.96296E-6 " pathEditMode="relative" rAng="0" ptsTypes="AA">
                                      <p:cBhvr>
                                        <p:cTn id="64" dur="3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38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6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0</Words>
  <Application>Microsoft Office PowerPoint</Application>
  <PresentationFormat>Widescreen</PresentationFormat>
  <Paragraphs>0</Paragraphs>
  <Slides>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Rajiv Kohli</dc:creator>
  <cp:lastModifiedBy>Rajiv Kohli</cp:lastModifiedBy>
  <cp:revision>31</cp:revision>
  <dcterms:created xsi:type="dcterms:W3CDTF">2016-10-20T02:45:51Z</dcterms:created>
  <dcterms:modified xsi:type="dcterms:W3CDTF">2021-02-24T16:39:48Z</dcterms:modified>
</cp:coreProperties>
</file>