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custShowLst>
    <p:custShow name="Slide 2" id="0">
      <p:sldLst>
        <p:sld r:id="rId3"/>
      </p:sldLst>
    </p:custShow>
    <p:custShow name="Slide 1" id="1">
      <p:sldLst>
        <p:sld r:id="rId2"/>
      </p:sldLst>
    </p:custShow>
    <p:custShow name="Slide 3" id="2">
      <p:sldLst>
        <p:sld r:id="rId4"/>
      </p:sldLst>
    </p:custShow>
    <p:custShow name="Slide 4" id="3">
      <p:sldLst>
        <p:sld r:id="rId5"/>
      </p:sldLst>
    </p:custShow>
    <p:custShow name="Slide 5" id="4">
      <p:sldLst>
        <p:sld r:id="rId6"/>
      </p:sldLst>
    </p:custShow>
    <p:custShow name="Slide 6" id="5">
      <p:sldLst>
        <p:sld r:id="rId7"/>
      </p:sldLst>
    </p:custShow>
    <p:custShow name="Slide 7" id="6">
      <p:sldLst>
        <p:sld r:id="rId8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74" autoAdjust="0"/>
    <p:restoredTop sz="95407" autoAdjust="0"/>
  </p:normalViewPr>
  <p:slideViewPr>
    <p:cSldViewPr snapToGrid="0" showGuides="1">
      <p:cViewPr>
        <p:scale>
          <a:sx n="45" d="100"/>
          <a:sy n="45" d="100"/>
        </p:scale>
        <p:origin x="2165" y="94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325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15213D-E897-4BA6-A88F-21F463E5F3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6A2EDB-ABA5-492A-8720-A571E84776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7CF5C-5D95-4DDF-AEB9-44DF82B85CE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B42192-28DF-4B9E-9387-693F1570A9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7E5E-3D21-4618-8737-89ED2C106F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85739-871F-4C3A-B7EC-E3A7B38DC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8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B2ED0-B560-4EA5-8556-D8A0D9E5A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186DCB-FA84-41FB-A176-5B8389626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53C5E-CF22-4EBA-9B93-30AE5AA1C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7D701-F467-460B-AB59-1F27BF02B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2CB15-2A8C-4F50-BECE-A4E87F24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74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1B41F-9361-43E4-90B0-9A4328551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5DE4C-6FFA-463A-B293-5BD849D14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B7C07-51B6-4C46-BB3A-4F5752D3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C4002-1F36-4456-8926-9F9BF4A61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A19D3-7667-487E-B6FB-CEBD7552C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2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15C1F-0B50-4830-81C7-DA7268B54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2D488-553F-43E0-A1B6-3569350FE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FEDBF-41DA-4FD3-BBED-4324EAF62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47DCB-E37B-434E-8A3B-59CBD75BE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C9216-52DA-4ED8-AF17-C8F908888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53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C698-3BF7-4192-80D4-ECF63871C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DD618-1D79-4EF8-9753-22569385B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78975-600E-41A8-A906-72F357315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0D71B6-F8DF-4B18-A923-A2ABD931E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185C5-684B-4560-9E80-EB46E5A2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45661-ADDA-451F-816A-E3DF155A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0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37CE0-3E4E-487C-BC13-6682D911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0CFEC-936B-42E2-B9DB-2B9248D89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A914D1-091D-4ED5-8E07-89095F787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16DEC8-560A-4813-86FC-250A3F7D6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E110E5-DD44-4A83-9622-E597A38222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A1E3D3-7349-4835-944D-B873B431E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D0D176-2D69-4950-9612-8324B3ABD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58519-A22C-49BE-99B6-84DD80978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20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BCE8-85CD-4FE6-A82F-9B9AC9D6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C88C7-A3A2-4845-93A5-DDE0772BF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9DA112-2B81-4ABC-B7CE-5247F74A9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B5A606-C717-4C9E-8CEA-3ECC25AB1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9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B3070F-2E8D-4540-B6EB-EBFE8779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8C3C4-9AFC-4186-8D26-F287235D3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6CF25-4D30-49F8-A1C2-A5FC27FD3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7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0F90A-CDC2-4FD9-A35C-A3088A4BC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EFFCE-96A5-4C1A-9429-4F6C4ED18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EB895-A0D8-40DC-B0B4-052A908CB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636E3F-B8AF-4FAE-AB55-A1D3EF100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B9C5C-BCB7-4329-86FE-0EEADA7B5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C3754-E911-4251-A709-32A395A29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3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4EDC-B532-40E4-9B04-E1905069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2E2E31-1EEE-4785-8770-5C9451E8C8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677C9-E2E2-4552-9103-9C3CE21B4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889B9-F67D-4DF0-887D-CAB37441F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E6D38-6BA0-4343-AA69-CA9025CA3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2DD32-AFC3-4AA5-897C-9B94341D3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82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D8F58-BE9F-411A-A45D-EA5CE2FF4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5AB699-96FF-4528-822B-2C21E7203B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27A54-EE1C-4990-B7C5-97185A65D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449CE-9BF1-4E08-AFE7-5F902C12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902FF-0A75-44B1-AE75-EE28B4A53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4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A76289-5830-4692-A0CC-3FD1816CC0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9EEFE0-BE40-4EEB-8D7C-590023C9B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F16EB-4AEB-493C-823E-DCFB2F824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DE7C8-5C6B-42DD-B514-00B93CEC5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12027-4E0B-4E73-B1DE-31C422AB6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15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801CC5-C563-4EAB-A345-671456189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4341-5EA6-4844-9D38-C55BF3614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D021F-CE87-472C-9EC9-E966035F76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BBFAB-D275-4297-A169-FF47C13ECA1D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2DB28-1FE6-41CB-AAB7-575CBE19AA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123123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6E359-4256-4911-B56B-605E57E62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9298A-13C1-4DAB-AEB3-2D678A98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55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jpg"/><Relationship Id="rId7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4.jpg"/><Relationship Id="rId7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5.jpg"/><Relationship Id="rId7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6.jpg"/><Relationship Id="rId7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jpg"/><Relationship Id="rId9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7.jpg"/><Relationship Id="rId7" Type="http://schemas.openxmlformats.org/officeDocument/2006/relationships/image" Target="../media/image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2BCDDC5-E472-414B-B8F1-AD111A69D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9153" y="0"/>
            <a:ext cx="457369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74E7D0-7EB5-4D69-89C5-C577A9EC4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353" y="5035538"/>
            <a:ext cx="1097686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hlinkClick r:id="" action="ppaction://customshow?id=0"/>
            <a:extLst>
              <a:ext uri="{FF2B5EF4-FFF2-40B4-BE49-F238E27FC236}">
                <a16:creationId xmlns:a16="http://schemas.microsoft.com/office/drawing/2014/main" id="{DE12230B-C119-4F84-87F1-D9A543724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7019" y="5035538"/>
            <a:ext cx="1063790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4D349ACA-A989-4A21-9D74-B7B0A8F03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473" y="5035538"/>
            <a:ext cx="1097553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7AC409D2-0F9C-41F4-B100-2DB9EA6A2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366" y="5086973"/>
            <a:ext cx="1234440" cy="1543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223A7357-2626-4785-B9C3-FB3FD3D163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2525" y="5035537"/>
            <a:ext cx="1102324" cy="1645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hlinkClick r:id="" action="ppaction://customshow?id=5&amp;return=true"/>
            <a:extLst>
              <a:ext uri="{FF2B5EF4-FFF2-40B4-BE49-F238E27FC236}">
                <a16:creationId xmlns:a16="http://schemas.microsoft.com/office/drawing/2014/main" id="{28E7A116-D8C0-464A-9F41-C1F2A12C8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9334" y="5086785"/>
            <a:ext cx="1234440" cy="1543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hlinkClick r:id="" action="ppaction://customshow?id=6&amp;return=true"/>
            <a:extLst>
              <a:ext uri="{FF2B5EF4-FFF2-40B4-BE49-F238E27FC236}">
                <a16:creationId xmlns:a16="http://schemas.microsoft.com/office/drawing/2014/main" id="{8771DB37-AFDF-48EE-9FAF-910A9D7E7F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2200" y="5052254"/>
            <a:ext cx="925830" cy="1612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7018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62553F-4C26-4836-8F7B-C0B41B2A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9153" y="0"/>
            <a:ext cx="457369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BCDDC5-E472-414B-B8F1-AD111A69D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00750" y="0"/>
            <a:ext cx="443245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1B74E7D0-7EB5-4D69-89C5-C577A9EC4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353" y="5035538"/>
            <a:ext cx="1097686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12230B-C119-4F84-87F1-D9A543724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7019" y="5035538"/>
            <a:ext cx="1063790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4D349ACA-A989-4A21-9D74-B7B0A8F03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473" y="5035538"/>
            <a:ext cx="1097553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7AC409D2-0F9C-41F4-B100-2DB9EA6A2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366" y="5086973"/>
            <a:ext cx="1234440" cy="1543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223A7357-2626-4785-B9C3-FB3FD3D163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2525" y="5035537"/>
            <a:ext cx="1102324" cy="1645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hlinkClick r:id="" action="ppaction://customshow?id=5&amp;return=true"/>
            <a:extLst>
              <a:ext uri="{FF2B5EF4-FFF2-40B4-BE49-F238E27FC236}">
                <a16:creationId xmlns:a16="http://schemas.microsoft.com/office/drawing/2014/main" id="{28E7A116-D8C0-464A-9F41-C1F2A12C8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9334" y="5086785"/>
            <a:ext cx="1234440" cy="1543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hlinkClick r:id="" action="ppaction://customshow?id=6&amp;return=true"/>
            <a:extLst>
              <a:ext uri="{FF2B5EF4-FFF2-40B4-BE49-F238E27FC236}">
                <a16:creationId xmlns:a16="http://schemas.microsoft.com/office/drawing/2014/main" id="{8771DB37-AFDF-48EE-9FAF-910A9D7E7F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2200" y="5052254"/>
            <a:ext cx="925830" cy="1612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749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35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 p14:bounceEnd="50000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62553F-4C26-4836-8F7B-C0B41B2A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9770" y="0"/>
            <a:ext cx="443245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BCDDC5-E472-414B-B8F1-AD111A69D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30410" y="0"/>
            <a:ext cx="457314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1B74E7D0-7EB5-4D69-89C5-C577A9EC4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353" y="5035538"/>
            <a:ext cx="1097686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DE12230B-C119-4F84-87F1-D9A543724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7019" y="5035538"/>
            <a:ext cx="1063790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349ACA-A989-4A21-9D74-B7B0A8F03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473" y="5035538"/>
            <a:ext cx="1097553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7AC409D2-0F9C-41F4-B100-2DB9EA6A2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366" y="5086973"/>
            <a:ext cx="1234440" cy="1543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223A7357-2626-4785-B9C3-FB3FD3D163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2525" y="5035537"/>
            <a:ext cx="1102324" cy="1645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hlinkClick r:id="" action="ppaction://customshow?id=5&amp;return=true"/>
            <a:extLst>
              <a:ext uri="{FF2B5EF4-FFF2-40B4-BE49-F238E27FC236}">
                <a16:creationId xmlns:a16="http://schemas.microsoft.com/office/drawing/2014/main" id="{28E7A116-D8C0-464A-9F41-C1F2A12C8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9334" y="5086785"/>
            <a:ext cx="1234440" cy="1543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hlinkClick r:id="" action="ppaction://customshow?id=6&amp;return=true"/>
            <a:extLst>
              <a:ext uri="{FF2B5EF4-FFF2-40B4-BE49-F238E27FC236}">
                <a16:creationId xmlns:a16="http://schemas.microsoft.com/office/drawing/2014/main" id="{8771DB37-AFDF-48EE-9FAF-910A9D7E7F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2200" y="5052254"/>
            <a:ext cx="925830" cy="1612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5069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 p14:bounceEnd="50000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62553F-4C26-4836-8F7B-C0B41B2A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9430" y="0"/>
            <a:ext cx="457314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BCDDC5-E472-414B-B8F1-AD111A69D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45230" y="214312"/>
            <a:ext cx="5143500" cy="6429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1B74E7D0-7EB5-4D69-89C5-C577A9EC4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353" y="5035538"/>
            <a:ext cx="1097686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DE12230B-C119-4F84-87F1-D9A5437242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7019" y="5035538"/>
            <a:ext cx="1063790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4D349ACA-A989-4A21-9D74-B7B0A8F03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473" y="5035538"/>
            <a:ext cx="1097553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C409D2-0F9C-41F4-B100-2DB9EA6A2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366" y="5086973"/>
            <a:ext cx="1234440" cy="1543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223A7357-2626-4785-B9C3-FB3FD3D163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2525" y="5035537"/>
            <a:ext cx="1102324" cy="1645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hlinkClick r:id="" action="ppaction://customshow?id=5&amp;return=true"/>
            <a:extLst>
              <a:ext uri="{FF2B5EF4-FFF2-40B4-BE49-F238E27FC236}">
                <a16:creationId xmlns:a16="http://schemas.microsoft.com/office/drawing/2014/main" id="{28E7A116-D8C0-464A-9F41-C1F2A12C8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9334" y="5086785"/>
            <a:ext cx="1234440" cy="1543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hlinkClick r:id="" action="ppaction://customshow?id=6&amp;return=true"/>
            <a:extLst>
              <a:ext uri="{FF2B5EF4-FFF2-40B4-BE49-F238E27FC236}">
                <a16:creationId xmlns:a16="http://schemas.microsoft.com/office/drawing/2014/main" id="{8771DB37-AFDF-48EE-9FAF-910A9D7E7F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2200" y="5052254"/>
            <a:ext cx="925830" cy="1612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476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 p14:bounceEnd="50000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62553F-4C26-4836-8F7B-C0B41B2A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4250" y="214312"/>
            <a:ext cx="5143500" cy="6429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BCDDC5-E472-414B-B8F1-AD111A69D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20472" y="0"/>
            <a:ext cx="459301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1B74E7D0-7EB5-4D69-89C5-C577A9EC4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353" y="5035538"/>
            <a:ext cx="1097686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DE12230B-C119-4F84-87F1-D9A5437242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7019" y="5035538"/>
            <a:ext cx="1063790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4D349ACA-A989-4A21-9D74-B7B0A8F03A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473" y="5035538"/>
            <a:ext cx="1097553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7AC409D2-0F9C-41F4-B100-2DB9EA6A2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366" y="5086973"/>
            <a:ext cx="1234440" cy="1543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3A7357-2626-4785-B9C3-FB3FD3D16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2525" y="5035537"/>
            <a:ext cx="1102324" cy="1645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hlinkClick r:id="" action="ppaction://customshow?id=5&amp;return=true"/>
            <a:extLst>
              <a:ext uri="{FF2B5EF4-FFF2-40B4-BE49-F238E27FC236}">
                <a16:creationId xmlns:a16="http://schemas.microsoft.com/office/drawing/2014/main" id="{28E7A116-D8C0-464A-9F41-C1F2A12C8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9334" y="5086785"/>
            <a:ext cx="1234440" cy="1543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hlinkClick r:id="" action="ppaction://customshow?id=6&amp;return=true"/>
            <a:extLst>
              <a:ext uri="{FF2B5EF4-FFF2-40B4-BE49-F238E27FC236}">
                <a16:creationId xmlns:a16="http://schemas.microsoft.com/office/drawing/2014/main" id="{8771DB37-AFDF-48EE-9FAF-910A9D7E7F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2200" y="5052254"/>
            <a:ext cx="925830" cy="1612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875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 p14:bounceEnd="50000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62553F-4C26-4836-8F7B-C0B41B2A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9492" y="0"/>
            <a:ext cx="459301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BCDDC5-E472-414B-B8F1-AD111A69D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45230" y="213527"/>
            <a:ext cx="5143500" cy="6430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1B74E7D0-7EB5-4D69-89C5-C577A9EC4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353" y="5035538"/>
            <a:ext cx="1097686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DE12230B-C119-4F84-87F1-D9A5437242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7019" y="5035538"/>
            <a:ext cx="1063790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4D349ACA-A989-4A21-9D74-B7B0A8F03A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473" y="5035538"/>
            <a:ext cx="1097553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7AC409D2-0F9C-41F4-B100-2DB9EA6A21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366" y="5086973"/>
            <a:ext cx="1234440" cy="1543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223A7357-2626-4785-B9C3-FB3FD3D16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2525" y="5035537"/>
            <a:ext cx="1102324" cy="1645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hlinkClick r:id="rId8" action="ppaction://hlinksldjump"/>
            <a:extLst>
              <a:ext uri="{FF2B5EF4-FFF2-40B4-BE49-F238E27FC236}">
                <a16:creationId xmlns:a16="http://schemas.microsoft.com/office/drawing/2014/main" id="{28E7A116-D8C0-464A-9F41-C1F2A12C8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9334" y="5086785"/>
            <a:ext cx="1234440" cy="1543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hlinkClick r:id="" action="ppaction://customshow?id=6&amp;return=true"/>
            <a:extLst>
              <a:ext uri="{FF2B5EF4-FFF2-40B4-BE49-F238E27FC236}">
                <a16:creationId xmlns:a16="http://schemas.microsoft.com/office/drawing/2014/main" id="{8771DB37-AFDF-48EE-9FAF-910A9D7E7F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2200" y="5052254"/>
            <a:ext cx="925830" cy="1612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4625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 p14:bounceEnd="50000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62553F-4C26-4836-8F7B-C0B41B2A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4250" y="213527"/>
            <a:ext cx="5143500" cy="6430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BCDDC5-E472-414B-B8F1-AD111A69D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88167" y="69652"/>
            <a:ext cx="3857625" cy="6718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1B74E7D0-7EB5-4D69-89C5-C577A9EC4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353" y="5035538"/>
            <a:ext cx="1097686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DE12230B-C119-4F84-87F1-D9A5437242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7019" y="5035538"/>
            <a:ext cx="1063790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4D349ACA-A989-4A21-9D74-B7B0A8F03A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473" y="5035538"/>
            <a:ext cx="1097553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7AC409D2-0F9C-41F4-B100-2DB9EA6A21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366" y="5086973"/>
            <a:ext cx="1234440" cy="1543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223A7357-2626-4785-B9C3-FB3FD3D163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2525" y="5035537"/>
            <a:ext cx="1102324" cy="1645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hlinkClick r:id="" action="ppaction://customshow?id=5&amp;return=true" highlightClick="1"/>
            <a:extLst>
              <a:ext uri="{FF2B5EF4-FFF2-40B4-BE49-F238E27FC236}">
                <a16:creationId xmlns:a16="http://schemas.microsoft.com/office/drawing/2014/main" id="{28E7A116-D8C0-464A-9F41-C1F2A12C8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9334" y="5086785"/>
            <a:ext cx="1234440" cy="1543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71DB37-AFDF-48EE-9FAF-910A9D7E7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2200" y="5052254"/>
            <a:ext cx="925830" cy="1612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8773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 p14:bounceEnd="50000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74674 0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3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0 L -0.76445 0 " pathEditMode="relative" rAng="0" ptsTypes="AA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  <vt:variant>
        <vt:lpstr>Custom Shows</vt:lpstr>
      </vt:variant>
      <vt:variant>
        <vt:i4>7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Slide 2</vt:lpstr>
      <vt:lpstr>Slide 1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19</cp:revision>
  <dcterms:created xsi:type="dcterms:W3CDTF">2018-07-18T10:57:48Z</dcterms:created>
  <dcterms:modified xsi:type="dcterms:W3CDTF">2021-03-19T12:42:11Z</dcterms:modified>
</cp:coreProperties>
</file>