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09D6A"/>
    <a:srgbClr val="161E2A"/>
    <a:srgbClr val="141E28"/>
    <a:srgbClr val="2A394B"/>
    <a:srgbClr val="283749"/>
    <a:srgbClr val="E5E7E9"/>
    <a:srgbClr val="919D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35" autoAdjust="0"/>
    <p:restoredTop sz="94660"/>
  </p:normalViewPr>
  <p:slideViewPr>
    <p:cSldViewPr snapToGrid="0">
      <p:cViewPr varScale="1">
        <p:scale>
          <a:sx n="90" d="100"/>
          <a:sy n="90" d="100"/>
        </p:scale>
        <p:origin x="834" y="7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35631-05DF-C492-2C25-A76ECD489B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02E1E-17C8-100F-59CE-09F0B9F03E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B6EF7-4233-BFA8-A8CD-52EC82564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0501-6065-495A-BF8D-29F646C01F43}" type="datetimeFigureOut">
              <a:rPr lang="en-IN" smtClean="0"/>
              <a:t>26-08-2022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1B186-2A8E-9C23-E3C8-844463BA3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F7D055-998C-3A60-FE49-3B437A622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F3268-32C4-4F69-ACAB-DAC0C80869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428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328D6-ACFC-8029-C812-22D77537F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3ED65-A69F-E676-168D-4D61862ADF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AA199B-03E7-0B50-19A9-274236E2C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0501-6065-495A-BF8D-29F646C01F43}" type="datetimeFigureOut">
              <a:rPr lang="en-IN" smtClean="0"/>
              <a:t>26-08-2022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5326B9-72FA-99E1-BBCD-A48CE414C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0498A-D983-6FE2-6BFE-605B7A71D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F3268-32C4-4F69-ACAB-DAC0C80869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9080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915AA-2B20-CCA2-FA6F-785C26617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E4C938-09D0-9B96-DA7B-B93121142F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D24E1B-0B03-A2ED-D8B3-A82F5473D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0501-6065-495A-BF8D-29F646C01F43}" type="datetimeFigureOut">
              <a:rPr lang="en-IN" smtClean="0"/>
              <a:t>26-08-2022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C9E10-4FA1-0C82-9C6C-0EA4B7277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5AB3E-97CC-BC26-DF6A-D4D6EBDA8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F3268-32C4-4F69-ACAB-DAC0C80869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3618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C27F2-F6BF-773D-3680-21D7112ED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783DDB-9D90-6238-FA11-9600A1B533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D162D5-E33F-DDC6-0516-A6D2041E19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BBFFE9-83B1-C32F-AA86-76EF7C9F1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0501-6065-495A-BF8D-29F646C01F43}" type="datetimeFigureOut">
              <a:rPr lang="en-IN" smtClean="0"/>
              <a:t>26-08-2022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56DC5E-2492-5F90-B6C6-F6EA073CE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CF3972-327D-9273-1045-72864D6E3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F3268-32C4-4F69-ACAB-DAC0C80869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5488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54D5A-1147-12EC-33B8-B0040B787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74D72A-E385-8021-B16A-8CBD467857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C746B7-719E-C2DB-CE59-953D6B9B43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169AE8-3F28-EEEC-8BF0-1B2B5BF9C9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2E8B80-5DD1-C1A8-A710-97D5AD1595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D2CEAF-5D7D-71E9-0E00-4E14ADF66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0501-6065-495A-BF8D-29F646C01F43}" type="datetimeFigureOut">
              <a:rPr lang="en-IN" smtClean="0"/>
              <a:t>26-08-2022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0F4042-8C9E-01F5-3D8F-3CF9FE72F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FA1EED-F7EE-FB67-270B-4562904F0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F3268-32C4-4F69-ACAB-DAC0C80869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5715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24F1C-8524-DEA4-08CD-CDC4D7C08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AD670F-3DE1-1EA1-5783-483841F71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0501-6065-495A-BF8D-29F646C01F43}" type="datetimeFigureOut">
              <a:rPr lang="en-IN" smtClean="0"/>
              <a:t>26-08-2022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8CB2C9-DD9B-CE9D-7719-5EE4FAAAB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DC0E1A-731F-CD7C-C36C-CF9F10C07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F3268-32C4-4F69-ACAB-DAC0C80869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3577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0CB643-0E94-15AC-BBE8-3234F81FC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0501-6065-495A-BF8D-29F646C01F43}" type="datetimeFigureOut">
              <a:rPr lang="en-IN" smtClean="0"/>
              <a:t>26-08-2022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9B0037-C3F6-03EB-9C27-212911315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46D686-C29F-3B2F-6B70-BB7799C15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F3268-32C4-4F69-ACAB-DAC0C80869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0591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D9CAA-609F-0254-B9F1-63E1A79D6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6AC0D-94FB-AE81-2C54-D571D3CBF7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221BFC-E233-C54E-7485-7D3FEB2C48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BD4E8C-85AA-9D5B-3652-81027E7F1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0501-6065-495A-BF8D-29F646C01F43}" type="datetimeFigureOut">
              <a:rPr lang="en-IN" smtClean="0"/>
              <a:t>26-08-2022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56D862-9D63-EE6B-90F5-BA60395D8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2C9FB8-370E-22AB-A7FB-EF8CB777B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F3268-32C4-4F69-ACAB-DAC0C80869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5642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F755E-C720-9327-A36D-169433C26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1F3140-2A63-B256-794F-DEAE43274D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332E87-3CCB-C9AA-D7BD-C62F66C861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499C8-E5B9-3F93-7A7C-E8054CD38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0501-6065-495A-BF8D-29F646C01F43}" type="datetimeFigureOut">
              <a:rPr lang="en-IN" smtClean="0"/>
              <a:t>26-08-2022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8BF9BE-032B-0E66-BEAF-B9520B262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589136-25AF-829D-18C2-B0592A143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F3268-32C4-4F69-ACAB-DAC0C80869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9602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1D435-C42D-E97E-F45D-BA2BAC34C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0961B4-18B0-1EE4-705B-5ADFD2EE6A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AD2A8C-F006-6298-FD99-BDF673F82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0501-6065-495A-BF8D-29F646C01F43}" type="datetimeFigureOut">
              <a:rPr lang="en-IN" smtClean="0"/>
              <a:t>26-08-2022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B5A08-9EB9-7456-03B6-3AEAC2333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ED5F8E-9F13-42DA-B47C-58DA5C296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F3268-32C4-4F69-ACAB-DAC0C80869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9871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EEF3B9-2E41-4842-AD51-2767388A85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46AAA5-A4E1-FC54-8C69-0231DBB1E1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554F03-BD26-F2CD-91D2-8AEA4EE7C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0501-6065-495A-BF8D-29F646C01F43}" type="datetimeFigureOut">
              <a:rPr lang="en-IN" smtClean="0"/>
              <a:t>26-08-2022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D4682-8C58-DD38-DFF9-9E5460F4C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AB14E9-2506-8E46-1908-06D892D86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F3268-32C4-4F69-ACAB-DAC0C80869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5098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7B1251-6E18-8B07-60B3-38A1A9621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7CE5CB-E10C-02F0-2A0C-BEA13C24F4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CBE1E2-E685-AD3A-344B-DD1780F9F1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20501-6065-495A-BF8D-29F646C01F43}" type="datetimeFigureOut">
              <a:rPr lang="en-IN" smtClean="0"/>
              <a:t>26-08-2022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A604E9-5D6C-ADBB-F5E6-914A152374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1DCB2-5CA8-9A46-9143-087F0535B6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F3268-32C4-4F69-ACAB-DAC0C80869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4390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9D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0C64853-A845-0C74-AD7B-1D6D75C29373}"/>
              </a:ext>
            </a:extLst>
          </p:cNvPr>
          <p:cNvSpPr/>
          <p:nvPr/>
        </p:nvSpPr>
        <p:spPr>
          <a:xfrm>
            <a:off x="7957258" y="2737289"/>
            <a:ext cx="567616" cy="194022"/>
          </a:xfrm>
          <a:custGeom>
            <a:avLst/>
            <a:gdLst>
              <a:gd name="connsiteX0" fmla="*/ 0 w 563880"/>
              <a:gd name="connsiteY0" fmla="*/ 182880 h 320040"/>
              <a:gd name="connsiteX1" fmla="*/ 457200 w 563880"/>
              <a:gd name="connsiteY1" fmla="*/ 0 h 320040"/>
              <a:gd name="connsiteX2" fmla="*/ 563880 w 563880"/>
              <a:gd name="connsiteY2" fmla="*/ 121920 h 320040"/>
              <a:gd name="connsiteX3" fmla="*/ 563880 w 563880"/>
              <a:gd name="connsiteY3" fmla="*/ 320040 h 320040"/>
              <a:gd name="connsiteX4" fmla="*/ 0 w 563880"/>
              <a:gd name="connsiteY4" fmla="*/ 182880 h 320040"/>
              <a:gd name="connsiteX0" fmla="*/ 0 w 567706"/>
              <a:gd name="connsiteY0" fmla="*/ 182880 h 320040"/>
              <a:gd name="connsiteX1" fmla="*/ 457200 w 567706"/>
              <a:gd name="connsiteY1" fmla="*/ 0 h 320040"/>
              <a:gd name="connsiteX2" fmla="*/ 563880 w 567706"/>
              <a:gd name="connsiteY2" fmla="*/ 121920 h 320040"/>
              <a:gd name="connsiteX3" fmla="*/ 563880 w 567706"/>
              <a:gd name="connsiteY3" fmla="*/ 320040 h 320040"/>
              <a:gd name="connsiteX4" fmla="*/ 0 w 567706"/>
              <a:gd name="connsiteY4" fmla="*/ 182880 h 320040"/>
              <a:gd name="connsiteX0" fmla="*/ 0 w 568036"/>
              <a:gd name="connsiteY0" fmla="*/ 185586 h 322746"/>
              <a:gd name="connsiteX1" fmla="*/ 457200 w 568036"/>
              <a:gd name="connsiteY1" fmla="*/ 2706 h 322746"/>
              <a:gd name="connsiteX2" fmla="*/ 563880 w 568036"/>
              <a:gd name="connsiteY2" fmla="*/ 124626 h 322746"/>
              <a:gd name="connsiteX3" fmla="*/ 563880 w 568036"/>
              <a:gd name="connsiteY3" fmla="*/ 322746 h 322746"/>
              <a:gd name="connsiteX4" fmla="*/ 0 w 568036"/>
              <a:gd name="connsiteY4" fmla="*/ 185586 h 322746"/>
              <a:gd name="connsiteX0" fmla="*/ 0 w 567616"/>
              <a:gd name="connsiteY0" fmla="*/ 187831 h 324991"/>
              <a:gd name="connsiteX1" fmla="*/ 445294 w 567616"/>
              <a:gd name="connsiteY1" fmla="*/ 2570 h 324991"/>
              <a:gd name="connsiteX2" fmla="*/ 563880 w 567616"/>
              <a:gd name="connsiteY2" fmla="*/ 126871 h 324991"/>
              <a:gd name="connsiteX3" fmla="*/ 563880 w 567616"/>
              <a:gd name="connsiteY3" fmla="*/ 324991 h 324991"/>
              <a:gd name="connsiteX4" fmla="*/ 0 w 567616"/>
              <a:gd name="connsiteY4" fmla="*/ 187831 h 324991"/>
              <a:gd name="connsiteX0" fmla="*/ 0 w 567616"/>
              <a:gd name="connsiteY0" fmla="*/ 187831 h 194022"/>
              <a:gd name="connsiteX1" fmla="*/ 445294 w 567616"/>
              <a:gd name="connsiteY1" fmla="*/ 2570 h 194022"/>
              <a:gd name="connsiteX2" fmla="*/ 563880 w 567616"/>
              <a:gd name="connsiteY2" fmla="*/ 126871 h 194022"/>
              <a:gd name="connsiteX3" fmla="*/ 563880 w 567616"/>
              <a:gd name="connsiteY3" fmla="*/ 194022 h 194022"/>
              <a:gd name="connsiteX4" fmla="*/ 0 w 567616"/>
              <a:gd name="connsiteY4" fmla="*/ 187831 h 194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7616" h="194022">
                <a:moveTo>
                  <a:pt x="0" y="187831"/>
                </a:moveTo>
                <a:lnTo>
                  <a:pt x="445294" y="2570"/>
                </a:lnTo>
                <a:cubicBezTo>
                  <a:pt x="490379" y="-9178"/>
                  <a:pt x="587851" y="17175"/>
                  <a:pt x="563880" y="126871"/>
                </a:cubicBezTo>
                <a:lnTo>
                  <a:pt x="563880" y="194022"/>
                </a:lnTo>
                <a:lnTo>
                  <a:pt x="0" y="187831"/>
                </a:lnTo>
                <a:close/>
              </a:path>
            </a:pathLst>
          </a:custGeom>
          <a:solidFill>
            <a:srgbClr val="141E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2CA3749-983B-1C19-62F2-45B9856A9080}"/>
              </a:ext>
            </a:extLst>
          </p:cNvPr>
          <p:cNvSpPr/>
          <p:nvPr/>
        </p:nvSpPr>
        <p:spPr>
          <a:xfrm>
            <a:off x="4638674" y="2543175"/>
            <a:ext cx="3886199" cy="1400175"/>
          </a:xfrm>
          <a:custGeom>
            <a:avLst/>
            <a:gdLst>
              <a:gd name="connsiteX0" fmla="*/ 0 w 3829050"/>
              <a:gd name="connsiteY0" fmla="*/ 1085850 h 1400175"/>
              <a:gd name="connsiteX1" fmla="*/ 0 w 3829050"/>
              <a:gd name="connsiteY1" fmla="*/ 1400175 h 1400175"/>
              <a:gd name="connsiteX2" fmla="*/ 3829050 w 3829050"/>
              <a:gd name="connsiteY2" fmla="*/ 1400175 h 1400175"/>
              <a:gd name="connsiteX3" fmla="*/ 3829050 w 3829050"/>
              <a:gd name="connsiteY3" fmla="*/ 295275 h 1400175"/>
              <a:gd name="connsiteX4" fmla="*/ 2295525 w 3829050"/>
              <a:gd name="connsiteY4" fmla="*/ 0 h 1400175"/>
              <a:gd name="connsiteX5" fmla="*/ 0 w 3829050"/>
              <a:gd name="connsiteY5" fmla="*/ 1085850 h 1400175"/>
              <a:gd name="connsiteX0" fmla="*/ 0 w 3829050"/>
              <a:gd name="connsiteY0" fmla="*/ 1085850 h 1400175"/>
              <a:gd name="connsiteX1" fmla="*/ 0 w 3829050"/>
              <a:gd name="connsiteY1" fmla="*/ 1400175 h 1400175"/>
              <a:gd name="connsiteX2" fmla="*/ 3829050 w 3829050"/>
              <a:gd name="connsiteY2" fmla="*/ 1400175 h 1400175"/>
              <a:gd name="connsiteX3" fmla="*/ 3829050 w 3829050"/>
              <a:gd name="connsiteY3" fmla="*/ 295275 h 1400175"/>
              <a:gd name="connsiteX4" fmla="*/ 2295525 w 3829050"/>
              <a:gd name="connsiteY4" fmla="*/ 0 h 1400175"/>
              <a:gd name="connsiteX5" fmla="*/ 0 w 3829050"/>
              <a:gd name="connsiteY5" fmla="*/ 1085850 h 1400175"/>
              <a:gd name="connsiteX0" fmla="*/ 0 w 3829050"/>
              <a:gd name="connsiteY0" fmla="*/ 1085850 h 1400175"/>
              <a:gd name="connsiteX1" fmla="*/ 0 w 3829050"/>
              <a:gd name="connsiteY1" fmla="*/ 1400175 h 1400175"/>
              <a:gd name="connsiteX2" fmla="*/ 3829050 w 3829050"/>
              <a:gd name="connsiteY2" fmla="*/ 1400175 h 1400175"/>
              <a:gd name="connsiteX3" fmla="*/ 3829050 w 3829050"/>
              <a:gd name="connsiteY3" fmla="*/ 295275 h 1400175"/>
              <a:gd name="connsiteX4" fmla="*/ 2295525 w 3829050"/>
              <a:gd name="connsiteY4" fmla="*/ 0 h 1400175"/>
              <a:gd name="connsiteX5" fmla="*/ 0 w 3829050"/>
              <a:gd name="connsiteY5" fmla="*/ 108585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29050" h="1400175">
                <a:moveTo>
                  <a:pt x="0" y="1085850"/>
                </a:moveTo>
                <a:lnTo>
                  <a:pt x="0" y="1400175"/>
                </a:lnTo>
                <a:lnTo>
                  <a:pt x="3829050" y="1400175"/>
                </a:lnTo>
                <a:lnTo>
                  <a:pt x="3829050" y="295275"/>
                </a:lnTo>
                <a:cubicBezTo>
                  <a:pt x="3317875" y="304800"/>
                  <a:pt x="2762250" y="295275"/>
                  <a:pt x="2295525" y="0"/>
                </a:cubicBezTo>
                <a:lnTo>
                  <a:pt x="0" y="1085850"/>
                </a:lnTo>
                <a:close/>
              </a:path>
            </a:pathLst>
          </a:custGeom>
          <a:solidFill>
            <a:srgbClr val="2A39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5AA950F-B389-2B29-BCEB-F7656ACCA2F8}"/>
              </a:ext>
            </a:extLst>
          </p:cNvPr>
          <p:cNvSpPr/>
          <p:nvPr/>
        </p:nvSpPr>
        <p:spPr>
          <a:xfrm>
            <a:off x="3667125" y="3632848"/>
            <a:ext cx="978195" cy="343840"/>
          </a:xfrm>
          <a:custGeom>
            <a:avLst/>
            <a:gdLst>
              <a:gd name="connsiteX0" fmla="*/ 0 w 978195"/>
              <a:gd name="connsiteY0" fmla="*/ 53163 h 340242"/>
              <a:gd name="connsiteX1" fmla="*/ 0 w 978195"/>
              <a:gd name="connsiteY1" fmla="*/ 329609 h 340242"/>
              <a:gd name="connsiteX2" fmla="*/ 978195 w 978195"/>
              <a:gd name="connsiteY2" fmla="*/ 340242 h 340242"/>
              <a:gd name="connsiteX3" fmla="*/ 978195 w 978195"/>
              <a:gd name="connsiteY3" fmla="*/ 0 h 340242"/>
              <a:gd name="connsiteX4" fmla="*/ 0 w 978195"/>
              <a:gd name="connsiteY4" fmla="*/ 53163 h 340242"/>
              <a:gd name="connsiteX0" fmla="*/ 978195 w 978195"/>
              <a:gd name="connsiteY0" fmla="*/ 0 h 340242"/>
              <a:gd name="connsiteX1" fmla="*/ 0 w 978195"/>
              <a:gd name="connsiteY1" fmla="*/ 329609 h 340242"/>
              <a:gd name="connsiteX2" fmla="*/ 978195 w 978195"/>
              <a:gd name="connsiteY2" fmla="*/ 340242 h 340242"/>
              <a:gd name="connsiteX3" fmla="*/ 978195 w 978195"/>
              <a:gd name="connsiteY3" fmla="*/ 0 h 340242"/>
              <a:gd name="connsiteX0" fmla="*/ 978195 w 978195"/>
              <a:gd name="connsiteY0" fmla="*/ 0 h 340242"/>
              <a:gd name="connsiteX1" fmla="*/ 0 w 978195"/>
              <a:gd name="connsiteY1" fmla="*/ 329609 h 340242"/>
              <a:gd name="connsiteX2" fmla="*/ 978195 w 978195"/>
              <a:gd name="connsiteY2" fmla="*/ 340242 h 340242"/>
              <a:gd name="connsiteX3" fmla="*/ 978195 w 978195"/>
              <a:gd name="connsiteY3" fmla="*/ 0 h 340242"/>
              <a:gd name="connsiteX0" fmla="*/ 978195 w 978195"/>
              <a:gd name="connsiteY0" fmla="*/ 3598 h 343840"/>
              <a:gd name="connsiteX1" fmla="*/ 0 w 978195"/>
              <a:gd name="connsiteY1" fmla="*/ 333207 h 343840"/>
              <a:gd name="connsiteX2" fmla="*/ 978195 w 978195"/>
              <a:gd name="connsiteY2" fmla="*/ 343840 h 343840"/>
              <a:gd name="connsiteX3" fmla="*/ 978195 w 978195"/>
              <a:gd name="connsiteY3" fmla="*/ 3598 h 34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8195" h="343840">
                <a:moveTo>
                  <a:pt x="978195" y="3598"/>
                </a:moveTo>
                <a:cubicBezTo>
                  <a:pt x="652130" y="-832"/>
                  <a:pt x="168903" y="-43363"/>
                  <a:pt x="0" y="333207"/>
                </a:cubicBezTo>
                <a:lnTo>
                  <a:pt x="978195" y="343840"/>
                </a:lnTo>
                <a:lnTo>
                  <a:pt x="978195" y="359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ACED7D-628A-38F0-4EBC-740CEFFE1697}"/>
              </a:ext>
            </a:extLst>
          </p:cNvPr>
          <p:cNvSpPr/>
          <p:nvPr/>
        </p:nvSpPr>
        <p:spPr>
          <a:xfrm>
            <a:off x="3667125" y="3943350"/>
            <a:ext cx="4857750" cy="400050"/>
          </a:xfrm>
          <a:prstGeom prst="rect">
            <a:avLst/>
          </a:prstGeom>
          <a:solidFill>
            <a:srgbClr val="E5E7E9"/>
          </a:solidFill>
          <a:ln>
            <a:noFill/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39A117-C3AE-38CA-97AE-24405CBEED39}"/>
              </a:ext>
            </a:extLst>
          </p:cNvPr>
          <p:cNvSpPr/>
          <p:nvPr/>
        </p:nvSpPr>
        <p:spPr>
          <a:xfrm>
            <a:off x="5638799" y="4089083"/>
            <a:ext cx="2886075" cy="108585"/>
          </a:xfrm>
          <a:prstGeom prst="rect">
            <a:avLst/>
          </a:prstGeom>
          <a:solidFill>
            <a:srgbClr val="2837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42D6C75-3BF5-3EFC-0134-4988D96F65A8}"/>
              </a:ext>
            </a:extLst>
          </p:cNvPr>
          <p:cNvSpPr/>
          <p:nvPr/>
        </p:nvSpPr>
        <p:spPr>
          <a:xfrm>
            <a:off x="5371940" y="3358990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43F9993-8990-AA81-C3D7-ECD6B7F55AFE}"/>
              </a:ext>
            </a:extLst>
          </p:cNvPr>
          <p:cNvSpPr/>
          <p:nvPr/>
        </p:nvSpPr>
        <p:spPr>
          <a:xfrm>
            <a:off x="5638799" y="3241813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C23E628-080B-027A-53F0-F180788DE8E3}"/>
              </a:ext>
            </a:extLst>
          </p:cNvPr>
          <p:cNvSpPr/>
          <p:nvPr/>
        </p:nvSpPr>
        <p:spPr>
          <a:xfrm>
            <a:off x="5905658" y="3124636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84B38BE-4843-97B2-DD77-A4D4D1977C30}"/>
              </a:ext>
            </a:extLst>
          </p:cNvPr>
          <p:cNvSpPr/>
          <p:nvPr/>
        </p:nvSpPr>
        <p:spPr>
          <a:xfrm>
            <a:off x="6172517" y="3007459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9364DC4-DC57-BE9A-296D-D029E26203A9}"/>
              </a:ext>
            </a:extLst>
          </p:cNvPr>
          <p:cNvSpPr/>
          <p:nvPr/>
        </p:nvSpPr>
        <p:spPr>
          <a:xfrm>
            <a:off x="6439376" y="2890282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6CDF2969-9EFD-07DA-AE15-1B30E98BF247}"/>
              </a:ext>
            </a:extLst>
          </p:cNvPr>
          <p:cNvSpPr/>
          <p:nvPr/>
        </p:nvSpPr>
        <p:spPr>
          <a:xfrm rot="19192955">
            <a:off x="5340981" y="3202391"/>
            <a:ext cx="61912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ADC6CE15-0914-FC40-C8BA-8B3FE3C1876E}"/>
              </a:ext>
            </a:extLst>
          </p:cNvPr>
          <p:cNvSpPr/>
          <p:nvPr/>
        </p:nvSpPr>
        <p:spPr>
          <a:xfrm rot="19192955">
            <a:off x="5607839" y="3085213"/>
            <a:ext cx="61912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EA29176F-FE93-70CC-EB72-A3C33C61B322}"/>
              </a:ext>
            </a:extLst>
          </p:cNvPr>
          <p:cNvSpPr/>
          <p:nvPr/>
        </p:nvSpPr>
        <p:spPr>
          <a:xfrm rot="19192955">
            <a:off x="5862015" y="2965110"/>
            <a:ext cx="61912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58F3ACC-9899-3D71-BE6D-07960139E697}"/>
              </a:ext>
            </a:extLst>
          </p:cNvPr>
          <p:cNvSpPr/>
          <p:nvPr/>
        </p:nvSpPr>
        <p:spPr>
          <a:xfrm rot="19192955">
            <a:off x="6122785" y="2850859"/>
            <a:ext cx="61912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10327049-CAE7-70A1-6BCD-32498D533F7B}"/>
              </a:ext>
            </a:extLst>
          </p:cNvPr>
          <p:cNvSpPr/>
          <p:nvPr/>
        </p:nvSpPr>
        <p:spPr>
          <a:xfrm rot="454505">
            <a:off x="6506868" y="2428673"/>
            <a:ext cx="73536" cy="55705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8303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700"/>
    </mc:Choice>
    <mc:Fallback xmlns="">
      <p:transition spd="slow" advClick="0" advTm="27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7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20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grpId="0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grpId="0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7" grpId="0" animBg="1"/>
      <p:bldP spid="16" grpId="0" animBg="1"/>
      <p:bldP spid="6" grpId="0" animBg="1"/>
      <p:bldP spid="9" grpId="0" animBg="1"/>
      <p:bldP spid="21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9D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4F7056DE-74F4-5F2A-FF38-F854C741DBBE}"/>
              </a:ext>
            </a:extLst>
          </p:cNvPr>
          <p:cNvSpPr/>
          <p:nvPr/>
        </p:nvSpPr>
        <p:spPr>
          <a:xfrm>
            <a:off x="6756967" y="2469349"/>
            <a:ext cx="435893" cy="471487"/>
          </a:xfrm>
          <a:custGeom>
            <a:avLst/>
            <a:gdLst>
              <a:gd name="connsiteX0" fmla="*/ 0 w 411956"/>
              <a:gd name="connsiteY0" fmla="*/ 309562 h 471487"/>
              <a:gd name="connsiteX1" fmla="*/ 278606 w 411956"/>
              <a:gd name="connsiteY1" fmla="*/ 0 h 471487"/>
              <a:gd name="connsiteX2" fmla="*/ 411956 w 411956"/>
              <a:gd name="connsiteY2" fmla="*/ 135731 h 471487"/>
              <a:gd name="connsiteX3" fmla="*/ 366713 w 411956"/>
              <a:gd name="connsiteY3" fmla="*/ 335756 h 471487"/>
              <a:gd name="connsiteX4" fmla="*/ 228600 w 411956"/>
              <a:gd name="connsiteY4" fmla="*/ 471487 h 471487"/>
              <a:gd name="connsiteX5" fmla="*/ 0 w 411956"/>
              <a:gd name="connsiteY5" fmla="*/ 309562 h 471487"/>
              <a:gd name="connsiteX0" fmla="*/ 0 w 422106"/>
              <a:gd name="connsiteY0" fmla="*/ 309562 h 471487"/>
              <a:gd name="connsiteX1" fmla="*/ 278606 w 422106"/>
              <a:gd name="connsiteY1" fmla="*/ 0 h 471487"/>
              <a:gd name="connsiteX2" fmla="*/ 411956 w 422106"/>
              <a:gd name="connsiteY2" fmla="*/ 135731 h 471487"/>
              <a:gd name="connsiteX3" fmla="*/ 366713 w 422106"/>
              <a:gd name="connsiteY3" fmla="*/ 335756 h 471487"/>
              <a:gd name="connsiteX4" fmla="*/ 228600 w 422106"/>
              <a:gd name="connsiteY4" fmla="*/ 471487 h 471487"/>
              <a:gd name="connsiteX5" fmla="*/ 0 w 422106"/>
              <a:gd name="connsiteY5" fmla="*/ 309562 h 471487"/>
              <a:gd name="connsiteX0" fmla="*/ 0 w 435893"/>
              <a:gd name="connsiteY0" fmla="*/ 309562 h 471487"/>
              <a:gd name="connsiteX1" fmla="*/ 278606 w 435893"/>
              <a:gd name="connsiteY1" fmla="*/ 0 h 471487"/>
              <a:gd name="connsiteX2" fmla="*/ 411956 w 435893"/>
              <a:gd name="connsiteY2" fmla="*/ 135731 h 471487"/>
              <a:gd name="connsiteX3" fmla="*/ 366713 w 435893"/>
              <a:gd name="connsiteY3" fmla="*/ 335756 h 471487"/>
              <a:gd name="connsiteX4" fmla="*/ 228600 w 435893"/>
              <a:gd name="connsiteY4" fmla="*/ 471487 h 471487"/>
              <a:gd name="connsiteX5" fmla="*/ 0 w 435893"/>
              <a:gd name="connsiteY5" fmla="*/ 309562 h 471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893" h="471487">
                <a:moveTo>
                  <a:pt x="0" y="309562"/>
                </a:moveTo>
                <a:lnTo>
                  <a:pt x="278606" y="0"/>
                </a:lnTo>
                <a:lnTo>
                  <a:pt x="411956" y="135731"/>
                </a:lnTo>
                <a:cubicBezTo>
                  <a:pt x="434975" y="202406"/>
                  <a:pt x="467519" y="233363"/>
                  <a:pt x="366713" y="335756"/>
                </a:cubicBezTo>
                <a:lnTo>
                  <a:pt x="228600" y="471487"/>
                </a:lnTo>
                <a:lnTo>
                  <a:pt x="0" y="30956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0C64853-A845-0C74-AD7B-1D6D75C29373}"/>
              </a:ext>
            </a:extLst>
          </p:cNvPr>
          <p:cNvSpPr/>
          <p:nvPr/>
        </p:nvSpPr>
        <p:spPr>
          <a:xfrm>
            <a:off x="7957258" y="2737289"/>
            <a:ext cx="567616" cy="194022"/>
          </a:xfrm>
          <a:custGeom>
            <a:avLst/>
            <a:gdLst>
              <a:gd name="connsiteX0" fmla="*/ 0 w 563880"/>
              <a:gd name="connsiteY0" fmla="*/ 182880 h 320040"/>
              <a:gd name="connsiteX1" fmla="*/ 457200 w 563880"/>
              <a:gd name="connsiteY1" fmla="*/ 0 h 320040"/>
              <a:gd name="connsiteX2" fmla="*/ 563880 w 563880"/>
              <a:gd name="connsiteY2" fmla="*/ 121920 h 320040"/>
              <a:gd name="connsiteX3" fmla="*/ 563880 w 563880"/>
              <a:gd name="connsiteY3" fmla="*/ 320040 h 320040"/>
              <a:gd name="connsiteX4" fmla="*/ 0 w 563880"/>
              <a:gd name="connsiteY4" fmla="*/ 182880 h 320040"/>
              <a:gd name="connsiteX0" fmla="*/ 0 w 567706"/>
              <a:gd name="connsiteY0" fmla="*/ 182880 h 320040"/>
              <a:gd name="connsiteX1" fmla="*/ 457200 w 567706"/>
              <a:gd name="connsiteY1" fmla="*/ 0 h 320040"/>
              <a:gd name="connsiteX2" fmla="*/ 563880 w 567706"/>
              <a:gd name="connsiteY2" fmla="*/ 121920 h 320040"/>
              <a:gd name="connsiteX3" fmla="*/ 563880 w 567706"/>
              <a:gd name="connsiteY3" fmla="*/ 320040 h 320040"/>
              <a:gd name="connsiteX4" fmla="*/ 0 w 567706"/>
              <a:gd name="connsiteY4" fmla="*/ 182880 h 320040"/>
              <a:gd name="connsiteX0" fmla="*/ 0 w 568036"/>
              <a:gd name="connsiteY0" fmla="*/ 185586 h 322746"/>
              <a:gd name="connsiteX1" fmla="*/ 457200 w 568036"/>
              <a:gd name="connsiteY1" fmla="*/ 2706 h 322746"/>
              <a:gd name="connsiteX2" fmla="*/ 563880 w 568036"/>
              <a:gd name="connsiteY2" fmla="*/ 124626 h 322746"/>
              <a:gd name="connsiteX3" fmla="*/ 563880 w 568036"/>
              <a:gd name="connsiteY3" fmla="*/ 322746 h 322746"/>
              <a:gd name="connsiteX4" fmla="*/ 0 w 568036"/>
              <a:gd name="connsiteY4" fmla="*/ 185586 h 322746"/>
              <a:gd name="connsiteX0" fmla="*/ 0 w 567616"/>
              <a:gd name="connsiteY0" fmla="*/ 187831 h 324991"/>
              <a:gd name="connsiteX1" fmla="*/ 445294 w 567616"/>
              <a:gd name="connsiteY1" fmla="*/ 2570 h 324991"/>
              <a:gd name="connsiteX2" fmla="*/ 563880 w 567616"/>
              <a:gd name="connsiteY2" fmla="*/ 126871 h 324991"/>
              <a:gd name="connsiteX3" fmla="*/ 563880 w 567616"/>
              <a:gd name="connsiteY3" fmla="*/ 324991 h 324991"/>
              <a:gd name="connsiteX4" fmla="*/ 0 w 567616"/>
              <a:gd name="connsiteY4" fmla="*/ 187831 h 324991"/>
              <a:gd name="connsiteX0" fmla="*/ 0 w 567616"/>
              <a:gd name="connsiteY0" fmla="*/ 187831 h 194022"/>
              <a:gd name="connsiteX1" fmla="*/ 445294 w 567616"/>
              <a:gd name="connsiteY1" fmla="*/ 2570 h 194022"/>
              <a:gd name="connsiteX2" fmla="*/ 563880 w 567616"/>
              <a:gd name="connsiteY2" fmla="*/ 126871 h 194022"/>
              <a:gd name="connsiteX3" fmla="*/ 563880 w 567616"/>
              <a:gd name="connsiteY3" fmla="*/ 194022 h 194022"/>
              <a:gd name="connsiteX4" fmla="*/ 0 w 567616"/>
              <a:gd name="connsiteY4" fmla="*/ 187831 h 194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7616" h="194022">
                <a:moveTo>
                  <a:pt x="0" y="187831"/>
                </a:moveTo>
                <a:lnTo>
                  <a:pt x="445294" y="2570"/>
                </a:lnTo>
                <a:cubicBezTo>
                  <a:pt x="490379" y="-9178"/>
                  <a:pt x="587851" y="17175"/>
                  <a:pt x="563880" y="126871"/>
                </a:cubicBezTo>
                <a:lnTo>
                  <a:pt x="563880" y="194022"/>
                </a:lnTo>
                <a:lnTo>
                  <a:pt x="0" y="187831"/>
                </a:lnTo>
                <a:close/>
              </a:path>
            </a:pathLst>
          </a:custGeom>
          <a:solidFill>
            <a:srgbClr val="141E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2CA3749-983B-1C19-62F2-45B9856A9080}"/>
              </a:ext>
            </a:extLst>
          </p:cNvPr>
          <p:cNvSpPr/>
          <p:nvPr/>
        </p:nvSpPr>
        <p:spPr>
          <a:xfrm>
            <a:off x="4638674" y="2543175"/>
            <a:ext cx="3886199" cy="1400175"/>
          </a:xfrm>
          <a:custGeom>
            <a:avLst/>
            <a:gdLst>
              <a:gd name="connsiteX0" fmla="*/ 0 w 3829050"/>
              <a:gd name="connsiteY0" fmla="*/ 1085850 h 1400175"/>
              <a:gd name="connsiteX1" fmla="*/ 0 w 3829050"/>
              <a:gd name="connsiteY1" fmla="*/ 1400175 h 1400175"/>
              <a:gd name="connsiteX2" fmla="*/ 3829050 w 3829050"/>
              <a:gd name="connsiteY2" fmla="*/ 1400175 h 1400175"/>
              <a:gd name="connsiteX3" fmla="*/ 3829050 w 3829050"/>
              <a:gd name="connsiteY3" fmla="*/ 295275 h 1400175"/>
              <a:gd name="connsiteX4" fmla="*/ 2295525 w 3829050"/>
              <a:gd name="connsiteY4" fmla="*/ 0 h 1400175"/>
              <a:gd name="connsiteX5" fmla="*/ 0 w 3829050"/>
              <a:gd name="connsiteY5" fmla="*/ 1085850 h 1400175"/>
              <a:gd name="connsiteX0" fmla="*/ 0 w 3829050"/>
              <a:gd name="connsiteY0" fmla="*/ 1085850 h 1400175"/>
              <a:gd name="connsiteX1" fmla="*/ 0 w 3829050"/>
              <a:gd name="connsiteY1" fmla="*/ 1400175 h 1400175"/>
              <a:gd name="connsiteX2" fmla="*/ 3829050 w 3829050"/>
              <a:gd name="connsiteY2" fmla="*/ 1400175 h 1400175"/>
              <a:gd name="connsiteX3" fmla="*/ 3829050 w 3829050"/>
              <a:gd name="connsiteY3" fmla="*/ 295275 h 1400175"/>
              <a:gd name="connsiteX4" fmla="*/ 2295525 w 3829050"/>
              <a:gd name="connsiteY4" fmla="*/ 0 h 1400175"/>
              <a:gd name="connsiteX5" fmla="*/ 0 w 3829050"/>
              <a:gd name="connsiteY5" fmla="*/ 1085850 h 1400175"/>
              <a:gd name="connsiteX0" fmla="*/ 0 w 3829050"/>
              <a:gd name="connsiteY0" fmla="*/ 1085850 h 1400175"/>
              <a:gd name="connsiteX1" fmla="*/ 0 w 3829050"/>
              <a:gd name="connsiteY1" fmla="*/ 1400175 h 1400175"/>
              <a:gd name="connsiteX2" fmla="*/ 3829050 w 3829050"/>
              <a:gd name="connsiteY2" fmla="*/ 1400175 h 1400175"/>
              <a:gd name="connsiteX3" fmla="*/ 3829050 w 3829050"/>
              <a:gd name="connsiteY3" fmla="*/ 295275 h 1400175"/>
              <a:gd name="connsiteX4" fmla="*/ 2295525 w 3829050"/>
              <a:gd name="connsiteY4" fmla="*/ 0 h 1400175"/>
              <a:gd name="connsiteX5" fmla="*/ 0 w 3829050"/>
              <a:gd name="connsiteY5" fmla="*/ 108585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29050" h="1400175">
                <a:moveTo>
                  <a:pt x="0" y="1085850"/>
                </a:moveTo>
                <a:lnTo>
                  <a:pt x="0" y="1400175"/>
                </a:lnTo>
                <a:lnTo>
                  <a:pt x="3829050" y="1400175"/>
                </a:lnTo>
                <a:lnTo>
                  <a:pt x="3829050" y="295275"/>
                </a:lnTo>
                <a:cubicBezTo>
                  <a:pt x="3317875" y="304800"/>
                  <a:pt x="2762250" y="295275"/>
                  <a:pt x="2295525" y="0"/>
                </a:cubicBezTo>
                <a:lnTo>
                  <a:pt x="0" y="1085850"/>
                </a:lnTo>
                <a:close/>
              </a:path>
            </a:pathLst>
          </a:custGeom>
          <a:solidFill>
            <a:srgbClr val="2A39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5AA950F-B389-2B29-BCEB-F7656ACCA2F8}"/>
              </a:ext>
            </a:extLst>
          </p:cNvPr>
          <p:cNvSpPr/>
          <p:nvPr/>
        </p:nvSpPr>
        <p:spPr>
          <a:xfrm>
            <a:off x="3667125" y="3632848"/>
            <a:ext cx="978195" cy="343840"/>
          </a:xfrm>
          <a:custGeom>
            <a:avLst/>
            <a:gdLst>
              <a:gd name="connsiteX0" fmla="*/ 0 w 978195"/>
              <a:gd name="connsiteY0" fmla="*/ 53163 h 340242"/>
              <a:gd name="connsiteX1" fmla="*/ 0 w 978195"/>
              <a:gd name="connsiteY1" fmla="*/ 329609 h 340242"/>
              <a:gd name="connsiteX2" fmla="*/ 978195 w 978195"/>
              <a:gd name="connsiteY2" fmla="*/ 340242 h 340242"/>
              <a:gd name="connsiteX3" fmla="*/ 978195 w 978195"/>
              <a:gd name="connsiteY3" fmla="*/ 0 h 340242"/>
              <a:gd name="connsiteX4" fmla="*/ 0 w 978195"/>
              <a:gd name="connsiteY4" fmla="*/ 53163 h 340242"/>
              <a:gd name="connsiteX0" fmla="*/ 978195 w 978195"/>
              <a:gd name="connsiteY0" fmla="*/ 0 h 340242"/>
              <a:gd name="connsiteX1" fmla="*/ 0 w 978195"/>
              <a:gd name="connsiteY1" fmla="*/ 329609 h 340242"/>
              <a:gd name="connsiteX2" fmla="*/ 978195 w 978195"/>
              <a:gd name="connsiteY2" fmla="*/ 340242 h 340242"/>
              <a:gd name="connsiteX3" fmla="*/ 978195 w 978195"/>
              <a:gd name="connsiteY3" fmla="*/ 0 h 340242"/>
              <a:gd name="connsiteX0" fmla="*/ 978195 w 978195"/>
              <a:gd name="connsiteY0" fmla="*/ 0 h 340242"/>
              <a:gd name="connsiteX1" fmla="*/ 0 w 978195"/>
              <a:gd name="connsiteY1" fmla="*/ 329609 h 340242"/>
              <a:gd name="connsiteX2" fmla="*/ 978195 w 978195"/>
              <a:gd name="connsiteY2" fmla="*/ 340242 h 340242"/>
              <a:gd name="connsiteX3" fmla="*/ 978195 w 978195"/>
              <a:gd name="connsiteY3" fmla="*/ 0 h 340242"/>
              <a:gd name="connsiteX0" fmla="*/ 978195 w 978195"/>
              <a:gd name="connsiteY0" fmla="*/ 3598 h 343840"/>
              <a:gd name="connsiteX1" fmla="*/ 0 w 978195"/>
              <a:gd name="connsiteY1" fmla="*/ 333207 h 343840"/>
              <a:gd name="connsiteX2" fmla="*/ 978195 w 978195"/>
              <a:gd name="connsiteY2" fmla="*/ 343840 h 343840"/>
              <a:gd name="connsiteX3" fmla="*/ 978195 w 978195"/>
              <a:gd name="connsiteY3" fmla="*/ 3598 h 34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8195" h="343840">
                <a:moveTo>
                  <a:pt x="978195" y="3598"/>
                </a:moveTo>
                <a:cubicBezTo>
                  <a:pt x="652130" y="-832"/>
                  <a:pt x="168903" y="-43363"/>
                  <a:pt x="0" y="333207"/>
                </a:cubicBezTo>
                <a:lnTo>
                  <a:pt x="978195" y="343840"/>
                </a:lnTo>
                <a:lnTo>
                  <a:pt x="978195" y="359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ACED7D-628A-38F0-4EBC-740CEFFE1697}"/>
              </a:ext>
            </a:extLst>
          </p:cNvPr>
          <p:cNvSpPr/>
          <p:nvPr/>
        </p:nvSpPr>
        <p:spPr>
          <a:xfrm>
            <a:off x="3667125" y="3943350"/>
            <a:ext cx="4857750" cy="400050"/>
          </a:xfrm>
          <a:prstGeom prst="rect">
            <a:avLst/>
          </a:prstGeom>
          <a:solidFill>
            <a:srgbClr val="E5E7E9"/>
          </a:solidFill>
          <a:ln>
            <a:noFill/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39A117-C3AE-38CA-97AE-24405CBEED39}"/>
              </a:ext>
            </a:extLst>
          </p:cNvPr>
          <p:cNvSpPr/>
          <p:nvPr/>
        </p:nvSpPr>
        <p:spPr>
          <a:xfrm>
            <a:off x="5638799" y="4089083"/>
            <a:ext cx="2886075" cy="108585"/>
          </a:xfrm>
          <a:prstGeom prst="rect">
            <a:avLst/>
          </a:prstGeom>
          <a:solidFill>
            <a:srgbClr val="2837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42D6C75-3BF5-3EFC-0134-4988D96F65A8}"/>
              </a:ext>
            </a:extLst>
          </p:cNvPr>
          <p:cNvSpPr/>
          <p:nvPr/>
        </p:nvSpPr>
        <p:spPr>
          <a:xfrm>
            <a:off x="5371940" y="3358990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43F9993-8990-AA81-C3D7-ECD6B7F55AFE}"/>
              </a:ext>
            </a:extLst>
          </p:cNvPr>
          <p:cNvSpPr/>
          <p:nvPr/>
        </p:nvSpPr>
        <p:spPr>
          <a:xfrm>
            <a:off x="5638799" y="3241813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C23E628-080B-027A-53F0-F180788DE8E3}"/>
              </a:ext>
            </a:extLst>
          </p:cNvPr>
          <p:cNvSpPr/>
          <p:nvPr/>
        </p:nvSpPr>
        <p:spPr>
          <a:xfrm>
            <a:off x="5905658" y="3124636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84B38BE-4843-97B2-DD77-A4D4D1977C30}"/>
              </a:ext>
            </a:extLst>
          </p:cNvPr>
          <p:cNvSpPr/>
          <p:nvPr/>
        </p:nvSpPr>
        <p:spPr>
          <a:xfrm>
            <a:off x="6172517" y="3007459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9364DC4-DC57-BE9A-296D-D029E26203A9}"/>
              </a:ext>
            </a:extLst>
          </p:cNvPr>
          <p:cNvSpPr/>
          <p:nvPr/>
        </p:nvSpPr>
        <p:spPr>
          <a:xfrm>
            <a:off x="6439376" y="2890282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6CDF2969-9EFD-07DA-AE15-1B30E98BF247}"/>
              </a:ext>
            </a:extLst>
          </p:cNvPr>
          <p:cNvSpPr/>
          <p:nvPr/>
        </p:nvSpPr>
        <p:spPr>
          <a:xfrm rot="19192955">
            <a:off x="5340981" y="3202391"/>
            <a:ext cx="61912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ADC6CE15-0914-FC40-C8BA-8B3FE3C1876E}"/>
              </a:ext>
            </a:extLst>
          </p:cNvPr>
          <p:cNvSpPr/>
          <p:nvPr/>
        </p:nvSpPr>
        <p:spPr>
          <a:xfrm rot="19192955">
            <a:off x="5607839" y="3085213"/>
            <a:ext cx="61912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EA29176F-FE93-70CC-EB72-A3C33C61B322}"/>
              </a:ext>
            </a:extLst>
          </p:cNvPr>
          <p:cNvSpPr/>
          <p:nvPr/>
        </p:nvSpPr>
        <p:spPr>
          <a:xfrm rot="19192955">
            <a:off x="5862015" y="2965110"/>
            <a:ext cx="61912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58F3ACC-9899-3D71-BE6D-07960139E697}"/>
              </a:ext>
            </a:extLst>
          </p:cNvPr>
          <p:cNvSpPr/>
          <p:nvPr/>
        </p:nvSpPr>
        <p:spPr>
          <a:xfrm rot="19192955">
            <a:off x="6122785" y="2850859"/>
            <a:ext cx="61912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10327049-CAE7-70A1-6BCD-32498D533F7B}"/>
              </a:ext>
            </a:extLst>
          </p:cNvPr>
          <p:cNvSpPr/>
          <p:nvPr/>
        </p:nvSpPr>
        <p:spPr>
          <a:xfrm rot="3682278">
            <a:off x="7384082" y="1377516"/>
            <a:ext cx="88685" cy="215331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502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"/>
    </mc:Choice>
    <mc:Fallback xmlns="">
      <p:transition spd="slow" advClick="0" advTm="1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9D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6EF56A5E-3E08-27D3-5C14-7980D684771B}"/>
              </a:ext>
            </a:extLst>
          </p:cNvPr>
          <p:cNvSpPr/>
          <p:nvPr/>
        </p:nvSpPr>
        <p:spPr>
          <a:xfrm>
            <a:off x="6777949" y="2455679"/>
            <a:ext cx="435893" cy="471487"/>
          </a:xfrm>
          <a:custGeom>
            <a:avLst/>
            <a:gdLst>
              <a:gd name="connsiteX0" fmla="*/ 0 w 411956"/>
              <a:gd name="connsiteY0" fmla="*/ 309562 h 471487"/>
              <a:gd name="connsiteX1" fmla="*/ 278606 w 411956"/>
              <a:gd name="connsiteY1" fmla="*/ 0 h 471487"/>
              <a:gd name="connsiteX2" fmla="*/ 411956 w 411956"/>
              <a:gd name="connsiteY2" fmla="*/ 135731 h 471487"/>
              <a:gd name="connsiteX3" fmla="*/ 366713 w 411956"/>
              <a:gd name="connsiteY3" fmla="*/ 335756 h 471487"/>
              <a:gd name="connsiteX4" fmla="*/ 228600 w 411956"/>
              <a:gd name="connsiteY4" fmla="*/ 471487 h 471487"/>
              <a:gd name="connsiteX5" fmla="*/ 0 w 411956"/>
              <a:gd name="connsiteY5" fmla="*/ 309562 h 471487"/>
              <a:gd name="connsiteX0" fmla="*/ 0 w 422106"/>
              <a:gd name="connsiteY0" fmla="*/ 309562 h 471487"/>
              <a:gd name="connsiteX1" fmla="*/ 278606 w 422106"/>
              <a:gd name="connsiteY1" fmla="*/ 0 h 471487"/>
              <a:gd name="connsiteX2" fmla="*/ 411956 w 422106"/>
              <a:gd name="connsiteY2" fmla="*/ 135731 h 471487"/>
              <a:gd name="connsiteX3" fmla="*/ 366713 w 422106"/>
              <a:gd name="connsiteY3" fmla="*/ 335756 h 471487"/>
              <a:gd name="connsiteX4" fmla="*/ 228600 w 422106"/>
              <a:gd name="connsiteY4" fmla="*/ 471487 h 471487"/>
              <a:gd name="connsiteX5" fmla="*/ 0 w 422106"/>
              <a:gd name="connsiteY5" fmla="*/ 309562 h 471487"/>
              <a:gd name="connsiteX0" fmla="*/ 0 w 435893"/>
              <a:gd name="connsiteY0" fmla="*/ 309562 h 471487"/>
              <a:gd name="connsiteX1" fmla="*/ 278606 w 435893"/>
              <a:gd name="connsiteY1" fmla="*/ 0 h 471487"/>
              <a:gd name="connsiteX2" fmla="*/ 411956 w 435893"/>
              <a:gd name="connsiteY2" fmla="*/ 135731 h 471487"/>
              <a:gd name="connsiteX3" fmla="*/ 366713 w 435893"/>
              <a:gd name="connsiteY3" fmla="*/ 335756 h 471487"/>
              <a:gd name="connsiteX4" fmla="*/ 228600 w 435893"/>
              <a:gd name="connsiteY4" fmla="*/ 471487 h 471487"/>
              <a:gd name="connsiteX5" fmla="*/ 0 w 435893"/>
              <a:gd name="connsiteY5" fmla="*/ 309562 h 471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893" h="471487">
                <a:moveTo>
                  <a:pt x="0" y="309562"/>
                </a:moveTo>
                <a:lnTo>
                  <a:pt x="278606" y="0"/>
                </a:lnTo>
                <a:lnTo>
                  <a:pt x="411956" y="135731"/>
                </a:lnTo>
                <a:cubicBezTo>
                  <a:pt x="434975" y="202406"/>
                  <a:pt x="467519" y="233363"/>
                  <a:pt x="366713" y="335756"/>
                </a:cubicBezTo>
                <a:lnTo>
                  <a:pt x="228600" y="471487"/>
                </a:lnTo>
                <a:lnTo>
                  <a:pt x="0" y="30956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0C64853-A845-0C74-AD7B-1D6D75C29373}"/>
              </a:ext>
            </a:extLst>
          </p:cNvPr>
          <p:cNvSpPr/>
          <p:nvPr/>
        </p:nvSpPr>
        <p:spPr>
          <a:xfrm>
            <a:off x="7957258" y="2737289"/>
            <a:ext cx="567616" cy="194022"/>
          </a:xfrm>
          <a:custGeom>
            <a:avLst/>
            <a:gdLst>
              <a:gd name="connsiteX0" fmla="*/ 0 w 563880"/>
              <a:gd name="connsiteY0" fmla="*/ 182880 h 320040"/>
              <a:gd name="connsiteX1" fmla="*/ 457200 w 563880"/>
              <a:gd name="connsiteY1" fmla="*/ 0 h 320040"/>
              <a:gd name="connsiteX2" fmla="*/ 563880 w 563880"/>
              <a:gd name="connsiteY2" fmla="*/ 121920 h 320040"/>
              <a:gd name="connsiteX3" fmla="*/ 563880 w 563880"/>
              <a:gd name="connsiteY3" fmla="*/ 320040 h 320040"/>
              <a:gd name="connsiteX4" fmla="*/ 0 w 563880"/>
              <a:gd name="connsiteY4" fmla="*/ 182880 h 320040"/>
              <a:gd name="connsiteX0" fmla="*/ 0 w 567706"/>
              <a:gd name="connsiteY0" fmla="*/ 182880 h 320040"/>
              <a:gd name="connsiteX1" fmla="*/ 457200 w 567706"/>
              <a:gd name="connsiteY1" fmla="*/ 0 h 320040"/>
              <a:gd name="connsiteX2" fmla="*/ 563880 w 567706"/>
              <a:gd name="connsiteY2" fmla="*/ 121920 h 320040"/>
              <a:gd name="connsiteX3" fmla="*/ 563880 w 567706"/>
              <a:gd name="connsiteY3" fmla="*/ 320040 h 320040"/>
              <a:gd name="connsiteX4" fmla="*/ 0 w 567706"/>
              <a:gd name="connsiteY4" fmla="*/ 182880 h 320040"/>
              <a:gd name="connsiteX0" fmla="*/ 0 w 568036"/>
              <a:gd name="connsiteY0" fmla="*/ 185586 h 322746"/>
              <a:gd name="connsiteX1" fmla="*/ 457200 w 568036"/>
              <a:gd name="connsiteY1" fmla="*/ 2706 h 322746"/>
              <a:gd name="connsiteX2" fmla="*/ 563880 w 568036"/>
              <a:gd name="connsiteY2" fmla="*/ 124626 h 322746"/>
              <a:gd name="connsiteX3" fmla="*/ 563880 w 568036"/>
              <a:gd name="connsiteY3" fmla="*/ 322746 h 322746"/>
              <a:gd name="connsiteX4" fmla="*/ 0 w 568036"/>
              <a:gd name="connsiteY4" fmla="*/ 185586 h 322746"/>
              <a:gd name="connsiteX0" fmla="*/ 0 w 567616"/>
              <a:gd name="connsiteY0" fmla="*/ 187831 h 324991"/>
              <a:gd name="connsiteX1" fmla="*/ 445294 w 567616"/>
              <a:gd name="connsiteY1" fmla="*/ 2570 h 324991"/>
              <a:gd name="connsiteX2" fmla="*/ 563880 w 567616"/>
              <a:gd name="connsiteY2" fmla="*/ 126871 h 324991"/>
              <a:gd name="connsiteX3" fmla="*/ 563880 w 567616"/>
              <a:gd name="connsiteY3" fmla="*/ 324991 h 324991"/>
              <a:gd name="connsiteX4" fmla="*/ 0 w 567616"/>
              <a:gd name="connsiteY4" fmla="*/ 187831 h 324991"/>
              <a:gd name="connsiteX0" fmla="*/ 0 w 567616"/>
              <a:gd name="connsiteY0" fmla="*/ 187831 h 194022"/>
              <a:gd name="connsiteX1" fmla="*/ 445294 w 567616"/>
              <a:gd name="connsiteY1" fmla="*/ 2570 h 194022"/>
              <a:gd name="connsiteX2" fmla="*/ 563880 w 567616"/>
              <a:gd name="connsiteY2" fmla="*/ 126871 h 194022"/>
              <a:gd name="connsiteX3" fmla="*/ 563880 w 567616"/>
              <a:gd name="connsiteY3" fmla="*/ 194022 h 194022"/>
              <a:gd name="connsiteX4" fmla="*/ 0 w 567616"/>
              <a:gd name="connsiteY4" fmla="*/ 187831 h 194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7616" h="194022">
                <a:moveTo>
                  <a:pt x="0" y="187831"/>
                </a:moveTo>
                <a:lnTo>
                  <a:pt x="445294" y="2570"/>
                </a:lnTo>
                <a:cubicBezTo>
                  <a:pt x="490379" y="-9178"/>
                  <a:pt x="587851" y="17175"/>
                  <a:pt x="563880" y="126871"/>
                </a:cubicBezTo>
                <a:lnTo>
                  <a:pt x="563880" y="194022"/>
                </a:lnTo>
                <a:lnTo>
                  <a:pt x="0" y="187831"/>
                </a:lnTo>
                <a:close/>
              </a:path>
            </a:pathLst>
          </a:custGeom>
          <a:solidFill>
            <a:srgbClr val="141E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2CA3749-983B-1C19-62F2-45B9856A9080}"/>
              </a:ext>
            </a:extLst>
          </p:cNvPr>
          <p:cNvSpPr/>
          <p:nvPr/>
        </p:nvSpPr>
        <p:spPr>
          <a:xfrm>
            <a:off x="4638674" y="2543175"/>
            <a:ext cx="3886199" cy="1400175"/>
          </a:xfrm>
          <a:custGeom>
            <a:avLst/>
            <a:gdLst>
              <a:gd name="connsiteX0" fmla="*/ 0 w 3829050"/>
              <a:gd name="connsiteY0" fmla="*/ 1085850 h 1400175"/>
              <a:gd name="connsiteX1" fmla="*/ 0 w 3829050"/>
              <a:gd name="connsiteY1" fmla="*/ 1400175 h 1400175"/>
              <a:gd name="connsiteX2" fmla="*/ 3829050 w 3829050"/>
              <a:gd name="connsiteY2" fmla="*/ 1400175 h 1400175"/>
              <a:gd name="connsiteX3" fmla="*/ 3829050 w 3829050"/>
              <a:gd name="connsiteY3" fmla="*/ 295275 h 1400175"/>
              <a:gd name="connsiteX4" fmla="*/ 2295525 w 3829050"/>
              <a:gd name="connsiteY4" fmla="*/ 0 h 1400175"/>
              <a:gd name="connsiteX5" fmla="*/ 0 w 3829050"/>
              <a:gd name="connsiteY5" fmla="*/ 1085850 h 1400175"/>
              <a:gd name="connsiteX0" fmla="*/ 0 w 3829050"/>
              <a:gd name="connsiteY0" fmla="*/ 1085850 h 1400175"/>
              <a:gd name="connsiteX1" fmla="*/ 0 w 3829050"/>
              <a:gd name="connsiteY1" fmla="*/ 1400175 h 1400175"/>
              <a:gd name="connsiteX2" fmla="*/ 3829050 w 3829050"/>
              <a:gd name="connsiteY2" fmla="*/ 1400175 h 1400175"/>
              <a:gd name="connsiteX3" fmla="*/ 3829050 w 3829050"/>
              <a:gd name="connsiteY3" fmla="*/ 295275 h 1400175"/>
              <a:gd name="connsiteX4" fmla="*/ 2295525 w 3829050"/>
              <a:gd name="connsiteY4" fmla="*/ 0 h 1400175"/>
              <a:gd name="connsiteX5" fmla="*/ 0 w 3829050"/>
              <a:gd name="connsiteY5" fmla="*/ 1085850 h 1400175"/>
              <a:gd name="connsiteX0" fmla="*/ 0 w 3829050"/>
              <a:gd name="connsiteY0" fmla="*/ 1085850 h 1400175"/>
              <a:gd name="connsiteX1" fmla="*/ 0 w 3829050"/>
              <a:gd name="connsiteY1" fmla="*/ 1400175 h 1400175"/>
              <a:gd name="connsiteX2" fmla="*/ 3829050 w 3829050"/>
              <a:gd name="connsiteY2" fmla="*/ 1400175 h 1400175"/>
              <a:gd name="connsiteX3" fmla="*/ 3829050 w 3829050"/>
              <a:gd name="connsiteY3" fmla="*/ 295275 h 1400175"/>
              <a:gd name="connsiteX4" fmla="*/ 2295525 w 3829050"/>
              <a:gd name="connsiteY4" fmla="*/ 0 h 1400175"/>
              <a:gd name="connsiteX5" fmla="*/ 0 w 3829050"/>
              <a:gd name="connsiteY5" fmla="*/ 108585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29050" h="1400175">
                <a:moveTo>
                  <a:pt x="0" y="1085850"/>
                </a:moveTo>
                <a:lnTo>
                  <a:pt x="0" y="1400175"/>
                </a:lnTo>
                <a:lnTo>
                  <a:pt x="3829050" y="1400175"/>
                </a:lnTo>
                <a:lnTo>
                  <a:pt x="3829050" y="295275"/>
                </a:lnTo>
                <a:cubicBezTo>
                  <a:pt x="3317875" y="304800"/>
                  <a:pt x="2762250" y="295275"/>
                  <a:pt x="2295525" y="0"/>
                </a:cubicBezTo>
                <a:lnTo>
                  <a:pt x="0" y="1085850"/>
                </a:lnTo>
                <a:close/>
              </a:path>
            </a:pathLst>
          </a:custGeom>
          <a:solidFill>
            <a:srgbClr val="2A39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5AA950F-B389-2B29-BCEB-F7656ACCA2F8}"/>
              </a:ext>
            </a:extLst>
          </p:cNvPr>
          <p:cNvSpPr/>
          <p:nvPr/>
        </p:nvSpPr>
        <p:spPr>
          <a:xfrm>
            <a:off x="3667125" y="3632848"/>
            <a:ext cx="978195" cy="343840"/>
          </a:xfrm>
          <a:custGeom>
            <a:avLst/>
            <a:gdLst>
              <a:gd name="connsiteX0" fmla="*/ 0 w 978195"/>
              <a:gd name="connsiteY0" fmla="*/ 53163 h 340242"/>
              <a:gd name="connsiteX1" fmla="*/ 0 w 978195"/>
              <a:gd name="connsiteY1" fmla="*/ 329609 h 340242"/>
              <a:gd name="connsiteX2" fmla="*/ 978195 w 978195"/>
              <a:gd name="connsiteY2" fmla="*/ 340242 h 340242"/>
              <a:gd name="connsiteX3" fmla="*/ 978195 w 978195"/>
              <a:gd name="connsiteY3" fmla="*/ 0 h 340242"/>
              <a:gd name="connsiteX4" fmla="*/ 0 w 978195"/>
              <a:gd name="connsiteY4" fmla="*/ 53163 h 340242"/>
              <a:gd name="connsiteX0" fmla="*/ 978195 w 978195"/>
              <a:gd name="connsiteY0" fmla="*/ 0 h 340242"/>
              <a:gd name="connsiteX1" fmla="*/ 0 w 978195"/>
              <a:gd name="connsiteY1" fmla="*/ 329609 h 340242"/>
              <a:gd name="connsiteX2" fmla="*/ 978195 w 978195"/>
              <a:gd name="connsiteY2" fmla="*/ 340242 h 340242"/>
              <a:gd name="connsiteX3" fmla="*/ 978195 w 978195"/>
              <a:gd name="connsiteY3" fmla="*/ 0 h 340242"/>
              <a:gd name="connsiteX0" fmla="*/ 978195 w 978195"/>
              <a:gd name="connsiteY0" fmla="*/ 0 h 340242"/>
              <a:gd name="connsiteX1" fmla="*/ 0 w 978195"/>
              <a:gd name="connsiteY1" fmla="*/ 329609 h 340242"/>
              <a:gd name="connsiteX2" fmla="*/ 978195 w 978195"/>
              <a:gd name="connsiteY2" fmla="*/ 340242 h 340242"/>
              <a:gd name="connsiteX3" fmla="*/ 978195 w 978195"/>
              <a:gd name="connsiteY3" fmla="*/ 0 h 340242"/>
              <a:gd name="connsiteX0" fmla="*/ 978195 w 978195"/>
              <a:gd name="connsiteY0" fmla="*/ 3598 h 343840"/>
              <a:gd name="connsiteX1" fmla="*/ 0 w 978195"/>
              <a:gd name="connsiteY1" fmla="*/ 333207 h 343840"/>
              <a:gd name="connsiteX2" fmla="*/ 978195 w 978195"/>
              <a:gd name="connsiteY2" fmla="*/ 343840 h 343840"/>
              <a:gd name="connsiteX3" fmla="*/ 978195 w 978195"/>
              <a:gd name="connsiteY3" fmla="*/ 3598 h 34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8195" h="343840">
                <a:moveTo>
                  <a:pt x="978195" y="3598"/>
                </a:moveTo>
                <a:cubicBezTo>
                  <a:pt x="652130" y="-832"/>
                  <a:pt x="168903" y="-43363"/>
                  <a:pt x="0" y="333207"/>
                </a:cubicBezTo>
                <a:lnTo>
                  <a:pt x="978195" y="343840"/>
                </a:lnTo>
                <a:lnTo>
                  <a:pt x="978195" y="359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ACED7D-628A-38F0-4EBC-740CEFFE1697}"/>
              </a:ext>
            </a:extLst>
          </p:cNvPr>
          <p:cNvSpPr/>
          <p:nvPr/>
        </p:nvSpPr>
        <p:spPr>
          <a:xfrm>
            <a:off x="3667125" y="3943350"/>
            <a:ext cx="4857750" cy="400050"/>
          </a:xfrm>
          <a:prstGeom prst="rect">
            <a:avLst/>
          </a:prstGeom>
          <a:solidFill>
            <a:srgbClr val="E5E7E9"/>
          </a:solidFill>
          <a:ln>
            <a:noFill/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39A117-C3AE-38CA-97AE-24405CBEED39}"/>
              </a:ext>
            </a:extLst>
          </p:cNvPr>
          <p:cNvSpPr/>
          <p:nvPr/>
        </p:nvSpPr>
        <p:spPr>
          <a:xfrm>
            <a:off x="5638799" y="4089083"/>
            <a:ext cx="2886075" cy="108585"/>
          </a:xfrm>
          <a:prstGeom prst="rect">
            <a:avLst/>
          </a:prstGeom>
          <a:solidFill>
            <a:srgbClr val="2837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42D6C75-3BF5-3EFC-0134-4988D96F65A8}"/>
              </a:ext>
            </a:extLst>
          </p:cNvPr>
          <p:cNvSpPr/>
          <p:nvPr/>
        </p:nvSpPr>
        <p:spPr>
          <a:xfrm>
            <a:off x="5371940" y="3358990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43F9993-8990-AA81-C3D7-ECD6B7F55AFE}"/>
              </a:ext>
            </a:extLst>
          </p:cNvPr>
          <p:cNvSpPr/>
          <p:nvPr/>
        </p:nvSpPr>
        <p:spPr>
          <a:xfrm>
            <a:off x="5638799" y="3241813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C23E628-080B-027A-53F0-F180788DE8E3}"/>
              </a:ext>
            </a:extLst>
          </p:cNvPr>
          <p:cNvSpPr/>
          <p:nvPr/>
        </p:nvSpPr>
        <p:spPr>
          <a:xfrm>
            <a:off x="5905658" y="3124636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84B38BE-4843-97B2-DD77-A4D4D1977C30}"/>
              </a:ext>
            </a:extLst>
          </p:cNvPr>
          <p:cNvSpPr/>
          <p:nvPr/>
        </p:nvSpPr>
        <p:spPr>
          <a:xfrm>
            <a:off x="6172517" y="3007459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9364DC4-DC57-BE9A-296D-D029E26203A9}"/>
              </a:ext>
            </a:extLst>
          </p:cNvPr>
          <p:cNvSpPr/>
          <p:nvPr/>
        </p:nvSpPr>
        <p:spPr>
          <a:xfrm>
            <a:off x="6439376" y="2890282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6CDF2969-9EFD-07DA-AE15-1B30E98BF247}"/>
              </a:ext>
            </a:extLst>
          </p:cNvPr>
          <p:cNvSpPr/>
          <p:nvPr/>
        </p:nvSpPr>
        <p:spPr>
          <a:xfrm rot="19192955">
            <a:off x="5340981" y="3202391"/>
            <a:ext cx="61912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ADC6CE15-0914-FC40-C8BA-8B3FE3C1876E}"/>
              </a:ext>
            </a:extLst>
          </p:cNvPr>
          <p:cNvSpPr/>
          <p:nvPr/>
        </p:nvSpPr>
        <p:spPr>
          <a:xfrm rot="19192955">
            <a:off x="5607839" y="3085213"/>
            <a:ext cx="61912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EA29176F-FE93-70CC-EB72-A3C33C61B322}"/>
              </a:ext>
            </a:extLst>
          </p:cNvPr>
          <p:cNvSpPr/>
          <p:nvPr/>
        </p:nvSpPr>
        <p:spPr>
          <a:xfrm rot="19192955">
            <a:off x="5862015" y="2965110"/>
            <a:ext cx="61912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58F3ACC-9899-3D71-BE6D-07960139E697}"/>
              </a:ext>
            </a:extLst>
          </p:cNvPr>
          <p:cNvSpPr/>
          <p:nvPr/>
        </p:nvSpPr>
        <p:spPr>
          <a:xfrm rot="19192955">
            <a:off x="6122785" y="2850859"/>
            <a:ext cx="61912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10327049-CAE7-70A1-6BCD-32498D533F7B}"/>
              </a:ext>
            </a:extLst>
          </p:cNvPr>
          <p:cNvSpPr/>
          <p:nvPr/>
        </p:nvSpPr>
        <p:spPr>
          <a:xfrm rot="4853269">
            <a:off x="7554968" y="1655158"/>
            <a:ext cx="85391" cy="22695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5192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"/>
    </mc:Choice>
    <mc:Fallback xmlns="">
      <p:transition spd="slow" advClick="0" advTm="1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9D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EF0DD50F-916A-A801-9D6E-706F926B3EFD}"/>
              </a:ext>
            </a:extLst>
          </p:cNvPr>
          <p:cNvSpPr/>
          <p:nvPr/>
        </p:nvSpPr>
        <p:spPr>
          <a:xfrm>
            <a:off x="6798650" y="2430710"/>
            <a:ext cx="435893" cy="471487"/>
          </a:xfrm>
          <a:custGeom>
            <a:avLst/>
            <a:gdLst>
              <a:gd name="connsiteX0" fmla="*/ 0 w 411956"/>
              <a:gd name="connsiteY0" fmla="*/ 309562 h 471487"/>
              <a:gd name="connsiteX1" fmla="*/ 278606 w 411956"/>
              <a:gd name="connsiteY1" fmla="*/ 0 h 471487"/>
              <a:gd name="connsiteX2" fmla="*/ 411956 w 411956"/>
              <a:gd name="connsiteY2" fmla="*/ 135731 h 471487"/>
              <a:gd name="connsiteX3" fmla="*/ 366713 w 411956"/>
              <a:gd name="connsiteY3" fmla="*/ 335756 h 471487"/>
              <a:gd name="connsiteX4" fmla="*/ 228600 w 411956"/>
              <a:gd name="connsiteY4" fmla="*/ 471487 h 471487"/>
              <a:gd name="connsiteX5" fmla="*/ 0 w 411956"/>
              <a:gd name="connsiteY5" fmla="*/ 309562 h 471487"/>
              <a:gd name="connsiteX0" fmla="*/ 0 w 422106"/>
              <a:gd name="connsiteY0" fmla="*/ 309562 h 471487"/>
              <a:gd name="connsiteX1" fmla="*/ 278606 w 422106"/>
              <a:gd name="connsiteY1" fmla="*/ 0 h 471487"/>
              <a:gd name="connsiteX2" fmla="*/ 411956 w 422106"/>
              <a:gd name="connsiteY2" fmla="*/ 135731 h 471487"/>
              <a:gd name="connsiteX3" fmla="*/ 366713 w 422106"/>
              <a:gd name="connsiteY3" fmla="*/ 335756 h 471487"/>
              <a:gd name="connsiteX4" fmla="*/ 228600 w 422106"/>
              <a:gd name="connsiteY4" fmla="*/ 471487 h 471487"/>
              <a:gd name="connsiteX5" fmla="*/ 0 w 422106"/>
              <a:gd name="connsiteY5" fmla="*/ 309562 h 471487"/>
              <a:gd name="connsiteX0" fmla="*/ 0 w 435893"/>
              <a:gd name="connsiteY0" fmla="*/ 309562 h 471487"/>
              <a:gd name="connsiteX1" fmla="*/ 278606 w 435893"/>
              <a:gd name="connsiteY1" fmla="*/ 0 h 471487"/>
              <a:gd name="connsiteX2" fmla="*/ 411956 w 435893"/>
              <a:gd name="connsiteY2" fmla="*/ 135731 h 471487"/>
              <a:gd name="connsiteX3" fmla="*/ 366713 w 435893"/>
              <a:gd name="connsiteY3" fmla="*/ 335756 h 471487"/>
              <a:gd name="connsiteX4" fmla="*/ 228600 w 435893"/>
              <a:gd name="connsiteY4" fmla="*/ 471487 h 471487"/>
              <a:gd name="connsiteX5" fmla="*/ 0 w 435893"/>
              <a:gd name="connsiteY5" fmla="*/ 309562 h 471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893" h="471487">
                <a:moveTo>
                  <a:pt x="0" y="309562"/>
                </a:moveTo>
                <a:lnTo>
                  <a:pt x="278606" y="0"/>
                </a:lnTo>
                <a:lnTo>
                  <a:pt x="411956" y="135731"/>
                </a:lnTo>
                <a:cubicBezTo>
                  <a:pt x="434975" y="202406"/>
                  <a:pt x="467519" y="233363"/>
                  <a:pt x="366713" y="335756"/>
                </a:cubicBezTo>
                <a:lnTo>
                  <a:pt x="228600" y="471487"/>
                </a:lnTo>
                <a:lnTo>
                  <a:pt x="0" y="30956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0C64853-A845-0C74-AD7B-1D6D75C29373}"/>
              </a:ext>
            </a:extLst>
          </p:cNvPr>
          <p:cNvSpPr/>
          <p:nvPr/>
        </p:nvSpPr>
        <p:spPr>
          <a:xfrm>
            <a:off x="7957258" y="2737289"/>
            <a:ext cx="567616" cy="194022"/>
          </a:xfrm>
          <a:custGeom>
            <a:avLst/>
            <a:gdLst>
              <a:gd name="connsiteX0" fmla="*/ 0 w 563880"/>
              <a:gd name="connsiteY0" fmla="*/ 182880 h 320040"/>
              <a:gd name="connsiteX1" fmla="*/ 457200 w 563880"/>
              <a:gd name="connsiteY1" fmla="*/ 0 h 320040"/>
              <a:gd name="connsiteX2" fmla="*/ 563880 w 563880"/>
              <a:gd name="connsiteY2" fmla="*/ 121920 h 320040"/>
              <a:gd name="connsiteX3" fmla="*/ 563880 w 563880"/>
              <a:gd name="connsiteY3" fmla="*/ 320040 h 320040"/>
              <a:gd name="connsiteX4" fmla="*/ 0 w 563880"/>
              <a:gd name="connsiteY4" fmla="*/ 182880 h 320040"/>
              <a:gd name="connsiteX0" fmla="*/ 0 w 567706"/>
              <a:gd name="connsiteY0" fmla="*/ 182880 h 320040"/>
              <a:gd name="connsiteX1" fmla="*/ 457200 w 567706"/>
              <a:gd name="connsiteY1" fmla="*/ 0 h 320040"/>
              <a:gd name="connsiteX2" fmla="*/ 563880 w 567706"/>
              <a:gd name="connsiteY2" fmla="*/ 121920 h 320040"/>
              <a:gd name="connsiteX3" fmla="*/ 563880 w 567706"/>
              <a:gd name="connsiteY3" fmla="*/ 320040 h 320040"/>
              <a:gd name="connsiteX4" fmla="*/ 0 w 567706"/>
              <a:gd name="connsiteY4" fmla="*/ 182880 h 320040"/>
              <a:gd name="connsiteX0" fmla="*/ 0 w 568036"/>
              <a:gd name="connsiteY0" fmla="*/ 185586 h 322746"/>
              <a:gd name="connsiteX1" fmla="*/ 457200 w 568036"/>
              <a:gd name="connsiteY1" fmla="*/ 2706 h 322746"/>
              <a:gd name="connsiteX2" fmla="*/ 563880 w 568036"/>
              <a:gd name="connsiteY2" fmla="*/ 124626 h 322746"/>
              <a:gd name="connsiteX3" fmla="*/ 563880 w 568036"/>
              <a:gd name="connsiteY3" fmla="*/ 322746 h 322746"/>
              <a:gd name="connsiteX4" fmla="*/ 0 w 568036"/>
              <a:gd name="connsiteY4" fmla="*/ 185586 h 322746"/>
              <a:gd name="connsiteX0" fmla="*/ 0 w 567616"/>
              <a:gd name="connsiteY0" fmla="*/ 187831 h 324991"/>
              <a:gd name="connsiteX1" fmla="*/ 445294 w 567616"/>
              <a:gd name="connsiteY1" fmla="*/ 2570 h 324991"/>
              <a:gd name="connsiteX2" fmla="*/ 563880 w 567616"/>
              <a:gd name="connsiteY2" fmla="*/ 126871 h 324991"/>
              <a:gd name="connsiteX3" fmla="*/ 563880 w 567616"/>
              <a:gd name="connsiteY3" fmla="*/ 324991 h 324991"/>
              <a:gd name="connsiteX4" fmla="*/ 0 w 567616"/>
              <a:gd name="connsiteY4" fmla="*/ 187831 h 324991"/>
              <a:gd name="connsiteX0" fmla="*/ 0 w 567616"/>
              <a:gd name="connsiteY0" fmla="*/ 187831 h 194022"/>
              <a:gd name="connsiteX1" fmla="*/ 445294 w 567616"/>
              <a:gd name="connsiteY1" fmla="*/ 2570 h 194022"/>
              <a:gd name="connsiteX2" fmla="*/ 563880 w 567616"/>
              <a:gd name="connsiteY2" fmla="*/ 126871 h 194022"/>
              <a:gd name="connsiteX3" fmla="*/ 563880 w 567616"/>
              <a:gd name="connsiteY3" fmla="*/ 194022 h 194022"/>
              <a:gd name="connsiteX4" fmla="*/ 0 w 567616"/>
              <a:gd name="connsiteY4" fmla="*/ 187831 h 194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7616" h="194022">
                <a:moveTo>
                  <a:pt x="0" y="187831"/>
                </a:moveTo>
                <a:lnTo>
                  <a:pt x="445294" y="2570"/>
                </a:lnTo>
                <a:cubicBezTo>
                  <a:pt x="490379" y="-9178"/>
                  <a:pt x="587851" y="17175"/>
                  <a:pt x="563880" y="126871"/>
                </a:cubicBezTo>
                <a:lnTo>
                  <a:pt x="563880" y="194022"/>
                </a:lnTo>
                <a:lnTo>
                  <a:pt x="0" y="187831"/>
                </a:lnTo>
                <a:close/>
              </a:path>
            </a:pathLst>
          </a:custGeom>
          <a:solidFill>
            <a:srgbClr val="141E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2CA3749-983B-1C19-62F2-45B9856A9080}"/>
              </a:ext>
            </a:extLst>
          </p:cNvPr>
          <p:cNvSpPr/>
          <p:nvPr/>
        </p:nvSpPr>
        <p:spPr>
          <a:xfrm>
            <a:off x="4638674" y="2543175"/>
            <a:ext cx="3886199" cy="1400175"/>
          </a:xfrm>
          <a:custGeom>
            <a:avLst/>
            <a:gdLst>
              <a:gd name="connsiteX0" fmla="*/ 0 w 3829050"/>
              <a:gd name="connsiteY0" fmla="*/ 1085850 h 1400175"/>
              <a:gd name="connsiteX1" fmla="*/ 0 w 3829050"/>
              <a:gd name="connsiteY1" fmla="*/ 1400175 h 1400175"/>
              <a:gd name="connsiteX2" fmla="*/ 3829050 w 3829050"/>
              <a:gd name="connsiteY2" fmla="*/ 1400175 h 1400175"/>
              <a:gd name="connsiteX3" fmla="*/ 3829050 w 3829050"/>
              <a:gd name="connsiteY3" fmla="*/ 295275 h 1400175"/>
              <a:gd name="connsiteX4" fmla="*/ 2295525 w 3829050"/>
              <a:gd name="connsiteY4" fmla="*/ 0 h 1400175"/>
              <a:gd name="connsiteX5" fmla="*/ 0 w 3829050"/>
              <a:gd name="connsiteY5" fmla="*/ 1085850 h 1400175"/>
              <a:gd name="connsiteX0" fmla="*/ 0 w 3829050"/>
              <a:gd name="connsiteY0" fmla="*/ 1085850 h 1400175"/>
              <a:gd name="connsiteX1" fmla="*/ 0 w 3829050"/>
              <a:gd name="connsiteY1" fmla="*/ 1400175 h 1400175"/>
              <a:gd name="connsiteX2" fmla="*/ 3829050 w 3829050"/>
              <a:gd name="connsiteY2" fmla="*/ 1400175 h 1400175"/>
              <a:gd name="connsiteX3" fmla="*/ 3829050 w 3829050"/>
              <a:gd name="connsiteY3" fmla="*/ 295275 h 1400175"/>
              <a:gd name="connsiteX4" fmla="*/ 2295525 w 3829050"/>
              <a:gd name="connsiteY4" fmla="*/ 0 h 1400175"/>
              <a:gd name="connsiteX5" fmla="*/ 0 w 3829050"/>
              <a:gd name="connsiteY5" fmla="*/ 1085850 h 1400175"/>
              <a:gd name="connsiteX0" fmla="*/ 0 w 3829050"/>
              <a:gd name="connsiteY0" fmla="*/ 1085850 h 1400175"/>
              <a:gd name="connsiteX1" fmla="*/ 0 w 3829050"/>
              <a:gd name="connsiteY1" fmla="*/ 1400175 h 1400175"/>
              <a:gd name="connsiteX2" fmla="*/ 3829050 w 3829050"/>
              <a:gd name="connsiteY2" fmla="*/ 1400175 h 1400175"/>
              <a:gd name="connsiteX3" fmla="*/ 3829050 w 3829050"/>
              <a:gd name="connsiteY3" fmla="*/ 295275 h 1400175"/>
              <a:gd name="connsiteX4" fmla="*/ 2295525 w 3829050"/>
              <a:gd name="connsiteY4" fmla="*/ 0 h 1400175"/>
              <a:gd name="connsiteX5" fmla="*/ 0 w 3829050"/>
              <a:gd name="connsiteY5" fmla="*/ 108585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29050" h="1400175">
                <a:moveTo>
                  <a:pt x="0" y="1085850"/>
                </a:moveTo>
                <a:lnTo>
                  <a:pt x="0" y="1400175"/>
                </a:lnTo>
                <a:lnTo>
                  <a:pt x="3829050" y="1400175"/>
                </a:lnTo>
                <a:lnTo>
                  <a:pt x="3829050" y="295275"/>
                </a:lnTo>
                <a:cubicBezTo>
                  <a:pt x="3317875" y="304800"/>
                  <a:pt x="2762250" y="295275"/>
                  <a:pt x="2295525" y="0"/>
                </a:cubicBezTo>
                <a:lnTo>
                  <a:pt x="0" y="1085850"/>
                </a:lnTo>
                <a:close/>
              </a:path>
            </a:pathLst>
          </a:custGeom>
          <a:solidFill>
            <a:srgbClr val="2A39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5AA950F-B389-2B29-BCEB-F7656ACCA2F8}"/>
              </a:ext>
            </a:extLst>
          </p:cNvPr>
          <p:cNvSpPr/>
          <p:nvPr/>
        </p:nvSpPr>
        <p:spPr>
          <a:xfrm>
            <a:off x="3667125" y="3632848"/>
            <a:ext cx="978195" cy="343840"/>
          </a:xfrm>
          <a:custGeom>
            <a:avLst/>
            <a:gdLst>
              <a:gd name="connsiteX0" fmla="*/ 0 w 978195"/>
              <a:gd name="connsiteY0" fmla="*/ 53163 h 340242"/>
              <a:gd name="connsiteX1" fmla="*/ 0 w 978195"/>
              <a:gd name="connsiteY1" fmla="*/ 329609 h 340242"/>
              <a:gd name="connsiteX2" fmla="*/ 978195 w 978195"/>
              <a:gd name="connsiteY2" fmla="*/ 340242 h 340242"/>
              <a:gd name="connsiteX3" fmla="*/ 978195 w 978195"/>
              <a:gd name="connsiteY3" fmla="*/ 0 h 340242"/>
              <a:gd name="connsiteX4" fmla="*/ 0 w 978195"/>
              <a:gd name="connsiteY4" fmla="*/ 53163 h 340242"/>
              <a:gd name="connsiteX0" fmla="*/ 978195 w 978195"/>
              <a:gd name="connsiteY0" fmla="*/ 0 h 340242"/>
              <a:gd name="connsiteX1" fmla="*/ 0 w 978195"/>
              <a:gd name="connsiteY1" fmla="*/ 329609 h 340242"/>
              <a:gd name="connsiteX2" fmla="*/ 978195 w 978195"/>
              <a:gd name="connsiteY2" fmla="*/ 340242 h 340242"/>
              <a:gd name="connsiteX3" fmla="*/ 978195 w 978195"/>
              <a:gd name="connsiteY3" fmla="*/ 0 h 340242"/>
              <a:gd name="connsiteX0" fmla="*/ 978195 w 978195"/>
              <a:gd name="connsiteY0" fmla="*/ 0 h 340242"/>
              <a:gd name="connsiteX1" fmla="*/ 0 w 978195"/>
              <a:gd name="connsiteY1" fmla="*/ 329609 h 340242"/>
              <a:gd name="connsiteX2" fmla="*/ 978195 w 978195"/>
              <a:gd name="connsiteY2" fmla="*/ 340242 h 340242"/>
              <a:gd name="connsiteX3" fmla="*/ 978195 w 978195"/>
              <a:gd name="connsiteY3" fmla="*/ 0 h 340242"/>
              <a:gd name="connsiteX0" fmla="*/ 978195 w 978195"/>
              <a:gd name="connsiteY0" fmla="*/ 3598 h 343840"/>
              <a:gd name="connsiteX1" fmla="*/ 0 w 978195"/>
              <a:gd name="connsiteY1" fmla="*/ 333207 h 343840"/>
              <a:gd name="connsiteX2" fmla="*/ 978195 w 978195"/>
              <a:gd name="connsiteY2" fmla="*/ 343840 h 343840"/>
              <a:gd name="connsiteX3" fmla="*/ 978195 w 978195"/>
              <a:gd name="connsiteY3" fmla="*/ 3598 h 34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8195" h="343840">
                <a:moveTo>
                  <a:pt x="978195" y="3598"/>
                </a:moveTo>
                <a:cubicBezTo>
                  <a:pt x="652130" y="-832"/>
                  <a:pt x="168903" y="-43363"/>
                  <a:pt x="0" y="333207"/>
                </a:cubicBezTo>
                <a:lnTo>
                  <a:pt x="978195" y="343840"/>
                </a:lnTo>
                <a:lnTo>
                  <a:pt x="978195" y="359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ACED7D-628A-38F0-4EBC-740CEFFE1697}"/>
              </a:ext>
            </a:extLst>
          </p:cNvPr>
          <p:cNvSpPr/>
          <p:nvPr/>
        </p:nvSpPr>
        <p:spPr>
          <a:xfrm>
            <a:off x="3667125" y="3943350"/>
            <a:ext cx="4857750" cy="400050"/>
          </a:xfrm>
          <a:prstGeom prst="rect">
            <a:avLst/>
          </a:prstGeom>
          <a:solidFill>
            <a:srgbClr val="E5E7E9"/>
          </a:solidFill>
          <a:ln>
            <a:noFill/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39A117-C3AE-38CA-97AE-24405CBEED39}"/>
              </a:ext>
            </a:extLst>
          </p:cNvPr>
          <p:cNvSpPr/>
          <p:nvPr/>
        </p:nvSpPr>
        <p:spPr>
          <a:xfrm>
            <a:off x="5638799" y="4089083"/>
            <a:ext cx="2886075" cy="108585"/>
          </a:xfrm>
          <a:prstGeom prst="rect">
            <a:avLst/>
          </a:prstGeom>
          <a:solidFill>
            <a:srgbClr val="2837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42D6C75-3BF5-3EFC-0134-4988D96F65A8}"/>
              </a:ext>
            </a:extLst>
          </p:cNvPr>
          <p:cNvSpPr/>
          <p:nvPr/>
        </p:nvSpPr>
        <p:spPr>
          <a:xfrm>
            <a:off x="5371940" y="3358990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43F9993-8990-AA81-C3D7-ECD6B7F55AFE}"/>
              </a:ext>
            </a:extLst>
          </p:cNvPr>
          <p:cNvSpPr/>
          <p:nvPr/>
        </p:nvSpPr>
        <p:spPr>
          <a:xfrm>
            <a:off x="5638799" y="3241813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C23E628-080B-027A-53F0-F180788DE8E3}"/>
              </a:ext>
            </a:extLst>
          </p:cNvPr>
          <p:cNvSpPr/>
          <p:nvPr/>
        </p:nvSpPr>
        <p:spPr>
          <a:xfrm>
            <a:off x="5905658" y="3124636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84B38BE-4843-97B2-DD77-A4D4D1977C30}"/>
              </a:ext>
            </a:extLst>
          </p:cNvPr>
          <p:cNvSpPr/>
          <p:nvPr/>
        </p:nvSpPr>
        <p:spPr>
          <a:xfrm>
            <a:off x="6172517" y="3007459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9364DC4-DC57-BE9A-296D-D029E26203A9}"/>
              </a:ext>
            </a:extLst>
          </p:cNvPr>
          <p:cNvSpPr/>
          <p:nvPr/>
        </p:nvSpPr>
        <p:spPr>
          <a:xfrm>
            <a:off x="6439376" y="2890282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6CDF2969-9EFD-07DA-AE15-1B30E98BF247}"/>
              </a:ext>
            </a:extLst>
          </p:cNvPr>
          <p:cNvSpPr/>
          <p:nvPr/>
        </p:nvSpPr>
        <p:spPr>
          <a:xfrm rot="19192955">
            <a:off x="5340981" y="3202391"/>
            <a:ext cx="61912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ADC6CE15-0914-FC40-C8BA-8B3FE3C1876E}"/>
              </a:ext>
            </a:extLst>
          </p:cNvPr>
          <p:cNvSpPr/>
          <p:nvPr/>
        </p:nvSpPr>
        <p:spPr>
          <a:xfrm rot="19192955">
            <a:off x="5607839" y="3085213"/>
            <a:ext cx="61912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EA29176F-FE93-70CC-EB72-A3C33C61B322}"/>
              </a:ext>
            </a:extLst>
          </p:cNvPr>
          <p:cNvSpPr/>
          <p:nvPr/>
        </p:nvSpPr>
        <p:spPr>
          <a:xfrm rot="19192955">
            <a:off x="5862015" y="2965110"/>
            <a:ext cx="61912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58F3ACC-9899-3D71-BE6D-07960139E697}"/>
              </a:ext>
            </a:extLst>
          </p:cNvPr>
          <p:cNvSpPr/>
          <p:nvPr/>
        </p:nvSpPr>
        <p:spPr>
          <a:xfrm rot="19192955">
            <a:off x="6122785" y="2850859"/>
            <a:ext cx="61912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10327049-CAE7-70A1-6BCD-32498D533F7B}"/>
              </a:ext>
            </a:extLst>
          </p:cNvPr>
          <p:cNvSpPr/>
          <p:nvPr/>
        </p:nvSpPr>
        <p:spPr>
          <a:xfrm rot="6464695">
            <a:off x="7534139" y="2165845"/>
            <a:ext cx="85391" cy="22695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6687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"/>
    </mc:Choice>
    <mc:Fallback xmlns="">
      <p:transition spd="slow" advClick="0" advTm="1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9D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FA16FA1-B009-1D88-2E50-EE9F0375B51D}"/>
              </a:ext>
            </a:extLst>
          </p:cNvPr>
          <p:cNvSpPr/>
          <p:nvPr/>
        </p:nvSpPr>
        <p:spPr>
          <a:xfrm>
            <a:off x="6817644" y="2404667"/>
            <a:ext cx="435893" cy="471487"/>
          </a:xfrm>
          <a:custGeom>
            <a:avLst/>
            <a:gdLst>
              <a:gd name="connsiteX0" fmla="*/ 0 w 411956"/>
              <a:gd name="connsiteY0" fmla="*/ 309562 h 471487"/>
              <a:gd name="connsiteX1" fmla="*/ 278606 w 411956"/>
              <a:gd name="connsiteY1" fmla="*/ 0 h 471487"/>
              <a:gd name="connsiteX2" fmla="*/ 411956 w 411956"/>
              <a:gd name="connsiteY2" fmla="*/ 135731 h 471487"/>
              <a:gd name="connsiteX3" fmla="*/ 366713 w 411956"/>
              <a:gd name="connsiteY3" fmla="*/ 335756 h 471487"/>
              <a:gd name="connsiteX4" fmla="*/ 228600 w 411956"/>
              <a:gd name="connsiteY4" fmla="*/ 471487 h 471487"/>
              <a:gd name="connsiteX5" fmla="*/ 0 w 411956"/>
              <a:gd name="connsiteY5" fmla="*/ 309562 h 471487"/>
              <a:gd name="connsiteX0" fmla="*/ 0 w 422106"/>
              <a:gd name="connsiteY0" fmla="*/ 309562 h 471487"/>
              <a:gd name="connsiteX1" fmla="*/ 278606 w 422106"/>
              <a:gd name="connsiteY1" fmla="*/ 0 h 471487"/>
              <a:gd name="connsiteX2" fmla="*/ 411956 w 422106"/>
              <a:gd name="connsiteY2" fmla="*/ 135731 h 471487"/>
              <a:gd name="connsiteX3" fmla="*/ 366713 w 422106"/>
              <a:gd name="connsiteY3" fmla="*/ 335756 h 471487"/>
              <a:gd name="connsiteX4" fmla="*/ 228600 w 422106"/>
              <a:gd name="connsiteY4" fmla="*/ 471487 h 471487"/>
              <a:gd name="connsiteX5" fmla="*/ 0 w 422106"/>
              <a:gd name="connsiteY5" fmla="*/ 309562 h 471487"/>
              <a:gd name="connsiteX0" fmla="*/ 0 w 435893"/>
              <a:gd name="connsiteY0" fmla="*/ 309562 h 471487"/>
              <a:gd name="connsiteX1" fmla="*/ 278606 w 435893"/>
              <a:gd name="connsiteY1" fmla="*/ 0 h 471487"/>
              <a:gd name="connsiteX2" fmla="*/ 411956 w 435893"/>
              <a:gd name="connsiteY2" fmla="*/ 135731 h 471487"/>
              <a:gd name="connsiteX3" fmla="*/ 366713 w 435893"/>
              <a:gd name="connsiteY3" fmla="*/ 335756 h 471487"/>
              <a:gd name="connsiteX4" fmla="*/ 228600 w 435893"/>
              <a:gd name="connsiteY4" fmla="*/ 471487 h 471487"/>
              <a:gd name="connsiteX5" fmla="*/ 0 w 435893"/>
              <a:gd name="connsiteY5" fmla="*/ 309562 h 471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893" h="471487">
                <a:moveTo>
                  <a:pt x="0" y="309562"/>
                </a:moveTo>
                <a:lnTo>
                  <a:pt x="278606" y="0"/>
                </a:lnTo>
                <a:lnTo>
                  <a:pt x="411956" y="135731"/>
                </a:lnTo>
                <a:cubicBezTo>
                  <a:pt x="434975" y="202406"/>
                  <a:pt x="467519" y="233363"/>
                  <a:pt x="366713" y="335756"/>
                </a:cubicBezTo>
                <a:lnTo>
                  <a:pt x="228600" y="471487"/>
                </a:lnTo>
                <a:lnTo>
                  <a:pt x="0" y="30956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0C64853-A845-0C74-AD7B-1D6D75C29373}"/>
              </a:ext>
            </a:extLst>
          </p:cNvPr>
          <p:cNvSpPr/>
          <p:nvPr/>
        </p:nvSpPr>
        <p:spPr>
          <a:xfrm>
            <a:off x="7957258" y="2737289"/>
            <a:ext cx="567616" cy="194022"/>
          </a:xfrm>
          <a:custGeom>
            <a:avLst/>
            <a:gdLst>
              <a:gd name="connsiteX0" fmla="*/ 0 w 563880"/>
              <a:gd name="connsiteY0" fmla="*/ 182880 h 320040"/>
              <a:gd name="connsiteX1" fmla="*/ 457200 w 563880"/>
              <a:gd name="connsiteY1" fmla="*/ 0 h 320040"/>
              <a:gd name="connsiteX2" fmla="*/ 563880 w 563880"/>
              <a:gd name="connsiteY2" fmla="*/ 121920 h 320040"/>
              <a:gd name="connsiteX3" fmla="*/ 563880 w 563880"/>
              <a:gd name="connsiteY3" fmla="*/ 320040 h 320040"/>
              <a:gd name="connsiteX4" fmla="*/ 0 w 563880"/>
              <a:gd name="connsiteY4" fmla="*/ 182880 h 320040"/>
              <a:gd name="connsiteX0" fmla="*/ 0 w 567706"/>
              <a:gd name="connsiteY0" fmla="*/ 182880 h 320040"/>
              <a:gd name="connsiteX1" fmla="*/ 457200 w 567706"/>
              <a:gd name="connsiteY1" fmla="*/ 0 h 320040"/>
              <a:gd name="connsiteX2" fmla="*/ 563880 w 567706"/>
              <a:gd name="connsiteY2" fmla="*/ 121920 h 320040"/>
              <a:gd name="connsiteX3" fmla="*/ 563880 w 567706"/>
              <a:gd name="connsiteY3" fmla="*/ 320040 h 320040"/>
              <a:gd name="connsiteX4" fmla="*/ 0 w 567706"/>
              <a:gd name="connsiteY4" fmla="*/ 182880 h 320040"/>
              <a:gd name="connsiteX0" fmla="*/ 0 w 568036"/>
              <a:gd name="connsiteY0" fmla="*/ 185586 h 322746"/>
              <a:gd name="connsiteX1" fmla="*/ 457200 w 568036"/>
              <a:gd name="connsiteY1" fmla="*/ 2706 h 322746"/>
              <a:gd name="connsiteX2" fmla="*/ 563880 w 568036"/>
              <a:gd name="connsiteY2" fmla="*/ 124626 h 322746"/>
              <a:gd name="connsiteX3" fmla="*/ 563880 w 568036"/>
              <a:gd name="connsiteY3" fmla="*/ 322746 h 322746"/>
              <a:gd name="connsiteX4" fmla="*/ 0 w 568036"/>
              <a:gd name="connsiteY4" fmla="*/ 185586 h 322746"/>
              <a:gd name="connsiteX0" fmla="*/ 0 w 567616"/>
              <a:gd name="connsiteY0" fmla="*/ 187831 h 324991"/>
              <a:gd name="connsiteX1" fmla="*/ 445294 w 567616"/>
              <a:gd name="connsiteY1" fmla="*/ 2570 h 324991"/>
              <a:gd name="connsiteX2" fmla="*/ 563880 w 567616"/>
              <a:gd name="connsiteY2" fmla="*/ 126871 h 324991"/>
              <a:gd name="connsiteX3" fmla="*/ 563880 w 567616"/>
              <a:gd name="connsiteY3" fmla="*/ 324991 h 324991"/>
              <a:gd name="connsiteX4" fmla="*/ 0 w 567616"/>
              <a:gd name="connsiteY4" fmla="*/ 187831 h 324991"/>
              <a:gd name="connsiteX0" fmla="*/ 0 w 567616"/>
              <a:gd name="connsiteY0" fmla="*/ 187831 h 194022"/>
              <a:gd name="connsiteX1" fmla="*/ 445294 w 567616"/>
              <a:gd name="connsiteY1" fmla="*/ 2570 h 194022"/>
              <a:gd name="connsiteX2" fmla="*/ 563880 w 567616"/>
              <a:gd name="connsiteY2" fmla="*/ 126871 h 194022"/>
              <a:gd name="connsiteX3" fmla="*/ 563880 w 567616"/>
              <a:gd name="connsiteY3" fmla="*/ 194022 h 194022"/>
              <a:gd name="connsiteX4" fmla="*/ 0 w 567616"/>
              <a:gd name="connsiteY4" fmla="*/ 187831 h 194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7616" h="194022">
                <a:moveTo>
                  <a:pt x="0" y="187831"/>
                </a:moveTo>
                <a:lnTo>
                  <a:pt x="445294" y="2570"/>
                </a:lnTo>
                <a:cubicBezTo>
                  <a:pt x="490379" y="-9178"/>
                  <a:pt x="587851" y="17175"/>
                  <a:pt x="563880" y="126871"/>
                </a:cubicBezTo>
                <a:lnTo>
                  <a:pt x="563880" y="194022"/>
                </a:lnTo>
                <a:lnTo>
                  <a:pt x="0" y="187831"/>
                </a:lnTo>
                <a:close/>
              </a:path>
            </a:pathLst>
          </a:custGeom>
          <a:solidFill>
            <a:srgbClr val="141E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2CA3749-983B-1C19-62F2-45B9856A9080}"/>
              </a:ext>
            </a:extLst>
          </p:cNvPr>
          <p:cNvSpPr/>
          <p:nvPr/>
        </p:nvSpPr>
        <p:spPr>
          <a:xfrm>
            <a:off x="4638674" y="2543175"/>
            <a:ext cx="3886199" cy="1400175"/>
          </a:xfrm>
          <a:custGeom>
            <a:avLst/>
            <a:gdLst>
              <a:gd name="connsiteX0" fmla="*/ 0 w 3829050"/>
              <a:gd name="connsiteY0" fmla="*/ 1085850 h 1400175"/>
              <a:gd name="connsiteX1" fmla="*/ 0 w 3829050"/>
              <a:gd name="connsiteY1" fmla="*/ 1400175 h 1400175"/>
              <a:gd name="connsiteX2" fmla="*/ 3829050 w 3829050"/>
              <a:gd name="connsiteY2" fmla="*/ 1400175 h 1400175"/>
              <a:gd name="connsiteX3" fmla="*/ 3829050 w 3829050"/>
              <a:gd name="connsiteY3" fmla="*/ 295275 h 1400175"/>
              <a:gd name="connsiteX4" fmla="*/ 2295525 w 3829050"/>
              <a:gd name="connsiteY4" fmla="*/ 0 h 1400175"/>
              <a:gd name="connsiteX5" fmla="*/ 0 w 3829050"/>
              <a:gd name="connsiteY5" fmla="*/ 1085850 h 1400175"/>
              <a:gd name="connsiteX0" fmla="*/ 0 w 3829050"/>
              <a:gd name="connsiteY0" fmla="*/ 1085850 h 1400175"/>
              <a:gd name="connsiteX1" fmla="*/ 0 w 3829050"/>
              <a:gd name="connsiteY1" fmla="*/ 1400175 h 1400175"/>
              <a:gd name="connsiteX2" fmla="*/ 3829050 w 3829050"/>
              <a:gd name="connsiteY2" fmla="*/ 1400175 h 1400175"/>
              <a:gd name="connsiteX3" fmla="*/ 3829050 w 3829050"/>
              <a:gd name="connsiteY3" fmla="*/ 295275 h 1400175"/>
              <a:gd name="connsiteX4" fmla="*/ 2295525 w 3829050"/>
              <a:gd name="connsiteY4" fmla="*/ 0 h 1400175"/>
              <a:gd name="connsiteX5" fmla="*/ 0 w 3829050"/>
              <a:gd name="connsiteY5" fmla="*/ 1085850 h 1400175"/>
              <a:gd name="connsiteX0" fmla="*/ 0 w 3829050"/>
              <a:gd name="connsiteY0" fmla="*/ 1085850 h 1400175"/>
              <a:gd name="connsiteX1" fmla="*/ 0 w 3829050"/>
              <a:gd name="connsiteY1" fmla="*/ 1400175 h 1400175"/>
              <a:gd name="connsiteX2" fmla="*/ 3829050 w 3829050"/>
              <a:gd name="connsiteY2" fmla="*/ 1400175 h 1400175"/>
              <a:gd name="connsiteX3" fmla="*/ 3829050 w 3829050"/>
              <a:gd name="connsiteY3" fmla="*/ 295275 h 1400175"/>
              <a:gd name="connsiteX4" fmla="*/ 2295525 w 3829050"/>
              <a:gd name="connsiteY4" fmla="*/ 0 h 1400175"/>
              <a:gd name="connsiteX5" fmla="*/ 0 w 3829050"/>
              <a:gd name="connsiteY5" fmla="*/ 108585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29050" h="1400175">
                <a:moveTo>
                  <a:pt x="0" y="1085850"/>
                </a:moveTo>
                <a:lnTo>
                  <a:pt x="0" y="1400175"/>
                </a:lnTo>
                <a:lnTo>
                  <a:pt x="3829050" y="1400175"/>
                </a:lnTo>
                <a:lnTo>
                  <a:pt x="3829050" y="295275"/>
                </a:lnTo>
                <a:cubicBezTo>
                  <a:pt x="3317875" y="304800"/>
                  <a:pt x="2762250" y="295275"/>
                  <a:pt x="2295525" y="0"/>
                </a:cubicBezTo>
                <a:lnTo>
                  <a:pt x="0" y="1085850"/>
                </a:lnTo>
                <a:close/>
              </a:path>
            </a:pathLst>
          </a:custGeom>
          <a:solidFill>
            <a:srgbClr val="2A39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5AA950F-B389-2B29-BCEB-F7656ACCA2F8}"/>
              </a:ext>
            </a:extLst>
          </p:cNvPr>
          <p:cNvSpPr/>
          <p:nvPr/>
        </p:nvSpPr>
        <p:spPr>
          <a:xfrm>
            <a:off x="3667125" y="3632848"/>
            <a:ext cx="978195" cy="343840"/>
          </a:xfrm>
          <a:custGeom>
            <a:avLst/>
            <a:gdLst>
              <a:gd name="connsiteX0" fmla="*/ 0 w 978195"/>
              <a:gd name="connsiteY0" fmla="*/ 53163 h 340242"/>
              <a:gd name="connsiteX1" fmla="*/ 0 w 978195"/>
              <a:gd name="connsiteY1" fmla="*/ 329609 h 340242"/>
              <a:gd name="connsiteX2" fmla="*/ 978195 w 978195"/>
              <a:gd name="connsiteY2" fmla="*/ 340242 h 340242"/>
              <a:gd name="connsiteX3" fmla="*/ 978195 w 978195"/>
              <a:gd name="connsiteY3" fmla="*/ 0 h 340242"/>
              <a:gd name="connsiteX4" fmla="*/ 0 w 978195"/>
              <a:gd name="connsiteY4" fmla="*/ 53163 h 340242"/>
              <a:gd name="connsiteX0" fmla="*/ 978195 w 978195"/>
              <a:gd name="connsiteY0" fmla="*/ 0 h 340242"/>
              <a:gd name="connsiteX1" fmla="*/ 0 w 978195"/>
              <a:gd name="connsiteY1" fmla="*/ 329609 h 340242"/>
              <a:gd name="connsiteX2" fmla="*/ 978195 w 978195"/>
              <a:gd name="connsiteY2" fmla="*/ 340242 h 340242"/>
              <a:gd name="connsiteX3" fmla="*/ 978195 w 978195"/>
              <a:gd name="connsiteY3" fmla="*/ 0 h 340242"/>
              <a:gd name="connsiteX0" fmla="*/ 978195 w 978195"/>
              <a:gd name="connsiteY0" fmla="*/ 0 h 340242"/>
              <a:gd name="connsiteX1" fmla="*/ 0 w 978195"/>
              <a:gd name="connsiteY1" fmla="*/ 329609 h 340242"/>
              <a:gd name="connsiteX2" fmla="*/ 978195 w 978195"/>
              <a:gd name="connsiteY2" fmla="*/ 340242 h 340242"/>
              <a:gd name="connsiteX3" fmla="*/ 978195 w 978195"/>
              <a:gd name="connsiteY3" fmla="*/ 0 h 340242"/>
              <a:gd name="connsiteX0" fmla="*/ 978195 w 978195"/>
              <a:gd name="connsiteY0" fmla="*/ 3598 h 343840"/>
              <a:gd name="connsiteX1" fmla="*/ 0 w 978195"/>
              <a:gd name="connsiteY1" fmla="*/ 333207 h 343840"/>
              <a:gd name="connsiteX2" fmla="*/ 978195 w 978195"/>
              <a:gd name="connsiteY2" fmla="*/ 343840 h 343840"/>
              <a:gd name="connsiteX3" fmla="*/ 978195 w 978195"/>
              <a:gd name="connsiteY3" fmla="*/ 3598 h 34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8195" h="343840">
                <a:moveTo>
                  <a:pt x="978195" y="3598"/>
                </a:moveTo>
                <a:cubicBezTo>
                  <a:pt x="652130" y="-832"/>
                  <a:pt x="168903" y="-43363"/>
                  <a:pt x="0" y="333207"/>
                </a:cubicBezTo>
                <a:lnTo>
                  <a:pt x="978195" y="343840"/>
                </a:lnTo>
                <a:lnTo>
                  <a:pt x="978195" y="359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ACED7D-628A-38F0-4EBC-740CEFFE1697}"/>
              </a:ext>
            </a:extLst>
          </p:cNvPr>
          <p:cNvSpPr/>
          <p:nvPr/>
        </p:nvSpPr>
        <p:spPr>
          <a:xfrm>
            <a:off x="3667125" y="3943350"/>
            <a:ext cx="4857750" cy="400050"/>
          </a:xfrm>
          <a:prstGeom prst="rect">
            <a:avLst/>
          </a:prstGeom>
          <a:solidFill>
            <a:srgbClr val="E5E7E9"/>
          </a:solidFill>
          <a:ln>
            <a:noFill/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39A117-C3AE-38CA-97AE-24405CBEED39}"/>
              </a:ext>
            </a:extLst>
          </p:cNvPr>
          <p:cNvSpPr/>
          <p:nvPr/>
        </p:nvSpPr>
        <p:spPr>
          <a:xfrm>
            <a:off x="5638799" y="4089083"/>
            <a:ext cx="2886075" cy="108585"/>
          </a:xfrm>
          <a:prstGeom prst="rect">
            <a:avLst/>
          </a:prstGeom>
          <a:solidFill>
            <a:srgbClr val="2837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42D6C75-3BF5-3EFC-0134-4988D96F65A8}"/>
              </a:ext>
            </a:extLst>
          </p:cNvPr>
          <p:cNvSpPr/>
          <p:nvPr/>
        </p:nvSpPr>
        <p:spPr>
          <a:xfrm>
            <a:off x="5371940" y="3358990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43F9993-8990-AA81-C3D7-ECD6B7F55AFE}"/>
              </a:ext>
            </a:extLst>
          </p:cNvPr>
          <p:cNvSpPr/>
          <p:nvPr/>
        </p:nvSpPr>
        <p:spPr>
          <a:xfrm>
            <a:off x="5638799" y="3241813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C23E628-080B-027A-53F0-F180788DE8E3}"/>
              </a:ext>
            </a:extLst>
          </p:cNvPr>
          <p:cNvSpPr/>
          <p:nvPr/>
        </p:nvSpPr>
        <p:spPr>
          <a:xfrm>
            <a:off x="5905658" y="3124636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84B38BE-4843-97B2-DD77-A4D4D1977C30}"/>
              </a:ext>
            </a:extLst>
          </p:cNvPr>
          <p:cNvSpPr/>
          <p:nvPr/>
        </p:nvSpPr>
        <p:spPr>
          <a:xfrm>
            <a:off x="6172517" y="3007459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9364DC4-DC57-BE9A-296D-D029E26203A9}"/>
              </a:ext>
            </a:extLst>
          </p:cNvPr>
          <p:cNvSpPr/>
          <p:nvPr/>
        </p:nvSpPr>
        <p:spPr>
          <a:xfrm>
            <a:off x="6439376" y="2890282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6CDF2969-9EFD-07DA-AE15-1B30E98BF247}"/>
              </a:ext>
            </a:extLst>
          </p:cNvPr>
          <p:cNvSpPr/>
          <p:nvPr/>
        </p:nvSpPr>
        <p:spPr>
          <a:xfrm rot="19192955">
            <a:off x="5340981" y="3202391"/>
            <a:ext cx="61912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ADC6CE15-0914-FC40-C8BA-8B3FE3C1876E}"/>
              </a:ext>
            </a:extLst>
          </p:cNvPr>
          <p:cNvSpPr/>
          <p:nvPr/>
        </p:nvSpPr>
        <p:spPr>
          <a:xfrm rot="19192955">
            <a:off x="5607839" y="3085213"/>
            <a:ext cx="61912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EA29176F-FE93-70CC-EB72-A3C33C61B322}"/>
              </a:ext>
            </a:extLst>
          </p:cNvPr>
          <p:cNvSpPr/>
          <p:nvPr/>
        </p:nvSpPr>
        <p:spPr>
          <a:xfrm rot="19192955">
            <a:off x="5862015" y="2965110"/>
            <a:ext cx="61912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58F3ACC-9899-3D71-BE6D-07960139E697}"/>
              </a:ext>
            </a:extLst>
          </p:cNvPr>
          <p:cNvSpPr/>
          <p:nvPr/>
        </p:nvSpPr>
        <p:spPr>
          <a:xfrm rot="19192955">
            <a:off x="6122785" y="2850859"/>
            <a:ext cx="61912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10327049-CAE7-70A1-6BCD-32498D533F7B}"/>
              </a:ext>
            </a:extLst>
          </p:cNvPr>
          <p:cNvSpPr/>
          <p:nvPr/>
        </p:nvSpPr>
        <p:spPr>
          <a:xfrm rot="8260951">
            <a:off x="7204432" y="2642538"/>
            <a:ext cx="85391" cy="22695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516EB8C-8562-9932-8D1F-84DBE055C0CE}"/>
              </a:ext>
            </a:extLst>
          </p:cNvPr>
          <p:cNvSpPr/>
          <p:nvPr/>
        </p:nvSpPr>
        <p:spPr>
          <a:xfrm rot="16200000">
            <a:off x="8050564" y="4457264"/>
            <a:ext cx="75328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1949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"/>
    </mc:Choice>
    <mc:Fallback xmlns="">
      <p:transition spd="slow" advClick="0" advTm="1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9D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3CE3F2B-56E3-F5E6-C8AB-2557D4506217}"/>
              </a:ext>
            </a:extLst>
          </p:cNvPr>
          <p:cNvSpPr/>
          <p:nvPr/>
        </p:nvSpPr>
        <p:spPr>
          <a:xfrm>
            <a:off x="6833403" y="2390657"/>
            <a:ext cx="435893" cy="471487"/>
          </a:xfrm>
          <a:custGeom>
            <a:avLst/>
            <a:gdLst>
              <a:gd name="connsiteX0" fmla="*/ 0 w 411956"/>
              <a:gd name="connsiteY0" fmla="*/ 309562 h 471487"/>
              <a:gd name="connsiteX1" fmla="*/ 278606 w 411956"/>
              <a:gd name="connsiteY1" fmla="*/ 0 h 471487"/>
              <a:gd name="connsiteX2" fmla="*/ 411956 w 411956"/>
              <a:gd name="connsiteY2" fmla="*/ 135731 h 471487"/>
              <a:gd name="connsiteX3" fmla="*/ 366713 w 411956"/>
              <a:gd name="connsiteY3" fmla="*/ 335756 h 471487"/>
              <a:gd name="connsiteX4" fmla="*/ 228600 w 411956"/>
              <a:gd name="connsiteY4" fmla="*/ 471487 h 471487"/>
              <a:gd name="connsiteX5" fmla="*/ 0 w 411956"/>
              <a:gd name="connsiteY5" fmla="*/ 309562 h 471487"/>
              <a:gd name="connsiteX0" fmla="*/ 0 w 422106"/>
              <a:gd name="connsiteY0" fmla="*/ 309562 h 471487"/>
              <a:gd name="connsiteX1" fmla="*/ 278606 w 422106"/>
              <a:gd name="connsiteY1" fmla="*/ 0 h 471487"/>
              <a:gd name="connsiteX2" fmla="*/ 411956 w 422106"/>
              <a:gd name="connsiteY2" fmla="*/ 135731 h 471487"/>
              <a:gd name="connsiteX3" fmla="*/ 366713 w 422106"/>
              <a:gd name="connsiteY3" fmla="*/ 335756 h 471487"/>
              <a:gd name="connsiteX4" fmla="*/ 228600 w 422106"/>
              <a:gd name="connsiteY4" fmla="*/ 471487 h 471487"/>
              <a:gd name="connsiteX5" fmla="*/ 0 w 422106"/>
              <a:gd name="connsiteY5" fmla="*/ 309562 h 471487"/>
              <a:gd name="connsiteX0" fmla="*/ 0 w 435893"/>
              <a:gd name="connsiteY0" fmla="*/ 309562 h 471487"/>
              <a:gd name="connsiteX1" fmla="*/ 278606 w 435893"/>
              <a:gd name="connsiteY1" fmla="*/ 0 h 471487"/>
              <a:gd name="connsiteX2" fmla="*/ 411956 w 435893"/>
              <a:gd name="connsiteY2" fmla="*/ 135731 h 471487"/>
              <a:gd name="connsiteX3" fmla="*/ 366713 w 435893"/>
              <a:gd name="connsiteY3" fmla="*/ 335756 h 471487"/>
              <a:gd name="connsiteX4" fmla="*/ 228600 w 435893"/>
              <a:gd name="connsiteY4" fmla="*/ 471487 h 471487"/>
              <a:gd name="connsiteX5" fmla="*/ 0 w 435893"/>
              <a:gd name="connsiteY5" fmla="*/ 309562 h 471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893" h="471487">
                <a:moveTo>
                  <a:pt x="0" y="309562"/>
                </a:moveTo>
                <a:lnTo>
                  <a:pt x="278606" y="0"/>
                </a:lnTo>
                <a:lnTo>
                  <a:pt x="411956" y="135731"/>
                </a:lnTo>
                <a:cubicBezTo>
                  <a:pt x="434975" y="202406"/>
                  <a:pt x="467519" y="233363"/>
                  <a:pt x="366713" y="335756"/>
                </a:cubicBezTo>
                <a:lnTo>
                  <a:pt x="228600" y="471487"/>
                </a:lnTo>
                <a:lnTo>
                  <a:pt x="0" y="30956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0C64853-A845-0C74-AD7B-1D6D75C29373}"/>
              </a:ext>
            </a:extLst>
          </p:cNvPr>
          <p:cNvSpPr/>
          <p:nvPr/>
        </p:nvSpPr>
        <p:spPr>
          <a:xfrm>
            <a:off x="7957258" y="2737289"/>
            <a:ext cx="567616" cy="194022"/>
          </a:xfrm>
          <a:custGeom>
            <a:avLst/>
            <a:gdLst>
              <a:gd name="connsiteX0" fmla="*/ 0 w 563880"/>
              <a:gd name="connsiteY0" fmla="*/ 182880 h 320040"/>
              <a:gd name="connsiteX1" fmla="*/ 457200 w 563880"/>
              <a:gd name="connsiteY1" fmla="*/ 0 h 320040"/>
              <a:gd name="connsiteX2" fmla="*/ 563880 w 563880"/>
              <a:gd name="connsiteY2" fmla="*/ 121920 h 320040"/>
              <a:gd name="connsiteX3" fmla="*/ 563880 w 563880"/>
              <a:gd name="connsiteY3" fmla="*/ 320040 h 320040"/>
              <a:gd name="connsiteX4" fmla="*/ 0 w 563880"/>
              <a:gd name="connsiteY4" fmla="*/ 182880 h 320040"/>
              <a:gd name="connsiteX0" fmla="*/ 0 w 567706"/>
              <a:gd name="connsiteY0" fmla="*/ 182880 h 320040"/>
              <a:gd name="connsiteX1" fmla="*/ 457200 w 567706"/>
              <a:gd name="connsiteY1" fmla="*/ 0 h 320040"/>
              <a:gd name="connsiteX2" fmla="*/ 563880 w 567706"/>
              <a:gd name="connsiteY2" fmla="*/ 121920 h 320040"/>
              <a:gd name="connsiteX3" fmla="*/ 563880 w 567706"/>
              <a:gd name="connsiteY3" fmla="*/ 320040 h 320040"/>
              <a:gd name="connsiteX4" fmla="*/ 0 w 567706"/>
              <a:gd name="connsiteY4" fmla="*/ 182880 h 320040"/>
              <a:gd name="connsiteX0" fmla="*/ 0 w 568036"/>
              <a:gd name="connsiteY0" fmla="*/ 185586 h 322746"/>
              <a:gd name="connsiteX1" fmla="*/ 457200 w 568036"/>
              <a:gd name="connsiteY1" fmla="*/ 2706 h 322746"/>
              <a:gd name="connsiteX2" fmla="*/ 563880 w 568036"/>
              <a:gd name="connsiteY2" fmla="*/ 124626 h 322746"/>
              <a:gd name="connsiteX3" fmla="*/ 563880 w 568036"/>
              <a:gd name="connsiteY3" fmla="*/ 322746 h 322746"/>
              <a:gd name="connsiteX4" fmla="*/ 0 w 568036"/>
              <a:gd name="connsiteY4" fmla="*/ 185586 h 322746"/>
              <a:gd name="connsiteX0" fmla="*/ 0 w 567616"/>
              <a:gd name="connsiteY0" fmla="*/ 187831 h 324991"/>
              <a:gd name="connsiteX1" fmla="*/ 445294 w 567616"/>
              <a:gd name="connsiteY1" fmla="*/ 2570 h 324991"/>
              <a:gd name="connsiteX2" fmla="*/ 563880 w 567616"/>
              <a:gd name="connsiteY2" fmla="*/ 126871 h 324991"/>
              <a:gd name="connsiteX3" fmla="*/ 563880 w 567616"/>
              <a:gd name="connsiteY3" fmla="*/ 324991 h 324991"/>
              <a:gd name="connsiteX4" fmla="*/ 0 w 567616"/>
              <a:gd name="connsiteY4" fmla="*/ 187831 h 324991"/>
              <a:gd name="connsiteX0" fmla="*/ 0 w 567616"/>
              <a:gd name="connsiteY0" fmla="*/ 187831 h 194022"/>
              <a:gd name="connsiteX1" fmla="*/ 445294 w 567616"/>
              <a:gd name="connsiteY1" fmla="*/ 2570 h 194022"/>
              <a:gd name="connsiteX2" fmla="*/ 563880 w 567616"/>
              <a:gd name="connsiteY2" fmla="*/ 126871 h 194022"/>
              <a:gd name="connsiteX3" fmla="*/ 563880 w 567616"/>
              <a:gd name="connsiteY3" fmla="*/ 194022 h 194022"/>
              <a:gd name="connsiteX4" fmla="*/ 0 w 567616"/>
              <a:gd name="connsiteY4" fmla="*/ 187831 h 194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7616" h="194022">
                <a:moveTo>
                  <a:pt x="0" y="187831"/>
                </a:moveTo>
                <a:lnTo>
                  <a:pt x="445294" y="2570"/>
                </a:lnTo>
                <a:cubicBezTo>
                  <a:pt x="490379" y="-9178"/>
                  <a:pt x="587851" y="17175"/>
                  <a:pt x="563880" y="126871"/>
                </a:cubicBezTo>
                <a:lnTo>
                  <a:pt x="563880" y="194022"/>
                </a:lnTo>
                <a:lnTo>
                  <a:pt x="0" y="187831"/>
                </a:lnTo>
                <a:close/>
              </a:path>
            </a:pathLst>
          </a:custGeom>
          <a:solidFill>
            <a:srgbClr val="141E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2CA3749-983B-1C19-62F2-45B9856A9080}"/>
              </a:ext>
            </a:extLst>
          </p:cNvPr>
          <p:cNvSpPr/>
          <p:nvPr/>
        </p:nvSpPr>
        <p:spPr>
          <a:xfrm>
            <a:off x="4638674" y="2543175"/>
            <a:ext cx="3886199" cy="1400175"/>
          </a:xfrm>
          <a:custGeom>
            <a:avLst/>
            <a:gdLst>
              <a:gd name="connsiteX0" fmla="*/ 0 w 3829050"/>
              <a:gd name="connsiteY0" fmla="*/ 1085850 h 1400175"/>
              <a:gd name="connsiteX1" fmla="*/ 0 w 3829050"/>
              <a:gd name="connsiteY1" fmla="*/ 1400175 h 1400175"/>
              <a:gd name="connsiteX2" fmla="*/ 3829050 w 3829050"/>
              <a:gd name="connsiteY2" fmla="*/ 1400175 h 1400175"/>
              <a:gd name="connsiteX3" fmla="*/ 3829050 w 3829050"/>
              <a:gd name="connsiteY3" fmla="*/ 295275 h 1400175"/>
              <a:gd name="connsiteX4" fmla="*/ 2295525 w 3829050"/>
              <a:gd name="connsiteY4" fmla="*/ 0 h 1400175"/>
              <a:gd name="connsiteX5" fmla="*/ 0 w 3829050"/>
              <a:gd name="connsiteY5" fmla="*/ 1085850 h 1400175"/>
              <a:gd name="connsiteX0" fmla="*/ 0 w 3829050"/>
              <a:gd name="connsiteY0" fmla="*/ 1085850 h 1400175"/>
              <a:gd name="connsiteX1" fmla="*/ 0 w 3829050"/>
              <a:gd name="connsiteY1" fmla="*/ 1400175 h 1400175"/>
              <a:gd name="connsiteX2" fmla="*/ 3829050 w 3829050"/>
              <a:gd name="connsiteY2" fmla="*/ 1400175 h 1400175"/>
              <a:gd name="connsiteX3" fmla="*/ 3829050 w 3829050"/>
              <a:gd name="connsiteY3" fmla="*/ 295275 h 1400175"/>
              <a:gd name="connsiteX4" fmla="*/ 2295525 w 3829050"/>
              <a:gd name="connsiteY4" fmla="*/ 0 h 1400175"/>
              <a:gd name="connsiteX5" fmla="*/ 0 w 3829050"/>
              <a:gd name="connsiteY5" fmla="*/ 1085850 h 1400175"/>
              <a:gd name="connsiteX0" fmla="*/ 0 w 3829050"/>
              <a:gd name="connsiteY0" fmla="*/ 1085850 h 1400175"/>
              <a:gd name="connsiteX1" fmla="*/ 0 w 3829050"/>
              <a:gd name="connsiteY1" fmla="*/ 1400175 h 1400175"/>
              <a:gd name="connsiteX2" fmla="*/ 3829050 w 3829050"/>
              <a:gd name="connsiteY2" fmla="*/ 1400175 h 1400175"/>
              <a:gd name="connsiteX3" fmla="*/ 3829050 w 3829050"/>
              <a:gd name="connsiteY3" fmla="*/ 295275 h 1400175"/>
              <a:gd name="connsiteX4" fmla="*/ 2295525 w 3829050"/>
              <a:gd name="connsiteY4" fmla="*/ 0 h 1400175"/>
              <a:gd name="connsiteX5" fmla="*/ 0 w 3829050"/>
              <a:gd name="connsiteY5" fmla="*/ 108585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29050" h="1400175">
                <a:moveTo>
                  <a:pt x="0" y="1085850"/>
                </a:moveTo>
                <a:lnTo>
                  <a:pt x="0" y="1400175"/>
                </a:lnTo>
                <a:lnTo>
                  <a:pt x="3829050" y="1400175"/>
                </a:lnTo>
                <a:lnTo>
                  <a:pt x="3829050" y="295275"/>
                </a:lnTo>
                <a:cubicBezTo>
                  <a:pt x="3317875" y="304800"/>
                  <a:pt x="2762250" y="295275"/>
                  <a:pt x="2295525" y="0"/>
                </a:cubicBezTo>
                <a:lnTo>
                  <a:pt x="0" y="1085850"/>
                </a:lnTo>
                <a:close/>
              </a:path>
            </a:pathLst>
          </a:custGeom>
          <a:solidFill>
            <a:srgbClr val="2A39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5AA950F-B389-2B29-BCEB-F7656ACCA2F8}"/>
              </a:ext>
            </a:extLst>
          </p:cNvPr>
          <p:cNvSpPr/>
          <p:nvPr/>
        </p:nvSpPr>
        <p:spPr>
          <a:xfrm>
            <a:off x="3667125" y="3632848"/>
            <a:ext cx="978195" cy="343840"/>
          </a:xfrm>
          <a:custGeom>
            <a:avLst/>
            <a:gdLst>
              <a:gd name="connsiteX0" fmla="*/ 0 w 978195"/>
              <a:gd name="connsiteY0" fmla="*/ 53163 h 340242"/>
              <a:gd name="connsiteX1" fmla="*/ 0 w 978195"/>
              <a:gd name="connsiteY1" fmla="*/ 329609 h 340242"/>
              <a:gd name="connsiteX2" fmla="*/ 978195 w 978195"/>
              <a:gd name="connsiteY2" fmla="*/ 340242 h 340242"/>
              <a:gd name="connsiteX3" fmla="*/ 978195 w 978195"/>
              <a:gd name="connsiteY3" fmla="*/ 0 h 340242"/>
              <a:gd name="connsiteX4" fmla="*/ 0 w 978195"/>
              <a:gd name="connsiteY4" fmla="*/ 53163 h 340242"/>
              <a:gd name="connsiteX0" fmla="*/ 978195 w 978195"/>
              <a:gd name="connsiteY0" fmla="*/ 0 h 340242"/>
              <a:gd name="connsiteX1" fmla="*/ 0 w 978195"/>
              <a:gd name="connsiteY1" fmla="*/ 329609 h 340242"/>
              <a:gd name="connsiteX2" fmla="*/ 978195 w 978195"/>
              <a:gd name="connsiteY2" fmla="*/ 340242 h 340242"/>
              <a:gd name="connsiteX3" fmla="*/ 978195 w 978195"/>
              <a:gd name="connsiteY3" fmla="*/ 0 h 340242"/>
              <a:gd name="connsiteX0" fmla="*/ 978195 w 978195"/>
              <a:gd name="connsiteY0" fmla="*/ 0 h 340242"/>
              <a:gd name="connsiteX1" fmla="*/ 0 w 978195"/>
              <a:gd name="connsiteY1" fmla="*/ 329609 h 340242"/>
              <a:gd name="connsiteX2" fmla="*/ 978195 w 978195"/>
              <a:gd name="connsiteY2" fmla="*/ 340242 h 340242"/>
              <a:gd name="connsiteX3" fmla="*/ 978195 w 978195"/>
              <a:gd name="connsiteY3" fmla="*/ 0 h 340242"/>
              <a:gd name="connsiteX0" fmla="*/ 978195 w 978195"/>
              <a:gd name="connsiteY0" fmla="*/ 3598 h 343840"/>
              <a:gd name="connsiteX1" fmla="*/ 0 w 978195"/>
              <a:gd name="connsiteY1" fmla="*/ 333207 h 343840"/>
              <a:gd name="connsiteX2" fmla="*/ 978195 w 978195"/>
              <a:gd name="connsiteY2" fmla="*/ 343840 h 343840"/>
              <a:gd name="connsiteX3" fmla="*/ 978195 w 978195"/>
              <a:gd name="connsiteY3" fmla="*/ 3598 h 34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8195" h="343840">
                <a:moveTo>
                  <a:pt x="978195" y="3598"/>
                </a:moveTo>
                <a:cubicBezTo>
                  <a:pt x="652130" y="-832"/>
                  <a:pt x="168903" y="-43363"/>
                  <a:pt x="0" y="333207"/>
                </a:cubicBezTo>
                <a:lnTo>
                  <a:pt x="978195" y="343840"/>
                </a:lnTo>
                <a:lnTo>
                  <a:pt x="978195" y="359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ACED7D-628A-38F0-4EBC-740CEFFE1697}"/>
              </a:ext>
            </a:extLst>
          </p:cNvPr>
          <p:cNvSpPr/>
          <p:nvPr/>
        </p:nvSpPr>
        <p:spPr>
          <a:xfrm>
            <a:off x="3667125" y="3943350"/>
            <a:ext cx="4857750" cy="400050"/>
          </a:xfrm>
          <a:prstGeom prst="rect">
            <a:avLst/>
          </a:prstGeom>
          <a:solidFill>
            <a:srgbClr val="E5E7E9"/>
          </a:solidFill>
          <a:ln>
            <a:noFill/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39A117-C3AE-38CA-97AE-24405CBEED39}"/>
              </a:ext>
            </a:extLst>
          </p:cNvPr>
          <p:cNvSpPr/>
          <p:nvPr/>
        </p:nvSpPr>
        <p:spPr>
          <a:xfrm>
            <a:off x="5638799" y="4089083"/>
            <a:ext cx="2886075" cy="108585"/>
          </a:xfrm>
          <a:prstGeom prst="rect">
            <a:avLst/>
          </a:prstGeom>
          <a:solidFill>
            <a:srgbClr val="2837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42D6C75-3BF5-3EFC-0134-4988D96F65A8}"/>
              </a:ext>
            </a:extLst>
          </p:cNvPr>
          <p:cNvSpPr/>
          <p:nvPr/>
        </p:nvSpPr>
        <p:spPr>
          <a:xfrm>
            <a:off x="5371940" y="3358990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43F9993-8990-AA81-C3D7-ECD6B7F55AFE}"/>
              </a:ext>
            </a:extLst>
          </p:cNvPr>
          <p:cNvSpPr/>
          <p:nvPr/>
        </p:nvSpPr>
        <p:spPr>
          <a:xfrm>
            <a:off x="5638799" y="3241813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C23E628-080B-027A-53F0-F180788DE8E3}"/>
              </a:ext>
            </a:extLst>
          </p:cNvPr>
          <p:cNvSpPr/>
          <p:nvPr/>
        </p:nvSpPr>
        <p:spPr>
          <a:xfrm>
            <a:off x="5905658" y="3124636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84B38BE-4843-97B2-DD77-A4D4D1977C30}"/>
              </a:ext>
            </a:extLst>
          </p:cNvPr>
          <p:cNvSpPr/>
          <p:nvPr/>
        </p:nvSpPr>
        <p:spPr>
          <a:xfrm>
            <a:off x="6172517" y="3007459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9364DC4-DC57-BE9A-296D-D029E26203A9}"/>
              </a:ext>
            </a:extLst>
          </p:cNvPr>
          <p:cNvSpPr/>
          <p:nvPr/>
        </p:nvSpPr>
        <p:spPr>
          <a:xfrm>
            <a:off x="6439376" y="2890282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6CDF2969-9EFD-07DA-AE15-1B30E98BF247}"/>
              </a:ext>
            </a:extLst>
          </p:cNvPr>
          <p:cNvSpPr/>
          <p:nvPr/>
        </p:nvSpPr>
        <p:spPr>
          <a:xfrm rot="19192955">
            <a:off x="5340981" y="3202391"/>
            <a:ext cx="61912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ADC6CE15-0914-FC40-C8BA-8B3FE3C1876E}"/>
              </a:ext>
            </a:extLst>
          </p:cNvPr>
          <p:cNvSpPr/>
          <p:nvPr/>
        </p:nvSpPr>
        <p:spPr>
          <a:xfrm rot="19192955">
            <a:off x="5607839" y="3085213"/>
            <a:ext cx="61912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EA29176F-FE93-70CC-EB72-A3C33C61B322}"/>
              </a:ext>
            </a:extLst>
          </p:cNvPr>
          <p:cNvSpPr/>
          <p:nvPr/>
        </p:nvSpPr>
        <p:spPr>
          <a:xfrm rot="19192955">
            <a:off x="5862015" y="2965110"/>
            <a:ext cx="61912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58F3ACC-9899-3D71-BE6D-07960139E697}"/>
              </a:ext>
            </a:extLst>
          </p:cNvPr>
          <p:cNvSpPr/>
          <p:nvPr/>
        </p:nvSpPr>
        <p:spPr>
          <a:xfrm rot="19192955">
            <a:off x="6122785" y="2850859"/>
            <a:ext cx="61912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10327049-CAE7-70A1-6BCD-32498D533F7B}"/>
              </a:ext>
            </a:extLst>
          </p:cNvPr>
          <p:cNvSpPr/>
          <p:nvPr/>
        </p:nvSpPr>
        <p:spPr>
          <a:xfrm rot="9915759">
            <a:off x="6703106" y="2912865"/>
            <a:ext cx="92589" cy="175365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516EB8C-8562-9932-8D1F-84DBE055C0CE}"/>
              </a:ext>
            </a:extLst>
          </p:cNvPr>
          <p:cNvSpPr/>
          <p:nvPr/>
        </p:nvSpPr>
        <p:spPr>
          <a:xfrm rot="16200000">
            <a:off x="7017632" y="4471331"/>
            <a:ext cx="75328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FC19AA-2C5A-D330-FA6E-0271340062C3}"/>
              </a:ext>
            </a:extLst>
          </p:cNvPr>
          <p:cNvSpPr/>
          <p:nvPr/>
        </p:nvSpPr>
        <p:spPr>
          <a:xfrm rot="16200000">
            <a:off x="7136195" y="4558419"/>
            <a:ext cx="45719" cy="877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11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"/>
    </mc:Choice>
    <mc:Fallback xmlns="">
      <p:transition spd="slow" advClick="0" advTm="1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9D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9A5A198-9FCA-2EFA-3ADE-64825634B049}"/>
              </a:ext>
            </a:extLst>
          </p:cNvPr>
          <p:cNvSpPr/>
          <p:nvPr/>
        </p:nvSpPr>
        <p:spPr>
          <a:xfrm>
            <a:off x="6863889" y="2362813"/>
            <a:ext cx="435893" cy="471487"/>
          </a:xfrm>
          <a:custGeom>
            <a:avLst/>
            <a:gdLst>
              <a:gd name="connsiteX0" fmla="*/ 0 w 411956"/>
              <a:gd name="connsiteY0" fmla="*/ 309562 h 471487"/>
              <a:gd name="connsiteX1" fmla="*/ 278606 w 411956"/>
              <a:gd name="connsiteY1" fmla="*/ 0 h 471487"/>
              <a:gd name="connsiteX2" fmla="*/ 411956 w 411956"/>
              <a:gd name="connsiteY2" fmla="*/ 135731 h 471487"/>
              <a:gd name="connsiteX3" fmla="*/ 366713 w 411956"/>
              <a:gd name="connsiteY3" fmla="*/ 335756 h 471487"/>
              <a:gd name="connsiteX4" fmla="*/ 228600 w 411956"/>
              <a:gd name="connsiteY4" fmla="*/ 471487 h 471487"/>
              <a:gd name="connsiteX5" fmla="*/ 0 w 411956"/>
              <a:gd name="connsiteY5" fmla="*/ 309562 h 471487"/>
              <a:gd name="connsiteX0" fmla="*/ 0 w 422106"/>
              <a:gd name="connsiteY0" fmla="*/ 309562 h 471487"/>
              <a:gd name="connsiteX1" fmla="*/ 278606 w 422106"/>
              <a:gd name="connsiteY1" fmla="*/ 0 h 471487"/>
              <a:gd name="connsiteX2" fmla="*/ 411956 w 422106"/>
              <a:gd name="connsiteY2" fmla="*/ 135731 h 471487"/>
              <a:gd name="connsiteX3" fmla="*/ 366713 w 422106"/>
              <a:gd name="connsiteY3" fmla="*/ 335756 h 471487"/>
              <a:gd name="connsiteX4" fmla="*/ 228600 w 422106"/>
              <a:gd name="connsiteY4" fmla="*/ 471487 h 471487"/>
              <a:gd name="connsiteX5" fmla="*/ 0 w 422106"/>
              <a:gd name="connsiteY5" fmla="*/ 309562 h 471487"/>
              <a:gd name="connsiteX0" fmla="*/ 0 w 435893"/>
              <a:gd name="connsiteY0" fmla="*/ 309562 h 471487"/>
              <a:gd name="connsiteX1" fmla="*/ 278606 w 435893"/>
              <a:gd name="connsiteY1" fmla="*/ 0 h 471487"/>
              <a:gd name="connsiteX2" fmla="*/ 411956 w 435893"/>
              <a:gd name="connsiteY2" fmla="*/ 135731 h 471487"/>
              <a:gd name="connsiteX3" fmla="*/ 366713 w 435893"/>
              <a:gd name="connsiteY3" fmla="*/ 335756 h 471487"/>
              <a:gd name="connsiteX4" fmla="*/ 228600 w 435893"/>
              <a:gd name="connsiteY4" fmla="*/ 471487 h 471487"/>
              <a:gd name="connsiteX5" fmla="*/ 0 w 435893"/>
              <a:gd name="connsiteY5" fmla="*/ 309562 h 471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893" h="471487">
                <a:moveTo>
                  <a:pt x="0" y="309562"/>
                </a:moveTo>
                <a:lnTo>
                  <a:pt x="278606" y="0"/>
                </a:lnTo>
                <a:lnTo>
                  <a:pt x="411956" y="135731"/>
                </a:lnTo>
                <a:cubicBezTo>
                  <a:pt x="434975" y="202406"/>
                  <a:pt x="467519" y="233363"/>
                  <a:pt x="366713" y="335756"/>
                </a:cubicBezTo>
                <a:lnTo>
                  <a:pt x="228600" y="471487"/>
                </a:lnTo>
                <a:lnTo>
                  <a:pt x="0" y="30956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0C64853-A845-0C74-AD7B-1D6D75C29373}"/>
              </a:ext>
            </a:extLst>
          </p:cNvPr>
          <p:cNvSpPr/>
          <p:nvPr/>
        </p:nvSpPr>
        <p:spPr>
          <a:xfrm>
            <a:off x="7957258" y="2737289"/>
            <a:ext cx="567616" cy="194022"/>
          </a:xfrm>
          <a:custGeom>
            <a:avLst/>
            <a:gdLst>
              <a:gd name="connsiteX0" fmla="*/ 0 w 563880"/>
              <a:gd name="connsiteY0" fmla="*/ 182880 h 320040"/>
              <a:gd name="connsiteX1" fmla="*/ 457200 w 563880"/>
              <a:gd name="connsiteY1" fmla="*/ 0 h 320040"/>
              <a:gd name="connsiteX2" fmla="*/ 563880 w 563880"/>
              <a:gd name="connsiteY2" fmla="*/ 121920 h 320040"/>
              <a:gd name="connsiteX3" fmla="*/ 563880 w 563880"/>
              <a:gd name="connsiteY3" fmla="*/ 320040 h 320040"/>
              <a:gd name="connsiteX4" fmla="*/ 0 w 563880"/>
              <a:gd name="connsiteY4" fmla="*/ 182880 h 320040"/>
              <a:gd name="connsiteX0" fmla="*/ 0 w 567706"/>
              <a:gd name="connsiteY0" fmla="*/ 182880 h 320040"/>
              <a:gd name="connsiteX1" fmla="*/ 457200 w 567706"/>
              <a:gd name="connsiteY1" fmla="*/ 0 h 320040"/>
              <a:gd name="connsiteX2" fmla="*/ 563880 w 567706"/>
              <a:gd name="connsiteY2" fmla="*/ 121920 h 320040"/>
              <a:gd name="connsiteX3" fmla="*/ 563880 w 567706"/>
              <a:gd name="connsiteY3" fmla="*/ 320040 h 320040"/>
              <a:gd name="connsiteX4" fmla="*/ 0 w 567706"/>
              <a:gd name="connsiteY4" fmla="*/ 182880 h 320040"/>
              <a:gd name="connsiteX0" fmla="*/ 0 w 568036"/>
              <a:gd name="connsiteY0" fmla="*/ 185586 h 322746"/>
              <a:gd name="connsiteX1" fmla="*/ 457200 w 568036"/>
              <a:gd name="connsiteY1" fmla="*/ 2706 h 322746"/>
              <a:gd name="connsiteX2" fmla="*/ 563880 w 568036"/>
              <a:gd name="connsiteY2" fmla="*/ 124626 h 322746"/>
              <a:gd name="connsiteX3" fmla="*/ 563880 w 568036"/>
              <a:gd name="connsiteY3" fmla="*/ 322746 h 322746"/>
              <a:gd name="connsiteX4" fmla="*/ 0 w 568036"/>
              <a:gd name="connsiteY4" fmla="*/ 185586 h 322746"/>
              <a:gd name="connsiteX0" fmla="*/ 0 w 567616"/>
              <a:gd name="connsiteY0" fmla="*/ 187831 h 324991"/>
              <a:gd name="connsiteX1" fmla="*/ 445294 w 567616"/>
              <a:gd name="connsiteY1" fmla="*/ 2570 h 324991"/>
              <a:gd name="connsiteX2" fmla="*/ 563880 w 567616"/>
              <a:gd name="connsiteY2" fmla="*/ 126871 h 324991"/>
              <a:gd name="connsiteX3" fmla="*/ 563880 w 567616"/>
              <a:gd name="connsiteY3" fmla="*/ 324991 h 324991"/>
              <a:gd name="connsiteX4" fmla="*/ 0 w 567616"/>
              <a:gd name="connsiteY4" fmla="*/ 187831 h 324991"/>
              <a:gd name="connsiteX0" fmla="*/ 0 w 567616"/>
              <a:gd name="connsiteY0" fmla="*/ 187831 h 194022"/>
              <a:gd name="connsiteX1" fmla="*/ 445294 w 567616"/>
              <a:gd name="connsiteY1" fmla="*/ 2570 h 194022"/>
              <a:gd name="connsiteX2" fmla="*/ 563880 w 567616"/>
              <a:gd name="connsiteY2" fmla="*/ 126871 h 194022"/>
              <a:gd name="connsiteX3" fmla="*/ 563880 w 567616"/>
              <a:gd name="connsiteY3" fmla="*/ 194022 h 194022"/>
              <a:gd name="connsiteX4" fmla="*/ 0 w 567616"/>
              <a:gd name="connsiteY4" fmla="*/ 187831 h 194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7616" h="194022">
                <a:moveTo>
                  <a:pt x="0" y="187831"/>
                </a:moveTo>
                <a:lnTo>
                  <a:pt x="445294" y="2570"/>
                </a:lnTo>
                <a:cubicBezTo>
                  <a:pt x="490379" y="-9178"/>
                  <a:pt x="587851" y="17175"/>
                  <a:pt x="563880" y="126871"/>
                </a:cubicBezTo>
                <a:lnTo>
                  <a:pt x="563880" y="194022"/>
                </a:lnTo>
                <a:lnTo>
                  <a:pt x="0" y="187831"/>
                </a:lnTo>
                <a:close/>
              </a:path>
            </a:pathLst>
          </a:custGeom>
          <a:solidFill>
            <a:srgbClr val="141E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2CA3749-983B-1C19-62F2-45B9856A9080}"/>
              </a:ext>
            </a:extLst>
          </p:cNvPr>
          <p:cNvSpPr/>
          <p:nvPr/>
        </p:nvSpPr>
        <p:spPr>
          <a:xfrm>
            <a:off x="4638674" y="2543175"/>
            <a:ext cx="3886199" cy="1400175"/>
          </a:xfrm>
          <a:custGeom>
            <a:avLst/>
            <a:gdLst>
              <a:gd name="connsiteX0" fmla="*/ 0 w 3829050"/>
              <a:gd name="connsiteY0" fmla="*/ 1085850 h 1400175"/>
              <a:gd name="connsiteX1" fmla="*/ 0 w 3829050"/>
              <a:gd name="connsiteY1" fmla="*/ 1400175 h 1400175"/>
              <a:gd name="connsiteX2" fmla="*/ 3829050 w 3829050"/>
              <a:gd name="connsiteY2" fmla="*/ 1400175 h 1400175"/>
              <a:gd name="connsiteX3" fmla="*/ 3829050 w 3829050"/>
              <a:gd name="connsiteY3" fmla="*/ 295275 h 1400175"/>
              <a:gd name="connsiteX4" fmla="*/ 2295525 w 3829050"/>
              <a:gd name="connsiteY4" fmla="*/ 0 h 1400175"/>
              <a:gd name="connsiteX5" fmla="*/ 0 w 3829050"/>
              <a:gd name="connsiteY5" fmla="*/ 1085850 h 1400175"/>
              <a:gd name="connsiteX0" fmla="*/ 0 w 3829050"/>
              <a:gd name="connsiteY0" fmla="*/ 1085850 h 1400175"/>
              <a:gd name="connsiteX1" fmla="*/ 0 w 3829050"/>
              <a:gd name="connsiteY1" fmla="*/ 1400175 h 1400175"/>
              <a:gd name="connsiteX2" fmla="*/ 3829050 w 3829050"/>
              <a:gd name="connsiteY2" fmla="*/ 1400175 h 1400175"/>
              <a:gd name="connsiteX3" fmla="*/ 3829050 w 3829050"/>
              <a:gd name="connsiteY3" fmla="*/ 295275 h 1400175"/>
              <a:gd name="connsiteX4" fmla="*/ 2295525 w 3829050"/>
              <a:gd name="connsiteY4" fmla="*/ 0 h 1400175"/>
              <a:gd name="connsiteX5" fmla="*/ 0 w 3829050"/>
              <a:gd name="connsiteY5" fmla="*/ 1085850 h 1400175"/>
              <a:gd name="connsiteX0" fmla="*/ 0 w 3829050"/>
              <a:gd name="connsiteY0" fmla="*/ 1085850 h 1400175"/>
              <a:gd name="connsiteX1" fmla="*/ 0 w 3829050"/>
              <a:gd name="connsiteY1" fmla="*/ 1400175 h 1400175"/>
              <a:gd name="connsiteX2" fmla="*/ 3829050 w 3829050"/>
              <a:gd name="connsiteY2" fmla="*/ 1400175 h 1400175"/>
              <a:gd name="connsiteX3" fmla="*/ 3829050 w 3829050"/>
              <a:gd name="connsiteY3" fmla="*/ 295275 h 1400175"/>
              <a:gd name="connsiteX4" fmla="*/ 2295525 w 3829050"/>
              <a:gd name="connsiteY4" fmla="*/ 0 h 1400175"/>
              <a:gd name="connsiteX5" fmla="*/ 0 w 3829050"/>
              <a:gd name="connsiteY5" fmla="*/ 108585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29050" h="1400175">
                <a:moveTo>
                  <a:pt x="0" y="1085850"/>
                </a:moveTo>
                <a:lnTo>
                  <a:pt x="0" y="1400175"/>
                </a:lnTo>
                <a:lnTo>
                  <a:pt x="3829050" y="1400175"/>
                </a:lnTo>
                <a:lnTo>
                  <a:pt x="3829050" y="295275"/>
                </a:lnTo>
                <a:cubicBezTo>
                  <a:pt x="3317875" y="304800"/>
                  <a:pt x="2762250" y="295275"/>
                  <a:pt x="2295525" y="0"/>
                </a:cubicBezTo>
                <a:lnTo>
                  <a:pt x="0" y="1085850"/>
                </a:lnTo>
                <a:close/>
              </a:path>
            </a:pathLst>
          </a:custGeom>
          <a:solidFill>
            <a:srgbClr val="2A39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5AA950F-B389-2B29-BCEB-F7656ACCA2F8}"/>
              </a:ext>
            </a:extLst>
          </p:cNvPr>
          <p:cNvSpPr/>
          <p:nvPr/>
        </p:nvSpPr>
        <p:spPr>
          <a:xfrm>
            <a:off x="3667125" y="3632848"/>
            <a:ext cx="978195" cy="343840"/>
          </a:xfrm>
          <a:custGeom>
            <a:avLst/>
            <a:gdLst>
              <a:gd name="connsiteX0" fmla="*/ 0 w 978195"/>
              <a:gd name="connsiteY0" fmla="*/ 53163 h 340242"/>
              <a:gd name="connsiteX1" fmla="*/ 0 w 978195"/>
              <a:gd name="connsiteY1" fmla="*/ 329609 h 340242"/>
              <a:gd name="connsiteX2" fmla="*/ 978195 w 978195"/>
              <a:gd name="connsiteY2" fmla="*/ 340242 h 340242"/>
              <a:gd name="connsiteX3" fmla="*/ 978195 w 978195"/>
              <a:gd name="connsiteY3" fmla="*/ 0 h 340242"/>
              <a:gd name="connsiteX4" fmla="*/ 0 w 978195"/>
              <a:gd name="connsiteY4" fmla="*/ 53163 h 340242"/>
              <a:gd name="connsiteX0" fmla="*/ 978195 w 978195"/>
              <a:gd name="connsiteY0" fmla="*/ 0 h 340242"/>
              <a:gd name="connsiteX1" fmla="*/ 0 w 978195"/>
              <a:gd name="connsiteY1" fmla="*/ 329609 h 340242"/>
              <a:gd name="connsiteX2" fmla="*/ 978195 w 978195"/>
              <a:gd name="connsiteY2" fmla="*/ 340242 h 340242"/>
              <a:gd name="connsiteX3" fmla="*/ 978195 w 978195"/>
              <a:gd name="connsiteY3" fmla="*/ 0 h 340242"/>
              <a:gd name="connsiteX0" fmla="*/ 978195 w 978195"/>
              <a:gd name="connsiteY0" fmla="*/ 0 h 340242"/>
              <a:gd name="connsiteX1" fmla="*/ 0 w 978195"/>
              <a:gd name="connsiteY1" fmla="*/ 329609 h 340242"/>
              <a:gd name="connsiteX2" fmla="*/ 978195 w 978195"/>
              <a:gd name="connsiteY2" fmla="*/ 340242 h 340242"/>
              <a:gd name="connsiteX3" fmla="*/ 978195 w 978195"/>
              <a:gd name="connsiteY3" fmla="*/ 0 h 340242"/>
              <a:gd name="connsiteX0" fmla="*/ 978195 w 978195"/>
              <a:gd name="connsiteY0" fmla="*/ 3598 h 343840"/>
              <a:gd name="connsiteX1" fmla="*/ 0 w 978195"/>
              <a:gd name="connsiteY1" fmla="*/ 333207 h 343840"/>
              <a:gd name="connsiteX2" fmla="*/ 978195 w 978195"/>
              <a:gd name="connsiteY2" fmla="*/ 343840 h 343840"/>
              <a:gd name="connsiteX3" fmla="*/ 978195 w 978195"/>
              <a:gd name="connsiteY3" fmla="*/ 3598 h 34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8195" h="343840">
                <a:moveTo>
                  <a:pt x="978195" y="3598"/>
                </a:moveTo>
                <a:cubicBezTo>
                  <a:pt x="652130" y="-832"/>
                  <a:pt x="168903" y="-43363"/>
                  <a:pt x="0" y="333207"/>
                </a:cubicBezTo>
                <a:lnTo>
                  <a:pt x="978195" y="343840"/>
                </a:lnTo>
                <a:lnTo>
                  <a:pt x="978195" y="359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ACED7D-628A-38F0-4EBC-740CEFFE1697}"/>
              </a:ext>
            </a:extLst>
          </p:cNvPr>
          <p:cNvSpPr/>
          <p:nvPr/>
        </p:nvSpPr>
        <p:spPr>
          <a:xfrm>
            <a:off x="3667125" y="3943350"/>
            <a:ext cx="4857750" cy="400050"/>
          </a:xfrm>
          <a:prstGeom prst="rect">
            <a:avLst/>
          </a:prstGeom>
          <a:solidFill>
            <a:srgbClr val="E5E7E9"/>
          </a:solidFill>
          <a:ln>
            <a:noFill/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39A117-C3AE-38CA-97AE-24405CBEED39}"/>
              </a:ext>
            </a:extLst>
          </p:cNvPr>
          <p:cNvSpPr/>
          <p:nvPr/>
        </p:nvSpPr>
        <p:spPr>
          <a:xfrm>
            <a:off x="5638799" y="4089083"/>
            <a:ext cx="2886075" cy="108585"/>
          </a:xfrm>
          <a:prstGeom prst="rect">
            <a:avLst/>
          </a:prstGeom>
          <a:solidFill>
            <a:srgbClr val="2837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42D6C75-3BF5-3EFC-0134-4988D96F65A8}"/>
              </a:ext>
            </a:extLst>
          </p:cNvPr>
          <p:cNvSpPr/>
          <p:nvPr/>
        </p:nvSpPr>
        <p:spPr>
          <a:xfrm>
            <a:off x="5371940" y="3358990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43F9993-8990-AA81-C3D7-ECD6B7F55AFE}"/>
              </a:ext>
            </a:extLst>
          </p:cNvPr>
          <p:cNvSpPr/>
          <p:nvPr/>
        </p:nvSpPr>
        <p:spPr>
          <a:xfrm>
            <a:off x="5638799" y="3241813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C23E628-080B-027A-53F0-F180788DE8E3}"/>
              </a:ext>
            </a:extLst>
          </p:cNvPr>
          <p:cNvSpPr/>
          <p:nvPr/>
        </p:nvSpPr>
        <p:spPr>
          <a:xfrm>
            <a:off x="5905658" y="3124636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84B38BE-4843-97B2-DD77-A4D4D1977C30}"/>
              </a:ext>
            </a:extLst>
          </p:cNvPr>
          <p:cNvSpPr/>
          <p:nvPr/>
        </p:nvSpPr>
        <p:spPr>
          <a:xfrm>
            <a:off x="6172517" y="3007459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9364DC4-DC57-BE9A-296D-D029E26203A9}"/>
              </a:ext>
            </a:extLst>
          </p:cNvPr>
          <p:cNvSpPr/>
          <p:nvPr/>
        </p:nvSpPr>
        <p:spPr>
          <a:xfrm>
            <a:off x="6439376" y="2890282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6CDF2969-9EFD-07DA-AE15-1B30E98BF247}"/>
              </a:ext>
            </a:extLst>
          </p:cNvPr>
          <p:cNvSpPr/>
          <p:nvPr/>
        </p:nvSpPr>
        <p:spPr>
          <a:xfrm rot="19192955">
            <a:off x="5340981" y="3202391"/>
            <a:ext cx="61912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ADC6CE15-0914-FC40-C8BA-8B3FE3C1876E}"/>
              </a:ext>
            </a:extLst>
          </p:cNvPr>
          <p:cNvSpPr/>
          <p:nvPr/>
        </p:nvSpPr>
        <p:spPr>
          <a:xfrm rot="19192955">
            <a:off x="5607839" y="3085213"/>
            <a:ext cx="61912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EA29176F-FE93-70CC-EB72-A3C33C61B322}"/>
              </a:ext>
            </a:extLst>
          </p:cNvPr>
          <p:cNvSpPr/>
          <p:nvPr/>
        </p:nvSpPr>
        <p:spPr>
          <a:xfrm rot="19192955">
            <a:off x="5862015" y="2965110"/>
            <a:ext cx="61912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58F3ACC-9899-3D71-BE6D-07960139E697}"/>
              </a:ext>
            </a:extLst>
          </p:cNvPr>
          <p:cNvSpPr/>
          <p:nvPr/>
        </p:nvSpPr>
        <p:spPr>
          <a:xfrm rot="19192955">
            <a:off x="6122785" y="2850859"/>
            <a:ext cx="61912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10327049-CAE7-70A1-6BCD-32498D533F7B}"/>
              </a:ext>
            </a:extLst>
          </p:cNvPr>
          <p:cNvSpPr/>
          <p:nvPr/>
        </p:nvSpPr>
        <p:spPr>
          <a:xfrm rot="10541429">
            <a:off x="6530404" y="2911343"/>
            <a:ext cx="92589" cy="175365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516EB8C-8562-9932-8D1F-84DBE055C0CE}"/>
              </a:ext>
            </a:extLst>
          </p:cNvPr>
          <p:cNvSpPr/>
          <p:nvPr/>
        </p:nvSpPr>
        <p:spPr>
          <a:xfrm rot="16200000">
            <a:off x="6696165" y="4491075"/>
            <a:ext cx="75328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FC19AA-2C5A-D330-FA6E-0271340062C3}"/>
              </a:ext>
            </a:extLst>
          </p:cNvPr>
          <p:cNvSpPr/>
          <p:nvPr/>
        </p:nvSpPr>
        <p:spPr>
          <a:xfrm rot="16200000">
            <a:off x="6857611" y="4564037"/>
            <a:ext cx="54719" cy="116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721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"/>
    </mc:Choice>
    <mc:Fallback xmlns="">
      <p:transition spd="slow" advClick="0" advTm="1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9D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E8DA802-A6BA-0964-A1C6-23E6FCD1711E}"/>
              </a:ext>
            </a:extLst>
          </p:cNvPr>
          <p:cNvSpPr/>
          <p:nvPr/>
        </p:nvSpPr>
        <p:spPr>
          <a:xfrm>
            <a:off x="6866777" y="2346144"/>
            <a:ext cx="435893" cy="471487"/>
          </a:xfrm>
          <a:custGeom>
            <a:avLst/>
            <a:gdLst>
              <a:gd name="connsiteX0" fmla="*/ 0 w 411956"/>
              <a:gd name="connsiteY0" fmla="*/ 309562 h 471487"/>
              <a:gd name="connsiteX1" fmla="*/ 278606 w 411956"/>
              <a:gd name="connsiteY1" fmla="*/ 0 h 471487"/>
              <a:gd name="connsiteX2" fmla="*/ 411956 w 411956"/>
              <a:gd name="connsiteY2" fmla="*/ 135731 h 471487"/>
              <a:gd name="connsiteX3" fmla="*/ 366713 w 411956"/>
              <a:gd name="connsiteY3" fmla="*/ 335756 h 471487"/>
              <a:gd name="connsiteX4" fmla="*/ 228600 w 411956"/>
              <a:gd name="connsiteY4" fmla="*/ 471487 h 471487"/>
              <a:gd name="connsiteX5" fmla="*/ 0 w 411956"/>
              <a:gd name="connsiteY5" fmla="*/ 309562 h 471487"/>
              <a:gd name="connsiteX0" fmla="*/ 0 w 422106"/>
              <a:gd name="connsiteY0" fmla="*/ 309562 h 471487"/>
              <a:gd name="connsiteX1" fmla="*/ 278606 w 422106"/>
              <a:gd name="connsiteY1" fmla="*/ 0 h 471487"/>
              <a:gd name="connsiteX2" fmla="*/ 411956 w 422106"/>
              <a:gd name="connsiteY2" fmla="*/ 135731 h 471487"/>
              <a:gd name="connsiteX3" fmla="*/ 366713 w 422106"/>
              <a:gd name="connsiteY3" fmla="*/ 335756 h 471487"/>
              <a:gd name="connsiteX4" fmla="*/ 228600 w 422106"/>
              <a:gd name="connsiteY4" fmla="*/ 471487 h 471487"/>
              <a:gd name="connsiteX5" fmla="*/ 0 w 422106"/>
              <a:gd name="connsiteY5" fmla="*/ 309562 h 471487"/>
              <a:gd name="connsiteX0" fmla="*/ 0 w 435893"/>
              <a:gd name="connsiteY0" fmla="*/ 309562 h 471487"/>
              <a:gd name="connsiteX1" fmla="*/ 278606 w 435893"/>
              <a:gd name="connsiteY1" fmla="*/ 0 h 471487"/>
              <a:gd name="connsiteX2" fmla="*/ 411956 w 435893"/>
              <a:gd name="connsiteY2" fmla="*/ 135731 h 471487"/>
              <a:gd name="connsiteX3" fmla="*/ 366713 w 435893"/>
              <a:gd name="connsiteY3" fmla="*/ 335756 h 471487"/>
              <a:gd name="connsiteX4" fmla="*/ 228600 w 435893"/>
              <a:gd name="connsiteY4" fmla="*/ 471487 h 471487"/>
              <a:gd name="connsiteX5" fmla="*/ 0 w 435893"/>
              <a:gd name="connsiteY5" fmla="*/ 309562 h 471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893" h="471487">
                <a:moveTo>
                  <a:pt x="0" y="309562"/>
                </a:moveTo>
                <a:lnTo>
                  <a:pt x="278606" y="0"/>
                </a:lnTo>
                <a:lnTo>
                  <a:pt x="411956" y="135731"/>
                </a:lnTo>
                <a:cubicBezTo>
                  <a:pt x="434975" y="202406"/>
                  <a:pt x="467519" y="233363"/>
                  <a:pt x="366713" y="335756"/>
                </a:cubicBezTo>
                <a:lnTo>
                  <a:pt x="228600" y="471487"/>
                </a:lnTo>
                <a:lnTo>
                  <a:pt x="0" y="30956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0C64853-A845-0C74-AD7B-1D6D75C29373}"/>
              </a:ext>
            </a:extLst>
          </p:cNvPr>
          <p:cNvSpPr/>
          <p:nvPr/>
        </p:nvSpPr>
        <p:spPr>
          <a:xfrm>
            <a:off x="7957258" y="2737289"/>
            <a:ext cx="567616" cy="194022"/>
          </a:xfrm>
          <a:custGeom>
            <a:avLst/>
            <a:gdLst>
              <a:gd name="connsiteX0" fmla="*/ 0 w 563880"/>
              <a:gd name="connsiteY0" fmla="*/ 182880 h 320040"/>
              <a:gd name="connsiteX1" fmla="*/ 457200 w 563880"/>
              <a:gd name="connsiteY1" fmla="*/ 0 h 320040"/>
              <a:gd name="connsiteX2" fmla="*/ 563880 w 563880"/>
              <a:gd name="connsiteY2" fmla="*/ 121920 h 320040"/>
              <a:gd name="connsiteX3" fmla="*/ 563880 w 563880"/>
              <a:gd name="connsiteY3" fmla="*/ 320040 h 320040"/>
              <a:gd name="connsiteX4" fmla="*/ 0 w 563880"/>
              <a:gd name="connsiteY4" fmla="*/ 182880 h 320040"/>
              <a:gd name="connsiteX0" fmla="*/ 0 w 567706"/>
              <a:gd name="connsiteY0" fmla="*/ 182880 h 320040"/>
              <a:gd name="connsiteX1" fmla="*/ 457200 w 567706"/>
              <a:gd name="connsiteY1" fmla="*/ 0 h 320040"/>
              <a:gd name="connsiteX2" fmla="*/ 563880 w 567706"/>
              <a:gd name="connsiteY2" fmla="*/ 121920 h 320040"/>
              <a:gd name="connsiteX3" fmla="*/ 563880 w 567706"/>
              <a:gd name="connsiteY3" fmla="*/ 320040 h 320040"/>
              <a:gd name="connsiteX4" fmla="*/ 0 w 567706"/>
              <a:gd name="connsiteY4" fmla="*/ 182880 h 320040"/>
              <a:gd name="connsiteX0" fmla="*/ 0 w 568036"/>
              <a:gd name="connsiteY0" fmla="*/ 185586 h 322746"/>
              <a:gd name="connsiteX1" fmla="*/ 457200 w 568036"/>
              <a:gd name="connsiteY1" fmla="*/ 2706 h 322746"/>
              <a:gd name="connsiteX2" fmla="*/ 563880 w 568036"/>
              <a:gd name="connsiteY2" fmla="*/ 124626 h 322746"/>
              <a:gd name="connsiteX3" fmla="*/ 563880 w 568036"/>
              <a:gd name="connsiteY3" fmla="*/ 322746 h 322746"/>
              <a:gd name="connsiteX4" fmla="*/ 0 w 568036"/>
              <a:gd name="connsiteY4" fmla="*/ 185586 h 322746"/>
              <a:gd name="connsiteX0" fmla="*/ 0 w 567616"/>
              <a:gd name="connsiteY0" fmla="*/ 187831 h 324991"/>
              <a:gd name="connsiteX1" fmla="*/ 445294 w 567616"/>
              <a:gd name="connsiteY1" fmla="*/ 2570 h 324991"/>
              <a:gd name="connsiteX2" fmla="*/ 563880 w 567616"/>
              <a:gd name="connsiteY2" fmla="*/ 126871 h 324991"/>
              <a:gd name="connsiteX3" fmla="*/ 563880 w 567616"/>
              <a:gd name="connsiteY3" fmla="*/ 324991 h 324991"/>
              <a:gd name="connsiteX4" fmla="*/ 0 w 567616"/>
              <a:gd name="connsiteY4" fmla="*/ 187831 h 324991"/>
              <a:gd name="connsiteX0" fmla="*/ 0 w 567616"/>
              <a:gd name="connsiteY0" fmla="*/ 187831 h 194022"/>
              <a:gd name="connsiteX1" fmla="*/ 445294 w 567616"/>
              <a:gd name="connsiteY1" fmla="*/ 2570 h 194022"/>
              <a:gd name="connsiteX2" fmla="*/ 563880 w 567616"/>
              <a:gd name="connsiteY2" fmla="*/ 126871 h 194022"/>
              <a:gd name="connsiteX3" fmla="*/ 563880 w 567616"/>
              <a:gd name="connsiteY3" fmla="*/ 194022 h 194022"/>
              <a:gd name="connsiteX4" fmla="*/ 0 w 567616"/>
              <a:gd name="connsiteY4" fmla="*/ 187831 h 194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7616" h="194022">
                <a:moveTo>
                  <a:pt x="0" y="187831"/>
                </a:moveTo>
                <a:lnTo>
                  <a:pt x="445294" y="2570"/>
                </a:lnTo>
                <a:cubicBezTo>
                  <a:pt x="490379" y="-9178"/>
                  <a:pt x="587851" y="17175"/>
                  <a:pt x="563880" y="126871"/>
                </a:cubicBezTo>
                <a:lnTo>
                  <a:pt x="563880" y="194022"/>
                </a:lnTo>
                <a:lnTo>
                  <a:pt x="0" y="187831"/>
                </a:lnTo>
                <a:close/>
              </a:path>
            </a:pathLst>
          </a:custGeom>
          <a:solidFill>
            <a:srgbClr val="141E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2CA3749-983B-1C19-62F2-45B9856A9080}"/>
              </a:ext>
            </a:extLst>
          </p:cNvPr>
          <p:cNvSpPr/>
          <p:nvPr/>
        </p:nvSpPr>
        <p:spPr>
          <a:xfrm>
            <a:off x="4638674" y="2543175"/>
            <a:ext cx="3886199" cy="1400175"/>
          </a:xfrm>
          <a:custGeom>
            <a:avLst/>
            <a:gdLst>
              <a:gd name="connsiteX0" fmla="*/ 0 w 3829050"/>
              <a:gd name="connsiteY0" fmla="*/ 1085850 h 1400175"/>
              <a:gd name="connsiteX1" fmla="*/ 0 w 3829050"/>
              <a:gd name="connsiteY1" fmla="*/ 1400175 h 1400175"/>
              <a:gd name="connsiteX2" fmla="*/ 3829050 w 3829050"/>
              <a:gd name="connsiteY2" fmla="*/ 1400175 h 1400175"/>
              <a:gd name="connsiteX3" fmla="*/ 3829050 w 3829050"/>
              <a:gd name="connsiteY3" fmla="*/ 295275 h 1400175"/>
              <a:gd name="connsiteX4" fmla="*/ 2295525 w 3829050"/>
              <a:gd name="connsiteY4" fmla="*/ 0 h 1400175"/>
              <a:gd name="connsiteX5" fmla="*/ 0 w 3829050"/>
              <a:gd name="connsiteY5" fmla="*/ 1085850 h 1400175"/>
              <a:gd name="connsiteX0" fmla="*/ 0 w 3829050"/>
              <a:gd name="connsiteY0" fmla="*/ 1085850 h 1400175"/>
              <a:gd name="connsiteX1" fmla="*/ 0 w 3829050"/>
              <a:gd name="connsiteY1" fmla="*/ 1400175 h 1400175"/>
              <a:gd name="connsiteX2" fmla="*/ 3829050 w 3829050"/>
              <a:gd name="connsiteY2" fmla="*/ 1400175 h 1400175"/>
              <a:gd name="connsiteX3" fmla="*/ 3829050 w 3829050"/>
              <a:gd name="connsiteY3" fmla="*/ 295275 h 1400175"/>
              <a:gd name="connsiteX4" fmla="*/ 2295525 w 3829050"/>
              <a:gd name="connsiteY4" fmla="*/ 0 h 1400175"/>
              <a:gd name="connsiteX5" fmla="*/ 0 w 3829050"/>
              <a:gd name="connsiteY5" fmla="*/ 1085850 h 1400175"/>
              <a:gd name="connsiteX0" fmla="*/ 0 w 3829050"/>
              <a:gd name="connsiteY0" fmla="*/ 1085850 h 1400175"/>
              <a:gd name="connsiteX1" fmla="*/ 0 w 3829050"/>
              <a:gd name="connsiteY1" fmla="*/ 1400175 h 1400175"/>
              <a:gd name="connsiteX2" fmla="*/ 3829050 w 3829050"/>
              <a:gd name="connsiteY2" fmla="*/ 1400175 h 1400175"/>
              <a:gd name="connsiteX3" fmla="*/ 3829050 w 3829050"/>
              <a:gd name="connsiteY3" fmla="*/ 295275 h 1400175"/>
              <a:gd name="connsiteX4" fmla="*/ 2295525 w 3829050"/>
              <a:gd name="connsiteY4" fmla="*/ 0 h 1400175"/>
              <a:gd name="connsiteX5" fmla="*/ 0 w 3829050"/>
              <a:gd name="connsiteY5" fmla="*/ 108585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29050" h="1400175">
                <a:moveTo>
                  <a:pt x="0" y="1085850"/>
                </a:moveTo>
                <a:lnTo>
                  <a:pt x="0" y="1400175"/>
                </a:lnTo>
                <a:lnTo>
                  <a:pt x="3829050" y="1400175"/>
                </a:lnTo>
                <a:lnTo>
                  <a:pt x="3829050" y="295275"/>
                </a:lnTo>
                <a:cubicBezTo>
                  <a:pt x="3317875" y="304800"/>
                  <a:pt x="2762250" y="295275"/>
                  <a:pt x="2295525" y="0"/>
                </a:cubicBezTo>
                <a:lnTo>
                  <a:pt x="0" y="1085850"/>
                </a:lnTo>
                <a:close/>
              </a:path>
            </a:pathLst>
          </a:custGeom>
          <a:solidFill>
            <a:srgbClr val="2A39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5AA950F-B389-2B29-BCEB-F7656ACCA2F8}"/>
              </a:ext>
            </a:extLst>
          </p:cNvPr>
          <p:cNvSpPr/>
          <p:nvPr/>
        </p:nvSpPr>
        <p:spPr>
          <a:xfrm>
            <a:off x="3667125" y="3632848"/>
            <a:ext cx="978195" cy="343840"/>
          </a:xfrm>
          <a:custGeom>
            <a:avLst/>
            <a:gdLst>
              <a:gd name="connsiteX0" fmla="*/ 0 w 978195"/>
              <a:gd name="connsiteY0" fmla="*/ 53163 h 340242"/>
              <a:gd name="connsiteX1" fmla="*/ 0 w 978195"/>
              <a:gd name="connsiteY1" fmla="*/ 329609 h 340242"/>
              <a:gd name="connsiteX2" fmla="*/ 978195 w 978195"/>
              <a:gd name="connsiteY2" fmla="*/ 340242 h 340242"/>
              <a:gd name="connsiteX3" fmla="*/ 978195 w 978195"/>
              <a:gd name="connsiteY3" fmla="*/ 0 h 340242"/>
              <a:gd name="connsiteX4" fmla="*/ 0 w 978195"/>
              <a:gd name="connsiteY4" fmla="*/ 53163 h 340242"/>
              <a:gd name="connsiteX0" fmla="*/ 978195 w 978195"/>
              <a:gd name="connsiteY0" fmla="*/ 0 h 340242"/>
              <a:gd name="connsiteX1" fmla="*/ 0 w 978195"/>
              <a:gd name="connsiteY1" fmla="*/ 329609 h 340242"/>
              <a:gd name="connsiteX2" fmla="*/ 978195 w 978195"/>
              <a:gd name="connsiteY2" fmla="*/ 340242 h 340242"/>
              <a:gd name="connsiteX3" fmla="*/ 978195 w 978195"/>
              <a:gd name="connsiteY3" fmla="*/ 0 h 340242"/>
              <a:gd name="connsiteX0" fmla="*/ 978195 w 978195"/>
              <a:gd name="connsiteY0" fmla="*/ 0 h 340242"/>
              <a:gd name="connsiteX1" fmla="*/ 0 w 978195"/>
              <a:gd name="connsiteY1" fmla="*/ 329609 h 340242"/>
              <a:gd name="connsiteX2" fmla="*/ 978195 w 978195"/>
              <a:gd name="connsiteY2" fmla="*/ 340242 h 340242"/>
              <a:gd name="connsiteX3" fmla="*/ 978195 w 978195"/>
              <a:gd name="connsiteY3" fmla="*/ 0 h 340242"/>
              <a:gd name="connsiteX0" fmla="*/ 978195 w 978195"/>
              <a:gd name="connsiteY0" fmla="*/ 3598 h 343840"/>
              <a:gd name="connsiteX1" fmla="*/ 0 w 978195"/>
              <a:gd name="connsiteY1" fmla="*/ 333207 h 343840"/>
              <a:gd name="connsiteX2" fmla="*/ 978195 w 978195"/>
              <a:gd name="connsiteY2" fmla="*/ 343840 h 343840"/>
              <a:gd name="connsiteX3" fmla="*/ 978195 w 978195"/>
              <a:gd name="connsiteY3" fmla="*/ 3598 h 34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8195" h="343840">
                <a:moveTo>
                  <a:pt x="978195" y="3598"/>
                </a:moveTo>
                <a:cubicBezTo>
                  <a:pt x="652130" y="-832"/>
                  <a:pt x="168903" y="-43363"/>
                  <a:pt x="0" y="333207"/>
                </a:cubicBezTo>
                <a:lnTo>
                  <a:pt x="978195" y="343840"/>
                </a:lnTo>
                <a:lnTo>
                  <a:pt x="978195" y="359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ACED7D-628A-38F0-4EBC-740CEFFE1697}"/>
              </a:ext>
            </a:extLst>
          </p:cNvPr>
          <p:cNvSpPr/>
          <p:nvPr/>
        </p:nvSpPr>
        <p:spPr>
          <a:xfrm>
            <a:off x="3667125" y="3943350"/>
            <a:ext cx="4857750" cy="400050"/>
          </a:xfrm>
          <a:prstGeom prst="rect">
            <a:avLst/>
          </a:prstGeom>
          <a:solidFill>
            <a:srgbClr val="E5E7E9"/>
          </a:solidFill>
          <a:ln>
            <a:noFill/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39A117-C3AE-38CA-97AE-24405CBEED39}"/>
              </a:ext>
            </a:extLst>
          </p:cNvPr>
          <p:cNvSpPr/>
          <p:nvPr/>
        </p:nvSpPr>
        <p:spPr>
          <a:xfrm>
            <a:off x="5638799" y="4089083"/>
            <a:ext cx="2886075" cy="108585"/>
          </a:xfrm>
          <a:prstGeom prst="rect">
            <a:avLst/>
          </a:prstGeom>
          <a:solidFill>
            <a:srgbClr val="2837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42D6C75-3BF5-3EFC-0134-4988D96F65A8}"/>
              </a:ext>
            </a:extLst>
          </p:cNvPr>
          <p:cNvSpPr/>
          <p:nvPr/>
        </p:nvSpPr>
        <p:spPr>
          <a:xfrm>
            <a:off x="5371940" y="3358990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43F9993-8990-AA81-C3D7-ECD6B7F55AFE}"/>
              </a:ext>
            </a:extLst>
          </p:cNvPr>
          <p:cNvSpPr/>
          <p:nvPr/>
        </p:nvSpPr>
        <p:spPr>
          <a:xfrm>
            <a:off x="5638799" y="3241813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C23E628-080B-027A-53F0-F180788DE8E3}"/>
              </a:ext>
            </a:extLst>
          </p:cNvPr>
          <p:cNvSpPr/>
          <p:nvPr/>
        </p:nvSpPr>
        <p:spPr>
          <a:xfrm>
            <a:off x="5905658" y="3124636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84B38BE-4843-97B2-DD77-A4D4D1977C30}"/>
              </a:ext>
            </a:extLst>
          </p:cNvPr>
          <p:cNvSpPr/>
          <p:nvPr/>
        </p:nvSpPr>
        <p:spPr>
          <a:xfrm>
            <a:off x="6172517" y="3007459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9364DC4-DC57-BE9A-296D-D029E26203A9}"/>
              </a:ext>
            </a:extLst>
          </p:cNvPr>
          <p:cNvSpPr/>
          <p:nvPr/>
        </p:nvSpPr>
        <p:spPr>
          <a:xfrm>
            <a:off x="6439376" y="2890282"/>
            <a:ext cx="140020" cy="140020"/>
          </a:xfrm>
          <a:prstGeom prst="ellipse">
            <a:avLst/>
          </a:prstGeom>
          <a:solidFill>
            <a:srgbClr val="161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6CDF2969-9EFD-07DA-AE15-1B30E98BF247}"/>
              </a:ext>
            </a:extLst>
          </p:cNvPr>
          <p:cNvSpPr/>
          <p:nvPr/>
        </p:nvSpPr>
        <p:spPr>
          <a:xfrm rot="19192955">
            <a:off x="5340981" y="3202391"/>
            <a:ext cx="61912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ADC6CE15-0914-FC40-C8BA-8B3FE3C1876E}"/>
              </a:ext>
            </a:extLst>
          </p:cNvPr>
          <p:cNvSpPr/>
          <p:nvPr/>
        </p:nvSpPr>
        <p:spPr>
          <a:xfrm rot="19192955">
            <a:off x="5607839" y="3085213"/>
            <a:ext cx="61912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EA29176F-FE93-70CC-EB72-A3C33C61B322}"/>
              </a:ext>
            </a:extLst>
          </p:cNvPr>
          <p:cNvSpPr/>
          <p:nvPr/>
        </p:nvSpPr>
        <p:spPr>
          <a:xfrm rot="19192955">
            <a:off x="5862015" y="2965110"/>
            <a:ext cx="61912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58F3ACC-9899-3D71-BE6D-07960139E697}"/>
              </a:ext>
            </a:extLst>
          </p:cNvPr>
          <p:cNvSpPr/>
          <p:nvPr/>
        </p:nvSpPr>
        <p:spPr>
          <a:xfrm rot="19192955">
            <a:off x="6122785" y="2850859"/>
            <a:ext cx="61912" cy="2619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10327049-CAE7-70A1-6BCD-32498D533F7B}"/>
              </a:ext>
            </a:extLst>
          </p:cNvPr>
          <p:cNvSpPr/>
          <p:nvPr/>
        </p:nvSpPr>
        <p:spPr>
          <a:xfrm rot="10800000">
            <a:off x="6463091" y="2921402"/>
            <a:ext cx="92589" cy="172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516EB8C-8562-9932-8D1F-84DBE055C0CE}"/>
              </a:ext>
            </a:extLst>
          </p:cNvPr>
          <p:cNvSpPr/>
          <p:nvPr/>
        </p:nvSpPr>
        <p:spPr>
          <a:xfrm rot="16200000">
            <a:off x="6579561" y="4457639"/>
            <a:ext cx="75294" cy="30823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FC19AA-2C5A-D330-FA6E-0271340062C3}"/>
              </a:ext>
            </a:extLst>
          </p:cNvPr>
          <p:cNvSpPr/>
          <p:nvPr/>
        </p:nvSpPr>
        <p:spPr>
          <a:xfrm rot="16200000">
            <a:off x="6781412" y="4553748"/>
            <a:ext cx="54719" cy="116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8403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9D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0E80F420-500E-C207-3EC5-08928AB2F2D3}"/>
              </a:ext>
            </a:extLst>
          </p:cNvPr>
          <p:cNvGrpSpPr/>
          <p:nvPr/>
        </p:nvGrpSpPr>
        <p:grpSpPr>
          <a:xfrm>
            <a:off x="3667125" y="2346144"/>
            <a:ext cx="4857750" cy="2273154"/>
            <a:chOff x="3667125" y="2346144"/>
            <a:chExt cx="4857750" cy="2273154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E2431EB-92F7-237F-ED21-7986B0B3A9EA}"/>
                </a:ext>
              </a:extLst>
            </p:cNvPr>
            <p:cNvSpPr/>
            <p:nvPr/>
          </p:nvSpPr>
          <p:spPr>
            <a:xfrm>
              <a:off x="6866777" y="2346144"/>
              <a:ext cx="435893" cy="471487"/>
            </a:xfrm>
            <a:custGeom>
              <a:avLst/>
              <a:gdLst>
                <a:gd name="connsiteX0" fmla="*/ 0 w 411956"/>
                <a:gd name="connsiteY0" fmla="*/ 309562 h 471487"/>
                <a:gd name="connsiteX1" fmla="*/ 278606 w 411956"/>
                <a:gd name="connsiteY1" fmla="*/ 0 h 471487"/>
                <a:gd name="connsiteX2" fmla="*/ 411956 w 411956"/>
                <a:gd name="connsiteY2" fmla="*/ 135731 h 471487"/>
                <a:gd name="connsiteX3" fmla="*/ 366713 w 411956"/>
                <a:gd name="connsiteY3" fmla="*/ 335756 h 471487"/>
                <a:gd name="connsiteX4" fmla="*/ 228600 w 411956"/>
                <a:gd name="connsiteY4" fmla="*/ 471487 h 471487"/>
                <a:gd name="connsiteX5" fmla="*/ 0 w 411956"/>
                <a:gd name="connsiteY5" fmla="*/ 309562 h 471487"/>
                <a:gd name="connsiteX0" fmla="*/ 0 w 422106"/>
                <a:gd name="connsiteY0" fmla="*/ 309562 h 471487"/>
                <a:gd name="connsiteX1" fmla="*/ 278606 w 422106"/>
                <a:gd name="connsiteY1" fmla="*/ 0 h 471487"/>
                <a:gd name="connsiteX2" fmla="*/ 411956 w 422106"/>
                <a:gd name="connsiteY2" fmla="*/ 135731 h 471487"/>
                <a:gd name="connsiteX3" fmla="*/ 366713 w 422106"/>
                <a:gd name="connsiteY3" fmla="*/ 335756 h 471487"/>
                <a:gd name="connsiteX4" fmla="*/ 228600 w 422106"/>
                <a:gd name="connsiteY4" fmla="*/ 471487 h 471487"/>
                <a:gd name="connsiteX5" fmla="*/ 0 w 422106"/>
                <a:gd name="connsiteY5" fmla="*/ 309562 h 471487"/>
                <a:gd name="connsiteX0" fmla="*/ 0 w 435893"/>
                <a:gd name="connsiteY0" fmla="*/ 309562 h 471487"/>
                <a:gd name="connsiteX1" fmla="*/ 278606 w 435893"/>
                <a:gd name="connsiteY1" fmla="*/ 0 h 471487"/>
                <a:gd name="connsiteX2" fmla="*/ 411956 w 435893"/>
                <a:gd name="connsiteY2" fmla="*/ 135731 h 471487"/>
                <a:gd name="connsiteX3" fmla="*/ 366713 w 435893"/>
                <a:gd name="connsiteY3" fmla="*/ 335756 h 471487"/>
                <a:gd name="connsiteX4" fmla="*/ 228600 w 435893"/>
                <a:gd name="connsiteY4" fmla="*/ 471487 h 471487"/>
                <a:gd name="connsiteX5" fmla="*/ 0 w 435893"/>
                <a:gd name="connsiteY5" fmla="*/ 309562 h 471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5893" h="471487">
                  <a:moveTo>
                    <a:pt x="0" y="309562"/>
                  </a:moveTo>
                  <a:lnTo>
                    <a:pt x="278606" y="0"/>
                  </a:lnTo>
                  <a:lnTo>
                    <a:pt x="411956" y="135731"/>
                  </a:lnTo>
                  <a:cubicBezTo>
                    <a:pt x="434975" y="202406"/>
                    <a:pt x="467519" y="233363"/>
                    <a:pt x="366713" y="335756"/>
                  </a:cubicBezTo>
                  <a:lnTo>
                    <a:pt x="228600" y="471487"/>
                  </a:lnTo>
                  <a:lnTo>
                    <a:pt x="0" y="3095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EE0CED5-3C8E-CC82-F393-0BD3CA204ED9}"/>
                </a:ext>
              </a:extLst>
            </p:cNvPr>
            <p:cNvGrpSpPr/>
            <p:nvPr/>
          </p:nvGrpSpPr>
          <p:grpSpPr>
            <a:xfrm>
              <a:off x="3667125" y="2540225"/>
              <a:ext cx="4857750" cy="1800225"/>
              <a:chOff x="3667125" y="2543175"/>
              <a:chExt cx="4857750" cy="1800225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C0C64853-A845-0C74-AD7B-1D6D75C29373}"/>
                  </a:ext>
                </a:extLst>
              </p:cNvPr>
              <p:cNvSpPr/>
              <p:nvPr/>
            </p:nvSpPr>
            <p:spPr>
              <a:xfrm>
                <a:off x="7957258" y="2737289"/>
                <a:ext cx="567616" cy="194022"/>
              </a:xfrm>
              <a:custGeom>
                <a:avLst/>
                <a:gdLst>
                  <a:gd name="connsiteX0" fmla="*/ 0 w 563880"/>
                  <a:gd name="connsiteY0" fmla="*/ 182880 h 320040"/>
                  <a:gd name="connsiteX1" fmla="*/ 457200 w 563880"/>
                  <a:gd name="connsiteY1" fmla="*/ 0 h 320040"/>
                  <a:gd name="connsiteX2" fmla="*/ 563880 w 563880"/>
                  <a:gd name="connsiteY2" fmla="*/ 121920 h 320040"/>
                  <a:gd name="connsiteX3" fmla="*/ 563880 w 563880"/>
                  <a:gd name="connsiteY3" fmla="*/ 320040 h 320040"/>
                  <a:gd name="connsiteX4" fmla="*/ 0 w 563880"/>
                  <a:gd name="connsiteY4" fmla="*/ 182880 h 320040"/>
                  <a:gd name="connsiteX0" fmla="*/ 0 w 567706"/>
                  <a:gd name="connsiteY0" fmla="*/ 182880 h 320040"/>
                  <a:gd name="connsiteX1" fmla="*/ 457200 w 567706"/>
                  <a:gd name="connsiteY1" fmla="*/ 0 h 320040"/>
                  <a:gd name="connsiteX2" fmla="*/ 563880 w 567706"/>
                  <a:gd name="connsiteY2" fmla="*/ 121920 h 320040"/>
                  <a:gd name="connsiteX3" fmla="*/ 563880 w 567706"/>
                  <a:gd name="connsiteY3" fmla="*/ 320040 h 320040"/>
                  <a:gd name="connsiteX4" fmla="*/ 0 w 567706"/>
                  <a:gd name="connsiteY4" fmla="*/ 182880 h 320040"/>
                  <a:gd name="connsiteX0" fmla="*/ 0 w 568036"/>
                  <a:gd name="connsiteY0" fmla="*/ 185586 h 322746"/>
                  <a:gd name="connsiteX1" fmla="*/ 457200 w 568036"/>
                  <a:gd name="connsiteY1" fmla="*/ 2706 h 322746"/>
                  <a:gd name="connsiteX2" fmla="*/ 563880 w 568036"/>
                  <a:gd name="connsiteY2" fmla="*/ 124626 h 322746"/>
                  <a:gd name="connsiteX3" fmla="*/ 563880 w 568036"/>
                  <a:gd name="connsiteY3" fmla="*/ 322746 h 322746"/>
                  <a:gd name="connsiteX4" fmla="*/ 0 w 568036"/>
                  <a:gd name="connsiteY4" fmla="*/ 185586 h 322746"/>
                  <a:gd name="connsiteX0" fmla="*/ 0 w 567616"/>
                  <a:gd name="connsiteY0" fmla="*/ 187831 h 324991"/>
                  <a:gd name="connsiteX1" fmla="*/ 445294 w 567616"/>
                  <a:gd name="connsiteY1" fmla="*/ 2570 h 324991"/>
                  <a:gd name="connsiteX2" fmla="*/ 563880 w 567616"/>
                  <a:gd name="connsiteY2" fmla="*/ 126871 h 324991"/>
                  <a:gd name="connsiteX3" fmla="*/ 563880 w 567616"/>
                  <a:gd name="connsiteY3" fmla="*/ 324991 h 324991"/>
                  <a:gd name="connsiteX4" fmla="*/ 0 w 567616"/>
                  <a:gd name="connsiteY4" fmla="*/ 187831 h 324991"/>
                  <a:gd name="connsiteX0" fmla="*/ 0 w 567616"/>
                  <a:gd name="connsiteY0" fmla="*/ 187831 h 194022"/>
                  <a:gd name="connsiteX1" fmla="*/ 445294 w 567616"/>
                  <a:gd name="connsiteY1" fmla="*/ 2570 h 194022"/>
                  <a:gd name="connsiteX2" fmla="*/ 563880 w 567616"/>
                  <a:gd name="connsiteY2" fmla="*/ 126871 h 194022"/>
                  <a:gd name="connsiteX3" fmla="*/ 563880 w 567616"/>
                  <a:gd name="connsiteY3" fmla="*/ 194022 h 194022"/>
                  <a:gd name="connsiteX4" fmla="*/ 0 w 567616"/>
                  <a:gd name="connsiteY4" fmla="*/ 187831 h 194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7616" h="194022">
                    <a:moveTo>
                      <a:pt x="0" y="187831"/>
                    </a:moveTo>
                    <a:lnTo>
                      <a:pt x="445294" y="2570"/>
                    </a:lnTo>
                    <a:cubicBezTo>
                      <a:pt x="490379" y="-9178"/>
                      <a:pt x="587851" y="17175"/>
                      <a:pt x="563880" y="126871"/>
                    </a:cubicBezTo>
                    <a:lnTo>
                      <a:pt x="563880" y="194022"/>
                    </a:lnTo>
                    <a:lnTo>
                      <a:pt x="0" y="187831"/>
                    </a:lnTo>
                    <a:close/>
                  </a:path>
                </a:pathLst>
              </a:custGeom>
              <a:solidFill>
                <a:srgbClr val="141E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92CA3749-983B-1C19-62F2-45B9856A9080}"/>
                  </a:ext>
                </a:extLst>
              </p:cNvPr>
              <p:cNvSpPr/>
              <p:nvPr/>
            </p:nvSpPr>
            <p:spPr>
              <a:xfrm>
                <a:off x="4638674" y="2543175"/>
                <a:ext cx="3886199" cy="1400175"/>
              </a:xfrm>
              <a:custGeom>
                <a:avLst/>
                <a:gdLst>
                  <a:gd name="connsiteX0" fmla="*/ 0 w 3829050"/>
                  <a:gd name="connsiteY0" fmla="*/ 1085850 h 1400175"/>
                  <a:gd name="connsiteX1" fmla="*/ 0 w 3829050"/>
                  <a:gd name="connsiteY1" fmla="*/ 1400175 h 1400175"/>
                  <a:gd name="connsiteX2" fmla="*/ 3829050 w 3829050"/>
                  <a:gd name="connsiteY2" fmla="*/ 1400175 h 1400175"/>
                  <a:gd name="connsiteX3" fmla="*/ 3829050 w 3829050"/>
                  <a:gd name="connsiteY3" fmla="*/ 295275 h 1400175"/>
                  <a:gd name="connsiteX4" fmla="*/ 2295525 w 3829050"/>
                  <a:gd name="connsiteY4" fmla="*/ 0 h 1400175"/>
                  <a:gd name="connsiteX5" fmla="*/ 0 w 3829050"/>
                  <a:gd name="connsiteY5" fmla="*/ 1085850 h 1400175"/>
                  <a:gd name="connsiteX0" fmla="*/ 0 w 3829050"/>
                  <a:gd name="connsiteY0" fmla="*/ 1085850 h 1400175"/>
                  <a:gd name="connsiteX1" fmla="*/ 0 w 3829050"/>
                  <a:gd name="connsiteY1" fmla="*/ 1400175 h 1400175"/>
                  <a:gd name="connsiteX2" fmla="*/ 3829050 w 3829050"/>
                  <a:gd name="connsiteY2" fmla="*/ 1400175 h 1400175"/>
                  <a:gd name="connsiteX3" fmla="*/ 3829050 w 3829050"/>
                  <a:gd name="connsiteY3" fmla="*/ 295275 h 1400175"/>
                  <a:gd name="connsiteX4" fmla="*/ 2295525 w 3829050"/>
                  <a:gd name="connsiteY4" fmla="*/ 0 h 1400175"/>
                  <a:gd name="connsiteX5" fmla="*/ 0 w 3829050"/>
                  <a:gd name="connsiteY5" fmla="*/ 1085850 h 1400175"/>
                  <a:gd name="connsiteX0" fmla="*/ 0 w 3829050"/>
                  <a:gd name="connsiteY0" fmla="*/ 1085850 h 1400175"/>
                  <a:gd name="connsiteX1" fmla="*/ 0 w 3829050"/>
                  <a:gd name="connsiteY1" fmla="*/ 1400175 h 1400175"/>
                  <a:gd name="connsiteX2" fmla="*/ 3829050 w 3829050"/>
                  <a:gd name="connsiteY2" fmla="*/ 1400175 h 1400175"/>
                  <a:gd name="connsiteX3" fmla="*/ 3829050 w 3829050"/>
                  <a:gd name="connsiteY3" fmla="*/ 295275 h 1400175"/>
                  <a:gd name="connsiteX4" fmla="*/ 2295525 w 3829050"/>
                  <a:gd name="connsiteY4" fmla="*/ 0 h 1400175"/>
                  <a:gd name="connsiteX5" fmla="*/ 0 w 3829050"/>
                  <a:gd name="connsiteY5" fmla="*/ 1085850 h 140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29050" h="1400175">
                    <a:moveTo>
                      <a:pt x="0" y="1085850"/>
                    </a:moveTo>
                    <a:lnTo>
                      <a:pt x="0" y="1400175"/>
                    </a:lnTo>
                    <a:lnTo>
                      <a:pt x="3829050" y="1400175"/>
                    </a:lnTo>
                    <a:lnTo>
                      <a:pt x="3829050" y="295275"/>
                    </a:lnTo>
                    <a:cubicBezTo>
                      <a:pt x="3317875" y="304800"/>
                      <a:pt x="2762250" y="295275"/>
                      <a:pt x="2295525" y="0"/>
                    </a:cubicBezTo>
                    <a:lnTo>
                      <a:pt x="0" y="1085850"/>
                    </a:lnTo>
                    <a:close/>
                  </a:path>
                </a:pathLst>
              </a:custGeom>
              <a:solidFill>
                <a:srgbClr val="2A39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F5AA950F-B389-2B29-BCEB-F7656ACCA2F8}"/>
                  </a:ext>
                </a:extLst>
              </p:cNvPr>
              <p:cNvSpPr/>
              <p:nvPr/>
            </p:nvSpPr>
            <p:spPr>
              <a:xfrm>
                <a:off x="3667125" y="3632848"/>
                <a:ext cx="978195" cy="343840"/>
              </a:xfrm>
              <a:custGeom>
                <a:avLst/>
                <a:gdLst>
                  <a:gd name="connsiteX0" fmla="*/ 0 w 978195"/>
                  <a:gd name="connsiteY0" fmla="*/ 53163 h 340242"/>
                  <a:gd name="connsiteX1" fmla="*/ 0 w 978195"/>
                  <a:gd name="connsiteY1" fmla="*/ 329609 h 340242"/>
                  <a:gd name="connsiteX2" fmla="*/ 978195 w 978195"/>
                  <a:gd name="connsiteY2" fmla="*/ 340242 h 340242"/>
                  <a:gd name="connsiteX3" fmla="*/ 978195 w 978195"/>
                  <a:gd name="connsiteY3" fmla="*/ 0 h 340242"/>
                  <a:gd name="connsiteX4" fmla="*/ 0 w 978195"/>
                  <a:gd name="connsiteY4" fmla="*/ 53163 h 340242"/>
                  <a:gd name="connsiteX0" fmla="*/ 978195 w 978195"/>
                  <a:gd name="connsiteY0" fmla="*/ 0 h 340242"/>
                  <a:gd name="connsiteX1" fmla="*/ 0 w 978195"/>
                  <a:gd name="connsiteY1" fmla="*/ 329609 h 340242"/>
                  <a:gd name="connsiteX2" fmla="*/ 978195 w 978195"/>
                  <a:gd name="connsiteY2" fmla="*/ 340242 h 340242"/>
                  <a:gd name="connsiteX3" fmla="*/ 978195 w 978195"/>
                  <a:gd name="connsiteY3" fmla="*/ 0 h 340242"/>
                  <a:gd name="connsiteX0" fmla="*/ 978195 w 978195"/>
                  <a:gd name="connsiteY0" fmla="*/ 0 h 340242"/>
                  <a:gd name="connsiteX1" fmla="*/ 0 w 978195"/>
                  <a:gd name="connsiteY1" fmla="*/ 329609 h 340242"/>
                  <a:gd name="connsiteX2" fmla="*/ 978195 w 978195"/>
                  <a:gd name="connsiteY2" fmla="*/ 340242 h 340242"/>
                  <a:gd name="connsiteX3" fmla="*/ 978195 w 978195"/>
                  <a:gd name="connsiteY3" fmla="*/ 0 h 340242"/>
                  <a:gd name="connsiteX0" fmla="*/ 978195 w 978195"/>
                  <a:gd name="connsiteY0" fmla="*/ 3598 h 343840"/>
                  <a:gd name="connsiteX1" fmla="*/ 0 w 978195"/>
                  <a:gd name="connsiteY1" fmla="*/ 333207 h 343840"/>
                  <a:gd name="connsiteX2" fmla="*/ 978195 w 978195"/>
                  <a:gd name="connsiteY2" fmla="*/ 343840 h 343840"/>
                  <a:gd name="connsiteX3" fmla="*/ 978195 w 978195"/>
                  <a:gd name="connsiteY3" fmla="*/ 3598 h 343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78195" h="343840">
                    <a:moveTo>
                      <a:pt x="978195" y="3598"/>
                    </a:moveTo>
                    <a:cubicBezTo>
                      <a:pt x="652130" y="-832"/>
                      <a:pt x="168903" y="-43363"/>
                      <a:pt x="0" y="333207"/>
                    </a:cubicBezTo>
                    <a:lnTo>
                      <a:pt x="978195" y="343840"/>
                    </a:lnTo>
                    <a:lnTo>
                      <a:pt x="978195" y="359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9ACED7D-628A-38F0-4EBC-740CEFFE1697}"/>
                  </a:ext>
                </a:extLst>
              </p:cNvPr>
              <p:cNvSpPr/>
              <p:nvPr/>
            </p:nvSpPr>
            <p:spPr>
              <a:xfrm>
                <a:off x="3667125" y="3943350"/>
                <a:ext cx="4857750" cy="400050"/>
              </a:xfrm>
              <a:prstGeom prst="rect">
                <a:avLst/>
              </a:prstGeom>
              <a:solidFill>
                <a:srgbClr val="E5E7E9"/>
              </a:solidFill>
              <a:ln>
                <a:noFill/>
              </a:ln>
              <a:effectLst>
                <a:outerShdw blurRad="50800" dist="1016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D339A117-C3AE-38CA-97AE-24405CBEED39}"/>
                  </a:ext>
                </a:extLst>
              </p:cNvPr>
              <p:cNvSpPr/>
              <p:nvPr/>
            </p:nvSpPr>
            <p:spPr>
              <a:xfrm>
                <a:off x="5638799" y="4089083"/>
                <a:ext cx="2886075" cy="108585"/>
              </a:xfrm>
              <a:prstGeom prst="rect">
                <a:avLst/>
              </a:prstGeom>
              <a:solidFill>
                <a:srgbClr val="2837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942D6C75-3BF5-3EFC-0134-4988D96F65A8}"/>
                  </a:ext>
                </a:extLst>
              </p:cNvPr>
              <p:cNvSpPr/>
              <p:nvPr/>
            </p:nvSpPr>
            <p:spPr>
              <a:xfrm>
                <a:off x="5371940" y="3358990"/>
                <a:ext cx="140020" cy="140020"/>
              </a:xfrm>
              <a:prstGeom prst="ellipse">
                <a:avLst/>
              </a:prstGeom>
              <a:solidFill>
                <a:srgbClr val="161E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A43F9993-8990-AA81-C3D7-ECD6B7F55AFE}"/>
                  </a:ext>
                </a:extLst>
              </p:cNvPr>
              <p:cNvSpPr/>
              <p:nvPr/>
            </p:nvSpPr>
            <p:spPr>
              <a:xfrm>
                <a:off x="5638799" y="3241813"/>
                <a:ext cx="140020" cy="140020"/>
              </a:xfrm>
              <a:prstGeom prst="ellipse">
                <a:avLst/>
              </a:prstGeom>
              <a:solidFill>
                <a:srgbClr val="161E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AC23E628-080B-027A-53F0-F180788DE8E3}"/>
                  </a:ext>
                </a:extLst>
              </p:cNvPr>
              <p:cNvSpPr/>
              <p:nvPr/>
            </p:nvSpPr>
            <p:spPr>
              <a:xfrm>
                <a:off x="5905658" y="3124636"/>
                <a:ext cx="140020" cy="140020"/>
              </a:xfrm>
              <a:prstGeom prst="ellipse">
                <a:avLst/>
              </a:prstGeom>
              <a:solidFill>
                <a:srgbClr val="161E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A84B38BE-4843-97B2-DD77-A4D4D1977C30}"/>
                  </a:ext>
                </a:extLst>
              </p:cNvPr>
              <p:cNvSpPr/>
              <p:nvPr/>
            </p:nvSpPr>
            <p:spPr>
              <a:xfrm>
                <a:off x="6172517" y="3007459"/>
                <a:ext cx="140020" cy="140020"/>
              </a:xfrm>
              <a:prstGeom prst="ellipse">
                <a:avLst/>
              </a:prstGeom>
              <a:solidFill>
                <a:srgbClr val="161E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F9364DC4-DC57-BE9A-296D-D029E26203A9}"/>
                  </a:ext>
                </a:extLst>
              </p:cNvPr>
              <p:cNvSpPr/>
              <p:nvPr/>
            </p:nvSpPr>
            <p:spPr>
              <a:xfrm>
                <a:off x="6439376" y="2890282"/>
                <a:ext cx="140020" cy="140020"/>
              </a:xfrm>
              <a:prstGeom prst="ellipse">
                <a:avLst/>
              </a:prstGeom>
              <a:solidFill>
                <a:srgbClr val="161E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6CDF2969-9EFD-07DA-AE15-1B30E98BF247}"/>
                  </a:ext>
                </a:extLst>
              </p:cNvPr>
              <p:cNvSpPr/>
              <p:nvPr/>
            </p:nvSpPr>
            <p:spPr>
              <a:xfrm rot="19192955">
                <a:off x="5340981" y="3202391"/>
                <a:ext cx="61912" cy="261937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ADC6CE15-0914-FC40-C8BA-8B3FE3C1876E}"/>
                  </a:ext>
                </a:extLst>
              </p:cNvPr>
              <p:cNvSpPr/>
              <p:nvPr/>
            </p:nvSpPr>
            <p:spPr>
              <a:xfrm rot="19192955">
                <a:off x="5607839" y="3085213"/>
                <a:ext cx="61912" cy="261937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EA29176F-FE93-70CC-EB72-A3C33C61B322}"/>
                  </a:ext>
                </a:extLst>
              </p:cNvPr>
              <p:cNvSpPr/>
              <p:nvPr/>
            </p:nvSpPr>
            <p:spPr>
              <a:xfrm rot="19192955">
                <a:off x="5862015" y="2965110"/>
                <a:ext cx="61912" cy="261937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id="{E58F3ACC-9899-3D71-BE6D-07960139E697}"/>
                  </a:ext>
                </a:extLst>
              </p:cNvPr>
              <p:cNvSpPr/>
              <p:nvPr/>
            </p:nvSpPr>
            <p:spPr>
              <a:xfrm rot="19192955">
                <a:off x="6122785" y="2850859"/>
                <a:ext cx="61912" cy="261937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10327049-CAE7-70A1-6BCD-32498D533F7B}"/>
                </a:ext>
              </a:extLst>
            </p:cNvPr>
            <p:cNvSpPr/>
            <p:nvPr/>
          </p:nvSpPr>
          <p:spPr>
            <a:xfrm rot="9845461">
              <a:off x="6683389" y="2891298"/>
              <a:ext cx="92589" cy="172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D516EB8C-8562-9932-8D1F-84DBE055C0CE}"/>
                </a:ext>
              </a:extLst>
            </p:cNvPr>
            <p:cNvSpPr/>
            <p:nvPr/>
          </p:nvSpPr>
          <p:spPr>
            <a:xfrm rot="16200000">
              <a:off x="7025055" y="4417411"/>
              <a:ext cx="75294" cy="28767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CFC19AA-2C5A-D330-FA6E-0271340062C3}"/>
                </a:ext>
              </a:extLst>
            </p:cNvPr>
            <p:cNvSpPr/>
            <p:nvPr/>
          </p:nvSpPr>
          <p:spPr>
            <a:xfrm rot="16200000">
              <a:off x="7179180" y="4503242"/>
              <a:ext cx="54719" cy="1160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18962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2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7 L -0.725 -3.7037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Rajiv Kohli</dc:creator>
  <cp:lastModifiedBy>Rajiv Kohli</cp:lastModifiedBy>
  <cp:revision>8</cp:revision>
  <dcterms:created xsi:type="dcterms:W3CDTF">2022-08-24T10:56:09Z</dcterms:created>
  <dcterms:modified xsi:type="dcterms:W3CDTF">2022-08-26T17:35:00Z</dcterms:modified>
</cp:coreProperties>
</file>