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90A06-C45E-B43F-D0C9-2DAEE1BFC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C0630-498F-E431-A550-406904773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203DC-CBD2-1B86-1C94-B67718CFF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E33A5-563F-803F-FAED-3BA263C89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EE3F6-2073-A7A3-6503-5756E1746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3167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0EC79-BE8E-CCFD-C648-369CE197C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860FC-D0B1-28F7-213C-76BBA6EC8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FAE45-B212-0F00-45E5-EC00DDB6C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B7EE1-AA8D-2105-03EF-9D338A42A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4215A-073B-B360-17F6-47F684A58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9870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1BDBE-F959-7CB1-9BC7-A8D883A6E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41E027-BCCD-630C-E538-B4638CD8E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43915-2D52-47D7-07B0-BCC9B0693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D8DA8-641F-8891-DF38-4F1DAA671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E5C0C-AC2D-8781-3362-0CD0F28D7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18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F4290-9CCF-1D68-E896-BDA14F24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DA48B-99D3-0823-E2EB-8E42BABF32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5E647-F0A3-A8F2-D654-F4AA8C539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BAD70-FD45-2176-53B0-3BD39DCE2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08403-EAE4-CBE7-AEB9-F3D4D763D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1357F-7CF9-2C11-97DC-B05FE011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009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5BDE2-4F9F-AC22-2230-BF39E268F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49456-4E24-BA1F-A382-BC8117E10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20AF0F-9A84-84BA-7C4B-8A6AD6668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54DA24-AC59-5CF1-51F8-558984A4BD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BE9971-8B83-30D3-447F-19E5E7B12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E5E066-6845-C891-3D96-D228899C4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B68745-A7A4-4AFC-56F2-13A496EE5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73CFAA-3AE0-4B79-6A93-FD9C87F6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9899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D9A7F-4F98-9E61-1DB8-BD5D08E8E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3B440-0726-16C2-11E7-7DD6AB89A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DD5CAD-430E-2B2E-EDE8-5261C23FA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984EBE-8AA0-9CD4-BF2E-0DB65F712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744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4E4782-AFFC-E140-7876-41D2CD907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679280-4940-76D3-FF5B-27B5E36A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B8105-107F-39CA-E692-F03C90DB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7557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54160-5B5A-8968-D8E1-3C58535A7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28CE6-C92F-534E-D030-CF1024FDE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28EFE-23CC-EB23-0544-5F76DA31A4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B8AA2-87D2-C97D-B4CA-A097D0104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41468F-320B-1412-54A2-C22E1CEE7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8E7AE-76C6-1667-38BA-D4ED0C11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25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93037-72F2-9481-ADB5-1B7D36AD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723968-1CF9-9FA6-456F-B5847BE76B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69855-D468-95D3-8BA2-C9ED89285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F81E2-1B4A-B7BE-C793-CE2C111D6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99FC13-C9B9-0DB5-5A36-9954D56E1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B9319A-F7E2-340D-6CB9-784E73F03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6188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C8977-7811-7E9D-54F0-39BC10877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C4581-9DAA-2CC9-9B23-11D576DC5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5E362-0269-DE0B-8686-3D4181289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B1D4E-D8FB-2775-350B-835B8F6B7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672FA-80B9-3A68-AF18-CEF25C094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3978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B633A6-4F7D-B7F3-2E52-97C24249F8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B07E69-D93E-1896-DC7F-3653945D8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56701-96D7-8478-21A3-846D0D027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B818B-35D6-113A-6370-FEBC7A278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9042B-5977-7D31-DF2A-BFF391A35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0259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240311-4FE8-3F96-3EB2-70E40F8BB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1DB9F-47EC-3278-597A-A799A407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76333-3312-47F4-2EEB-15B5B64CDE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0A3C1-8C9B-4EAB-874D-93628DFC4F78}" type="datetimeFigureOut">
              <a:rPr lang="en-IN" smtClean="0"/>
              <a:t>28-10-2023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ADBC4-CE50-A5BD-A0D5-4EEE45C48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BC926-8E76-184C-5B42-AD1315830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E2A7B-E378-4D76-AE9A-AD785DF826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026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.jpg"/><Relationship Id="rId7" Type="http://schemas.openxmlformats.org/officeDocument/2006/relationships/image" Target="../media/image3.jp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11" Type="http://schemas.openxmlformats.org/officeDocument/2006/relationships/image" Target="../media/image5.jpg"/><Relationship Id="rId5" Type="http://schemas.openxmlformats.org/officeDocument/2006/relationships/image" Target="../media/image2.jpg"/><Relationship Id="rId10" Type="http://schemas.openxmlformats.org/officeDocument/2006/relationships/slide" Target="slide6.xml"/><Relationship Id="rId4" Type="http://schemas.openxmlformats.org/officeDocument/2006/relationships/slide" Target="slide3.xml"/><Relationship Id="rId9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slide" Target="slide4.xml"/><Relationship Id="rId10" Type="http://schemas.openxmlformats.org/officeDocument/2006/relationships/image" Target="../media/image5.jpg"/><Relationship Id="rId4" Type="http://schemas.openxmlformats.org/officeDocument/2006/relationships/image" Target="../media/image2.jpg"/><Relationship Id="rId9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1.jpg"/><Relationship Id="rId7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slide" Target="slide4.xml"/><Relationship Id="rId10" Type="http://schemas.openxmlformats.org/officeDocument/2006/relationships/image" Target="../media/image5.jpg"/><Relationship Id="rId4" Type="http://schemas.openxmlformats.org/officeDocument/2006/relationships/image" Target="../media/image2.jpg"/><Relationship Id="rId9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1.jpg"/><Relationship Id="rId7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11" Type="http://schemas.openxmlformats.org/officeDocument/2006/relationships/slide" Target="slide1.xml"/><Relationship Id="rId5" Type="http://schemas.openxmlformats.org/officeDocument/2006/relationships/image" Target="../media/image2.jpg"/><Relationship Id="rId10" Type="http://schemas.openxmlformats.org/officeDocument/2006/relationships/image" Target="../media/image5.jpg"/><Relationship Id="rId4" Type="http://schemas.openxmlformats.org/officeDocument/2006/relationships/slide" Target="slide3.xml"/><Relationship Id="rId9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6.xml"/><Relationship Id="rId7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11" Type="http://schemas.openxmlformats.org/officeDocument/2006/relationships/image" Target="../media/image3.jpg"/><Relationship Id="rId5" Type="http://schemas.openxmlformats.org/officeDocument/2006/relationships/slide" Target="slide1.xml"/><Relationship Id="rId10" Type="http://schemas.openxmlformats.org/officeDocument/2006/relationships/slide" Target="slide4.xml"/><Relationship Id="rId4" Type="http://schemas.openxmlformats.org/officeDocument/2006/relationships/image" Target="../media/image5.jpg"/><Relationship Id="rId9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" Target="slide2.xml"/><Relationship Id="rId7" Type="http://schemas.openxmlformats.org/officeDocument/2006/relationships/slide" Target="slide4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slide" Target="slide3.xml"/><Relationship Id="rId10" Type="http://schemas.openxmlformats.org/officeDocument/2006/relationships/image" Target="../media/image4.jpg"/><Relationship Id="rId4" Type="http://schemas.openxmlformats.org/officeDocument/2006/relationships/image" Target="../media/image1.jpg"/><Relationship Id="rId9" Type="http://schemas.openxmlformats.org/officeDocument/2006/relationships/slide" Target="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cartoon of a person&#10;&#10;Description automatically generated">
            <a:hlinkHover r:id="rId2" action="ppaction://hlinksldjump"/>
            <a:extLst>
              <a:ext uri="{FF2B5EF4-FFF2-40B4-BE49-F238E27FC236}">
                <a16:creationId xmlns:a16="http://schemas.microsoft.com/office/drawing/2014/main" id="{E0FC9DAB-08FD-1BE3-822A-AE6B4A4C9C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9" t="2540" r="29894"/>
          <a:stretch/>
        </p:blipFill>
        <p:spPr>
          <a:xfrm>
            <a:off x="304797" y="1"/>
            <a:ext cx="2068274" cy="6857999"/>
          </a:xfrm>
          <a:prstGeom prst="rect">
            <a:avLst/>
          </a:prstGeom>
        </p:spPr>
      </p:pic>
      <p:pic>
        <p:nvPicPr>
          <p:cNvPr id="18" name="Picture 17" descr="A cartoon of a person wearing a brown jacket&#10;&#10;Description automatically generated">
            <a:hlinkHover r:id="rId4" action="ppaction://hlinksldjump"/>
            <a:extLst>
              <a:ext uri="{FF2B5EF4-FFF2-40B4-BE49-F238E27FC236}">
                <a16:creationId xmlns:a16="http://schemas.microsoft.com/office/drawing/2014/main" id="{94A5350B-D4D2-D2E9-E54F-479110AF13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59" r="28307"/>
          <a:stretch/>
        </p:blipFill>
        <p:spPr>
          <a:xfrm>
            <a:off x="2677868" y="232228"/>
            <a:ext cx="2278743" cy="6625771"/>
          </a:xfrm>
          <a:prstGeom prst="rect">
            <a:avLst/>
          </a:prstGeom>
        </p:spPr>
      </p:pic>
      <p:pic>
        <p:nvPicPr>
          <p:cNvPr id="2" name="Picture 1">
            <a:hlinkHover r:id="rId6" action="ppaction://hlinksldjump"/>
            <a:extLst>
              <a:ext uri="{FF2B5EF4-FFF2-40B4-BE49-F238E27FC236}">
                <a16:creationId xmlns:a16="http://schemas.microsoft.com/office/drawing/2014/main" id="{74C1E3B9-8A8E-3602-5E75-755D52CB6C5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3" r="31481"/>
          <a:stretch/>
        </p:blipFill>
        <p:spPr>
          <a:xfrm>
            <a:off x="5210617" y="0"/>
            <a:ext cx="2278743" cy="6857999"/>
          </a:xfrm>
          <a:prstGeom prst="rect">
            <a:avLst/>
          </a:prstGeom>
        </p:spPr>
      </p:pic>
      <p:pic>
        <p:nvPicPr>
          <p:cNvPr id="3" name="Picture 2">
            <a:hlinkHover r:id="rId8" action="ppaction://hlinksldjump"/>
            <a:extLst>
              <a:ext uri="{FF2B5EF4-FFF2-40B4-BE49-F238E27FC236}">
                <a16:creationId xmlns:a16="http://schemas.microsoft.com/office/drawing/2014/main" id="{317BDDF6-0930-68A0-AAC9-C38431EA99A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5" r="29600"/>
          <a:stretch/>
        </p:blipFill>
        <p:spPr>
          <a:xfrm>
            <a:off x="7743367" y="232228"/>
            <a:ext cx="2177166" cy="6625771"/>
          </a:xfrm>
          <a:prstGeom prst="rect">
            <a:avLst/>
          </a:prstGeom>
        </p:spPr>
      </p:pic>
      <p:pic>
        <p:nvPicPr>
          <p:cNvPr id="4" name="Picture 3">
            <a:hlinkHover r:id="rId10" action="ppaction://hlinksldjump"/>
            <a:extLst>
              <a:ext uri="{FF2B5EF4-FFF2-40B4-BE49-F238E27FC236}">
                <a16:creationId xmlns:a16="http://schemas.microsoft.com/office/drawing/2014/main" id="{C0EBEE11-D792-7F33-D44C-F1B5E904B16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6" r="29763"/>
          <a:stretch/>
        </p:blipFill>
        <p:spPr>
          <a:xfrm>
            <a:off x="10174540" y="0"/>
            <a:ext cx="2017460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D1B7D7-EC14-BEC8-3F72-0EE5738F23D1}"/>
              </a:ext>
            </a:extLst>
          </p:cNvPr>
          <p:cNvSpPr/>
          <p:nvPr/>
        </p:nvSpPr>
        <p:spPr>
          <a:xfrm>
            <a:off x="0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5CF2D6-54D6-2B04-D9C8-2CE3E59D5B7C}"/>
              </a:ext>
            </a:extLst>
          </p:cNvPr>
          <p:cNvSpPr/>
          <p:nvPr/>
        </p:nvSpPr>
        <p:spPr>
          <a:xfrm>
            <a:off x="11988808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594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cartoon of a person&#10;&#10;Description automatically generated">
            <a:extLst>
              <a:ext uri="{FF2B5EF4-FFF2-40B4-BE49-F238E27FC236}">
                <a16:creationId xmlns:a16="http://schemas.microsoft.com/office/drawing/2014/main" id="{E0FC9DAB-08FD-1BE3-822A-AE6B4A4C9C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9" t="2540" r="12040"/>
          <a:stretch/>
        </p:blipFill>
        <p:spPr>
          <a:xfrm>
            <a:off x="304797" y="0"/>
            <a:ext cx="4085799" cy="6857999"/>
          </a:xfrm>
          <a:prstGeom prst="rect">
            <a:avLst/>
          </a:prstGeom>
        </p:spPr>
      </p:pic>
      <p:pic>
        <p:nvPicPr>
          <p:cNvPr id="18" name="Picture 17" descr="A cartoon of a person wearing a brown jacket&#10;&#10;Description automatically generated">
            <a:hlinkHover r:id="rId3" action="ppaction://hlinksldjump"/>
            <a:extLst>
              <a:ext uri="{FF2B5EF4-FFF2-40B4-BE49-F238E27FC236}">
                <a16:creationId xmlns:a16="http://schemas.microsoft.com/office/drawing/2014/main" id="{94A5350B-D4D2-D2E9-E54F-479110AF13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3" r="38624"/>
          <a:stretch/>
        </p:blipFill>
        <p:spPr>
          <a:xfrm>
            <a:off x="4688128" y="232228"/>
            <a:ext cx="1828783" cy="6625771"/>
          </a:xfrm>
          <a:prstGeom prst="rect">
            <a:avLst/>
          </a:prstGeom>
        </p:spPr>
      </p:pic>
      <p:pic>
        <p:nvPicPr>
          <p:cNvPr id="2" name="Picture 1">
            <a:hlinkHover r:id="rId5" action="ppaction://hlinksldjump"/>
            <a:extLst>
              <a:ext uri="{FF2B5EF4-FFF2-40B4-BE49-F238E27FC236}">
                <a16:creationId xmlns:a16="http://schemas.microsoft.com/office/drawing/2014/main" id="{74C1E3B9-8A8E-3602-5E75-755D52CB6C5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9" r="40344"/>
          <a:stretch/>
        </p:blipFill>
        <p:spPr>
          <a:xfrm>
            <a:off x="6756403" y="0"/>
            <a:ext cx="1582065" cy="6857999"/>
          </a:xfrm>
          <a:prstGeom prst="rect">
            <a:avLst/>
          </a:prstGeom>
        </p:spPr>
      </p:pic>
      <p:pic>
        <p:nvPicPr>
          <p:cNvPr id="3" name="Picture 2">
            <a:hlinkHover r:id="rId7" action="ppaction://hlinksldjump"/>
            <a:extLst>
              <a:ext uri="{FF2B5EF4-FFF2-40B4-BE49-F238E27FC236}">
                <a16:creationId xmlns:a16="http://schemas.microsoft.com/office/drawing/2014/main" id="{317BDDF6-0930-68A0-AAC9-C38431EA99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06" r="29600"/>
          <a:stretch/>
        </p:blipFill>
        <p:spPr>
          <a:xfrm>
            <a:off x="8635999" y="232228"/>
            <a:ext cx="1473213" cy="6625771"/>
          </a:xfrm>
          <a:prstGeom prst="rect">
            <a:avLst/>
          </a:prstGeom>
        </p:spPr>
      </p:pic>
      <p:pic>
        <p:nvPicPr>
          <p:cNvPr id="4" name="Picture 3">
            <a:hlinkHover r:id="rId9" action="ppaction://hlinksldjump"/>
            <a:extLst>
              <a:ext uri="{FF2B5EF4-FFF2-40B4-BE49-F238E27FC236}">
                <a16:creationId xmlns:a16="http://schemas.microsoft.com/office/drawing/2014/main" id="{C0EBEE11-D792-7F33-D44C-F1B5E904B16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98" r="33466"/>
          <a:stretch/>
        </p:blipFill>
        <p:spPr>
          <a:xfrm>
            <a:off x="10406742" y="0"/>
            <a:ext cx="1582065" cy="6857999"/>
          </a:xfrm>
          <a:prstGeom prst="rect">
            <a:avLst/>
          </a:prstGeom>
        </p:spPr>
      </p:pic>
      <p:sp>
        <p:nvSpPr>
          <p:cNvPr id="5" name="Rectangle 4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6D1B7D7-EC14-BEC8-3F72-0EE5738F23D1}"/>
              </a:ext>
            </a:extLst>
          </p:cNvPr>
          <p:cNvSpPr/>
          <p:nvPr/>
        </p:nvSpPr>
        <p:spPr>
          <a:xfrm>
            <a:off x="0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95CF2D6-54D6-2B04-D9C8-2CE3E59D5B7C}"/>
              </a:ext>
            </a:extLst>
          </p:cNvPr>
          <p:cNvSpPr/>
          <p:nvPr/>
        </p:nvSpPr>
        <p:spPr>
          <a:xfrm>
            <a:off x="11988808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2A7425-6C40-FB0F-E866-F2EFE9D45B99}"/>
              </a:ext>
            </a:extLst>
          </p:cNvPr>
          <p:cNvSpPr txBox="1"/>
          <p:nvPr/>
        </p:nvSpPr>
        <p:spPr>
          <a:xfrm>
            <a:off x="1683657" y="5664201"/>
            <a:ext cx="1132041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chemeClr val="bg1"/>
                </a:solidFill>
              </a:rPr>
              <a:t>RENJI</a:t>
            </a:r>
          </a:p>
        </p:txBody>
      </p:sp>
    </p:spTree>
    <p:extLst>
      <p:ext uri="{BB962C8B-B14F-4D97-AF65-F5344CB8AC3E}">
        <p14:creationId xmlns:p14="http://schemas.microsoft.com/office/powerpoint/2010/main" val="35611278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cartoon of a person&#10;&#10;Description automatically generated">
            <a:hlinkHover r:id="rId2" action="ppaction://hlinksldjump"/>
            <a:extLst>
              <a:ext uri="{FF2B5EF4-FFF2-40B4-BE49-F238E27FC236}">
                <a16:creationId xmlns:a16="http://schemas.microsoft.com/office/drawing/2014/main" id="{E0FC9DAB-08FD-1BE3-822A-AE6B4A4C9C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2" t="2540" r="42860"/>
          <a:stretch/>
        </p:blipFill>
        <p:spPr>
          <a:xfrm>
            <a:off x="304799" y="0"/>
            <a:ext cx="1335315" cy="6857999"/>
          </a:xfrm>
          <a:prstGeom prst="rect">
            <a:avLst/>
          </a:prstGeom>
        </p:spPr>
      </p:pic>
      <p:pic>
        <p:nvPicPr>
          <p:cNvPr id="18" name="Picture 17" descr="A cartoon of a person wearing a brown jacket&#10;&#10;Description automatically generated">
            <a:extLst>
              <a:ext uri="{FF2B5EF4-FFF2-40B4-BE49-F238E27FC236}">
                <a16:creationId xmlns:a16="http://schemas.microsoft.com/office/drawing/2014/main" id="{94A5350B-D4D2-D2E9-E54F-479110AF13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3227"/>
          <a:stretch/>
        </p:blipFill>
        <p:spPr>
          <a:xfrm>
            <a:off x="1959433" y="232228"/>
            <a:ext cx="4760652" cy="6625771"/>
          </a:xfrm>
          <a:prstGeom prst="rect">
            <a:avLst/>
          </a:prstGeom>
        </p:spPr>
      </p:pic>
      <p:pic>
        <p:nvPicPr>
          <p:cNvPr id="2" name="Picture 1">
            <a:hlinkHover r:id="rId5" action="ppaction://hlinksldjump"/>
            <a:extLst>
              <a:ext uri="{FF2B5EF4-FFF2-40B4-BE49-F238E27FC236}">
                <a16:creationId xmlns:a16="http://schemas.microsoft.com/office/drawing/2014/main" id="{74C1E3B9-8A8E-3602-5E75-755D52CB6C5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6" r="37831"/>
          <a:stretch/>
        </p:blipFill>
        <p:spPr>
          <a:xfrm>
            <a:off x="6937804" y="0"/>
            <a:ext cx="1538523" cy="6857999"/>
          </a:xfrm>
          <a:prstGeom prst="rect">
            <a:avLst/>
          </a:prstGeom>
        </p:spPr>
      </p:pic>
      <p:pic>
        <p:nvPicPr>
          <p:cNvPr id="3" name="Picture 2">
            <a:hlinkHover r:id="rId7" action="ppaction://hlinksldjump"/>
            <a:extLst>
              <a:ext uri="{FF2B5EF4-FFF2-40B4-BE49-F238E27FC236}">
                <a16:creationId xmlns:a16="http://schemas.microsoft.com/office/drawing/2014/main" id="{317BDDF6-0930-68A0-AAC9-C38431EA99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0" r="33134"/>
          <a:stretch/>
        </p:blipFill>
        <p:spPr>
          <a:xfrm>
            <a:off x="8694046" y="232228"/>
            <a:ext cx="1538522" cy="6625771"/>
          </a:xfrm>
          <a:prstGeom prst="rect">
            <a:avLst/>
          </a:prstGeom>
        </p:spPr>
      </p:pic>
      <p:pic>
        <p:nvPicPr>
          <p:cNvPr id="4" name="Picture 3">
            <a:hlinkHover r:id="rId9" action="ppaction://hlinksldjump"/>
            <a:extLst>
              <a:ext uri="{FF2B5EF4-FFF2-40B4-BE49-F238E27FC236}">
                <a16:creationId xmlns:a16="http://schemas.microsoft.com/office/drawing/2014/main" id="{C0EBEE11-D792-7F33-D44C-F1B5E904B16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4" r="34524"/>
          <a:stretch/>
        </p:blipFill>
        <p:spPr>
          <a:xfrm>
            <a:off x="10450286" y="0"/>
            <a:ext cx="1538522" cy="6857999"/>
          </a:xfrm>
          <a:prstGeom prst="rect">
            <a:avLst/>
          </a:prstGeom>
        </p:spPr>
      </p:pic>
      <p:sp>
        <p:nvSpPr>
          <p:cNvPr id="5" name="Rectangle 4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51F6F9D-AB80-34F1-1D58-D6D81D2E397F}"/>
              </a:ext>
            </a:extLst>
          </p:cNvPr>
          <p:cNvSpPr/>
          <p:nvPr/>
        </p:nvSpPr>
        <p:spPr>
          <a:xfrm>
            <a:off x="0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9F7100B-5025-80C6-CBCE-5F539D58C72A}"/>
              </a:ext>
            </a:extLst>
          </p:cNvPr>
          <p:cNvSpPr/>
          <p:nvPr/>
        </p:nvSpPr>
        <p:spPr>
          <a:xfrm>
            <a:off x="11988808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A602C7-E62D-840B-8361-7F25797DA003}"/>
              </a:ext>
            </a:extLst>
          </p:cNvPr>
          <p:cNvSpPr txBox="1"/>
          <p:nvPr/>
        </p:nvSpPr>
        <p:spPr>
          <a:xfrm>
            <a:off x="3831804" y="5664201"/>
            <a:ext cx="1135247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chemeClr val="bg1"/>
                </a:solidFill>
              </a:rPr>
              <a:t>SORA</a:t>
            </a:r>
          </a:p>
        </p:txBody>
      </p:sp>
    </p:spTree>
    <p:extLst>
      <p:ext uri="{BB962C8B-B14F-4D97-AF65-F5344CB8AC3E}">
        <p14:creationId xmlns:p14="http://schemas.microsoft.com/office/powerpoint/2010/main" val="3208379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cartoon of a person&#10;&#10;Description automatically generated">
            <a:hlinkHover r:id="rId2" action="ppaction://hlinksldjump"/>
            <a:extLst>
              <a:ext uri="{FF2B5EF4-FFF2-40B4-BE49-F238E27FC236}">
                <a16:creationId xmlns:a16="http://schemas.microsoft.com/office/drawing/2014/main" id="{E0FC9DAB-08FD-1BE3-822A-AE6B4A4C9C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6" t="2540" r="39356"/>
          <a:stretch/>
        </p:blipFill>
        <p:spPr>
          <a:xfrm>
            <a:off x="304799" y="0"/>
            <a:ext cx="1435101" cy="6857999"/>
          </a:xfrm>
          <a:prstGeom prst="rect">
            <a:avLst/>
          </a:prstGeom>
        </p:spPr>
      </p:pic>
      <p:pic>
        <p:nvPicPr>
          <p:cNvPr id="18" name="Picture 17" descr="A cartoon of a person wearing a brown jacket&#10;&#10;Description automatically generated">
            <a:hlinkHover r:id="rId4" action="ppaction://hlinksldjump"/>
            <a:extLst>
              <a:ext uri="{FF2B5EF4-FFF2-40B4-BE49-F238E27FC236}">
                <a16:creationId xmlns:a16="http://schemas.microsoft.com/office/drawing/2014/main" id="{94A5350B-D4D2-D2E9-E54F-479110AF13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1" r="41071"/>
          <a:stretch/>
        </p:blipFill>
        <p:spPr>
          <a:xfrm>
            <a:off x="1957617" y="232228"/>
            <a:ext cx="1435101" cy="66257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C1E3B9-8A8E-3602-5E75-755D52CB6C5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r="7407"/>
          <a:stretch/>
        </p:blipFill>
        <p:spPr>
          <a:xfrm>
            <a:off x="3610435" y="0"/>
            <a:ext cx="4873170" cy="6857999"/>
          </a:xfrm>
          <a:prstGeom prst="rect">
            <a:avLst/>
          </a:prstGeom>
        </p:spPr>
      </p:pic>
      <p:pic>
        <p:nvPicPr>
          <p:cNvPr id="3" name="Picture 2">
            <a:hlinkHover r:id="rId7" action="ppaction://hlinksldjump"/>
            <a:extLst>
              <a:ext uri="{FF2B5EF4-FFF2-40B4-BE49-F238E27FC236}">
                <a16:creationId xmlns:a16="http://schemas.microsoft.com/office/drawing/2014/main" id="{317BDDF6-0930-68A0-AAC9-C38431EA99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9" r="29600"/>
          <a:stretch/>
        </p:blipFill>
        <p:spPr>
          <a:xfrm>
            <a:off x="8701324" y="232228"/>
            <a:ext cx="1596557" cy="6625771"/>
          </a:xfrm>
          <a:prstGeom prst="rect">
            <a:avLst/>
          </a:prstGeom>
        </p:spPr>
      </p:pic>
      <p:pic>
        <p:nvPicPr>
          <p:cNvPr id="4" name="Picture 3">
            <a:hlinkHover r:id="rId9" action="ppaction://hlinksldjump"/>
            <a:extLst>
              <a:ext uri="{FF2B5EF4-FFF2-40B4-BE49-F238E27FC236}">
                <a16:creationId xmlns:a16="http://schemas.microsoft.com/office/drawing/2014/main" id="{C0EBEE11-D792-7F33-D44C-F1B5E904B16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7" r="34921"/>
          <a:stretch/>
        </p:blipFill>
        <p:spPr>
          <a:xfrm>
            <a:off x="10515600" y="0"/>
            <a:ext cx="1473208" cy="6857999"/>
          </a:xfrm>
          <a:prstGeom prst="rect">
            <a:avLst/>
          </a:prstGeom>
        </p:spPr>
      </p:pic>
      <p:sp>
        <p:nvSpPr>
          <p:cNvPr id="5" name="Rectangle 4">
            <a:hlinkHover r:id="rId11" action="ppaction://hlinksldjump"/>
            <a:extLst>
              <a:ext uri="{FF2B5EF4-FFF2-40B4-BE49-F238E27FC236}">
                <a16:creationId xmlns:a16="http://schemas.microsoft.com/office/drawing/2014/main" id="{4C46602E-03B7-7726-E5DB-761E8C1FF119}"/>
              </a:ext>
            </a:extLst>
          </p:cNvPr>
          <p:cNvSpPr/>
          <p:nvPr/>
        </p:nvSpPr>
        <p:spPr>
          <a:xfrm>
            <a:off x="0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hlinkHover r:id="rId11" action="ppaction://hlinksldjump"/>
            <a:extLst>
              <a:ext uri="{FF2B5EF4-FFF2-40B4-BE49-F238E27FC236}">
                <a16:creationId xmlns:a16="http://schemas.microsoft.com/office/drawing/2014/main" id="{296722CB-1B9E-D330-CEF8-FD0201D95B88}"/>
              </a:ext>
            </a:extLst>
          </p:cNvPr>
          <p:cNvSpPr/>
          <p:nvPr/>
        </p:nvSpPr>
        <p:spPr>
          <a:xfrm>
            <a:off x="11988808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A9BDD2-80EB-BCE3-C3FC-A7F7B31B3B7C}"/>
              </a:ext>
            </a:extLst>
          </p:cNvPr>
          <p:cNvSpPr txBox="1"/>
          <p:nvPr/>
        </p:nvSpPr>
        <p:spPr>
          <a:xfrm>
            <a:off x="5479396" y="5664201"/>
            <a:ext cx="1236429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chemeClr val="bg1"/>
                </a:solidFill>
              </a:rPr>
              <a:t>KAITO</a:t>
            </a:r>
          </a:p>
        </p:txBody>
      </p:sp>
    </p:spTree>
    <p:extLst>
      <p:ext uri="{BB962C8B-B14F-4D97-AF65-F5344CB8AC3E}">
        <p14:creationId xmlns:p14="http://schemas.microsoft.com/office/powerpoint/2010/main" val="3332496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7BDDF6-0930-68A0-AAC9-C38431EA99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" r="5427"/>
          <a:stretch/>
        </p:blipFill>
        <p:spPr>
          <a:xfrm>
            <a:off x="5283207" y="232228"/>
            <a:ext cx="4951176" cy="6625771"/>
          </a:xfrm>
          <a:prstGeom prst="rect">
            <a:avLst/>
          </a:prstGeom>
        </p:spPr>
      </p:pic>
      <p:pic>
        <p:nvPicPr>
          <p:cNvPr id="4" name="Picture 3">
            <a:hlinkHover r:id="rId3" action="ppaction://hlinksldjump"/>
            <a:extLst>
              <a:ext uri="{FF2B5EF4-FFF2-40B4-BE49-F238E27FC236}">
                <a16:creationId xmlns:a16="http://schemas.microsoft.com/office/drawing/2014/main" id="{C0EBEE11-D792-7F33-D44C-F1B5E904B1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8" r="34689"/>
          <a:stretch/>
        </p:blipFill>
        <p:spPr>
          <a:xfrm>
            <a:off x="10450284" y="0"/>
            <a:ext cx="1538524" cy="6857999"/>
          </a:xfrm>
          <a:prstGeom prst="rect">
            <a:avLst/>
          </a:prstGeom>
        </p:spPr>
      </p:pic>
      <p:sp>
        <p:nvSpPr>
          <p:cNvPr id="5" name="Rectangle 4">
            <a:hlinkHover r:id="rId5" action="ppaction://hlinksldjump"/>
            <a:extLst>
              <a:ext uri="{FF2B5EF4-FFF2-40B4-BE49-F238E27FC236}">
                <a16:creationId xmlns:a16="http://schemas.microsoft.com/office/drawing/2014/main" id="{4C46602E-03B7-7726-E5DB-761E8C1FF119}"/>
              </a:ext>
            </a:extLst>
          </p:cNvPr>
          <p:cNvSpPr/>
          <p:nvPr/>
        </p:nvSpPr>
        <p:spPr>
          <a:xfrm>
            <a:off x="0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hlinkHover r:id="rId5" action="ppaction://hlinksldjump"/>
            <a:extLst>
              <a:ext uri="{FF2B5EF4-FFF2-40B4-BE49-F238E27FC236}">
                <a16:creationId xmlns:a16="http://schemas.microsoft.com/office/drawing/2014/main" id="{296722CB-1B9E-D330-CEF8-FD0201D95B88}"/>
              </a:ext>
            </a:extLst>
          </p:cNvPr>
          <p:cNvSpPr/>
          <p:nvPr/>
        </p:nvSpPr>
        <p:spPr>
          <a:xfrm>
            <a:off x="11988808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 descr="A cartoon of a person&#10;&#10;Description automatically generated">
            <a:hlinkHover r:id="rId6" action="ppaction://hlinksldjump"/>
            <a:extLst>
              <a:ext uri="{FF2B5EF4-FFF2-40B4-BE49-F238E27FC236}">
                <a16:creationId xmlns:a16="http://schemas.microsoft.com/office/drawing/2014/main" id="{DE06F7B7-823B-072E-A747-A319D7B6DE1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6" t="2540" r="39356"/>
          <a:stretch/>
        </p:blipFill>
        <p:spPr>
          <a:xfrm>
            <a:off x="304799" y="0"/>
            <a:ext cx="1435101" cy="6857999"/>
          </a:xfrm>
          <a:prstGeom prst="rect">
            <a:avLst/>
          </a:prstGeom>
        </p:spPr>
      </p:pic>
      <p:pic>
        <p:nvPicPr>
          <p:cNvPr id="8" name="Picture 7" descr="A cartoon of a person wearing a brown jacket&#10;&#10;Description automatically generated">
            <a:hlinkHover r:id="rId8" action="ppaction://hlinksldjump"/>
            <a:extLst>
              <a:ext uri="{FF2B5EF4-FFF2-40B4-BE49-F238E27FC236}">
                <a16:creationId xmlns:a16="http://schemas.microsoft.com/office/drawing/2014/main" id="{9F3EA428-05D7-F01C-DBC3-4301FAB24C6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1" r="41071"/>
          <a:stretch/>
        </p:blipFill>
        <p:spPr>
          <a:xfrm>
            <a:off x="1957617" y="232228"/>
            <a:ext cx="1435101" cy="6625771"/>
          </a:xfrm>
          <a:prstGeom prst="rect">
            <a:avLst/>
          </a:prstGeom>
        </p:spPr>
      </p:pic>
      <p:pic>
        <p:nvPicPr>
          <p:cNvPr id="9" name="Picture 8">
            <a:hlinkHover r:id="rId10" action="ppaction://hlinksldjump"/>
            <a:extLst>
              <a:ext uri="{FF2B5EF4-FFF2-40B4-BE49-F238E27FC236}">
                <a16:creationId xmlns:a16="http://schemas.microsoft.com/office/drawing/2014/main" id="{CF475B12-1C2A-38E0-9405-DB2A5EE8EAF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6" r="37831"/>
          <a:stretch/>
        </p:blipFill>
        <p:spPr>
          <a:xfrm>
            <a:off x="3568701" y="0"/>
            <a:ext cx="1538523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9D3024-3E51-8C7A-80B3-D253C15AC68F}"/>
              </a:ext>
            </a:extLst>
          </p:cNvPr>
          <p:cNvSpPr txBox="1"/>
          <p:nvPr/>
        </p:nvSpPr>
        <p:spPr>
          <a:xfrm>
            <a:off x="7395281" y="5664201"/>
            <a:ext cx="1183337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chemeClr val="bg1"/>
                </a:solidFill>
              </a:rPr>
              <a:t>TUSKI</a:t>
            </a:r>
          </a:p>
        </p:txBody>
      </p:sp>
    </p:spTree>
    <p:extLst>
      <p:ext uri="{BB962C8B-B14F-4D97-AF65-F5344CB8AC3E}">
        <p14:creationId xmlns:p14="http://schemas.microsoft.com/office/powerpoint/2010/main" val="4192173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EBEE11-D792-7F33-D44C-F1B5E904B1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3" r="14120"/>
          <a:stretch/>
        </p:blipFill>
        <p:spPr>
          <a:xfrm>
            <a:off x="7574643" y="0"/>
            <a:ext cx="4414165" cy="6857999"/>
          </a:xfrm>
          <a:prstGeom prst="rect">
            <a:avLst/>
          </a:prstGeom>
        </p:spPr>
      </p:pic>
      <p:sp>
        <p:nvSpPr>
          <p:cNvPr id="5" name="Rectangle 4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C46602E-03B7-7726-E5DB-761E8C1FF119}"/>
              </a:ext>
            </a:extLst>
          </p:cNvPr>
          <p:cNvSpPr/>
          <p:nvPr/>
        </p:nvSpPr>
        <p:spPr>
          <a:xfrm>
            <a:off x="0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96722CB-1B9E-D330-CEF8-FD0201D95B88}"/>
              </a:ext>
            </a:extLst>
          </p:cNvPr>
          <p:cNvSpPr/>
          <p:nvPr/>
        </p:nvSpPr>
        <p:spPr>
          <a:xfrm>
            <a:off x="11988808" y="0"/>
            <a:ext cx="304797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 descr="A cartoon of a person&#10;&#10;Description automatically generated">
            <a:hlinkHover r:id="rId3" action="ppaction://hlinksldjump"/>
            <a:extLst>
              <a:ext uri="{FF2B5EF4-FFF2-40B4-BE49-F238E27FC236}">
                <a16:creationId xmlns:a16="http://schemas.microsoft.com/office/drawing/2014/main" id="{CE6B7D8D-CBDE-91A5-77D3-20627C0272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2" t="2540" r="42860"/>
          <a:stretch/>
        </p:blipFill>
        <p:spPr>
          <a:xfrm>
            <a:off x="304799" y="0"/>
            <a:ext cx="1335315" cy="6857999"/>
          </a:xfrm>
          <a:prstGeom prst="rect">
            <a:avLst/>
          </a:prstGeom>
        </p:spPr>
      </p:pic>
      <p:pic>
        <p:nvPicPr>
          <p:cNvPr id="8" name="Picture 7" descr="A cartoon of a person wearing a brown jacket&#10;&#10;Description automatically generated">
            <a:hlinkHover r:id="rId5" action="ppaction://hlinksldjump"/>
            <a:extLst>
              <a:ext uri="{FF2B5EF4-FFF2-40B4-BE49-F238E27FC236}">
                <a16:creationId xmlns:a16="http://schemas.microsoft.com/office/drawing/2014/main" id="{F7723BE8-60C8-81A5-742A-7D5752C6E5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3" r="38624"/>
          <a:stretch/>
        </p:blipFill>
        <p:spPr>
          <a:xfrm>
            <a:off x="1856028" y="232228"/>
            <a:ext cx="1828783" cy="6625771"/>
          </a:xfrm>
          <a:prstGeom prst="rect">
            <a:avLst/>
          </a:prstGeom>
        </p:spPr>
      </p:pic>
      <p:pic>
        <p:nvPicPr>
          <p:cNvPr id="9" name="Picture 8">
            <a:hlinkHover r:id="rId7" action="ppaction://hlinksldjump"/>
            <a:extLst>
              <a:ext uri="{FF2B5EF4-FFF2-40B4-BE49-F238E27FC236}">
                <a16:creationId xmlns:a16="http://schemas.microsoft.com/office/drawing/2014/main" id="{87449C4E-6971-F975-496A-9555C942702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9" r="40344"/>
          <a:stretch/>
        </p:blipFill>
        <p:spPr>
          <a:xfrm>
            <a:off x="3924303" y="0"/>
            <a:ext cx="1582065" cy="6857999"/>
          </a:xfrm>
          <a:prstGeom prst="rect">
            <a:avLst/>
          </a:prstGeom>
        </p:spPr>
      </p:pic>
      <p:pic>
        <p:nvPicPr>
          <p:cNvPr id="10" name="Picture 9">
            <a:hlinkHover r:id="rId9" action="ppaction://hlinksldjump"/>
            <a:extLst>
              <a:ext uri="{FF2B5EF4-FFF2-40B4-BE49-F238E27FC236}">
                <a16:creationId xmlns:a16="http://schemas.microsoft.com/office/drawing/2014/main" id="{ED84554F-9C4B-F698-04EF-F8FE0749477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06" r="29600"/>
          <a:stretch/>
        </p:blipFill>
        <p:spPr>
          <a:xfrm>
            <a:off x="5803899" y="232228"/>
            <a:ext cx="1473213" cy="66257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70157C-1DFC-920F-DBC2-D7EAD8520D61}"/>
              </a:ext>
            </a:extLst>
          </p:cNvPr>
          <p:cNvSpPr txBox="1"/>
          <p:nvPr/>
        </p:nvSpPr>
        <p:spPr>
          <a:xfrm>
            <a:off x="9328864" y="5664201"/>
            <a:ext cx="1425005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chemeClr val="bg1"/>
                </a:solidFill>
              </a:rPr>
              <a:t>MITSUI</a:t>
            </a:r>
          </a:p>
        </p:txBody>
      </p:sp>
    </p:spTree>
    <p:extLst>
      <p:ext uri="{BB962C8B-B14F-4D97-AF65-F5344CB8AC3E}">
        <p14:creationId xmlns:p14="http://schemas.microsoft.com/office/powerpoint/2010/main" val="966868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</Words>
  <Application>Microsoft Office PowerPoint</Application>
  <PresentationFormat>Widescreen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9</cp:revision>
  <dcterms:created xsi:type="dcterms:W3CDTF">2023-10-27T13:52:00Z</dcterms:created>
  <dcterms:modified xsi:type="dcterms:W3CDTF">2023-10-28T11:48:06Z</dcterms:modified>
</cp:coreProperties>
</file>