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59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368" y="43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04F43-A980-4651-80B4-3531208FC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7C98D-3C3A-4D70-9F11-BB566FD53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6BD0E-0040-4CE0-A0F3-781881EB6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27A2A-6E85-4920-8137-7874F1BD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25C68-34AF-47B3-AFA6-BC173AD4A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444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34A3D-DA2E-4D9B-8E7C-55A4990C6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277BC-665F-4FAC-8EE1-C727DDA27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9BC08-1259-43F9-9259-1969303CD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530C7-538C-4F11-A5D1-8063BB27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198E9-4363-49D9-B29D-11497C793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725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60F3B-5CE2-4A4C-BBB4-5F107FC4A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3805BC-9D7C-4158-90D8-A1A851476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FFCA2-1BCE-4F63-B996-1E9D2AECC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4206-E5E8-4761-8E9D-C8CD7BF30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E4E46-0D1A-47AB-A56E-DB03C2CB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0998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357A4-0BA0-4CFD-AA10-E314D28A5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F796-1245-4E2F-8456-0B9849400E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8A4AE-2806-4A1B-87FB-46C3CD10A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E5932C-7A58-47A3-8808-139B645B1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96DCC-206E-47D7-B887-C312EDC78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CBEF4-9D19-403D-897E-17EFF7A4F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761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43FCC-C4EF-4443-9E93-996C6F91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DA3C2-F726-42B9-A2E5-A6E69B9B5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42F6B-C4E2-44F8-A0F3-D9598AACC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2E597A-069F-4169-B49C-667A96A28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E11CA8-C345-42B3-99A8-A2D0416F2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7C037E-70F6-4420-8D0B-00D71C00F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C977A3-72D1-498A-A20F-3E80BA3D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0ACFA5-E4EC-481C-A646-E4F3D1C70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6969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F2A6A-54F1-418F-80E2-BD9FCC9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FEF8-94A2-4F1E-814D-B16C30BE8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673F4-7EAE-48EC-B545-D0D9C277B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BD259B-DB99-4294-BBE8-15907688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065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7ED821-0C42-4FED-AF9D-DE8A4300A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FD7E91-9B44-4159-9915-D8F0F7C3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3A637-ACEF-45AE-A868-EDED141FA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509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CB638-F9FE-413C-91C6-4BB14B72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18339-3562-4F77-8014-328016C42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C0E72-14D0-4061-B0DC-6E51CF2E9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0E4BC-ED75-4DF2-ADCB-F6929990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31EDCB-BBB8-4BBB-8F5A-797275013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9E9FDA-0484-44F6-BF68-B1DAE6E64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1173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9B42-902D-4E50-986B-1EAE9F580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8EC2F2-09A9-413A-927A-CEA6787DCC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F4187-4140-4135-B133-3193527FF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B6343-249D-490D-B2DE-4A761A2B6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1C444C-7CDE-4F64-AA16-2113A3E29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D496C-F682-4627-AF8B-E8A17F5C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87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EA1E3-00FF-436E-942A-B76E84EC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91DC83-7FC0-4012-AB09-8ACAE408B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09DF4-28B7-45A4-932C-1998B7AD5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69E86-67D9-4DFB-8B36-15D294DE8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A350A-C2F1-4B3A-9D26-2775996E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671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A2BFA5-6D0A-487E-85B3-5C5A3018A3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35251-8FBA-4CFA-BB67-3B4721352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7A4BB-7A8E-40BD-8EA1-A00A5D3A6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BC8BC-A8EC-4A14-9AFE-A7509E2B3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7E6BA-4FEE-4FFE-A07E-054ABC0C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400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93A5F0-4FEE-423E-BDCB-60F0A4333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7202F-D859-46D7-AD70-7AC6629F3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B45EC-5B40-46A3-A842-3E6737443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B611A-683D-4EAB-9769-E99AF2872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FC6D8-5211-481A-A777-CA3F51E46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22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2.jpg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slide" Target="slide4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slide" Target="slide4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en Stiller Small Pic" descr="A picture containing person, person, black, posing&#10;&#10;Description automatically generated">
            <a:hlinkHover r:id="rId2" action="ppaction://hlinksldjump"/>
            <a:extLst>
              <a:ext uri="{FF2B5EF4-FFF2-40B4-BE49-F238E27FC236}">
                <a16:creationId xmlns:a16="http://schemas.microsoft.com/office/drawing/2014/main" id="{B9EEB5AE-8193-4834-8921-51F8694436A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1769364"/>
            <a:ext cx="2587752" cy="3319272"/>
          </a:xfrm>
          <a:prstGeom prst="rect">
            <a:avLst/>
          </a:prstGeom>
        </p:spPr>
      </p:pic>
      <p:pic>
        <p:nvPicPr>
          <p:cNvPr id="14" name="Patrick Stewart Small Pic" descr="A person smiling for the camera&#10;&#10;Description automatically generated with medium confidence">
            <a:hlinkHover r:id="rId4" action="ppaction://hlinksldjump"/>
            <a:extLst>
              <a:ext uri="{FF2B5EF4-FFF2-40B4-BE49-F238E27FC236}">
                <a16:creationId xmlns:a16="http://schemas.microsoft.com/office/drawing/2014/main" id="{B3115693-85A4-4017-958F-43F585A0EAA2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40" y="1769364"/>
            <a:ext cx="2587752" cy="3319272"/>
          </a:xfrm>
          <a:prstGeom prst="rect">
            <a:avLst/>
          </a:prstGeom>
        </p:spPr>
      </p:pic>
      <p:pic>
        <p:nvPicPr>
          <p:cNvPr id="5" name="Al Pacino Small Pic" descr="A picture containing person, person, posing, looking&#10;&#10;Description automatically generated">
            <a:hlinkHover r:id="rId6" action="ppaction://hlinksldjump"/>
            <a:extLst>
              <a:ext uri="{FF2B5EF4-FFF2-40B4-BE49-F238E27FC236}">
                <a16:creationId xmlns:a16="http://schemas.microsoft.com/office/drawing/2014/main" id="{1D859847-0CF0-496C-8F70-6ABD1E1515E6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0" y="1768793"/>
            <a:ext cx="2587752" cy="3319272"/>
          </a:xfrm>
          <a:prstGeom prst="rect">
            <a:avLst/>
          </a:prstGeom>
        </p:spPr>
      </p:pic>
      <p:sp>
        <p:nvSpPr>
          <p:cNvPr id="10" name="Subtracted Rectangle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B1E5F7-1522-4BC9-8F54-CF39480C4037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1</a:t>
            </a:r>
          </a:p>
        </p:txBody>
      </p:sp>
    </p:spTree>
    <p:extLst>
      <p:ext uri="{BB962C8B-B14F-4D97-AF65-F5344CB8AC3E}">
        <p14:creationId xmlns:p14="http://schemas.microsoft.com/office/powerpoint/2010/main" val="102796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l Pacino Large Pic" descr="A picture containing person, person, posing, looking&#10;&#10;Description automatically generated">
            <a:extLst>
              <a:ext uri="{FF2B5EF4-FFF2-40B4-BE49-F238E27FC236}">
                <a16:creationId xmlns:a16="http://schemas.microsoft.com/office/drawing/2014/main" id="{1D859847-0CF0-496C-8F70-6ABD1E1515E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88" y="102113"/>
            <a:ext cx="5186488" cy="6652632"/>
          </a:xfrm>
          <a:prstGeom prst="rect">
            <a:avLst/>
          </a:prstGeom>
        </p:spPr>
      </p:pic>
      <p:pic>
        <p:nvPicPr>
          <p:cNvPr id="12" name="Ben Stiller Small Pic" descr="A picture containing person, person, black, posing&#10;&#10;Description automatically generated">
            <a:hlinkHover r:id="rId3" action="ppaction://hlinksldjump"/>
            <a:extLst>
              <a:ext uri="{FF2B5EF4-FFF2-40B4-BE49-F238E27FC236}">
                <a16:creationId xmlns:a16="http://schemas.microsoft.com/office/drawing/2014/main" id="{B9EEB5AE-8193-4834-8921-51F8694436A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1769364"/>
            <a:ext cx="2587752" cy="3319272"/>
          </a:xfrm>
          <a:prstGeom prst="rect">
            <a:avLst/>
          </a:prstGeom>
        </p:spPr>
      </p:pic>
      <p:pic>
        <p:nvPicPr>
          <p:cNvPr id="14" name="Patrick Stewart Small Pic" descr="A person smiling for the camera&#10;&#10;Description automatically generated with medium confidence">
            <a:hlinkHover r:id="rId5" action="ppaction://hlinksldjump"/>
            <a:extLst>
              <a:ext uri="{FF2B5EF4-FFF2-40B4-BE49-F238E27FC236}">
                <a16:creationId xmlns:a16="http://schemas.microsoft.com/office/drawing/2014/main" id="{B3115693-85A4-4017-958F-43F585A0EAA2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40" y="1769364"/>
            <a:ext cx="2587752" cy="3319272"/>
          </a:xfrm>
          <a:prstGeom prst="rect">
            <a:avLst/>
          </a:prstGeom>
        </p:spPr>
      </p:pic>
      <p:sp>
        <p:nvSpPr>
          <p:cNvPr id="10" name="Subtracted Rectangle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129C4987-62B3-47E9-B478-F55F401F3025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2</a:t>
            </a:r>
          </a:p>
        </p:txBody>
      </p:sp>
      <p:grpSp>
        <p:nvGrpSpPr>
          <p:cNvPr id="9" name="Al Pacino Profile">
            <a:extLst>
              <a:ext uri="{FF2B5EF4-FFF2-40B4-BE49-F238E27FC236}">
                <a16:creationId xmlns:a16="http://schemas.microsoft.com/office/drawing/2014/main" id="{4FC72E37-EBDE-4546-8737-DF5BF0B0C079}"/>
              </a:ext>
            </a:extLst>
          </p:cNvPr>
          <p:cNvGrpSpPr/>
          <p:nvPr/>
        </p:nvGrpSpPr>
        <p:grpSpPr>
          <a:xfrm>
            <a:off x="1123950" y="1814723"/>
            <a:ext cx="2490977" cy="3186485"/>
            <a:chOff x="1123950" y="1814723"/>
            <a:chExt cx="2490977" cy="3186485"/>
          </a:xfrm>
        </p:grpSpPr>
        <p:pic>
          <p:nvPicPr>
            <p:cNvPr id="11" name="Facebook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32711F66-927A-43A1-B089-5E99D3E7C0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7" t="15627" r="65401" b="53489"/>
            <a:stretch/>
          </p:blipFill>
          <p:spPr bwMode="auto">
            <a:xfrm>
              <a:off x="1211162" y="4689774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Twitter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85CD1F0C-64FD-4B6F-A6DF-4E274450DB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9" t="46467" r="65239" b="22649"/>
            <a:stretch/>
          </p:blipFill>
          <p:spPr bwMode="auto">
            <a:xfrm>
              <a:off x="1211162" y="4466336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Whatsapp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CD7A8676-00A3-4739-AB94-E2157F28C0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44999" r="34399" b="24117"/>
            <a:stretch/>
          </p:blipFill>
          <p:spPr bwMode="auto">
            <a:xfrm>
              <a:off x="1211162" y="4224103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nstagram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AE95295D-3D28-4582-A39A-C0B5D730F8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16785" r="34399" b="52331"/>
            <a:stretch/>
          </p:blipFill>
          <p:spPr bwMode="auto">
            <a:xfrm>
              <a:off x="1211162" y="4005068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YouTube Bell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0F2E578F-BF2D-4EC4-BC71-C213958FA68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84" t="16785" r="3314" b="52331"/>
            <a:stretch/>
          </p:blipFill>
          <p:spPr bwMode="auto">
            <a:xfrm>
              <a:off x="1211162" y="3781630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Name">
              <a:extLst>
                <a:ext uri="{FF2B5EF4-FFF2-40B4-BE49-F238E27FC236}">
                  <a16:creationId xmlns:a16="http://schemas.microsoft.com/office/drawing/2014/main" id="{33D2C46E-6238-4EFE-A918-B1EC6DADDBAB}"/>
                </a:ext>
              </a:extLst>
            </p:cNvPr>
            <p:cNvSpPr/>
            <p:nvPr/>
          </p:nvSpPr>
          <p:spPr>
            <a:xfrm>
              <a:off x="1150807" y="1814723"/>
              <a:ext cx="113935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 Pacino</a:t>
              </a:r>
            </a:p>
          </p:txBody>
        </p:sp>
        <p:sp>
          <p:nvSpPr>
            <p:cNvPr id="8" name="White Outline Border">
              <a:extLst>
                <a:ext uri="{FF2B5EF4-FFF2-40B4-BE49-F238E27FC236}">
                  <a16:creationId xmlns:a16="http://schemas.microsoft.com/office/drawing/2014/main" id="{912BBC1D-4F06-4D75-A286-7E7CAC27A678}"/>
                </a:ext>
              </a:extLst>
            </p:cNvPr>
            <p:cNvSpPr/>
            <p:nvPr/>
          </p:nvSpPr>
          <p:spPr>
            <a:xfrm>
              <a:off x="1123950" y="1814723"/>
              <a:ext cx="2490977" cy="3186485"/>
            </a:xfrm>
            <a:prstGeom prst="roundRect">
              <a:avLst>
                <a:gd name="adj" fmla="val 296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614878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en Stiller Large Pic" descr="A picture containing person, person, black, posing&#10;&#10;Description automatically generated">
            <a:extLst>
              <a:ext uri="{FF2B5EF4-FFF2-40B4-BE49-F238E27FC236}">
                <a16:creationId xmlns:a16="http://schemas.microsoft.com/office/drawing/2014/main" id="{B9EEB5AE-8193-4834-8921-51F8694436A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-171196"/>
            <a:ext cx="5184648" cy="6656832"/>
          </a:xfrm>
          <a:prstGeom prst="rect">
            <a:avLst/>
          </a:prstGeom>
        </p:spPr>
      </p:pic>
      <p:pic>
        <p:nvPicPr>
          <p:cNvPr id="6" name="Al Pacino Small Pic" descr="A picture containing person, person, posing, looking&#10;&#10;Description automatically generated">
            <a:hlinkHover r:id="rId3" action="ppaction://hlinksldjump"/>
            <a:extLst>
              <a:ext uri="{FF2B5EF4-FFF2-40B4-BE49-F238E27FC236}">
                <a16:creationId xmlns:a16="http://schemas.microsoft.com/office/drawing/2014/main" id="{D5BD1E97-E173-4E04-975E-77A5CAE98DA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0" y="1768793"/>
            <a:ext cx="2587752" cy="3319272"/>
          </a:xfrm>
          <a:prstGeom prst="rect">
            <a:avLst/>
          </a:prstGeom>
        </p:spPr>
      </p:pic>
      <p:pic>
        <p:nvPicPr>
          <p:cNvPr id="14" name="Patrick Stewart Small Pic" descr="A person smiling for the camera&#10;&#10;Description automatically generated with medium confidence">
            <a:hlinkHover r:id="rId5" action="ppaction://hlinksldjump"/>
            <a:extLst>
              <a:ext uri="{FF2B5EF4-FFF2-40B4-BE49-F238E27FC236}">
                <a16:creationId xmlns:a16="http://schemas.microsoft.com/office/drawing/2014/main" id="{B3115693-85A4-4017-958F-43F585A0EAA2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40" y="1769364"/>
            <a:ext cx="2587752" cy="3319272"/>
          </a:xfrm>
          <a:prstGeom prst="rect">
            <a:avLst/>
          </a:prstGeom>
        </p:spPr>
      </p:pic>
      <p:sp>
        <p:nvSpPr>
          <p:cNvPr id="10" name="Subtracted Rectangle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8CC47E59-3C8B-4E4A-A078-382DAB02DDC1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3</a:t>
            </a:r>
          </a:p>
        </p:txBody>
      </p:sp>
      <p:grpSp>
        <p:nvGrpSpPr>
          <p:cNvPr id="20" name="Ben Stiller Profile">
            <a:extLst>
              <a:ext uri="{FF2B5EF4-FFF2-40B4-BE49-F238E27FC236}">
                <a16:creationId xmlns:a16="http://schemas.microsoft.com/office/drawing/2014/main" id="{98E7B4C7-EF0A-4CC1-A987-4DC45F9A2DD0}"/>
              </a:ext>
            </a:extLst>
          </p:cNvPr>
          <p:cNvGrpSpPr/>
          <p:nvPr/>
        </p:nvGrpSpPr>
        <p:grpSpPr>
          <a:xfrm>
            <a:off x="4837314" y="1835186"/>
            <a:ext cx="2517372" cy="3186485"/>
            <a:chOff x="1097555" y="1814723"/>
            <a:chExt cx="2517372" cy="3186485"/>
          </a:xfrm>
        </p:grpSpPr>
        <p:pic>
          <p:nvPicPr>
            <p:cNvPr id="21" name="Facebook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D2306AF4-F5E5-4034-9BC2-560EF48817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7" t="15627" r="65401" b="53489"/>
            <a:stretch/>
          </p:blipFill>
          <p:spPr bwMode="auto">
            <a:xfrm>
              <a:off x="1211162" y="4689774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Twitter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E7862230-FD25-46F9-A9C0-DB9FB044C4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9" t="46467" r="65239" b="22649"/>
            <a:stretch/>
          </p:blipFill>
          <p:spPr bwMode="auto">
            <a:xfrm>
              <a:off x="1211162" y="4466336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Whatsapp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995A102A-828E-4092-BF84-11664D0FC6F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44999" r="34399" b="24117"/>
            <a:stretch/>
          </p:blipFill>
          <p:spPr bwMode="auto">
            <a:xfrm>
              <a:off x="1211162" y="4224103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nstagram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7EB7B1EE-9AA8-4E21-8265-D034864175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16785" r="34399" b="52331"/>
            <a:stretch/>
          </p:blipFill>
          <p:spPr bwMode="auto">
            <a:xfrm>
              <a:off x="1211162" y="4005068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YouTube Bell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6AF5D932-2014-45EF-BBE2-B38A549BFC3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84" t="16785" r="3314" b="52331"/>
            <a:stretch/>
          </p:blipFill>
          <p:spPr bwMode="auto">
            <a:xfrm>
              <a:off x="1211162" y="3781630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Name">
              <a:extLst>
                <a:ext uri="{FF2B5EF4-FFF2-40B4-BE49-F238E27FC236}">
                  <a16:creationId xmlns:a16="http://schemas.microsoft.com/office/drawing/2014/main" id="{3931DAA4-EDAC-4ADC-A71C-ABD46EC072C6}"/>
                </a:ext>
              </a:extLst>
            </p:cNvPr>
            <p:cNvSpPr/>
            <p:nvPr/>
          </p:nvSpPr>
          <p:spPr>
            <a:xfrm>
              <a:off x="1097555" y="1814723"/>
              <a:ext cx="1245854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Ben Stiller</a:t>
              </a:r>
            </a:p>
          </p:txBody>
        </p:sp>
        <p:sp>
          <p:nvSpPr>
            <p:cNvPr id="27" name="White Outline Border">
              <a:extLst>
                <a:ext uri="{FF2B5EF4-FFF2-40B4-BE49-F238E27FC236}">
                  <a16:creationId xmlns:a16="http://schemas.microsoft.com/office/drawing/2014/main" id="{D60EC7A9-9064-4A8D-B0C3-3325D68D28D1}"/>
                </a:ext>
              </a:extLst>
            </p:cNvPr>
            <p:cNvSpPr/>
            <p:nvPr/>
          </p:nvSpPr>
          <p:spPr>
            <a:xfrm>
              <a:off x="1123950" y="1814723"/>
              <a:ext cx="2490977" cy="3186485"/>
            </a:xfrm>
            <a:prstGeom prst="roundRect">
              <a:avLst>
                <a:gd name="adj" fmla="val 296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063137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l Pacino Small Pic" descr="A picture containing person, person, posing, looking&#10;&#10;Description automatically generated">
            <a:hlinkHover r:id="rId2" action="ppaction://hlinksldjump"/>
            <a:extLst>
              <a:ext uri="{FF2B5EF4-FFF2-40B4-BE49-F238E27FC236}">
                <a16:creationId xmlns:a16="http://schemas.microsoft.com/office/drawing/2014/main" id="{2273E900-9697-48FB-A819-E216DE9A48B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0" y="1768793"/>
            <a:ext cx="2587752" cy="3319272"/>
          </a:xfrm>
          <a:prstGeom prst="rect">
            <a:avLst/>
          </a:prstGeom>
        </p:spPr>
      </p:pic>
      <p:pic>
        <p:nvPicPr>
          <p:cNvPr id="12" name="Ben Stiller Small Pic" descr="A picture containing person, person, black, posing&#10;&#10;Description automatically generated">
            <a:hlinkHover r:id="rId4" action="ppaction://hlinksldjump"/>
            <a:extLst>
              <a:ext uri="{FF2B5EF4-FFF2-40B4-BE49-F238E27FC236}">
                <a16:creationId xmlns:a16="http://schemas.microsoft.com/office/drawing/2014/main" id="{B9EEB5AE-8193-4834-8921-51F8694436AA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1769364"/>
            <a:ext cx="2587752" cy="3319272"/>
          </a:xfrm>
          <a:prstGeom prst="rect">
            <a:avLst/>
          </a:prstGeom>
        </p:spPr>
      </p:pic>
      <p:pic>
        <p:nvPicPr>
          <p:cNvPr id="14" name="Patrick Stewart Large Pic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B3115693-85A4-4017-958F-43F585A0EAA2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40" y="201168"/>
            <a:ext cx="5184648" cy="6656832"/>
          </a:xfrm>
          <a:prstGeom prst="rect">
            <a:avLst/>
          </a:prstGeom>
        </p:spPr>
      </p:pic>
      <p:sp>
        <p:nvSpPr>
          <p:cNvPr id="10" name="Subtracted Rectangle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EA0AA69D-5ADA-4FA2-B6C9-849A4EA804B8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4</a:t>
            </a:r>
          </a:p>
        </p:txBody>
      </p:sp>
      <p:grpSp>
        <p:nvGrpSpPr>
          <p:cNvPr id="9" name="Al Pacino Profile">
            <a:extLst>
              <a:ext uri="{FF2B5EF4-FFF2-40B4-BE49-F238E27FC236}">
                <a16:creationId xmlns:a16="http://schemas.microsoft.com/office/drawing/2014/main" id="{738E6321-507F-4E45-8447-36C296E1502E}"/>
              </a:ext>
            </a:extLst>
          </p:cNvPr>
          <p:cNvGrpSpPr/>
          <p:nvPr/>
        </p:nvGrpSpPr>
        <p:grpSpPr>
          <a:xfrm>
            <a:off x="8609743" y="1814723"/>
            <a:ext cx="2490977" cy="3186485"/>
            <a:chOff x="1123950" y="1814723"/>
            <a:chExt cx="2490977" cy="3186485"/>
          </a:xfrm>
        </p:grpSpPr>
        <p:pic>
          <p:nvPicPr>
            <p:cNvPr id="11" name="Facebook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486B189A-7BF9-4F88-81C4-33C8BE2382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7" t="15627" r="65401" b="53489"/>
            <a:stretch/>
          </p:blipFill>
          <p:spPr bwMode="auto">
            <a:xfrm>
              <a:off x="1211162" y="4689774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Twitter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A73121CB-2694-4948-A6E8-76B5558F2D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9" t="46467" r="65239" b="22649"/>
            <a:stretch/>
          </p:blipFill>
          <p:spPr bwMode="auto">
            <a:xfrm>
              <a:off x="1211162" y="4466336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Whatsapp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A3A18E4A-AA4A-4310-A9ED-3BB756992F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44999" r="34399" b="24117"/>
            <a:stretch/>
          </p:blipFill>
          <p:spPr bwMode="auto">
            <a:xfrm>
              <a:off x="1211162" y="4224103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nstagram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484BCD4E-2F07-43E0-9E58-9DB3739AB0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16785" r="34399" b="52331"/>
            <a:stretch/>
          </p:blipFill>
          <p:spPr bwMode="auto">
            <a:xfrm>
              <a:off x="1211162" y="4005068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YouTube Bell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D320355A-EB20-4C57-9A75-1CD6D15CB3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84" t="16785" r="3314" b="52331"/>
            <a:stretch/>
          </p:blipFill>
          <p:spPr bwMode="auto">
            <a:xfrm>
              <a:off x="1211162" y="3781630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Name">
              <a:extLst>
                <a:ext uri="{FF2B5EF4-FFF2-40B4-BE49-F238E27FC236}">
                  <a16:creationId xmlns:a16="http://schemas.microsoft.com/office/drawing/2014/main" id="{18AD7E1D-31E0-4561-B93A-39F9A4F868A5}"/>
                </a:ext>
              </a:extLst>
            </p:cNvPr>
            <p:cNvSpPr/>
            <p:nvPr/>
          </p:nvSpPr>
          <p:spPr>
            <a:xfrm>
              <a:off x="1148363" y="1814723"/>
              <a:ext cx="1761636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Patrick Stewart</a:t>
              </a:r>
            </a:p>
          </p:txBody>
        </p:sp>
        <p:sp>
          <p:nvSpPr>
            <p:cNvPr id="19" name="White Outline Border">
              <a:extLst>
                <a:ext uri="{FF2B5EF4-FFF2-40B4-BE49-F238E27FC236}">
                  <a16:creationId xmlns:a16="http://schemas.microsoft.com/office/drawing/2014/main" id="{A9AE48BB-935D-4B14-8183-A13D1857596F}"/>
                </a:ext>
              </a:extLst>
            </p:cNvPr>
            <p:cNvSpPr/>
            <p:nvPr/>
          </p:nvSpPr>
          <p:spPr>
            <a:xfrm>
              <a:off x="1123950" y="1814723"/>
              <a:ext cx="2490977" cy="3186485"/>
            </a:xfrm>
            <a:prstGeom prst="roundRect">
              <a:avLst>
                <a:gd name="adj" fmla="val 296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707423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14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5</cp:revision>
  <dcterms:created xsi:type="dcterms:W3CDTF">2022-01-29T14:41:40Z</dcterms:created>
  <dcterms:modified xsi:type="dcterms:W3CDTF">2022-01-30T09:11:59Z</dcterms:modified>
</cp:coreProperties>
</file>