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041" autoAdjust="0"/>
    <p:restoredTop sz="94660"/>
  </p:normalViewPr>
  <p:slideViewPr>
    <p:cSldViewPr snapToGrid="0">
      <p:cViewPr varScale="1">
        <p:scale>
          <a:sx n="86" d="100"/>
          <a:sy n="86" d="100"/>
        </p:scale>
        <p:origin x="25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DC0F-171B-AB9C-785E-298944727E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C2C727-9AE0-8CCB-AADF-D8175CAEC6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ABB7C0-7D7A-0B48-552E-7BEDAA6558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9A059-7A87-4604-8EA8-6B34B95BD20F}" type="datetimeFigureOut">
              <a:rPr lang="en-IN" smtClean="0"/>
              <a:t>27-11-2023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A64E8-034C-03F4-A68A-AC421C85BC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0F2446-0F23-312B-FB35-F4D146776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6AD1F-B977-4D73-A33E-E8BA8355C3D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212595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E81FCC-FECD-8DBB-893A-702A529BBD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55C091-2622-D580-9534-0EA4645784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734AD2-60B3-5B9A-915A-E9E16ACDC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9A059-7A87-4604-8EA8-6B34B95BD20F}" type="datetimeFigureOut">
              <a:rPr lang="en-IN" smtClean="0"/>
              <a:t>27-11-2023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233C0-85D0-4F94-5F5C-13D2535DDA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872A3F-E76F-D345-2F62-E5F1D73AD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6AD1F-B977-4D73-A33E-E8BA8355C3D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88792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AAC686-95C9-84BC-1F4A-5C2895659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F23E4B-4548-7323-281B-CEC094BE8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8AD8A2-15F0-615A-2C5A-F2A6D7AAC7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9A059-7A87-4604-8EA8-6B34B95BD20F}" type="datetimeFigureOut">
              <a:rPr lang="en-IN" smtClean="0"/>
              <a:t>27-11-2023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E66222-60E6-E8B6-BAD6-9E3971C946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1984DF-62D4-0EFB-C24D-626D9ABDE3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6AD1F-B977-4D73-A33E-E8BA8355C3D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904948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201A10-31E6-DB5D-49BA-C16664F125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E90035-BD0C-DD87-4B17-F257638625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4F0712-50B1-6711-24A3-1181F4EB51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CFA6F4-6FAF-1F5C-2638-A82ED36C0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9A059-7A87-4604-8EA8-6B34B95BD20F}" type="datetimeFigureOut">
              <a:rPr lang="en-IN" smtClean="0"/>
              <a:t>27-11-2023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195559-3378-F557-ED72-2903CB6A7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65A1C8-DD62-0DF3-B0F7-6D92D5452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6AD1F-B977-4D73-A33E-E8BA8355C3D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221865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98072B-34DA-8EA7-B6F6-F91301B9A1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6AFBFA-05A5-400A-CF0B-99775BA45C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03FBF4-5D83-D4E8-F2C5-BF2996C148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0C4EF73-CED9-24EA-CA71-AAA757D69D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F55FAD0-49FA-0378-303A-1318AFA5D7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D70F3F5-2B0A-8110-4041-59C8CEEFA3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9A059-7A87-4604-8EA8-6B34B95BD20F}" type="datetimeFigureOut">
              <a:rPr lang="en-IN" smtClean="0"/>
              <a:t>27-11-2023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9A03E7A-23AE-75A5-3052-DC7D96BC68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C3AF3C8-F40E-549B-F98C-11E19324B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6AD1F-B977-4D73-A33E-E8BA8355C3D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922139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CC627-B62D-9489-EFA9-FD7BC1C8D6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F37B35F-AD05-6186-D5E6-17097FB035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9A059-7A87-4604-8EA8-6B34B95BD20F}" type="datetimeFigureOut">
              <a:rPr lang="en-IN" smtClean="0"/>
              <a:t>27-11-2023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E827AFB-04AB-9AE9-6659-66C37A01D8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BFDDCB-5C95-8083-4784-E96EE1AD5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6AD1F-B977-4D73-A33E-E8BA8355C3D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003275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B32D3B3-61DF-D401-E499-45632F2E67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9A059-7A87-4604-8EA8-6B34B95BD20F}" type="datetimeFigureOut">
              <a:rPr lang="en-IN" smtClean="0"/>
              <a:t>27-11-2023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AD56C94-0018-1AF7-433E-649A5BB44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52018E-25B2-6361-3785-CC77A5706C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6AD1F-B977-4D73-A33E-E8BA8355C3D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691431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05D735-CACA-1245-EADB-20088EDE2A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9BE5D8-F94D-C744-543B-823CF56267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28B91F-5892-E28B-879E-C687D17FCC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940033-C3D2-F9CA-E250-264FAADC62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9A059-7A87-4604-8EA8-6B34B95BD20F}" type="datetimeFigureOut">
              <a:rPr lang="en-IN" smtClean="0"/>
              <a:t>27-11-2023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884D65-8F5A-0BD3-5028-1A2978446F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585CC3-D959-A575-BD37-B01BD1B46A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6AD1F-B977-4D73-A33E-E8BA8355C3D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971269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8C1E96-30E0-DA85-CF38-3DDAA1A7B5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883875-1DD9-0A30-9223-63D9E11F26C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C14930-5C11-8ED9-FC23-0B13619688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2FA2A1-9A7C-23B3-74C6-1A0201A7F8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9A059-7A87-4604-8EA8-6B34B95BD20F}" type="datetimeFigureOut">
              <a:rPr lang="en-IN" smtClean="0"/>
              <a:t>27-11-2023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04AC82-5B0C-B589-3B97-BF360CAE3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627853-249D-9A91-5A08-3FE4F7E6A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6AD1F-B977-4D73-A33E-E8BA8355C3D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709879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1C9228-BB5D-28AF-6012-1C3FAEEE26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088836-0595-0EAC-E70D-BD0A482130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C4CD32-6810-E0C8-AAF1-E7CE7E0FE1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9A059-7A87-4604-8EA8-6B34B95BD20F}" type="datetimeFigureOut">
              <a:rPr lang="en-IN" smtClean="0"/>
              <a:t>27-11-2023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016D33-325E-A131-9FFE-CB1B32FC07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F27F24-5564-1077-ACEA-3EF6F1FCA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6AD1F-B977-4D73-A33E-E8BA8355C3D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476085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3854D21-C67A-B9E6-6025-73880678E95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8FE108-7471-4624-0A64-791D1D387C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0D2F92-5618-EAB2-D19D-92495FD4F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9A059-7A87-4604-8EA8-6B34B95BD20F}" type="datetimeFigureOut">
              <a:rPr lang="en-IN" smtClean="0"/>
              <a:t>27-11-2023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B34DCD-9D78-7FAF-B289-7446DF328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F7706D-739F-DC58-F5D3-7870DD0E7B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6AD1F-B977-4D73-A33E-E8BA8355C3D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16241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257C772-DBA2-5DA5-3C78-875320A29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C3C71D-C160-6336-B1C0-0AD10F4F9E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1B2840-29C7-8F94-EFC3-8FB3445BDF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99A059-7A87-4604-8EA8-6B34B95BD20F}" type="datetimeFigureOut">
              <a:rPr lang="en-IN" smtClean="0"/>
              <a:t>27-11-2023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85D00D-BAF1-F331-265F-A1558E23AC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361884-6F45-DE4D-025C-FBE640D287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16AD1F-B977-4D73-A33E-E8BA8355C3D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681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jpe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jpg"/><Relationship Id="rId5" Type="http://schemas.openxmlformats.org/officeDocument/2006/relationships/image" Target="../media/image2.jpg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4 - Inside Frame">
            <a:extLst>
              <a:ext uri="{FF2B5EF4-FFF2-40B4-BE49-F238E27FC236}">
                <a16:creationId xmlns:a16="http://schemas.microsoft.com/office/drawing/2014/main" id="{8A18EC68-F889-F339-635C-DBB97FF2FD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4429" y="236725"/>
            <a:ext cx="8750710" cy="5830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 - Inside Frame" descr="Blue and orange ink in water&#10;&#10;Description automatically generated">
            <a:extLst>
              <a:ext uri="{FF2B5EF4-FFF2-40B4-BE49-F238E27FC236}">
                <a16:creationId xmlns:a16="http://schemas.microsoft.com/office/drawing/2014/main" id="{1FC3F66E-3C00-DBDF-A5C0-F49A53328E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1290" y="101149"/>
            <a:ext cx="9079066" cy="6048928"/>
          </a:xfrm>
          <a:prstGeom prst="rect">
            <a:avLst/>
          </a:prstGeom>
        </p:spPr>
      </p:pic>
      <p:pic>
        <p:nvPicPr>
          <p:cNvPr id="10" name="Picture 2 - Inside Frame" descr="A colorful painting of different colors&#10;&#10;Description automatically generated">
            <a:extLst>
              <a:ext uri="{FF2B5EF4-FFF2-40B4-BE49-F238E27FC236}">
                <a16:creationId xmlns:a16="http://schemas.microsoft.com/office/drawing/2014/main" id="{9F251B60-8799-1680-F937-C56B277357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1290" y="248448"/>
            <a:ext cx="8750710" cy="6048928"/>
          </a:xfrm>
          <a:prstGeom prst="rect">
            <a:avLst/>
          </a:prstGeom>
        </p:spPr>
      </p:pic>
      <p:pic>
        <p:nvPicPr>
          <p:cNvPr id="1028" name="Picture 1 - Inside Frame">
            <a:extLst>
              <a:ext uri="{FF2B5EF4-FFF2-40B4-BE49-F238E27FC236}">
                <a16:creationId xmlns:a16="http://schemas.microsoft.com/office/drawing/2014/main" id="{18913B3A-0594-5A45-CD4A-41F4D9BAF5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4429" y="236725"/>
            <a:ext cx="8750710" cy="5830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Static Picture" descr="brown wooden framed yellow padded chair">
            <a:extLst>
              <a:ext uri="{FF2B5EF4-FFF2-40B4-BE49-F238E27FC236}">
                <a16:creationId xmlns:a16="http://schemas.microsoft.com/office/drawing/2014/main" id="{5E4A16C5-4CD9-CC22-5527-39A75E4033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2953" y="-1714952"/>
            <a:ext cx="12244953" cy="10799958"/>
          </a:xfrm>
          <a:custGeom>
            <a:avLst/>
            <a:gdLst>
              <a:gd name="connsiteX0" fmla="*/ 5910828 w 12244953"/>
              <a:gd name="connsiteY0" fmla="*/ 2105477 h 10799958"/>
              <a:gd name="connsiteX1" fmla="*/ 5910828 w 12244953"/>
              <a:gd name="connsiteY1" fmla="*/ 4734377 h 10799958"/>
              <a:gd name="connsiteX2" fmla="*/ 7644378 w 12244953"/>
              <a:gd name="connsiteY2" fmla="*/ 4734377 h 10799958"/>
              <a:gd name="connsiteX3" fmla="*/ 7644378 w 12244953"/>
              <a:gd name="connsiteY3" fmla="*/ 2105477 h 10799958"/>
              <a:gd name="connsiteX4" fmla="*/ 0 w 12244953"/>
              <a:gd name="connsiteY4" fmla="*/ 0 h 10799958"/>
              <a:gd name="connsiteX5" fmla="*/ 12244953 w 12244953"/>
              <a:gd name="connsiteY5" fmla="*/ 0 h 10799958"/>
              <a:gd name="connsiteX6" fmla="*/ 12244953 w 12244953"/>
              <a:gd name="connsiteY6" fmla="*/ 10799958 h 10799958"/>
              <a:gd name="connsiteX7" fmla="*/ 0 w 12244953"/>
              <a:gd name="connsiteY7" fmla="*/ 10799958 h 10799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244953" h="10799958">
                <a:moveTo>
                  <a:pt x="5910828" y="2105477"/>
                </a:moveTo>
                <a:lnTo>
                  <a:pt x="5910828" y="4734377"/>
                </a:lnTo>
                <a:lnTo>
                  <a:pt x="7644378" y="4734377"/>
                </a:lnTo>
                <a:lnTo>
                  <a:pt x="7644378" y="2105477"/>
                </a:lnTo>
                <a:close/>
                <a:moveTo>
                  <a:pt x="0" y="0"/>
                </a:moveTo>
                <a:lnTo>
                  <a:pt x="12244953" y="0"/>
                </a:lnTo>
                <a:lnTo>
                  <a:pt x="12244953" y="10799958"/>
                </a:lnTo>
                <a:lnTo>
                  <a:pt x="0" y="10799958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">
            <a:extLst>
              <a:ext uri="{FF2B5EF4-FFF2-40B4-BE49-F238E27FC236}">
                <a16:creationId xmlns:a16="http://schemas.microsoft.com/office/drawing/2014/main" id="{2CF960FC-5257-5FF3-87F0-33997C4C2D38}"/>
              </a:ext>
            </a:extLst>
          </p:cNvPr>
          <p:cNvSpPr/>
          <p:nvPr/>
        </p:nvSpPr>
        <p:spPr>
          <a:xfrm>
            <a:off x="5971551" y="1278829"/>
            <a:ext cx="1569730" cy="810978"/>
          </a:xfrm>
          <a:custGeom>
            <a:avLst/>
            <a:gdLst/>
            <a:ahLst/>
            <a:cxnLst/>
            <a:rect l="l" t="t" r="r" b="b"/>
            <a:pathLst>
              <a:path w="1569730" h="810978">
                <a:moveTo>
                  <a:pt x="573110" y="713909"/>
                </a:moveTo>
                <a:cubicBezTo>
                  <a:pt x="569287" y="713909"/>
                  <a:pt x="565055" y="714864"/>
                  <a:pt x="560413" y="716776"/>
                </a:cubicBezTo>
                <a:cubicBezTo>
                  <a:pt x="555771" y="718687"/>
                  <a:pt x="551471" y="721076"/>
                  <a:pt x="547511" y="723943"/>
                </a:cubicBezTo>
                <a:cubicBezTo>
                  <a:pt x="543552" y="726810"/>
                  <a:pt x="540207" y="729882"/>
                  <a:pt x="537477" y="733159"/>
                </a:cubicBezTo>
                <a:cubicBezTo>
                  <a:pt x="534746" y="736435"/>
                  <a:pt x="533381" y="739439"/>
                  <a:pt x="533381" y="742169"/>
                </a:cubicBezTo>
                <a:cubicBezTo>
                  <a:pt x="533381" y="749815"/>
                  <a:pt x="537613" y="753638"/>
                  <a:pt x="546078" y="753638"/>
                </a:cubicBezTo>
                <a:cubicBezTo>
                  <a:pt x="548808" y="753638"/>
                  <a:pt x="552085" y="752545"/>
                  <a:pt x="555908" y="750361"/>
                </a:cubicBezTo>
                <a:cubicBezTo>
                  <a:pt x="559730" y="748177"/>
                  <a:pt x="563348" y="745514"/>
                  <a:pt x="566761" y="742374"/>
                </a:cubicBezTo>
                <a:cubicBezTo>
                  <a:pt x="570175" y="739234"/>
                  <a:pt x="573042" y="735958"/>
                  <a:pt x="575362" y="732544"/>
                </a:cubicBezTo>
                <a:cubicBezTo>
                  <a:pt x="577683" y="729131"/>
                  <a:pt x="578844" y="726060"/>
                  <a:pt x="578844" y="723329"/>
                </a:cubicBezTo>
                <a:cubicBezTo>
                  <a:pt x="578844" y="720599"/>
                  <a:pt x="578434" y="718346"/>
                  <a:pt x="577615" y="716571"/>
                </a:cubicBezTo>
                <a:cubicBezTo>
                  <a:pt x="576796" y="714796"/>
                  <a:pt x="575294" y="713909"/>
                  <a:pt x="573110" y="713909"/>
                </a:cubicBezTo>
                <a:close/>
                <a:moveTo>
                  <a:pt x="1268844" y="643871"/>
                </a:moveTo>
                <a:cubicBezTo>
                  <a:pt x="1264202" y="643871"/>
                  <a:pt x="1259629" y="644554"/>
                  <a:pt x="1255124" y="645919"/>
                </a:cubicBezTo>
                <a:cubicBezTo>
                  <a:pt x="1250618" y="647285"/>
                  <a:pt x="1246591" y="649059"/>
                  <a:pt x="1243041" y="651244"/>
                </a:cubicBezTo>
                <a:cubicBezTo>
                  <a:pt x="1239491" y="653428"/>
                  <a:pt x="1236693" y="655954"/>
                  <a:pt x="1234645" y="658821"/>
                </a:cubicBezTo>
                <a:cubicBezTo>
                  <a:pt x="1232597" y="661688"/>
                  <a:pt x="1231573" y="664487"/>
                  <a:pt x="1231573" y="667217"/>
                </a:cubicBezTo>
                <a:cubicBezTo>
                  <a:pt x="1231573" y="668582"/>
                  <a:pt x="1232119" y="669948"/>
                  <a:pt x="1233211" y="671313"/>
                </a:cubicBezTo>
                <a:cubicBezTo>
                  <a:pt x="1234303" y="672678"/>
                  <a:pt x="1235942" y="673361"/>
                  <a:pt x="1238126" y="673361"/>
                </a:cubicBezTo>
                <a:cubicBezTo>
                  <a:pt x="1241949" y="673361"/>
                  <a:pt x="1246522" y="672678"/>
                  <a:pt x="1251847" y="671313"/>
                </a:cubicBezTo>
                <a:cubicBezTo>
                  <a:pt x="1257171" y="669948"/>
                  <a:pt x="1262223" y="668378"/>
                  <a:pt x="1267001" y="666603"/>
                </a:cubicBezTo>
                <a:cubicBezTo>
                  <a:pt x="1271779" y="664828"/>
                  <a:pt x="1275807" y="662848"/>
                  <a:pt x="1279084" y="660664"/>
                </a:cubicBezTo>
                <a:cubicBezTo>
                  <a:pt x="1282360" y="658480"/>
                  <a:pt x="1283999" y="656568"/>
                  <a:pt x="1283999" y="654930"/>
                </a:cubicBezTo>
                <a:cubicBezTo>
                  <a:pt x="1283999" y="651926"/>
                  <a:pt x="1282633" y="649332"/>
                  <a:pt x="1279903" y="647148"/>
                </a:cubicBezTo>
                <a:cubicBezTo>
                  <a:pt x="1277172" y="644964"/>
                  <a:pt x="1273486" y="643871"/>
                  <a:pt x="1268844" y="643871"/>
                </a:cubicBezTo>
                <a:close/>
                <a:moveTo>
                  <a:pt x="354444" y="643871"/>
                </a:moveTo>
                <a:cubicBezTo>
                  <a:pt x="349803" y="643871"/>
                  <a:pt x="345229" y="644554"/>
                  <a:pt x="340724" y="645919"/>
                </a:cubicBezTo>
                <a:cubicBezTo>
                  <a:pt x="336218" y="647285"/>
                  <a:pt x="332191" y="649059"/>
                  <a:pt x="328641" y="651244"/>
                </a:cubicBezTo>
                <a:cubicBezTo>
                  <a:pt x="325092" y="653428"/>
                  <a:pt x="322293" y="655954"/>
                  <a:pt x="320245" y="658821"/>
                </a:cubicBezTo>
                <a:cubicBezTo>
                  <a:pt x="318197" y="661688"/>
                  <a:pt x="317173" y="664487"/>
                  <a:pt x="317173" y="667217"/>
                </a:cubicBezTo>
                <a:cubicBezTo>
                  <a:pt x="317173" y="668582"/>
                  <a:pt x="317719" y="669948"/>
                  <a:pt x="318811" y="671313"/>
                </a:cubicBezTo>
                <a:cubicBezTo>
                  <a:pt x="319904" y="672678"/>
                  <a:pt x="321542" y="673361"/>
                  <a:pt x="323726" y="673361"/>
                </a:cubicBezTo>
                <a:cubicBezTo>
                  <a:pt x="327549" y="673361"/>
                  <a:pt x="332123" y="672678"/>
                  <a:pt x="337447" y="671313"/>
                </a:cubicBezTo>
                <a:cubicBezTo>
                  <a:pt x="342772" y="669948"/>
                  <a:pt x="347823" y="668378"/>
                  <a:pt x="352601" y="666603"/>
                </a:cubicBezTo>
                <a:cubicBezTo>
                  <a:pt x="357380" y="664828"/>
                  <a:pt x="361407" y="662848"/>
                  <a:pt x="364684" y="660664"/>
                </a:cubicBezTo>
                <a:cubicBezTo>
                  <a:pt x="367960" y="658480"/>
                  <a:pt x="369599" y="656568"/>
                  <a:pt x="369599" y="654930"/>
                </a:cubicBezTo>
                <a:cubicBezTo>
                  <a:pt x="369599" y="651926"/>
                  <a:pt x="368233" y="649332"/>
                  <a:pt x="365503" y="647148"/>
                </a:cubicBezTo>
                <a:cubicBezTo>
                  <a:pt x="362772" y="644964"/>
                  <a:pt x="359086" y="643871"/>
                  <a:pt x="354444" y="643871"/>
                </a:cubicBezTo>
                <a:close/>
                <a:moveTo>
                  <a:pt x="807853" y="591855"/>
                </a:moveTo>
                <a:cubicBezTo>
                  <a:pt x="818775" y="591855"/>
                  <a:pt x="829220" y="593630"/>
                  <a:pt x="839186" y="597180"/>
                </a:cubicBezTo>
                <a:cubicBezTo>
                  <a:pt x="849152" y="600730"/>
                  <a:pt x="857890" y="605235"/>
                  <a:pt x="865399" y="610696"/>
                </a:cubicBezTo>
                <a:cubicBezTo>
                  <a:pt x="872908" y="616157"/>
                  <a:pt x="878846" y="622164"/>
                  <a:pt x="883215" y="628717"/>
                </a:cubicBezTo>
                <a:cubicBezTo>
                  <a:pt x="887584" y="635270"/>
                  <a:pt x="889768" y="641551"/>
                  <a:pt x="889768" y="647558"/>
                </a:cubicBezTo>
                <a:cubicBezTo>
                  <a:pt x="889768" y="652200"/>
                  <a:pt x="887448" y="657114"/>
                  <a:pt x="882806" y="662302"/>
                </a:cubicBezTo>
                <a:cubicBezTo>
                  <a:pt x="878164" y="667490"/>
                  <a:pt x="872634" y="672200"/>
                  <a:pt x="866218" y="676433"/>
                </a:cubicBezTo>
                <a:cubicBezTo>
                  <a:pt x="859801" y="680665"/>
                  <a:pt x="853111" y="684146"/>
                  <a:pt x="846149" y="686877"/>
                </a:cubicBezTo>
                <a:cubicBezTo>
                  <a:pt x="839186" y="689607"/>
                  <a:pt x="833384" y="690973"/>
                  <a:pt x="828742" y="690973"/>
                </a:cubicBezTo>
                <a:cubicBezTo>
                  <a:pt x="824373" y="690973"/>
                  <a:pt x="821438" y="689812"/>
                  <a:pt x="819936" y="687491"/>
                </a:cubicBezTo>
                <a:cubicBezTo>
                  <a:pt x="818434" y="685170"/>
                  <a:pt x="817137" y="682645"/>
                  <a:pt x="816045" y="679914"/>
                </a:cubicBezTo>
                <a:cubicBezTo>
                  <a:pt x="814953" y="677184"/>
                  <a:pt x="813587" y="674658"/>
                  <a:pt x="811949" y="672337"/>
                </a:cubicBezTo>
                <a:cubicBezTo>
                  <a:pt x="810311" y="670016"/>
                  <a:pt x="807171" y="668856"/>
                  <a:pt x="802529" y="668856"/>
                </a:cubicBezTo>
                <a:cubicBezTo>
                  <a:pt x="794337" y="668856"/>
                  <a:pt x="788535" y="671723"/>
                  <a:pt x="785122" y="677457"/>
                </a:cubicBezTo>
                <a:cubicBezTo>
                  <a:pt x="781709" y="683191"/>
                  <a:pt x="780002" y="689607"/>
                  <a:pt x="780002" y="696707"/>
                </a:cubicBezTo>
                <a:cubicBezTo>
                  <a:pt x="780002" y="705717"/>
                  <a:pt x="783006" y="713431"/>
                  <a:pt x="789013" y="719848"/>
                </a:cubicBezTo>
                <a:cubicBezTo>
                  <a:pt x="795020" y="726264"/>
                  <a:pt x="803621" y="729473"/>
                  <a:pt x="814816" y="729473"/>
                </a:cubicBezTo>
                <a:cubicBezTo>
                  <a:pt x="823281" y="729473"/>
                  <a:pt x="830312" y="727903"/>
                  <a:pt x="835909" y="724763"/>
                </a:cubicBezTo>
                <a:cubicBezTo>
                  <a:pt x="841507" y="721622"/>
                  <a:pt x="846354" y="718141"/>
                  <a:pt x="850449" y="714318"/>
                </a:cubicBezTo>
                <a:cubicBezTo>
                  <a:pt x="854545" y="710496"/>
                  <a:pt x="858163" y="707014"/>
                  <a:pt x="861303" y="703874"/>
                </a:cubicBezTo>
                <a:cubicBezTo>
                  <a:pt x="864443" y="700734"/>
                  <a:pt x="867651" y="699164"/>
                  <a:pt x="870928" y="699164"/>
                </a:cubicBezTo>
                <a:cubicBezTo>
                  <a:pt x="874205" y="699164"/>
                  <a:pt x="877891" y="700598"/>
                  <a:pt x="881987" y="703465"/>
                </a:cubicBezTo>
                <a:cubicBezTo>
                  <a:pt x="886082" y="706332"/>
                  <a:pt x="889973" y="710018"/>
                  <a:pt x="893659" y="714523"/>
                </a:cubicBezTo>
                <a:cubicBezTo>
                  <a:pt x="897346" y="719028"/>
                  <a:pt x="900486" y="723943"/>
                  <a:pt x="903080" y="729268"/>
                </a:cubicBezTo>
                <a:cubicBezTo>
                  <a:pt x="905674" y="734592"/>
                  <a:pt x="906971" y="739849"/>
                  <a:pt x="906971" y="745036"/>
                </a:cubicBezTo>
                <a:cubicBezTo>
                  <a:pt x="906971" y="750497"/>
                  <a:pt x="904445" y="756778"/>
                  <a:pt x="899393" y="763877"/>
                </a:cubicBezTo>
                <a:cubicBezTo>
                  <a:pt x="894342" y="770976"/>
                  <a:pt x="887038" y="777666"/>
                  <a:pt x="877481" y="783946"/>
                </a:cubicBezTo>
                <a:cubicBezTo>
                  <a:pt x="867924" y="790226"/>
                  <a:pt x="856252" y="795551"/>
                  <a:pt x="842463" y="799920"/>
                </a:cubicBezTo>
                <a:cubicBezTo>
                  <a:pt x="828673" y="804288"/>
                  <a:pt x="812905" y="806473"/>
                  <a:pt x="795157" y="806473"/>
                </a:cubicBezTo>
                <a:cubicBezTo>
                  <a:pt x="781777" y="806473"/>
                  <a:pt x="768671" y="804015"/>
                  <a:pt x="755837" y="799100"/>
                </a:cubicBezTo>
                <a:cubicBezTo>
                  <a:pt x="743004" y="794185"/>
                  <a:pt x="731604" y="787291"/>
                  <a:pt x="721638" y="778417"/>
                </a:cubicBezTo>
                <a:cubicBezTo>
                  <a:pt x="711672" y="769543"/>
                  <a:pt x="703685" y="759030"/>
                  <a:pt x="697678" y="746880"/>
                </a:cubicBezTo>
                <a:cubicBezTo>
                  <a:pt x="691671" y="734729"/>
                  <a:pt x="688667" y="721281"/>
                  <a:pt x="688667" y="706536"/>
                </a:cubicBezTo>
                <a:cubicBezTo>
                  <a:pt x="688667" y="687696"/>
                  <a:pt x="691944" y="671176"/>
                  <a:pt x="698497" y="656978"/>
                </a:cubicBezTo>
                <a:cubicBezTo>
                  <a:pt x="705050" y="642779"/>
                  <a:pt x="713856" y="630833"/>
                  <a:pt x="724914" y="621140"/>
                </a:cubicBezTo>
                <a:cubicBezTo>
                  <a:pt x="735973" y="611447"/>
                  <a:pt x="748670" y="604143"/>
                  <a:pt x="763005" y="599228"/>
                </a:cubicBezTo>
                <a:cubicBezTo>
                  <a:pt x="777340" y="594313"/>
                  <a:pt x="792290" y="591855"/>
                  <a:pt x="807853" y="591855"/>
                </a:cubicBezTo>
                <a:close/>
                <a:moveTo>
                  <a:pt x="1265568" y="589398"/>
                </a:moveTo>
                <a:cubicBezTo>
                  <a:pt x="1279766" y="589398"/>
                  <a:pt x="1292463" y="591309"/>
                  <a:pt x="1303658" y="595132"/>
                </a:cubicBezTo>
                <a:cubicBezTo>
                  <a:pt x="1314853" y="598955"/>
                  <a:pt x="1324273" y="604211"/>
                  <a:pt x="1331919" y="610901"/>
                </a:cubicBezTo>
                <a:cubicBezTo>
                  <a:pt x="1339564" y="617590"/>
                  <a:pt x="1345435" y="625441"/>
                  <a:pt x="1349531" y="634451"/>
                </a:cubicBezTo>
                <a:cubicBezTo>
                  <a:pt x="1353626" y="643462"/>
                  <a:pt x="1355674" y="653155"/>
                  <a:pt x="1355674" y="663531"/>
                </a:cubicBezTo>
                <a:cubicBezTo>
                  <a:pt x="1355674" y="671996"/>
                  <a:pt x="1352875" y="678958"/>
                  <a:pt x="1347278" y="684419"/>
                </a:cubicBezTo>
                <a:cubicBezTo>
                  <a:pt x="1341680" y="689880"/>
                  <a:pt x="1334649" y="694317"/>
                  <a:pt x="1326185" y="697731"/>
                </a:cubicBezTo>
                <a:cubicBezTo>
                  <a:pt x="1317720" y="701144"/>
                  <a:pt x="1308641" y="703874"/>
                  <a:pt x="1298948" y="705922"/>
                </a:cubicBezTo>
                <a:cubicBezTo>
                  <a:pt x="1289255" y="707970"/>
                  <a:pt x="1280176" y="709813"/>
                  <a:pt x="1271711" y="711451"/>
                </a:cubicBezTo>
                <a:cubicBezTo>
                  <a:pt x="1263247" y="713090"/>
                  <a:pt x="1256216" y="714796"/>
                  <a:pt x="1250618" y="716571"/>
                </a:cubicBezTo>
                <a:cubicBezTo>
                  <a:pt x="1245021" y="718346"/>
                  <a:pt x="1242222" y="720735"/>
                  <a:pt x="1242222" y="723739"/>
                </a:cubicBezTo>
                <a:cubicBezTo>
                  <a:pt x="1242222" y="727561"/>
                  <a:pt x="1244270" y="731111"/>
                  <a:pt x="1248366" y="734388"/>
                </a:cubicBezTo>
                <a:cubicBezTo>
                  <a:pt x="1252461" y="737664"/>
                  <a:pt x="1259834" y="739302"/>
                  <a:pt x="1270482" y="739302"/>
                </a:cubicBezTo>
                <a:cubicBezTo>
                  <a:pt x="1277309" y="739302"/>
                  <a:pt x="1283589" y="738074"/>
                  <a:pt x="1289323" y="735616"/>
                </a:cubicBezTo>
                <a:cubicBezTo>
                  <a:pt x="1295057" y="733159"/>
                  <a:pt x="1300177" y="730428"/>
                  <a:pt x="1304682" y="727425"/>
                </a:cubicBezTo>
                <a:cubicBezTo>
                  <a:pt x="1309187" y="724421"/>
                  <a:pt x="1313283" y="721691"/>
                  <a:pt x="1316969" y="719233"/>
                </a:cubicBezTo>
                <a:cubicBezTo>
                  <a:pt x="1320655" y="716776"/>
                  <a:pt x="1323864" y="715547"/>
                  <a:pt x="1326594" y="715547"/>
                </a:cubicBezTo>
                <a:cubicBezTo>
                  <a:pt x="1329871" y="715820"/>
                  <a:pt x="1333421" y="717322"/>
                  <a:pt x="1337243" y="720052"/>
                </a:cubicBezTo>
                <a:cubicBezTo>
                  <a:pt x="1341066" y="722783"/>
                  <a:pt x="1344684" y="726128"/>
                  <a:pt x="1348097" y="730087"/>
                </a:cubicBezTo>
                <a:cubicBezTo>
                  <a:pt x="1351510" y="734046"/>
                  <a:pt x="1354309" y="738278"/>
                  <a:pt x="1356493" y="742784"/>
                </a:cubicBezTo>
                <a:cubicBezTo>
                  <a:pt x="1358678" y="747289"/>
                  <a:pt x="1359770" y="751590"/>
                  <a:pt x="1359770" y="755685"/>
                </a:cubicBezTo>
                <a:cubicBezTo>
                  <a:pt x="1359770" y="760054"/>
                  <a:pt x="1357312" y="765106"/>
                  <a:pt x="1352398" y="770840"/>
                </a:cubicBezTo>
                <a:cubicBezTo>
                  <a:pt x="1347483" y="776574"/>
                  <a:pt x="1340725" y="781967"/>
                  <a:pt x="1332124" y="787018"/>
                </a:cubicBezTo>
                <a:cubicBezTo>
                  <a:pt x="1323523" y="792069"/>
                  <a:pt x="1313351" y="796370"/>
                  <a:pt x="1301610" y="799920"/>
                </a:cubicBezTo>
                <a:cubicBezTo>
                  <a:pt x="1289869" y="803469"/>
                  <a:pt x="1277172" y="805244"/>
                  <a:pt x="1263520" y="805244"/>
                </a:cubicBezTo>
                <a:cubicBezTo>
                  <a:pt x="1248229" y="805244"/>
                  <a:pt x="1233826" y="802855"/>
                  <a:pt x="1220310" y="798076"/>
                </a:cubicBezTo>
                <a:cubicBezTo>
                  <a:pt x="1206794" y="793298"/>
                  <a:pt x="1194984" y="786404"/>
                  <a:pt x="1184881" y="777393"/>
                </a:cubicBezTo>
                <a:cubicBezTo>
                  <a:pt x="1174779" y="768382"/>
                  <a:pt x="1166860" y="757460"/>
                  <a:pt x="1161126" y="744627"/>
                </a:cubicBezTo>
                <a:cubicBezTo>
                  <a:pt x="1155392" y="731794"/>
                  <a:pt x="1152525" y="717322"/>
                  <a:pt x="1152525" y="701212"/>
                </a:cubicBezTo>
                <a:cubicBezTo>
                  <a:pt x="1152525" y="684829"/>
                  <a:pt x="1155392" y="669811"/>
                  <a:pt x="1161126" y="656159"/>
                </a:cubicBezTo>
                <a:cubicBezTo>
                  <a:pt x="1166860" y="642506"/>
                  <a:pt x="1174779" y="630697"/>
                  <a:pt x="1184881" y="620730"/>
                </a:cubicBezTo>
                <a:cubicBezTo>
                  <a:pt x="1194984" y="610764"/>
                  <a:pt x="1206930" y="603050"/>
                  <a:pt x="1220719" y="597589"/>
                </a:cubicBezTo>
                <a:cubicBezTo>
                  <a:pt x="1234508" y="592128"/>
                  <a:pt x="1249458" y="589398"/>
                  <a:pt x="1265568" y="589398"/>
                </a:cubicBezTo>
                <a:close/>
                <a:moveTo>
                  <a:pt x="351168" y="589398"/>
                </a:moveTo>
                <a:cubicBezTo>
                  <a:pt x="365366" y="589398"/>
                  <a:pt x="378063" y="591309"/>
                  <a:pt x="389258" y="595132"/>
                </a:cubicBezTo>
                <a:cubicBezTo>
                  <a:pt x="400453" y="598955"/>
                  <a:pt x="409874" y="604211"/>
                  <a:pt x="417519" y="610901"/>
                </a:cubicBezTo>
                <a:cubicBezTo>
                  <a:pt x="425164" y="617590"/>
                  <a:pt x="431035" y="625441"/>
                  <a:pt x="435131" y="634451"/>
                </a:cubicBezTo>
                <a:cubicBezTo>
                  <a:pt x="439226" y="643462"/>
                  <a:pt x="441274" y="653155"/>
                  <a:pt x="441274" y="663531"/>
                </a:cubicBezTo>
                <a:cubicBezTo>
                  <a:pt x="441274" y="671996"/>
                  <a:pt x="438476" y="678958"/>
                  <a:pt x="432878" y="684419"/>
                </a:cubicBezTo>
                <a:cubicBezTo>
                  <a:pt x="427280" y="689880"/>
                  <a:pt x="420249" y="694317"/>
                  <a:pt x="411785" y="697731"/>
                </a:cubicBezTo>
                <a:cubicBezTo>
                  <a:pt x="403320" y="701144"/>
                  <a:pt x="394241" y="703874"/>
                  <a:pt x="384548" y="705922"/>
                </a:cubicBezTo>
                <a:cubicBezTo>
                  <a:pt x="374855" y="707970"/>
                  <a:pt x="365776" y="709813"/>
                  <a:pt x="357311" y="711451"/>
                </a:cubicBezTo>
                <a:cubicBezTo>
                  <a:pt x="348847" y="713090"/>
                  <a:pt x="341816" y="714796"/>
                  <a:pt x="336218" y="716571"/>
                </a:cubicBezTo>
                <a:cubicBezTo>
                  <a:pt x="330621" y="718346"/>
                  <a:pt x="327822" y="720735"/>
                  <a:pt x="327822" y="723739"/>
                </a:cubicBezTo>
                <a:cubicBezTo>
                  <a:pt x="327822" y="727561"/>
                  <a:pt x="329870" y="731111"/>
                  <a:pt x="333966" y="734388"/>
                </a:cubicBezTo>
                <a:cubicBezTo>
                  <a:pt x="338061" y="737664"/>
                  <a:pt x="345434" y="739302"/>
                  <a:pt x="356083" y="739302"/>
                </a:cubicBezTo>
                <a:cubicBezTo>
                  <a:pt x="362909" y="739302"/>
                  <a:pt x="369189" y="738074"/>
                  <a:pt x="374923" y="735616"/>
                </a:cubicBezTo>
                <a:cubicBezTo>
                  <a:pt x="380657" y="733159"/>
                  <a:pt x="385777" y="730428"/>
                  <a:pt x="390282" y="727425"/>
                </a:cubicBezTo>
                <a:cubicBezTo>
                  <a:pt x="394788" y="724421"/>
                  <a:pt x="398883" y="721691"/>
                  <a:pt x="402569" y="719233"/>
                </a:cubicBezTo>
                <a:cubicBezTo>
                  <a:pt x="406256" y="716776"/>
                  <a:pt x="409464" y="715547"/>
                  <a:pt x="412194" y="715547"/>
                </a:cubicBezTo>
                <a:cubicBezTo>
                  <a:pt x="415471" y="715820"/>
                  <a:pt x="419021" y="717322"/>
                  <a:pt x="422843" y="720052"/>
                </a:cubicBezTo>
                <a:cubicBezTo>
                  <a:pt x="426666" y="722783"/>
                  <a:pt x="430284" y="726128"/>
                  <a:pt x="433697" y="730087"/>
                </a:cubicBezTo>
                <a:cubicBezTo>
                  <a:pt x="437110" y="734046"/>
                  <a:pt x="439909" y="738278"/>
                  <a:pt x="442093" y="742784"/>
                </a:cubicBezTo>
                <a:cubicBezTo>
                  <a:pt x="444278" y="747289"/>
                  <a:pt x="445370" y="751590"/>
                  <a:pt x="445370" y="755685"/>
                </a:cubicBezTo>
                <a:cubicBezTo>
                  <a:pt x="445370" y="760054"/>
                  <a:pt x="442913" y="765106"/>
                  <a:pt x="437998" y="770840"/>
                </a:cubicBezTo>
                <a:cubicBezTo>
                  <a:pt x="433083" y="776574"/>
                  <a:pt x="426325" y="781967"/>
                  <a:pt x="417724" y="787018"/>
                </a:cubicBezTo>
                <a:cubicBezTo>
                  <a:pt x="409123" y="792069"/>
                  <a:pt x="398952" y="796370"/>
                  <a:pt x="387210" y="799920"/>
                </a:cubicBezTo>
                <a:cubicBezTo>
                  <a:pt x="375469" y="803469"/>
                  <a:pt x="362772" y="805244"/>
                  <a:pt x="349120" y="805244"/>
                </a:cubicBezTo>
                <a:cubicBezTo>
                  <a:pt x="333829" y="805244"/>
                  <a:pt x="319426" y="802855"/>
                  <a:pt x="305910" y="798076"/>
                </a:cubicBezTo>
                <a:cubicBezTo>
                  <a:pt x="292394" y="793298"/>
                  <a:pt x="280584" y="786404"/>
                  <a:pt x="270482" y="777393"/>
                </a:cubicBezTo>
                <a:cubicBezTo>
                  <a:pt x="260379" y="768382"/>
                  <a:pt x="252460" y="757460"/>
                  <a:pt x="246726" y="744627"/>
                </a:cubicBezTo>
                <a:cubicBezTo>
                  <a:pt x="240992" y="731794"/>
                  <a:pt x="238125" y="717322"/>
                  <a:pt x="238125" y="701212"/>
                </a:cubicBezTo>
                <a:cubicBezTo>
                  <a:pt x="238125" y="684829"/>
                  <a:pt x="240992" y="669811"/>
                  <a:pt x="246726" y="656159"/>
                </a:cubicBezTo>
                <a:cubicBezTo>
                  <a:pt x="252460" y="642506"/>
                  <a:pt x="260379" y="630697"/>
                  <a:pt x="270482" y="620730"/>
                </a:cubicBezTo>
                <a:cubicBezTo>
                  <a:pt x="280584" y="610764"/>
                  <a:pt x="292530" y="603050"/>
                  <a:pt x="306319" y="597589"/>
                </a:cubicBezTo>
                <a:cubicBezTo>
                  <a:pt x="320108" y="592128"/>
                  <a:pt x="335058" y="589398"/>
                  <a:pt x="351168" y="589398"/>
                </a:cubicBezTo>
                <a:close/>
                <a:moveTo>
                  <a:pt x="1518533" y="588169"/>
                </a:moveTo>
                <a:cubicBezTo>
                  <a:pt x="1525905" y="588169"/>
                  <a:pt x="1532731" y="589876"/>
                  <a:pt x="1539011" y="593289"/>
                </a:cubicBezTo>
                <a:cubicBezTo>
                  <a:pt x="1545292" y="596702"/>
                  <a:pt x="1550684" y="600934"/>
                  <a:pt x="1555190" y="605986"/>
                </a:cubicBezTo>
                <a:cubicBezTo>
                  <a:pt x="1559695" y="611037"/>
                  <a:pt x="1563245" y="616566"/>
                  <a:pt x="1565839" y="622574"/>
                </a:cubicBezTo>
                <a:cubicBezTo>
                  <a:pt x="1568433" y="628581"/>
                  <a:pt x="1569730" y="634042"/>
                  <a:pt x="1569730" y="638957"/>
                </a:cubicBezTo>
                <a:cubicBezTo>
                  <a:pt x="1569730" y="644964"/>
                  <a:pt x="1567955" y="650971"/>
                  <a:pt x="1564405" y="656978"/>
                </a:cubicBezTo>
                <a:cubicBezTo>
                  <a:pt x="1560855" y="662985"/>
                  <a:pt x="1556077" y="668378"/>
                  <a:pt x="1550070" y="673156"/>
                </a:cubicBezTo>
                <a:cubicBezTo>
                  <a:pt x="1544063" y="677934"/>
                  <a:pt x="1537305" y="681825"/>
                  <a:pt x="1529796" y="684829"/>
                </a:cubicBezTo>
                <a:cubicBezTo>
                  <a:pt x="1522287" y="687833"/>
                  <a:pt x="1514710" y="689334"/>
                  <a:pt x="1507065" y="689334"/>
                </a:cubicBezTo>
                <a:cubicBezTo>
                  <a:pt x="1497781" y="689334"/>
                  <a:pt x="1493139" y="685239"/>
                  <a:pt x="1493139" y="677047"/>
                </a:cubicBezTo>
                <a:cubicBezTo>
                  <a:pt x="1493139" y="670767"/>
                  <a:pt x="1492183" y="665920"/>
                  <a:pt x="1490272" y="662507"/>
                </a:cubicBezTo>
                <a:cubicBezTo>
                  <a:pt x="1488361" y="659094"/>
                  <a:pt x="1485357" y="657387"/>
                  <a:pt x="1481261" y="657387"/>
                </a:cubicBezTo>
                <a:cubicBezTo>
                  <a:pt x="1474435" y="657387"/>
                  <a:pt x="1471022" y="661893"/>
                  <a:pt x="1471022" y="670903"/>
                </a:cubicBezTo>
                <a:cubicBezTo>
                  <a:pt x="1471022" y="679368"/>
                  <a:pt x="1471500" y="687559"/>
                  <a:pt x="1472455" y="695478"/>
                </a:cubicBezTo>
                <a:cubicBezTo>
                  <a:pt x="1473411" y="703396"/>
                  <a:pt x="1474503" y="711451"/>
                  <a:pt x="1475732" y="719643"/>
                </a:cubicBezTo>
                <a:cubicBezTo>
                  <a:pt x="1476961" y="727834"/>
                  <a:pt x="1478053" y="736299"/>
                  <a:pt x="1479009" y="745036"/>
                </a:cubicBezTo>
                <a:cubicBezTo>
                  <a:pt x="1479964" y="753774"/>
                  <a:pt x="1480442" y="763194"/>
                  <a:pt x="1480442" y="773297"/>
                </a:cubicBezTo>
                <a:cubicBezTo>
                  <a:pt x="1480442" y="784765"/>
                  <a:pt x="1477507" y="793708"/>
                  <a:pt x="1471636" y="800124"/>
                </a:cubicBezTo>
                <a:cubicBezTo>
                  <a:pt x="1465766" y="806541"/>
                  <a:pt x="1457506" y="809749"/>
                  <a:pt x="1446857" y="809749"/>
                </a:cubicBezTo>
                <a:cubicBezTo>
                  <a:pt x="1438119" y="809749"/>
                  <a:pt x="1429450" y="808930"/>
                  <a:pt x="1420849" y="807292"/>
                </a:cubicBezTo>
                <a:cubicBezTo>
                  <a:pt x="1412248" y="805654"/>
                  <a:pt x="1404534" y="803401"/>
                  <a:pt x="1397708" y="800534"/>
                </a:cubicBezTo>
                <a:cubicBezTo>
                  <a:pt x="1390882" y="797667"/>
                  <a:pt x="1385352" y="794322"/>
                  <a:pt x="1381120" y="790499"/>
                </a:cubicBezTo>
                <a:cubicBezTo>
                  <a:pt x="1376888" y="786677"/>
                  <a:pt x="1374772" y="782581"/>
                  <a:pt x="1374772" y="778212"/>
                </a:cubicBezTo>
                <a:cubicBezTo>
                  <a:pt x="1374772" y="771659"/>
                  <a:pt x="1375386" y="764218"/>
                  <a:pt x="1376615" y="755890"/>
                </a:cubicBezTo>
                <a:cubicBezTo>
                  <a:pt x="1377844" y="747562"/>
                  <a:pt x="1378458" y="739849"/>
                  <a:pt x="1378458" y="732749"/>
                </a:cubicBezTo>
                <a:cubicBezTo>
                  <a:pt x="1378458" y="712543"/>
                  <a:pt x="1377571" y="696911"/>
                  <a:pt x="1375796" y="685853"/>
                </a:cubicBezTo>
                <a:cubicBezTo>
                  <a:pt x="1374021" y="674794"/>
                  <a:pt x="1372041" y="666262"/>
                  <a:pt x="1369857" y="660254"/>
                </a:cubicBezTo>
                <a:cubicBezTo>
                  <a:pt x="1367673" y="654247"/>
                  <a:pt x="1365693" y="649674"/>
                  <a:pt x="1363918" y="646534"/>
                </a:cubicBezTo>
                <a:cubicBezTo>
                  <a:pt x="1362143" y="643394"/>
                  <a:pt x="1361256" y="639639"/>
                  <a:pt x="1361256" y="635270"/>
                </a:cubicBezTo>
                <a:cubicBezTo>
                  <a:pt x="1361256" y="630355"/>
                  <a:pt x="1364464" y="625372"/>
                  <a:pt x="1370881" y="620321"/>
                </a:cubicBezTo>
                <a:cubicBezTo>
                  <a:pt x="1377298" y="615269"/>
                  <a:pt x="1384806" y="610696"/>
                  <a:pt x="1393408" y="606600"/>
                </a:cubicBezTo>
                <a:cubicBezTo>
                  <a:pt x="1402009" y="602504"/>
                  <a:pt x="1410678" y="599228"/>
                  <a:pt x="1419416" y="596770"/>
                </a:cubicBezTo>
                <a:cubicBezTo>
                  <a:pt x="1428153" y="594313"/>
                  <a:pt x="1434843" y="593084"/>
                  <a:pt x="1439485" y="593084"/>
                </a:cubicBezTo>
                <a:cubicBezTo>
                  <a:pt x="1443580" y="593084"/>
                  <a:pt x="1446857" y="593972"/>
                  <a:pt x="1449315" y="595746"/>
                </a:cubicBezTo>
                <a:cubicBezTo>
                  <a:pt x="1451772" y="597521"/>
                  <a:pt x="1453888" y="599501"/>
                  <a:pt x="1455663" y="601685"/>
                </a:cubicBezTo>
                <a:cubicBezTo>
                  <a:pt x="1457438" y="603870"/>
                  <a:pt x="1458940" y="605849"/>
                  <a:pt x="1460168" y="607624"/>
                </a:cubicBezTo>
                <a:cubicBezTo>
                  <a:pt x="1461397" y="609399"/>
                  <a:pt x="1462830" y="610286"/>
                  <a:pt x="1464469" y="610286"/>
                </a:cubicBezTo>
                <a:cubicBezTo>
                  <a:pt x="1465834" y="610286"/>
                  <a:pt x="1468155" y="609126"/>
                  <a:pt x="1471432" y="606805"/>
                </a:cubicBezTo>
                <a:cubicBezTo>
                  <a:pt x="1474708" y="604484"/>
                  <a:pt x="1478736" y="601958"/>
                  <a:pt x="1483514" y="599228"/>
                </a:cubicBezTo>
                <a:cubicBezTo>
                  <a:pt x="1488292" y="596497"/>
                  <a:pt x="1493617" y="593972"/>
                  <a:pt x="1499487" y="591651"/>
                </a:cubicBezTo>
                <a:cubicBezTo>
                  <a:pt x="1505358" y="589330"/>
                  <a:pt x="1511706" y="588169"/>
                  <a:pt x="1518533" y="588169"/>
                </a:cubicBezTo>
                <a:close/>
                <a:moveTo>
                  <a:pt x="580073" y="587760"/>
                </a:moveTo>
                <a:cubicBezTo>
                  <a:pt x="590995" y="587760"/>
                  <a:pt x="601439" y="589261"/>
                  <a:pt x="611405" y="592265"/>
                </a:cubicBezTo>
                <a:cubicBezTo>
                  <a:pt x="621371" y="595269"/>
                  <a:pt x="630177" y="599774"/>
                  <a:pt x="637823" y="605781"/>
                </a:cubicBezTo>
                <a:cubicBezTo>
                  <a:pt x="645468" y="611788"/>
                  <a:pt x="651612" y="619092"/>
                  <a:pt x="656253" y="627693"/>
                </a:cubicBezTo>
                <a:cubicBezTo>
                  <a:pt x="660895" y="636294"/>
                  <a:pt x="663216" y="646056"/>
                  <a:pt x="663216" y="656978"/>
                </a:cubicBezTo>
                <a:cubicBezTo>
                  <a:pt x="663216" y="668173"/>
                  <a:pt x="662875" y="677730"/>
                  <a:pt x="662192" y="685648"/>
                </a:cubicBezTo>
                <a:cubicBezTo>
                  <a:pt x="661510" y="693567"/>
                  <a:pt x="660691" y="700598"/>
                  <a:pt x="659735" y="706741"/>
                </a:cubicBezTo>
                <a:cubicBezTo>
                  <a:pt x="658779" y="712885"/>
                  <a:pt x="657960" y="718209"/>
                  <a:pt x="657277" y="722715"/>
                </a:cubicBezTo>
                <a:cubicBezTo>
                  <a:pt x="656595" y="727220"/>
                  <a:pt x="656253" y="731520"/>
                  <a:pt x="656253" y="735616"/>
                </a:cubicBezTo>
                <a:cubicBezTo>
                  <a:pt x="656253" y="742716"/>
                  <a:pt x="656731" y="748177"/>
                  <a:pt x="657687" y="751999"/>
                </a:cubicBezTo>
                <a:cubicBezTo>
                  <a:pt x="658643" y="755822"/>
                  <a:pt x="659735" y="758894"/>
                  <a:pt x="660964" y="761215"/>
                </a:cubicBezTo>
                <a:cubicBezTo>
                  <a:pt x="662192" y="763536"/>
                  <a:pt x="663353" y="765379"/>
                  <a:pt x="664445" y="766744"/>
                </a:cubicBezTo>
                <a:cubicBezTo>
                  <a:pt x="665537" y="768109"/>
                  <a:pt x="666083" y="769884"/>
                  <a:pt x="666083" y="772068"/>
                </a:cubicBezTo>
                <a:cubicBezTo>
                  <a:pt x="666083" y="775072"/>
                  <a:pt x="664172" y="778553"/>
                  <a:pt x="660349" y="782513"/>
                </a:cubicBezTo>
                <a:cubicBezTo>
                  <a:pt x="656527" y="786472"/>
                  <a:pt x="651680" y="790226"/>
                  <a:pt x="645809" y="793776"/>
                </a:cubicBezTo>
                <a:cubicBezTo>
                  <a:pt x="639939" y="797326"/>
                  <a:pt x="633590" y="800329"/>
                  <a:pt x="626764" y="802787"/>
                </a:cubicBezTo>
                <a:cubicBezTo>
                  <a:pt x="619938" y="805244"/>
                  <a:pt x="613658" y="806473"/>
                  <a:pt x="607924" y="806473"/>
                </a:cubicBezTo>
                <a:cubicBezTo>
                  <a:pt x="603282" y="806473"/>
                  <a:pt x="599391" y="805654"/>
                  <a:pt x="596251" y="804015"/>
                </a:cubicBezTo>
                <a:cubicBezTo>
                  <a:pt x="593111" y="802377"/>
                  <a:pt x="590517" y="800534"/>
                  <a:pt x="588469" y="798486"/>
                </a:cubicBezTo>
                <a:cubicBezTo>
                  <a:pt x="586421" y="796438"/>
                  <a:pt x="584714" y="794527"/>
                  <a:pt x="583349" y="792752"/>
                </a:cubicBezTo>
                <a:cubicBezTo>
                  <a:pt x="581984" y="790977"/>
                  <a:pt x="580755" y="790090"/>
                  <a:pt x="579663" y="790090"/>
                </a:cubicBezTo>
                <a:cubicBezTo>
                  <a:pt x="578298" y="790090"/>
                  <a:pt x="575977" y="790909"/>
                  <a:pt x="572700" y="792547"/>
                </a:cubicBezTo>
                <a:cubicBezTo>
                  <a:pt x="569424" y="794185"/>
                  <a:pt x="565191" y="795960"/>
                  <a:pt x="560003" y="797872"/>
                </a:cubicBezTo>
                <a:cubicBezTo>
                  <a:pt x="554815" y="799783"/>
                  <a:pt x="548945" y="801558"/>
                  <a:pt x="542392" y="803196"/>
                </a:cubicBezTo>
                <a:cubicBezTo>
                  <a:pt x="535838" y="804834"/>
                  <a:pt x="528876" y="805654"/>
                  <a:pt x="521503" y="805654"/>
                </a:cubicBezTo>
                <a:cubicBezTo>
                  <a:pt x="500205" y="805654"/>
                  <a:pt x="484164" y="800534"/>
                  <a:pt x="473378" y="790294"/>
                </a:cubicBezTo>
                <a:cubicBezTo>
                  <a:pt x="462593" y="780055"/>
                  <a:pt x="457200" y="767563"/>
                  <a:pt x="457200" y="752818"/>
                </a:cubicBezTo>
                <a:cubicBezTo>
                  <a:pt x="457200" y="739439"/>
                  <a:pt x="460135" y="728244"/>
                  <a:pt x="466006" y="719233"/>
                </a:cubicBezTo>
                <a:cubicBezTo>
                  <a:pt x="471877" y="710223"/>
                  <a:pt x="479317" y="702782"/>
                  <a:pt x="488328" y="696911"/>
                </a:cubicBezTo>
                <a:cubicBezTo>
                  <a:pt x="497338" y="691041"/>
                  <a:pt x="506963" y="686399"/>
                  <a:pt x="517203" y="682986"/>
                </a:cubicBezTo>
                <a:cubicBezTo>
                  <a:pt x="527442" y="679573"/>
                  <a:pt x="537067" y="676569"/>
                  <a:pt x="546078" y="673975"/>
                </a:cubicBezTo>
                <a:cubicBezTo>
                  <a:pt x="555088" y="671381"/>
                  <a:pt x="562529" y="668856"/>
                  <a:pt x="568400" y="666398"/>
                </a:cubicBezTo>
                <a:cubicBezTo>
                  <a:pt x="574270" y="663941"/>
                  <a:pt x="577206" y="660801"/>
                  <a:pt x="577206" y="656978"/>
                </a:cubicBezTo>
                <a:cubicBezTo>
                  <a:pt x="577206" y="654793"/>
                  <a:pt x="576182" y="652814"/>
                  <a:pt x="574134" y="651039"/>
                </a:cubicBezTo>
                <a:cubicBezTo>
                  <a:pt x="572086" y="649264"/>
                  <a:pt x="568878" y="648377"/>
                  <a:pt x="564509" y="648377"/>
                </a:cubicBezTo>
                <a:cubicBezTo>
                  <a:pt x="555498" y="648377"/>
                  <a:pt x="547102" y="649879"/>
                  <a:pt x="539320" y="652882"/>
                </a:cubicBezTo>
                <a:cubicBezTo>
                  <a:pt x="531538" y="655886"/>
                  <a:pt x="524439" y="659230"/>
                  <a:pt x="518022" y="662917"/>
                </a:cubicBezTo>
                <a:cubicBezTo>
                  <a:pt x="511605" y="666603"/>
                  <a:pt x="506008" y="669948"/>
                  <a:pt x="501229" y="672951"/>
                </a:cubicBezTo>
                <a:cubicBezTo>
                  <a:pt x="496451" y="675955"/>
                  <a:pt x="492424" y="677457"/>
                  <a:pt x="489147" y="677457"/>
                </a:cubicBezTo>
                <a:cubicBezTo>
                  <a:pt x="483686" y="677457"/>
                  <a:pt x="480000" y="674521"/>
                  <a:pt x="478088" y="668651"/>
                </a:cubicBezTo>
                <a:cubicBezTo>
                  <a:pt x="476177" y="662780"/>
                  <a:pt x="475221" y="656432"/>
                  <a:pt x="475221" y="649605"/>
                </a:cubicBezTo>
                <a:cubicBezTo>
                  <a:pt x="475221" y="644964"/>
                  <a:pt x="475494" y="640595"/>
                  <a:pt x="476041" y="636499"/>
                </a:cubicBezTo>
                <a:cubicBezTo>
                  <a:pt x="476587" y="632403"/>
                  <a:pt x="477542" y="629263"/>
                  <a:pt x="478908" y="627079"/>
                </a:cubicBezTo>
                <a:cubicBezTo>
                  <a:pt x="481365" y="621891"/>
                  <a:pt x="485529" y="616908"/>
                  <a:pt x="491400" y="612129"/>
                </a:cubicBezTo>
                <a:cubicBezTo>
                  <a:pt x="497270" y="607351"/>
                  <a:pt x="504574" y="603187"/>
                  <a:pt x="513312" y="599637"/>
                </a:cubicBezTo>
                <a:cubicBezTo>
                  <a:pt x="522049" y="596088"/>
                  <a:pt x="532084" y="593221"/>
                  <a:pt x="543416" y="591036"/>
                </a:cubicBezTo>
                <a:cubicBezTo>
                  <a:pt x="554747" y="588852"/>
                  <a:pt x="566966" y="587760"/>
                  <a:pt x="580073" y="587760"/>
                </a:cubicBezTo>
                <a:close/>
                <a:moveTo>
                  <a:pt x="206835" y="512807"/>
                </a:moveTo>
                <a:cubicBezTo>
                  <a:pt x="209566" y="512807"/>
                  <a:pt x="212365" y="514514"/>
                  <a:pt x="215232" y="517927"/>
                </a:cubicBezTo>
                <a:cubicBezTo>
                  <a:pt x="218099" y="521340"/>
                  <a:pt x="220625" y="525914"/>
                  <a:pt x="222809" y="531648"/>
                </a:cubicBezTo>
                <a:cubicBezTo>
                  <a:pt x="224993" y="537382"/>
                  <a:pt x="226836" y="543935"/>
                  <a:pt x="228338" y="551307"/>
                </a:cubicBezTo>
                <a:cubicBezTo>
                  <a:pt x="229840" y="558680"/>
                  <a:pt x="230591" y="566189"/>
                  <a:pt x="230591" y="573834"/>
                </a:cubicBezTo>
                <a:cubicBezTo>
                  <a:pt x="230591" y="580387"/>
                  <a:pt x="229567" y="585985"/>
                  <a:pt x="227519" y="590627"/>
                </a:cubicBezTo>
                <a:cubicBezTo>
                  <a:pt x="225471" y="595269"/>
                  <a:pt x="222877" y="599091"/>
                  <a:pt x="219737" y="602095"/>
                </a:cubicBezTo>
                <a:cubicBezTo>
                  <a:pt x="216597" y="605098"/>
                  <a:pt x="213184" y="607488"/>
                  <a:pt x="209498" y="609262"/>
                </a:cubicBezTo>
                <a:cubicBezTo>
                  <a:pt x="205812" y="611037"/>
                  <a:pt x="202194" y="612471"/>
                  <a:pt x="198644" y="613563"/>
                </a:cubicBezTo>
                <a:cubicBezTo>
                  <a:pt x="193729" y="615201"/>
                  <a:pt x="189292" y="616498"/>
                  <a:pt x="185333" y="617454"/>
                </a:cubicBezTo>
                <a:cubicBezTo>
                  <a:pt x="181374" y="618410"/>
                  <a:pt x="177960" y="619706"/>
                  <a:pt x="175093" y="621345"/>
                </a:cubicBezTo>
                <a:cubicBezTo>
                  <a:pt x="172226" y="622983"/>
                  <a:pt x="170042" y="625236"/>
                  <a:pt x="168540" y="628103"/>
                </a:cubicBezTo>
                <a:cubicBezTo>
                  <a:pt x="167038" y="630970"/>
                  <a:pt x="166288" y="634861"/>
                  <a:pt x="166288" y="639776"/>
                </a:cubicBezTo>
                <a:cubicBezTo>
                  <a:pt x="166288" y="646875"/>
                  <a:pt x="166492" y="654657"/>
                  <a:pt x="166902" y="663121"/>
                </a:cubicBezTo>
                <a:cubicBezTo>
                  <a:pt x="167312" y="671586"/>
                  <a:pt x="167789" y="680119"/>
                  <a:pt x="168335" y="688720"/>
                </a:cubicBezTo>
                <a:cubicBezTo>
                  <a:pt x="168882" y="697321"/>
                  <a:pt x="169632" y="705444"/>
                  <a:pt x="170588" y="713090"/>
                </a:cubicBezTo>
                <a:cubicBezTo>
                  <a:pt x="171544" y="720735"/>
                  <a:pt x="172431" y="727152"/>
                  <a:pt x="173250" y="732340"/>
                </a:cubicBezTo>
                <a:cubicBezTo>
                  <a:pt x="175162" y="742442"/>
                  <a:pt x="177210" y="750429"/>
                  <a:pt x="179394" y="756300"/>
                </a:cubicBezTo>
                <a:cubicBezTo>
                  <a:pt x="181578" y="762170"/>
                  <a:pt x="182671" y="768109"/>
                  <a:pt x="182671" y="774116"/>
                </a:cubicBezTo>
                <a:cubicBezTo>
                  <a:pt x="182671" y="777666"/>
                  <a:pt x="180691" y="781216"/>
                  <a:pt x="176732" y="784765"/>
                </a:cubicBezTo>
                <a:cubicBezTo>
                  <a:pt x="172772" y="788315"/>
                  <a:pt x="167653" y="791455"/>
                  <a:pt x="161373" y="794185"/>
                </a:cubicBezTo>
                <a:cubicBezTo>
                  <a:pt x="155092" y="796916"/>
                  <a:pt x="147788" y="799169"/>
                  <a:pt x="139460" y="800943"/>
                </a:cubicBezTo>
                <a:cubicBezTo>
                  <a:pt x="131132" y="802718"/>
                  <a:pt x="122736" y="803606"/>
                  <a:pt x="114272" y="803606"/>
                </a:cubicBezTo>
                <a:cubicBezTo>
                  <a:pt x="106080" y="803606"/>
                  <a:pt x="99117" y="802650"/>
                  <a:pt x="93383" y="800739"/>
                </a:cubicBezTo>
                <a:cubicBezTo>
                  <a:pt x="87649" y="798827"/>
                  <a:pt x="83007" y="796370"/>
                  <a:pt x="79458" y="793366"/>
                </a:cubicBezTo>
                <a:cubicBezTo>
                  <a:pt x="75908" y="790363"/>
                  <a:pt x="73382" y="787018"/>
                  <a:pt x="71881" y="783332"/>
                </a:cubicBezTo>
                <a:cubicBezTo>
                  <a:pt x="70379" y="779646"/>
                  <a:pt x="69628" y="776164"/>
                  <a:pt x="69628" y="772888"/>
                </a:cubicBezTo>
                <a:cubicBezTo>
                  <a:pt x="69628" y="769611"/>
                  <a:pt x="70242" y="763809"/>
                  <a:pt x="71471" y="755481"/>
                </a:cubicBezTo>
                <a:cubicBezTo>
                  <a:pt x="72700" y="747153"/>
                  <a:pt x="74065" y="737391"/>
                  <a:pt x="75567" y="726196"/>
                </a:cubicBezTo>
                <a:cubicBezTo>
                  <a:pt x="77068" y="715001"/>
                  <a:pt x="78434" y="703055"/>
                  <a:pt x="79662" y="690358"/>
                </a:cubicBezTo>
                <a:cubicBezTo>
                  <a:pt x="80891" y="677661"/>
                  <a:pt x="81506" y="665169"/>
                  <a:pt x="81506" y="652882"/>
                </a:cubicBezTo>
                <a:cubicBezTo>
                  <a:pt x="81506" y="642506"/>
                  <a:pt x="80686" y="634383"/>
                  <a:pt x="79048" y="628512"/>
                </a:cubicBezTo>
                <a:cubicBezTo>
                  <a:pt x="77410" y="622642"/>
                  <a:pt x="74543" y="619706"/>
                  <a:pt x="70447" y="619706"/>
                </a:cubicBezTo>
                <a:cubicBezTo>
                  <a:pt x="65259" y="619706"/>
                  <a:pt x="60003" y="620253"/>
                  <a:pt x="54678" y="621345"/>
                </a:cubicBezTo>
                <a:cubicBezTo>
                  <a:pt x="49354" y="622437"/>
                  <a:pt x="44234" y="623597"/>
                  <a:pt x="39319" y="624826"/>
                </a:cubicBezTo>
                <a:cubicBezTo>
                  <a:pt x="34404" y="626055"/>
                  <a:pt x="29967" y="627215"/>
                  <a:pt x="26008" y="628308"/>
                </a:cubicBezTo>
                <a:cubicBezTo>
                  <a:pt x="22049" y="629400"/>
                  <a:pt x="18841" y="629946"/>
                  <a:pt x="16383" y="629946"/>
                </a:cubicBezTo>
                <a:cubicBezTo>
                  <a:pt x="11741" y="629946"/>
                  <a:pt x="7850" y="628035"/>
                  <a:pt x="4710" y="624212"/>
                </a:cubicBezTo>
                <a:cubicBezTo>
                  <a:pt x="1570" y="620389"/>
                  <a:pt x="0" y="614382"/>
                  <a:pt x="0" y="606191"/>
                </a:cubicBezTo>
                <a:cubicBezTo>
                  <a:pt x="0" y="594722"/>
                  <a:pt x="751" y="584074"/>
                  <a:pt x="2253" y="574244"/>
                </a:cubicBezTo>
                <a:cubicBezTo>
                  <a:pt x="3755" y="564414"/>
                  <a:pt x="6007" y="555881"/>
                  <a:pt x="9011" y="548645"/>
                </a:cubicBezTo>
                <a:cubicBezTo>
                  <a:pt x="12014" y="541409"/>
                  <a:pt x="15769" y="535812"/>
                  <a:pt x="20274" y="531853"/>
                </a:cubicBezTo>
                <a:cubicBezTo>
                  <a:pt x="24779" y="527893"/>
                  <a:pt x="30172" y="525914"/>
                  <a:pt x="36452" y="525914"/>
                </a:cubicBezTo>
                <a:cubicBezTo>
                  <a:pt x="47374" y="525914"/>
                  <a:pt x="58160" y="526460"/>
                  <a:pt x="68809" y="527552"/>
                </a:cubicBezTo>
                <a:cubicBezTo>
                  <a:pt x="79458" y="528644"/>
                  <a:pt x="92291" y="529190"/>
                  <a:pt x="107309" y="529190"/>
                </a:cubicBezTo>
                <a:cubicBezTo>
                  <a:pt x="122053" y="529190"/>
                  <a:pt x="134819" y="528371"/>
                  <a:pt x="145604" y="526733"/>
                </a:cubicBezTo>
                <a:cubicBezTo>
                  <a:pt x="156390" y="525095"/>
                  <a:pt x="165741" y="523252"/>
                  <a:pt x="173660" y="521204"/>
                </a:cubicBezTo>
                <a:cubicBezTo>
                  <a:pt x="181578" y="519156"/>
                  <a:pt x="188200" y="517245"/>
                  <a:pt x="193524" y="515470"/>
                </a:cubicBezTo>
                <a:cubicBezTo>
                  <a:pt x="198849" y="513695"/>
                  <a:pt x="203286" y="512807"/>
                  <a:pt x="206835" y="512807"/>
                </a:cubicBezTo>
                <a:close/>
                <a:moveTo>
                  <a:pt x="984333" y="485776"/>
                </a:moveTo>
                <a:cubicBezTo>
                  <a:pt x="993889" y="485776"/>
                  <a:pt x="1000716" y="487755"/>
                  <a:pt x="1004811" y="491714"/>
                </a:cubicBezTo>
                <a:cubicBezTo>
                  <a:pt x="1008907" y="495674"/>
                  <a:pt x="1010955" y="501476"/>
                  <a:pt x="1010955" y="509121"/>
                </a:cubicBezTo>
                <a:cubicBezTo>
                  <a:pt x="1010955" y="512944"/>
                  <a:pt x="1010682" y="518678"/>
                  <a:pt x="1010136" y="526323"/>
                </a:cubicBezTo>
                <a:cubicBezTo>
                  <a:pt x="1009590" y="533969"/>
                  <a:pt x="1009044" y="542229"/>
                  <a:pt x="1008498" y="551103"/>
                </a:cubicBezTo>
                <a:cubicBezTo>
                  <a:pt x="1007951" y="559977"/>
                  <a:pt x="1007405" y="568988"/>
                  <a:pt x="1006859" y="578135"/>
                </a:cubicBezTo>
                <a:cubicBezTo>
                  <a:pt x="1006313" y="587282"/>
                  <a:pt x="1006040" y="595269"/>
                  <a:pt x="1006040" y="602095"/>
                </a:cubicBezTo>
                <a:cubicBezTo>
                  <a:pt x="1006040" y="611105"/>
                  <a:pt x="1006723" y="617044"/>
                  <a:pt x="1008088" y="619911"/>
                </a:cubicBezTo>
                <a:cubicBezTo>
                  <a:pt x="1009453" y="622778"/>
                  <a:pt x="1011638" y="624212"/>
                  <a:pt x="1014641" y="624212"/>
                </a:cubicBezTo>
                <a:cubicBezTo>
                  <a:pt x="1016279" y="624212"/>
                  <a:pt x="1019010" y="622574"/>
                  <a:pt x="1022833" y="619297"/>
                </a:cubicBezTo>
                <a:cubicBezTo>
                  <a:pt x="1026655" y="616020"/>
                  <a:pt x="1031502" y="612402"/>
                  <a:pt x="1037372" y="608443"/>
                </a:cubicBezTo>
                <a:cubicBezTo>
                  <a:pt x="1043243" y="604484"/>
                  <a:pt x="1050138" y="600866"/>
                  <a:pt x="1058056" y="597589"/>
                </a:cubicBezTo>
                <a:cubicBezTo>
                  <a:pt x="1065975" y="594313"/>
                  <a:pt x="1074712" y="592675"/>
                  <a:pt x="1084269" y="592675"/>
                </a:cubicBezTo>
                <a:cubicBezTo>
                  <a:pt x="1090549" y="592675"/>
                  <a:pt x="1096556" y="593767"/>
                  <a:pt x="1102290" y="595951"/>
                </a:cubicBezTo>
                <a:cubicBezTo>
                  <a:pt x="1108024" y="598136"/>
                  <a:pt x="1113144" y="601207"/>
                  <a:pt x="1117649" y="605167"/>
                </a:cubicBezTo>
                <a:cubicBezTo>
                  <a:pt x="1122154" y="609126"/>
                  <a:pt x="1125704" y="613768"/>
                  <a:pt x="1128298" y="619092"/>
                </a:cubicBezTo>
                <a:cubicBezTo>
                  <a:pt x="1130892" y="624417"/>
                  <a:pt x="1132189" y="630219"/>
                  <a:pt x="1132189" y="636499"/>
                </a:cubicBezTo>
                <a:cubicBezTo>
                  <a:pt x="1132189" y="643325"/>
                  <a:pt x="1131848" y="649196"/>
                  <a:pt x="1131165" y="654111"/>
                </a:cubicBezTo>
                <a:cubicBezTo>
                  <a:pt x="1130483" y="659026"/>
                  <a:pt x="1129800" y="663941"/>
                  <a:pt x="1129117" y="668856"/>
                </a:cubicBezTo>
                <a:cubicBezTo>
                  <a:pt x="1128435" y="673770"/>
                  <a:pt x="1127752" y="679027"/>
                  <a:pt x="1127069" y="684624"/>
                </a:cubicBezTo>
                <a:cubicBezTo>
                  <a:pt x="1126387" y="690222"/>
                  <a:pt x="1126045" y="696980"/>
                  <a:pt x="1126045" y="704898"/>
                </a:cubicBezTo>
                <a:cubicBezTo>
                  <a:pt x="1126045" y="713636"/>
                  <a:pt x="1126796" y="720667"/>
                  <a:pt x="1128298" y="725991"/>
                </a:cubicBezTo>
                <a:cubicBezTo>
                  <a:pt x="1129800" y="731316"/>
                  <a:pt x="1131370" y="735753"/>
                  <a:pt x="1133008" y="739302"/>
                </a:cubicBezTo>
                <a:cubicBezTo>
                  <a:pt x="1134647" y="742852"/>
                  <a:pt x="1136217" y="746060"/>
                  <a:pt x="1137718" y="748927"/>
                </a:cubicBezTo>
                <a:cubicBezTo>
                  <a:pt x="1139220" y="751794"/>
                  <a:pt x="1139971" y="755139"/>
                  <a:pt x="1139971" y="758962"/>
                </a:cubicBezTo>
                <a:cubicBezTo>
                  <a:pt x="1139971" y="762785"/>
                  <a:pt x="1137855" y="767154"/>
                  <a:pt x="1133623" y="772068"/>
                </a:cubicBezTo>
                <a:cubicBezTo>
                  <a:pt x="1129390" y="776983"/>
                  <a:pt x="1123998" y="781557"/>
                  <a:pt x="1117444" y="785789"/>
                </a:cubicBezTo>
                <a:cubicBezTo>
                  <a:pt x="1110891" y="790021"/>
                  <a:pt x="1103587" y="793639"/>
                  <a:pt x="1095532" y="796643"/>
                </a:cubicBezTo>
                <a:cubicBezTo>
                  <a:pt x="1087477" y="799646"/>
                  <a:pt x="1079764" y="801148"/>
                  <a:pt x="1072391" y="801148"/>
                </a:cubicBezTo>
                <a:cubicBezTo>
                  <a:pt x="1049182" y="801148"/>
                  <a:pt x="1037577" y="790772"/>
                  <a:pt x="1037577" y="770021"/>
                </a:cubicBezTo>
                <a:cubicBezTo>
                  <a:pt x="1037577" y="762648"/>
                  <a:pt x="1037850" y="756027"/>
                  <a:pt x="1038396" y="750156"/>
                </a:cubicBezTo>
                <a:cubicBezTo>
                  <a:pt x="1038943" y="744286"/>
                  <a:pt x="1039489" y="738756"/>
                  <a:pt x="1040035" y="733568"/>
                </a:cubicBezTo>
                <a:cubicBezTo>
                  <a:pt x="1040581" y="728380"/>
                  <a:pt x="1041127" y="723397"/>
                  <a:pt x="1041673" y="718619"/>
                </a:cubicBezTo>
                <a:cubicBezTo>
                  <a:pt x="1042219" y="713841"/>
                  <a:pt x="1042492" y="708857"/>
                  <a:pt x="1042492" y="703669"/>
                </a:cubicBezTo>
                <a:cubicBezTo>
                  <a:pt x="1042492" y="696570"/>
                  <a:pt x="1041263" y="691041"/>
                  <a:pt x="1038806" y="687082"/>
                </a:cubicBezTo>
                <a:cubicBezTo>
                  <a:pt x="1036349" y="683122"/>
                  <a:pt x="1033345" y="681143"/>
                  <a:pt x="1029795" y="681143"/>
                </a:cubicBezTo>
                <a:cubicBezTo>
                  <a:pt x="1025427" y="681143"/>
                  <a:pt x="1021194" y="683668"/>
                  <a:pt x="1017099" y="688720"/>
                </a:cubicBezTo>
                <a:cubicBezTo>
                  <a:pt x="1013003" y="693771"/>
                  <a:pt x="1010955" y="702168"/>
                  <a:pt x="1010955" y="713909"/>
                </a:cubicBezTo>
                <a:cubicBezTo>
                  <a:pt x="1010955" y="721554"/>
                  <a:pt x="1011228" y="727971"/>
                  <a:pt x="1011774" y="733159"/>
                </a:cubicBezTo>
                <a:cubicBezTo>
                  <a:pt x="1012320" y="738347"/>
                  <a:pt x="1012935" y="743125"/>
                  <a:pt x="1013617" y="747494"/>
                </a:cubicBezTo>
                <a:cubicBezTo>
                  <a:pt x="1014300" y="751863"/>
                  <a:pt x="1014914" y="756095"/>
                  <a:pt x="1015460" y="760191"/>
                </a:cubicBezTo>
                <a:cubicBezTo>
                  <a:pt x="1016006" y="764286"/>
                  <a:pt x="1016279" y="768928"/>
                  <a:pt x="1016279" y="774116"/>
                </a:cubicBezTo>
                <a:cubicBezTo>
                  <a:pt x="1016279" y="779577"/>
                  <a:pt x="1014573" y="784560"/>
                  <a:pt x="1011160" y="789066"/>
                </a:cubicBezTo>
                <a:cubicBezTo>
                  <a:pt x="1007747" y="793571"/>
                  <a:pt x="1003105" y="797462"/>
                  <a:pt x="997234" y="800739"/>
                </a:cubicBezTo>
                <a:cubicBezTo>
                  <a:pt x="991364" y="804015"/>
                  <a:pt x="984333" y="806541"/>
                  <a:pt x="976141" y="808316"/>
                </a:cubicBezTo>
                <a:cubicBezTo>
                  <a:pt x="967950" y="810091"/>
                  <a:pt x="959076" y="810978"/>
                  <a:pt x="949519" y="810978"/>
                </a:cubicBezTo>
                <a:cubicBezTo>
                  <a:pt x="940781" y="810978"/>
                  <a:pt x="933887" y="808998"/>
                  <a:pt x="928835" y="805039"/>
                </a:cubicBezTo>
                <a:cubicBezTo>
                  <a:pt x="923784" y="801080"/>
                  <a:pt x="921258" y="795141"/>
                  <a:pt x="921258" y="787223"/>
                </a:cubicBezTo>
                <a:cubicBezTo>
                  <a:pt x="921258" y="782581"/>
                  <a:pt x="921941" y="777325"/>
                  <a:pt x="923306" y="771454"/>
                </a:cubicBezTo>
                <a:cubicBezTo>
                  <a:pt x="924671" y="765583"/>
                  <a:pt x="925354" y="757870"/>
                  <a:pt x="925354" y="748313"/>
                </a:cubicBezTo>
                <a:cubicBezTo>
                  <a:pt x="925354" y="721281"/>
                  <a:pt x="924398" y="698618"/>
                  <a:pt x="922487" y="680324"/>
                </a:cubicBezTo>
                <a:cubicBezTo>
                  <a:pt x="920576" y="662029"/>
                  <a:pt x="918391" y="645851"/>
                  <a:pt x="915934" y="631789"/>
                </a:cubicBezTo>
                <a:cubicBezTo>
                  <a:pt x="913476" y="617727"/>
                  <a:pt x="911292" y="604689"/>
                  <a:pt x="909380" y="592675"/>
                </a:cubicBezTo>
                <a:cubicBezTo>
                  <a:pt x="907469" y="580660"/>
                  <a:pt x="906513" y="567281"/>
                  <a:pt x="906513" y="552536"/>
                </a:cubicBezTo>
                <a:cubicBezTo>
                  <a:pt x="906513" y="543526"/>
                  <a:pt x="909176" y="534993"/>
                  <a:pt x="914500" y="526938"/>
                </a:cubicBezTo>
                <a:cubicBezTo>
                  <a:pt x="919825" y="518883"/>
                  <a:pt x="926446" y="511784"/>
                  <a:pt x="934364" y="505640"/>
                </a:cubicBezTo>
                <a:cubicBezTo>
                  <a:pt x="942283" y="499496"/>
                  <a:pt x="950747" y="494650"/>
                  <a:pt x="959758" y="491100"/>
                </a:cubicBezTo>
                <a:cubicBezTo>
                  <a:pt x="968769" y="487550"/>
                  <a:pt x="976960" y="485776"/>
                  <a:pt x="984333" y="485776"/>
                </a:cubicBezTo>
                <a:close/>
                <a:moveTo>
                  <a:pt x="1049769" y="158096"/>
                </a:moveTo>
                <a:cubicBezTo>
                  <a:pt x="1045127" y="158096"/>
                  <a:pt x="1040554" y="158779"/>
                  <a:pt x="1036049" y="160144"/>
                </a:cubicBezTo>
                <a:cubicBezTo>
                  <a:pt x="1031543" y="161510"/>
                  <a:pt x="1027516" y="163284"/>
                  <a:pt x="1023966" y="165469"/>
                </a:cubicBezTo>
                <a:cubicBezTo>
                  <a:pt x="1020416" y="167653"/>
                  <a:pt x="1017618" y="170179"/>
                  <a:pt x="1015570" y="173046"/>
                </a:cubicBezTo>
                <a:cubicBezTo>
                  <a:pt x="1013522" y="175913"/>
                  <a:pt x="1012498" y="178712"/>
                  <a:pt x="1012498" y="181442"/>
                </a:cubicBezTo>
                <a:cubicBezTo>
                  <a:pt x="1012498" y="182807"/>
                  <a:pt x="1013044" y="184173"/>
                  <a:pt x="1014136" y="185538"/>
                </a:cubicBezTo>
                <a:cubicBezTo>
                  <a:pt x="1015228" y="186903"/>
                  <a:pt x="1016867" y="187586"/>
                  <a:pt x="1019051" y="187586"/>
                </a:cubicBezTo>
                <a:cubicBezTo>
                  <a:pt x="1022874" y="187586"/>
                  <a:pt x="1027448" y="186903"/>
                  <a:pt x="1032772" y="185538"/>
                </a:cubicBezTo>
                <a:cubicBezTo>
                  <a:pt x="1038096" y="184173"/>
                  <a:pt x="1043148" y="182603"/>
                  <a:pt x="1047926" y="180828"/>
                </a:cubicBezTo>
                <a:cubicBezTo>
                  <a:pt x="1052705" y="179053"/>
                  <a:pt x="1056732" y="177073"/>
                  <a:pt x="1060009" y="174889"/>
                </a:cubicBezTo>
                <a:cubicBezTo>
                  <a:pt x="1063285" y="172705"/>
                  <a:pt x="1064924" y="170793"/>
                  <a:pt x="1064924" y="169155"/>
                </a:cubicBezTo>
                <a:cubicBezTo>
                  <a:pt x="1064924" y="166151"/>
                  <a:pt x="1063558" y="163557"/>
                  <a:pt x="1060828" y="161373"/>
                </a:cubicBezTo>
                <a:cubicBezTo>
                  <a:pt x="1058097" y="159189"/>
                  <a:pt x="1054411" y="158096"/>
                  <a:pt x="1049769" y="158096"/>
                </a:cubicBezTo>
                <a:close/>
                <a:moveTo>
                  <a:pt x="1046493" y="103623"/>
                </a:moveTo>
                <a:cubicBezTo>
                  <a:pt x="1060691" y="103623"/>
                  <a:pt x="1073388" y="105534"/>
                  <a:pt x="1084583" y="109357"/>
                </a:cubicBezTo>
                <a:cubicBezTo>
                  <a:pt x="1095778" y="113180"/>
                  <a:pt x="1105198" y="118436"/>
                  <a:pt x="1112844" y="125126"/>
                </a:cubicBezTo>
                <a:cubicBezTo>
                  <a:pt x="1120489" y="131815"/>
                  <a:pt x="1126360" y="139666"/>
                  <a:pt x="1130456" y="148676"/>
                </a:cubicBezTo>
                <a:cubicBezTo>
                  <a:pt x="1134551" y="157687"/>
                  <a:pt x="1136599" y="167380"/>
                  <a:pt x="1136599" y="177756"/>
                </a:cubicBezTo>
                <a:cubicBezTo>
                  <a:pt x="1136599" y="186221"/>
                  <a:pt x="1133800" y="193183"/>
                  <a:pt x="1128203" y="198644"/>
                </a:cubicBezTo>
                <a:cubicBezTo>
                  <a:pt x="1122605" y="204105"/>
                  <a:pt x="1115574" y="208542"/>
                  <a:pt x="1107110" y="211956"/>
                </a:cubicBezTo>
                <a:cubicBezTo>
                  <a:pt x="1098645" y="215369"/>
                  <a:pt x="1089566" y="218099"/>
                  <a:pt x="1079873" y="220147"/>
                </a:cubicBezTo>
                <a:cubicBezTo>
                  <a:pt x="1070180" y="222195"/>
                  <a:pt x="1061101" y="224038"/>
                  <a:pt x="1052636" y="225676"/>
                </a:cubicBezTo>
                <a:cubicBezTo>
                  <a:pt x="1044172" y="227315"/>
                  <a:pt x="1037141" y="229021"/>
                  <a:pt x="1031543" y="230796"/>
                </a:cubicBezTo>
                <a:cubicBezTo>
                  <a:pt x="1025946" y="232571"/>
                  <a:pt x="1023147" y="234960"/>
                  <a:pt x="1023147" y="237964"/>
                </a:cubicBezTo>
                <a:cubicBezTo>
                  <a:pt x="1023147" y="241786"/>
                  <a:pt x="1025195" y="245336"/>
                  <a:pt x="1029291" y="248612"/>
                </a:cubicBezTo>
                <a:cubicBezTo>
                  <a:pt x="1033386" y="251889"/>
                  <a:pt x="1040759" y="253527"/>
                  <a:pt x="1051408" y="253527"/>
                </a:cubicBezTo>
                <a:cubicBezTo>
                  <a:pt x="1058234" y="253527"/>
                  <a:pt x="1064514" y="252299"/>
                  <a:pt x="1070248" y="249841"/>
                </a:cubicBezTo>
                <a:cubicBezTo>
                  <a:pt x="1075982" y="247384"/>
                  <a:pt x="1081102" y="244653"/>
                  <a:pt x="1085607" y="241650"/>
                </a:cubicBezTo>
                <a:cubicBezTo>
                  <a:pt x="1090113" y="238646"/>
                  <a:pt x="1094208" y="235916"/>
                  <a:pt x="1097894" y="233458"/>
                </a:cubicBezTo>
                <a:cubicBezTo>
                  <a:pt x="1101581" y="231001"/>
                  <a:pt x="1104789" y="229772"/>
                  <a:pt x="1107519" y="229772"/>
                </a:cubicBezTo>
                <a:cubicBezTo>
                  <a:pt x="1110796" y="230045"/>
                  <a:pt x="1114346" y="231547"/>
                  <a:pt x="1118168" y="234277"/>
                </a:cubicBezTo>
                <a:cubicBezTo>
                  <a:pt x="1121991" y="237008"/>
                  <a:pt x="1125609" y="240353"/>
                  <a:pt x="1129022" y="244312"/>
                </a:cubicBezTo>
                <a:cubicBezTo>
                  <a:pt x="1132435" y="248271"/>
                  <a:pt x="1135234" y="252503"/>
                  <a:pt x="1137418" y="257009"/>
                </a:cubicBezTo>
                <a:cubicBezTo>
                  <a:pt x="1139603" y="261514"/>
                  <a:pt x="1140695" y="265815"/>
                  <a:pt x="1140695" y="269910"/>
                </a:cubicBezTo>
                <a:cubicBezTo>
                  <a:pt x="1140695" y="274279"/>
                  <a:pt x="1138237" y="279331"/>
                  <a:pt x="1133323" y="285065"/>
                </a:cubicBezTo>
                <a:cubicBezTo>
                  <a:pt x="1128408" y="290799"/>
                  <a:pt x="1121650" y="296191"/>
                  <a:pt x="1113049" y="301243"/>
                </a:cubicBezTo>
                <a:cubicBezTo>
                  <a:pt x="1104448" y="306294"/>
                  <a:pt x="1094277" y="310595"/>
                  <a:pt x="1082535" y="314145"/>
                </a:cubicBezTo>
                <a:cubicBezTo>
                  <a:pt x="1070794" y="317694"/>
                  <a:pt x="1058097" y="319469"/>
                  <a:pt x="1044445" y="319469"/>
                </a:cubicBezTo>
                <a:cubicBezTo>
                  <a:pt x="1029154" y="319469"/>
                  <a:pt x="1014751" y="317080"/>
                  <a:pt x="1001235" y="312301"/>
                </a:cubicBezTo>
                <a:cubicBezTo>
                  <a:pt x="987719" y="307523"/>
                  <a:pt x="975909" y="300629"/>
                  <a:pt x="965806" y="291618"/>
                </a:cubicBezTo>
                <a:cubicBezTo>
                  <a:pt x="955704" y="282607"/>
                  <a:pt x="947785" y="271685"/>
                  <a:pt x="942051" y="258852"/>
                </a:cubicBezTo>
                <a:cubicBezTo>
                  <a:pt x="936317" y="246019"/>
                  <a:pt x="933450" y="231547"/>
                  <a:pt x="933450" y="215437"/>
                </a:cubicBezTo>
                <a:cubicBezTo>
                  <a:pt x="933450" y="199054"/>
                  <a:pt x="936317" y="184036"/>
                  <a:pt x="942051" y="170384"/>
                </a:cubicBezTo>
                <a:cubicBezTo>
                  <a:pt x="947785" y="156731"/>
                  <a:pt x="955704" y="144922"/>
                  <a:pt x="965806" y="134955"/>
                </a:cubicBezTo>
                <a:cubicBezTo>
                  <a:pt x="975909" y="124989"/>
                  <a:pt x="987855" y="117275"/>
                  <a:pt x="1001644" y="111814"/>
                </a:cubicBezTo>
                <a:cubicBezTo>
                  <a:pt x="1015433" y="106353"/>
                  <a:pt x="1030383" y="103623"/>
                  <a:pt x="1046493" y="103623"/>
                </a:cubicBezTo>
                <a:close/>
                <a:moveTo>
                  <a:pt x="644985" y="27032"/>
                </a:moveTo>
                <a:cubicBezTo>
                  <a:pt x="647716" y="27032"/>
                  <a:pt x="650515" y="28739"/>
                  <a:pt x="653382" y="32152"/>
                </a:cubicBezTo>
                <a:cubicBezTo>
                  <a:pt x="656249" y="35565"/>
                  <a:pt x="658774" y="40139"/>
                  <a:pt x="660959" y="45873"/>
                </a:cubicBezTo>
                <a:cubicBezTo>
                  <a:pt x="663143" y="51607"/>
                  <a:pt x="664986" y="58160"/>
                  <a:pt x="666488" y="65532"/>
                </a:cubicBezTo>
                <a:cubicBezTo>
                  <a:pt x="667990" y="72905"/>
                  <a:pt x="668741" y="80414"/>
                  <a:pt x="668741" y="88059"/>
                </a:cubicBezTo>
                <a:cubicBezTo>
                  <a:pt x="668741" y="94612"/>
                  <a:pt x="667717" y="100210"/>
                  <a:pt x="665669" y="104852"/>
                </a:cubicBezTo>
                <a:cubicBezTo>
                  <a:pt x="663621" y="109494"/>
                  <a:pt x="661027" y="113316"/>
                  <a:pt x="657887" y="116320"/>
                </a:cubicBezTo>
                <a:cubicBezTo>
                  <a:pt x="654747" y="119323"/>
                  <a:pt x="651334" y="121712"/>
                  <a:pt x="647648" y="123487"/>
                </a:cubicBezTo>
                <a:cubicBezTo>
                  <a:pt x="643962" y="125262"/>
                  <a:pt x="640344" y="126696"/>
                  <a:pt x="636794" y="127788"/>
                </a:cubicBezTo>
                <a:cubicBezTo>
                  <a:pt x="631879" y="129426"/>
                  <a:pt x="627442" y="130723"/>
                  <a:pt x="623483" y="131679"/>
                </a:cubicBezTo>
                <a:cubicBezTo>
                  <a:pt x="619524" y="132634"/>
                  <a:pt x="616110" y="133931"/>
                  <a:pt x="613243" y="135570"/>
                </a:cubicBezTo>
                <a:cubicBezTo>
                  <a:pt x="610376" y="137208"/>
                  <a:pt x="608192" y="139461"/>
                  <a:pt x="606690" y="142328"/>
                </a:cubicBezTo>
                <a:cubicBezTo>
                  <a:pt x="605188" y="145195"/>
                  <a:pt x="604438" y="149086"/>
                  <a:pt x="604438" y="154001"/>
                </a:cubicBezTo>
                <a:cubicBezTo>
                  <a:pt x="604438" y="161100"/>
                  <a:pt x="604642" y="168882"/>
                  <a:pt x="605052" y="177346"/>
                </a:cubicBezTo>
                <a:cubicBezTo>
                  <a:pt x="605461" y="185811"/>
                  <a:pt x="605939" y="194344"/>
                  <a:pt x="606485" y="202945"/>
                </a:cubicBezTo>
                <a:cubicBezTo>
                  <a:pt x="607031" y="211546"/>
                  <a:pt x="607782" y="219669"/>
                  <a:pt x="608738" y="227315"/>
                </a:cubicBezTo>
                <a:cubicBezTo>
                  <a:pt x="609694" y="234960"/>
                  <a:pt x="610581" y="241377"/>
                  <a:pt x="611400" y="246565"/>
                </a:cubicBezTo>
                <a:cubicBezTo>
                  <a:pt x="613312" y="256667"/>
                  <a:pt x="615360" y="264654"/>
                  <a:pt x="617544" y="270525"/>
                </a:cubicBezTo>
                <a:cubicBezTo>
                  <a:pt x="619728" y="276395"/>
                  <a:pt x="620821" y="282334"/>
                  <a:pt x="620821" y="288341"/>
                </a:cubicBezTo>
                <a:cubicBezTo>
                  <a:pt x="620821" y="291891"/>
                  <a:pt x="618841" y="295441"/>
                  <a:pt x="614882" y="298990"/>
                </a:cubicBezTo>
                <a:cubicBezTo>
                  <a:pt x="610922" y="302540"/>
                  <a:pt x="605803" y="305680"/>
                  <a:pt x="599523" y="308410"/>
                </a:cubicBezTo>
                <a:cubicBezTo>
                  <a:pt x="593242" y="311141"/>
                  <a:pt x="585938" y="313394"/>
                  <a:pt x="577610" y="315168"/>
                </a:cubicBezTo>
                <a:cubicBezTo>
                  <a:pt x="569282" y="316943"/>
                  <a:pt x="560886" y="317831"/>
                  <a:pt x="552422" y="317831"/>
                </a:cubicBezTo>
                <a:cubicBezTo>
                  <a:pt x="544230" y="317831"/>
                  <a:pt x="537267" y="316875"/>
                  <a:pt x="531533" y="314964"/>
                </a:cubicBezTo>
                <a:cubicBezTo>
                  <a:pt x="525799" y="313052"/>
                  <a:pt x="521157" y="310595"/>
                  <a:pt x="517608" y="307591"/>
                </a:cubicBezTo>
                <a:cubicBezTo>
                  <a:pt x="514058" y="304588"/>
                  <a:pt x="511532" y="301243"/>
                  <a:pt x="510030" y="297557"/>
                </a:cubicBezTo>
                <a:cubicBezTo>
                  <a:pt x="508529" y="293871"/>
                  <a:pt x="507778" y="290389"/>
                  <a:pt x="507778" y="287113"/>
                </a:cubicBezTo>
                <a:cubicBezTo>
                  <a:pt x="507778" y="283836"/>
                  <a:pt x="508392" y="278034"/>
                  <a:pt x="509621" y="269706"/>
                </a:cubicBezTo>
                <a:cubicBezTo>
                  <a:pt x="510850" y="261378"/>
                  <a:pt x="512215" y="251616"/>
                  <a:pt x="513717" y="240421"/>
                </a:cubicBezTo>
                <a:cubicBezTo>
                  <a:pt x="515218" y="229226"/>
                  <a:pt x="516584" y="217280"/>
                  <a:pt x="517812" y="204583"/>
                </a:cubicBezTo>
                <a:cubicBezTo>
                  <a:pt x="519041" y="191886"/>
                  <a:pt x="519656" y="179394"/>
                  <a:pt x="519656" y="167107"/>
                </a:cubicBezTo>
                <a:cubicBezTo>
                  <a:pt x="519656" y="156731"/>
                  <a:pt x="518836" y="148608"/>
                  <a:pt x="517198" y="142737"/>
                </a:cubicBezTo>
                <a:cubicBezTo>
                  <a:pt x="515560" y="136867"/>
                  <a:pt x="512693" y="133931"/>
                  <a:pt x="508597" y="133931"/>
                </a:cubicBezTo>
                <a:cubicBezTo>
                  <a:pt x="503409" y="133931"/>
                  <a:pt x="498153" y="134478"/>
                  <a:pt x="492828" y="135570"/>
                </a:cubicBezTo>
                <a:cubicBezTo>
                  <a:pt x="487504" y="136662"/>
                  <a:pt x="482384" y="137822"/>
                  <a:pt x="477469" y="139051"/>
                </a:cubicBezTo>
                <a:cubicBezTo>
                  <a:pt x="472554" y="140280"/>
                  <a:pt x="468117" y="141440"/>
                  <a:pt x="464158" y="142533"/>
                </a:cubicBezTo>
                <a:cubicBezTo>
                  <a:pt x="460199" y="143625"/>
                  <a:pt x="456991" y="144171"/>
                  <a:pt x="454533" y="144171"/>
                </a:cubicBezTo>
                <a:cubicBezTo>
                  <a:pt x="449891" y="144171"/>
                  <a:pt x="446000" y="142260"/>
                  <a:pt x="442860" y="138437"/>
                </a:cubicBezTo>
                <a:cubicBezTo>
                  <a:pt x="439720" y="134614"/>
                  <a:pt x="438150" y="128607"/>
                  <a:pt x="438150" y="120416"/>
                </a:cubicBezTo>
                <a:cubicBezTo>
                  <a:pt x="438150" y="108947"/>
                  <a:pt x="438901" y="98298"/>
                  <a:pt x="440403" y="88469"/>
                </a:cubicBezTo>
                <a:cubicBezTo>
                  <a:pt x="441905" y="78639"/>
                  <a:pt x="444157" y="70106"/>
                  <a:pt x="447161" y="62870"/>
                </a:cubicBezTo>
                <a:cubicBezTo>
                  <a:pt x="450164" y="55634"/>
                  <a:pt x="453919" y="50037"/>
                  <a:pt x="458424" y="46078"/>
                </a:cubicBezTo>
                <a:cubicBezTo>
                  <a:pt x="462929" y="42118"/>
                  <a:pt x="468322" y="40139"/>
                  <a:pt x="474602" y="40139"/>
                </a:cubicBezTo>
                <a:cubicBezTo>
                  <a:pt x="485524" y="40139"/>
                  <a:pt x="496310" y="40685"/>
                  <a:pt x="506959" y="41777"/>
                </a:cubicBezTo>
                <a:cubicBezTo>
                  <a:pt x="517608" y="42869"/>
                  <a:pt x="530441" y="43415"/>
                  <a:pt x="545459" y="43415"/>
                </a:cubicBezTo>
                <a:cubicBezTo>
                  <a:pt x="560203" y="43415"/>
                  <a:pt x="572969" y="42596"/>
                  <a:pt x="583754" y="40958"/>
                </a:cubicBezTo>
                <a:cubicBezTo>
                  <a:pt x="594539" y="39320"/>
                  <a:pt x="603891" y="37477"/>
                  <a:pt x="611810" y="35429"/>
                </a:cubicBezTo>
                <a:cubicBezTo>
                  <a:pt x="619728" y="33381"/>
                  <a:pt x="626350" y="31469"/>
                  <a:pt x="631674" y="29695"/>
                </a:cubicBezTo>
                <a:cubicBezTo>
                  <a:pt x="636999" y="27920"/>
                  <a:pt x="641436" y="27032"/>
                  <a:pt x="644985" y="27032"/>
                </a:cubicBezTo>
                <a:close/>
                <a:moveTo>
                  <a:pt x="765258" y="0"/>
                </a:moveTo>
                <a:cubicBezTo>
                  <a:pt x="774814" y="0"/>
                  <a:pt x="781641" y="1980"/>
                  <a:pt x="785736" y="5939"/>
                </a:cubicBezTo>
                <a:cubicBezTo>
                  <a:pt x="789832" y="9899"/>
                  <a:pt x="791880" y="15701"/>
                  <a:pt x="791880" y="23346"/>
                </a:cubicBezTo>
                <a:cubicBezTo>
                  <a:pt x="791880" y="27169"/>
                  <a:pt x="791607" y="32903"/>
                  <a:pt x="791061" y="40548"/>
                </a:cubicBezTo>
                <a:cubicBezTo>
                  <a:pt x="790515" y="48194"/>
                  <a:pt x="789969" y="56454"/>
                  <a:pt x="789423" y="65328"/>
                </a:cubicBezTo>
                <a:cubicBezTo>
                  <a:pt x="788876" y="74202"/>
                  <a:pt x="788330" y="83212"/>
                  <a:pt x="787784" y="92360"/>
                </a:cubicBezTo>
                <a:cubicBezTo>
                  <a:pt x="787238" y="101507"/>
                  <a:pt x="786965" y="109494"/>
                  <a:pt x="786965" y="116320"/>
                </a:cubicBezTo>
                <a:cubicBezTo>
                  <a:pt x="786965" y="125330"/>
                  <a:pt x="787648" y="131269"/>
                  <a:pt x="789013" y="134136"/>
                </a:cubicBezTo>
                <a:cubicBezTo>
                  <a:pt x="790378" y="137003"/>
                  <a:pt x="792563" y="138437"/>
                  <a:pt x="795566" y="138437"/>
                </a:cubicBezTo>
                <a:cubicBezTo>
                  <a:pt x="797204" y="138437"/>
                  <a:pt x="799935" y="136799"/>
                  <a:pt x="803758" y="133522"/>
                </a:cubicBezTo>
                <a:cubicBezTo>
                  <a:pt x="807580" y="130245"/>
                  <a:pt x="812427" y="126627"/>
                  <a:pt x="818298" y="122668"/>
                </a:cubicBezTo>
                <a:cubicBezTo>
                  <a:pt x="824168" y="118709"/>
                  <a:pt x="831063" y="115091"/>
                  <a:pt x="838981" y="111814"/>
                </a:cubicBezTo>
                <a:cubicBezTo>
                  <a:pt x="846900" y="108538"/>
                  <a:pt x="855637" y="106900"/>
                  <a:pt x="865194" y="106900"/>
                </a:cubicBezTo>
                <a:cubicBezTo>
                  <a:pt x="871474" y="106900"/>
                  <a:pt x="877481" y="107992"/>
                  <a:pt x="883215" y="110176"/>
                </a:cubicBezTo>
                <a:cubicBezTo>
                  <a:pt x="888949" y="112361"/>
                  <a:pt x="894069" y="115432"/>
                  <a:pt x="898574" y="119392"/>
                </a:cubicBezTo>
                <a:cubicBezTo>
                  <a:pt x="903080" y="123351"/>
                  <a:pt x="906629" y="127993"/>
                  <a:pt x="909223" y="133317"/>
                </a:cubicBezTo>
                <a:cubicBezTo>
                  <a:pt x="911817" y="138642"/>
                  <a:pt x="913114" y="144444"/>
                  <a:pt x="913114" y="150724"/>
                </a:cubicBezTo>
                <a:cubicBezTo>
                  <a:pt x="913114" y="157550"/>
                  <a:pt x="912773" y="163421"/>
                  <a:pt x="912090" y="168336"/>
                </a:cubicBezTo>
                <a:cubicBezTo>
                  <a:pt x="911408" y="173251"/>
                  <a:pt x="910725" y="178166"/>
                  <a:pt x="910042" y="183080"/>
                </a:cubicBezTo>
                <a:cubicBezTo>
                  <a:pt x="909360" y="187995"/>
                  <a:pt x="908677" y="193252"/>
                  <a:pt x="907994" y="198849"/>
                </a:cubicBezTo>
                <a:cubicBezTo>
                  <a:pt x="907312" y="204447"/>
                  <a:pt x="906971" y="211205"/>
                  <a:pt x="906971" y="219123"/>
                </a:cubicBezTo>
                <a:cubicBezTo>
                  <a:pt x="906971" y="227861"/>
                  <a:pt x="907721" y="234892"/>
                  <a:pt x="909223" y="240216"/>
                </a:cubicBezTo>
                <a:cubicBezTo>
                  <a:pt x="910725" y="245541"/>
                  <a:pt x="912295" y="249978"/>
                  <a:pt x="913933" y="253527"/>
                </a:cubicBezTo>
                <a:cubicBezTo>
                  <a:pt x="915572" y="257077"/>
                  <a:pt x="917142" y="260285"/>
                  <a:pt x="918643" y="263152"/>
                </a:cubicBezTo>
                <a:cubicBezTo>
                  <a:pt x="920145" y="266019"/>
                  <a:pt x="920896" y="269364"/>
                  <a:pt x="920896" y="273187"/>
                </a:cubicBezTo>
                <a:cubicBezTo>
                  <a:pt x="920896" y="277010"/>
                  <a:pt x="918780" y="281379"/>
                  <a:pt x="914548" y="286293"/>
                </a:cubicBezTo>
                <a:cubicBezTo>
                  <a:pt x="910315" y="291208"/>
                  <a:pt x="904923" y="295782"/>
                  <a:pt x="898369" y="300014"/>
                </a:cubicBezTo>
                <a:cubicBezTo>
                  <a:pt x="891816" y="304246"/>
                  <a:pt x="884512" y="307864"/>
                  <a:pt x="876457" y="310868"/>
                </a:cubicBezTo>
                <a:cubicBezTo>
                  <a:pt x="868402" y="313871"/>
                  <a:pt x="860689" y="315373"/>
                  <a:pt x="853316" y="315373"/>
                </a:cubicBezTo>
                <a:cubicBezTo>
                  <a:pt x="830107" y="315373"/>
                  <a:pt x="818502" y="304997"/>
                  <a:pt x="818502" y="284246"/>
                </a:cubicBezTo>
                <a:cubicBezTo>
                  <a:pt x="818502" y="276873"/>
                  <a:pt x="818775" y="270252"/>
                  <a:pt x="819322" y="264381"/>
                </a:cubicBezTo>
                <a:cubicBezTo>
                  <a:pt x="819868" y="258511"/>
                  <a:pt x="820414" y="252981"/>
                  <a:pt x="820960" y="247793"/>
                </a:cubicBezTo>
                <a:cubicBezTo>
                  <a:pt x="821506" y="242605"/>
                  <a:pt x="822052" y="237622"/>
                  <a:pt x="822598" y="232844"/>
                </a:cubicBezTo>
                <a:cubicBezTo>
                  <a:pt x="823144" y="228065"/>
                  <a:pt x="823417" y="223082"/>
                  <a:pt x="823417" y="217894"/>
                </a:cubicBezTo>
                <a:cubicBezTo>
                  <a:pt x="823417" y="210795"/>
                  <a:pt x="822189" y="205266"/>
                  <a:pt x="819731" y="201307"/>
                </a:cubicBezTo>
                <a:cubicBezTo>
                  <a:pt x="817274" y="197347"/>
                  <a:pt x="814270" y="195368"/>
                  <a:pt x="810720" y="195368"/>
                </a:cubicBezTo>
                <a:cubicBezTo>
                  <a:pt x="806352" y="195368"/>
                  <a:pt x="802119" y="197893"/>
                  <a:pt x="798024" y="202945"/>
                </a:cubicBezTo>
                <a:cubicBezTo>
                  <a:pt x="793928" y="207996"/>
                  <a:pt x="791880" y="216393"/>
                  <a:pt x="791880" y="228134"/>
                </a:cubicBezTo>
                <a:cubicBezTo>
                  <a:pt x="791880" y="235779"/>
                  <a:pt x="792153" y="242196"/>
                  <a:pt x="792699" y="247384"/>
                </a:cubicBezTo>
                <a:cubicBezTo>
                  <a:pt x="793245" y="252572"/>
                  <a:pt x="793860" y="257350"/>
                  <a:pt x="794542" y="261719"/>
                </a:cubicBezTo>
                <a:cubicBezTo>
                  <a:pt x="795225" y="266088"/>
                  <a:pt x="795839" y="270320"/>
                  <a:pt x="796385" y="274416"/>
                </a:cubicBezTo>
                <a:cubicBezTo>
                  <a:pt x="796931" y="278511"/>
                  <a:pt x="797204" y="283153"/>
                  <a:pt x="797204" y="288341"/>
                </a:cubicBezTo>
                <a:cubicBezTo>
                  <a:pt x="797204" y="293802"/>
                  <a:pt x="795498" y="298785"/>
                  <a:pt x="792085" y="303291"/>
                </a:cubicBezTo>
                <a:cubicBezTo>
                  <a:pt x="788672" y="307796"/>
                  <a:pt x="784030" y="311687"/>
                  <a:pt x="778159" y="314964"/>
                </a:cubicBezTo>
                <a:cubicBezTo>
                  <a:pt x="772289" y="318240"/>
                  <a:pt x="765258" y="320766"/>
                  <a:pt x="757066" y="322541"/>
                </a:cubicBezTo>
                <a:cubicBezTo>
                  <a:pt x="748875" y="324316"/>
                  <a:pt x="740000" y="325203"/>
                  <a:pt x="730444" y="325203"/>
                </a:cubicBezTo>
                <a:cubicBezTo>
                  <a:pt x="721706" y="325203"/>
                  <a:pt x="714812" y="323223"/>
                  <a:pt x="709760" y="319264"/>
                </a:cubicBezTo>
                <a:cubicBezTo>
                  <a:pt x="704709" y="315305"/>
                  <a:pt x="702183" y="309366"/>
                  <a:pt x="702183" y="301448"/>
                </a:cubicBezTo>
                <a:cubicBezTo>
                  <a:pt x="702183" y="296806"/>
                  <a:pt x="702866" y="291550"/>
                  <a:pt x="704231" y="285679"/>
                </a:cubicBezTo>
                <a:cubicBezTo>
                  <a:pt x="705596" y="279808"/>
                  <a:pt x="706279" y="272095"/>
                  <a:pt x="706279" y="262538"/>
                </a:cubicBezTo>
                <a:cubicBezTo>
                  <a:pt x="706279" y="235506"/>
                  <a:pt x="705323" y="212843"/>
                  <a:pt x="703412" y="194549"/>
                </a:cubicBezTo>
                <a:cubicBezTo>
                  <a:pt x="701500" y="176254"/>
                  <a:pt x="699316" y="160076"/>
                  <a:pt x="696859" y="146014"/>
                </a:cubicBezTo>
                <a:cubicBezTo>
                  <a:pt x="694401" y="131952"/>
                  <a:pt x="692217" y="118914"/>
                  <a:pt x="690305" y="106900"/>
                </a:cubicBezTo>
                <a:cubicBezTo>
                  <a:pt x="688394" y="94885"/>
                  <a:pt x="687438" y="81506"/>
                  <a:pt x="687438" y="66761"/>
                </a:cubicBezTo>
                <a:cubicBezTo>
                  <a:pt x="687438" y="57751"/>
                  <a:pt x="690101" y="49218"/>
                  <a:pt x="695425" y="41163"/>
                </a:cubicBezTo>
                <a:cubicBezTo>
                  <a:pt x="700750" y="33108"/>
                  <a:pt x="707371" y="26008"/>
                  <a:pt x="715289" y="19865"/>
                </a:cubicBezTo>
                <a:cubicBezTo>
                  <a:pt x="723208" y="13721"/>
                  <a:pt x="731673" y="8875"/>
                  <a:pt x="740683" y="5325"/>
                </a:cubicBezTo>
                <a:cubicBezTo>
                  <a:pt x="749694" y="1775"/>
                  <a:pt x="757885" y="0"/>
                  <a:pt x="765258" y="0"/>
                </a:cubicBezTo>
                <a:close/>
              </a:path>
            </a:pathLst>
          </a:custGeom>
          <a:solidFill>
            <a:srgbClr val="00B0F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N"/>
          </a:p>
        </p:txBody>
      </p:sp>
      <p:pic>
        <p:nvPicPr>
          <p:cNvPr id="16" name="Background Music">
            <a:hlinkClick r:id="" action="ppaction://media"/>
            <a:extLst>
              <a:ext uri="{FF2B5EF4-FFF2-40B4-BE49-F238E27FC236}">
                <a16:creationId xmlns:a16="http://schemas.microsoft.com/office/drawing/2014/main" id="{F1EEEAD1-F375-8BEF-FB0F-DC742198DC4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453661" y="788377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811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6000"/>
    </mc:Choice>
    <mc:Fallback xmlns="">
      <p:transition spd="slow" advClick="0" advTm="1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6" presetClass="path" presetSubtype="0" accel="26000" decel="74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7.40741E-7 L -0.10079 -0.26343 " pathEditMode="relative" rAng="0" ptsTypes="AA">
                                      <p:cBhvr>
                                        <p:cTn id="8" dur="3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39" y="-13171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xit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24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56" presetClass="path" presetSubtype="0" accel="26000" decel="74000" autoRev="1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4.16667E-6 -4.81481E-6 L -0.10079 -0.26342 " pathEditMode="relative" rAng="0" ptsTypes="AA">
                                      <p:cBhvr>
                                        <p:cTn id="13" dur="300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39" y="-13171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2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56" presetClass="path" presetSubtype="0" accel="26000" decel="74000" autoRev="1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2.70833E-6 2.96296E-6 L -0.10078 -0.26343 " pathEditMode="relative" rAng="0" ptsTypes="AA">
                                      <p:cBhvr>
                                        <p:cTn id="18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39" y="-13171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10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2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56" presetClass="path" presetSubtype="0" accel="26000" decel="74000" autoRev="1" fill="hold" nodeType="withEffect">
                                  <p:stCondLst>
                                    <p:cond delay="10600"/>
                                  </p:stCondLst>
                                  <p:childTnLst>
                                    <p:animMotion origin="layout" path="M 5E-6 -7.40741E-7 L -0.10079 -0.26343 " pathEditMode="relative" rAng="0" ptsTypes="AA">
                                      <p:cBhvr>
                                        <p:cTn id="23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39" y="-131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0</Words>
  <Application>Microsoft Office PowerPoint</Application>
  <PresentationFormat>Widescreen</PresentationFormat>
  <Paragraphs>0</Paragraphs>
  <Slides>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Rajiv Kohli</dc:creator>
  <cp:lastModifiedBy>Rajiv Kohli</cp:lastModifiedBy>
  <cp:revision>5</cp:revision>
  <dcterms:created xsi:type="dcterms:W3CDTF">2023-10-28T04:00:19Z</dcterms:created>
  <dcterms:modified xsi:type="dcterms:W3CDTF">2023-11-27T07:08:56Z</dcterms:modified>
</cp:coreProperties>
</file>