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E8890"/>
    <a:srgbClr val="6A54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5753" autoAdjust="0"/>
    <p:restoredTop sz="94660"/>
  </p:normalViewPr>
  <p:slideViewPr>
    <p:cSldViewPr snapToGrid="0">
      <p:cViewPr>
        <p:scale>
          <a:sx n="100" d="100"/>
          <a:sy n="100" d="100"/>
        </p:scale>
        <p:origin x="696" y="-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6CC3E-2931-318A-BA34-AD120AEFE1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2F7A72-E0A4-9FED-8C21-D51FBC5C7A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92C04E-E727-A0AF-CB27-2AA25F7F0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A3FF3-7E24-4116-A15A-A78A0FF4A8A7}" type="datetimeFigureOut">
              <a:rPr lang="en-IN" smtClean="0"/>
              <a:t>20-12-2023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C2581C-A35B-EF69-264A-B64F115EE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E9DBB7-1496-C4CB-60D7-DAFDAD219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9D51C-13AF-4E99-88BE-79D7BF8FD4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3172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BA3A3-5577-0EE5-C0D5-248F1F4A7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6C16A8-3C0D-5CD6-9A67-06015C7BA0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DF9494-5EEC-4917-8C27-1D50D43C5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A3FF3-7E24-4116-A15A-A78A0FF4A8A7}" type="datetimeFigureOut">
              <a:rPr lang="en-IN" smtClean="0"/>
              <a:t>20-12-2023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CC63D0-63D9-8F7A-B52D-BB18E600B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13D938-D8C9-0EC2-6EE9-00E84643A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9D51C-13AF-4E99-88BE-79D7BF8FD4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8421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1F8C6-8C67-E585-D39F-3D4A7DAAC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795ADA-3182-9A75-E82C-3136EDE597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63EC8E-9BF3-0483-BC94-5DFC55F20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A3FF3-7E24-4116-A15A-A78A0FF4A8A7}" type="datetimeFigureOut">
              <a:rPr lang="en-IN" smtClean="0"/>
              <a:t>20-12-2023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1ADB0-C2E2-BC1E-0F2F-45C9B234F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707035-3A32-C701-0D80-CC1ABBF04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9D51C-13AF-4E99-88BE-79D7BF8FD4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2628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380FA-9EAD-5CC8-B3F5-E077C13A3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579197-480E-CD48-9176-EE09352CEC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7078FF-40EA-00AD-22E7-714B97926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E6646D-A0EF-E0E0-1461-B2A217484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A3FF3-7E24-4116-A15A-A78A0FF4A8A7}" type="datetimeFigureOut">
              <a:rPr lang="en-IN" smtClean="0"/>
              <a:t>20-12-2023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4CB0B4-337A-1446-2413-8A55BFBC8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F7B9B3-9392-88C7-9A4C-F6C5A73B1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9D51C-13AF-4E99-88BE-79D7BF8FD4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1206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51B1C-DD7F-910B-1912-CFBCBE939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9FE023-3AA0-4B25-FD95-02E4451C7D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3CB95B-71D2-F6DC-0B81-901A5D14E2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65185F-F30E-5650-7547-F3451AE91E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B585E8B-EBFB-46A7-91D8-802EB36444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C58E88-287E-4448-5160-6ECEA76E7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A3FF3-7E24-4116-A15A-A78A0FF4A8A7}" type="datetimeFigureOut">
              <a:rPr lang="en-IN" smtClean="0"/>
              <a:t>20-12-2023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4152D5-3D4F-F592-C43C-7583EF440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71B9D1-1F4A-B804-00DD-4C3A62C9E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9D51C-13AF-4E99-88BE-79D7BF8FD4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0467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AEA42-76E8-0672-50D8-E7AFA50ED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D4CF68-BE44-4700-F653-F682DBD9C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A3FF3-7E24-4116-A15A-A78A0FF4A8A7}" type="datetimeFigureOut">
              <a:rPr lang="en-IN" smtClean="0"/>
              <a:t>20-12-2023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07071F-6E99-1605-9A3A-40DF791E2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78EBC7-AFF6-14FF-3829-6F6231505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9D51C-13AF-4E99-88BE-79D7BF8FD4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0528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C9B288-ADF0-88EB-F4EB-3C82C5F73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A3FF3-7E24-4116-A15A-A78A0FF4A8A7}" type="datetimeFigureOut">
              <a:rPr lang="en-IN" smtClean="0"/>
              <a:t>20-12-2023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C29F4F-9445-839C-67E8-C759E2BE4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01FAE0-6CFC-46E6-7D54-86655AB83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9D51C-13AF-4E99-88BE-79D7BF8FD4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21588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7BA37-BB8D-14F8-52A0-17F8D8082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DCA9A5-A62E-A0F4-8247-5D1E4F75B5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A84ACA-776F-9C23-D9C3-F7D681FA49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0B9541-D7EA-9DC9-EF81-80B660AF2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A3FF3-7E24-4116-A15A-A78A0FF4A8A7}" type="datetimeFigureOut">
              <a:rPr lang="en-IN" smtClean="0"/>
              <a:t>20-12-2023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41F331-C3C4-A161-D48D-597737311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763D0B-7022-9465-9651-F76C07CA6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9D51C-13AF-4E99-88BE-79D7BF8FD4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5085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B3ACD-1EAE-D2FD-C781-219650C20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E34B18-458F-6C33-5475-968DFE1795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C0EEC6-0DF1-0F9E-9797-3EB08E688C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0C1654-41E2-C05F-D8BE-F3DFF094B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A3FF3-7E24-4116-A15A-A78A0FF4A8A7}" type="datetimeFigureOut">
              <a:rPr lang="en-IN" smtClean="0"/>
              <a:t>20-12-2023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813E52-1BF7-379D-96DF-89516B9C7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EC2455-9671-124C-61C8-FE1D8D3C5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9D51C-13AF-4E99-88BE-79D7BF8FD4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2239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03B54-AF08-F6B9-E0DD-050D151CB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6871CB-CF38-F28A-9CEC-DA7391AAB9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B22939-85D5-11E2-5A84-2E850F7377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A3FF3-7E24-4116-A15A-A78A0FF4A8A7}" type="datetimeFigureOut">
              <a:rPr lang="en-IN" smtClean="0"/>
              <a:t>20-12-2023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EA4F85-E2F5-40FB-ED6C-4D63A6465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065824-8C02-675F-FF8B-003E9CE03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9D51C-13AF-4E99-88BE-79D7BF8FD4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8320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AD37608-2F00-FCAD-77D8-10FCF063B6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76BA08-F7E9-D86F-4B0A-43498D4FB2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A4A8E0-7CE2-BF6C-7494-B7C68EB52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A3FF3-7E24-4116-A15A-A78A0FF4A8A7}" type="datetimeFigureOut">
              <a:rPr lang="en-IN" smtClean="0"/>
              <a:t>20-12-2023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07AD3C-29E8-4167-2110-AB20EF9CE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79CFFF-0618-6B17-C5C9-8FC7089A9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9D51C-13AF-4E99-88BE-79D7BF8FD4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8472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26C679-CA13-69FC-BF0E-0BA0C655A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E34575-70FA-5855-3F67-D044FBE052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7F6EE-0D71-F926-A581-004B2B4AA0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EA3FF3-7E24-4116-A15A-A78A0FF4A8A7}" type="datetimeFigureOut">
              <a:rPr lang="en-IN" smtClean="0"/>
              <a:t>20-12-2023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B404CF-5458-120B-DDBD-85B685FC36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E72953-58EC-65FD-C7CE-0BBBEDADC7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09D51C-13AF-4E99-88BE-79D7BF8FD4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2774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17/06/relationships/model3d" Target="../media/model3d4.glb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7.xml"/><Relationship Id="rId6" Type="http://schemas.microsoft.com/office/2017/06/relationships/model3d" Target="../media/model3d3.glb"/><Relationship Id="rId5" Type="http://schemas.openxmlformats.org/officeDocument/2006/relationships/image" Target="../media/image2.png"/><Relationship Id="rId4" Type="http://schemas.microsoft.com/office/2017/06/relationships/model3d" Target="../media/model3d2.glb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of">
            <a:extLst>
              <a:ext uri="{FF2B5EF4-FFF2-40B4-BE49-F238E27FC236}">
                <a16:creationId xmlns:a16="http://schemas.microsoft.com/office/drawing/2014/main" id="{4A6C2EFC-215B-4CCA-18D6-0776977FF074}"/>
              </a:ext>
            </a:extLst>
          </p:cNvPr>
          <p:cNvSpPr/>
          <p:nvPr/>
        </p:nvSpPr>
        <p:spPr>
          <a:xfrm>
            <a:off x="-14514" y="0"/>
            <a:ext cx="12221028" cy="1741487"/>
          </a:xfrm>
          <a:custGeom>
            <a:avLst/>
            <a:gdLst>
              <a:gd name="connsiteX0" fmla="*/ 0 w 12221028"/>
              <a:gd name="connsiteY0" fmla="*/ 0 h 1727200"/>
              <a:gd name="connsiteX1" fmla="*/ 12221028 w 12221028"/>
              <a:gd name="connsiteY1" fmla="*/ 0 h 1727200"/>
              <a:gd name="connsiteX2" fmla="*/ 9187543 w 12221028"/>
              <a:gd name="connsiteY2" fmla="*/ 1727200 h 1727200"/>
              <a:gd name="connsiteX3" fmla="*/ 3062514 w 12221028"/>
              <a:gd name="connsiteY3" fmla="*/ 1727200 h 1727200"/>
              <a:gd name="connsiteX4" fmla="*/ 0 w 12221028"/>
              <a:gd name="connsiteY4" fmla="*/ 0 h 1727200"/>
              <a:gd name="connsiteX0" fmla="*/ 0 w 12221028"/>
              <a:gd name="connsiteY0" fmla="*/ 0 h 1727200"/>
              <a:gd name="connsiteX1" fmla="*/ 12221028 w 12221028"/>
              <a:gd name="connsiteY1" fmla="*/ 0 h 1727200"/>
              <a:gd name="connsiteX2" fmla="*/ 9187543 w 12221028"/>
              <a:gd name="connsiteY2" fmla="*/ 1727200 h 1727200"/>
              <a:gd name="connsiteX3" fmla="*/ 3048226 w 12221028"/>
              <a:gd name="connsiteY3" fmla="*/ 1727200 h 1727200"/>
              <a:gd name="connsiteX4" fmla="*/ 0 w 12221028"/>
              <a:gd name="connsiteY4" fmla="*/ 0 h 1727200"/>
              <a:gd name="connsiteX0" fmla="*/ 0 w 12221028"/>
              <a:gd name="connsiteY0" fmla="*/ 0 h 1741487"/>
              <a:gd name="connsiteX1" fmla="*/ 12221028 w 12221028"/>
              <a:gd name="connsiteY1" fmla="*/ 0 h 1741487"/>
              <a:gd name="connsiteX2" fmla="*/ 9187543 w 12221028"/>
              <a:gd name="connsiteY2" fmla="*/ 1727200 h 1741487"/>
              <a:gd name="connsiteX3" fmla="*/ 3052988 w 12221028"/>
              <a:gd name="connsiteY3" fmla="*/ 1741487 h 1741487"/>
              <a:gd name="connsiteX4" fmla="*/ 0 w 12221028"/>
              <a:gd name="connsiteY4" fmla="*/ 0 h 1741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21028" h="1741487">
                <a:moveTo>
                  <a:pt x="0" y="0"/>
                </a:moveTo>
                <a:lnTo>
                  <a:pt x="12221028" y="0"/>
                </a:lnTo>
                <a:lnTo>
                  <a:pt x="9187543" y="1727200"/>
                </a:lnTo>
                <a:lnTo>
                  <a:pt x="3052988" y="174148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46000">
                <a:schemeClr val="accent3">
                  <a:lumMod val="95000"/>
                  <a:lumOff val="5000"/>
                </a:schemeClr>
              </a:gs>
              <a:gs pos="100000">
                <a:schemeClr val="accent3">
                  <a:lumMod val="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Floor">
            <a:extLst>
              <a:ext uri="{FF2B5EF4-FFF2-40B4-BE49-F238E27FC236}">
                <a16:creationId xmlns:a16="http://schemas.microsoft.com/office/drawing/2014/main" id="{C993BED6-12C7-C0DB-91F5-158D4FDA4D0D}"/>
              </a:ext>
            </a:extLst>
          </p:cNvPr>
          <p:cNvSpPr/>
          <p:nvPr/>
        </p:nvSpPr>
        <p:spPr>
          <a:xfrm flipV="1">
            <a:off x="-330200" y="5130801"/>
            <a:ext cx="13106400" cy="1727200"/>
          </a:xfrm>
          <a:custGeom>
            <a:avLst/>
            <a:gdLst>
              <a:gd name="connsiteX0" fmla="*/ 0 w 12221028"/>
              <a:gd name="connsiteY0" fmla="*/ 0 h 1727200"/>
              <a:gd name="connsiteX1" fmla="*/ 12221028 w 12221028"/>
              <a:gd name="connsiteY1" fmla="*/ 0 h 1727200"/>
              <a:gd name="connsiteX2" fmla="*/ 9187543 w 12221028"/>
              <a:gd name="connsiteY2" fmla="*/ 1727200 h 1727200"/>
              <a:gd name="connsiteX3" fmla="*/ 3062514 w 12221028"/>
              <a:gd name="connsiteY3" fmla="*/ 1727200 h 1727200"/>
              <a:gd name="connsiteX4" fmla="*/ 0 w 12221028"/>
              <a:gd name="connsiteY4" fmla="*/ 0 h 172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21028" h="1727200">
                <a:moveTo>
                  <a:pt x="0" y="0"/>
                </a:moveTo>
                <a:lnTo>
                  <a:pt x="12221028" y="0"/>
                </a:lnTo>
                <a:lnTo>
                  <a:pt x="9187543" y="1727200"/>
                </a:lnTo>
                <a:lnTo>
                  <a:pt x="3062514" y="17272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0" name="Front Wall">
            <a:extLst>
              <a:ext uri="{FF2B5EF4-FFF2-40B4-BE49-F238E27FC236}">
                <a16:creationId xmlns:a16="http://schemas.microsoft.com/office/drawing/2014/main" id="{9CE85BAF-3426-884A-321B-E1415BFC8C8A}"/>
              </a:ext>
            </a:extLst>
          </p:cNvPr>
          <p:cNvSpPr/>
          <p:nvPr/>
        </p:nvSpPr>
        <p:spPr>
          <a:xfrm>
            <a:off x="2998083" y="1385600"/>
            <a:ext cx="6757505" cy="3898280"/>
          </a:xfrm>
          <a:custGeom>
            <a:avLst/>
            <a:gdLst>
              <a:gd name="connsiteX0" fmla="*/ 24063 w 6208294"/>
              <a:gd name="connsiteY0" fmla="*/ 0 h 3368842"/>
              <a:gd name="connsiteX1" fmla="*/ 6208294 w 6208294"/>
              <a:gd name="connsiteY1" fmla="*/ 36095 h 3368842"/>
              <a:gd name="connsiteX2" fmla="*/ 6208294 w 6208294"/>
              <a:gd name="connsiteY2" fmla="*/ 3368842 h 3368842"/>
              <a:gd name="connsiteX3" fmla="*/ 0 w 6208294"/>
              <a:gd name="connsiteY3" fmla="*/ 3368842 h 3368842"/>
              <a:gd name="connsiteX4" fmla="*/ 24063 w 6208294"/>
              <a:gd name="connsiteY4" fmla="*/ 0 h 3368842"/>
              <a:gd name="connsiteX0" fmla="*/ 31206 w 6215437"/>
              <a:gd name="connsiteY0" fmla="*/ 0 h 3373605"/>
              <a:gd name="connsiteX1" fmla="*/ 6215437 w 6215437"/>
              <a:gd name="connsiteY1" fmla="*/ 36095 h 3373605"/>
              <a:gd name="connsiteX2" fmla="*/ 6215437 w 6215437"/>
              <a:gd name="connsiteY2" fmla="*/ 3368842 h 3373605"/>
              <a:gd name="connsiteX3" fmla="*/ 0 w 6215437"/>
              <a:gd name="connsiteY3" fmla="*/ 3373605 h 3373605"/>
              <a:gd name="connsiteX4" fmla="*/ 31206 w 6215437"/>
              <a:gd name="connsiteY4" fmla="*/ 0 h 3373605"/>
              <a:gd name="connsiteX0" fmla="*/ 57400 w 6215437"/>
              <a:gd name="connsiteY0" fmla="*/ 0 h 3354555"/>
              <a:gd name="connsiteX1" fmla="*/ 6215437 w 6215437"/>
              <a:gd name="connsiteY1" fmla="*/ 17045 h 3354555"/>
              <a:gd name="connsiteX2" fmla="*/ 6215437 w 6215437"/>
              <a:gd name="connsiteY2" fmla="*/ 3349792 h 3354555"/>
              <a:gd name="connsiteX3" fmla="*/ 0 w 6215437"/>
              <a:gd name="connsiteY3" fmla="*/ 3354555 h 3354555"/>
              <a:gd name="connsiteX4" fmla="*/ 57400 w 6215437"/>
              <a:gd name="connsiteY4" fmla="*/ 0 h 3354555"/>
              <a:gd name="connsiteX0" fmla="*/ 57400 w 6215437"/>
              <a:gd name="connsiteY0" fmla="*/ 0 h 3364080"/>
              <a:gd name="connsiteX1" fmla="*/ 6215437 w 6215437"/>
              <a:gd name="connsiteY1" fmla="*/ 26570 h 3364080"/>
              <a:gd name="connsiteX2" fmla="*/ 6215437 w 6215437"/>
              <a:gd name="connsiteY2" fmla="*/ 3359317 h 3364080"/>
              <a:gd name="connsiteX3" fmla="*/ 0 w 6215437"/>
              <a:gd name="connsiteY3" fmla="*/ 3364080 h 3364080"/>
              <a:gd name="connsiteX4" fmla="*/ 57400 w 6215437"/>
              <a:gd name="connsiteY4" fmla="*/ 0 h 3364080"/>
              <a:gd name="connsiteX0" fmla="*/ 57400 w 6215437"/>
              <a:gd name="connsiteY0" fmla="*/ 0 h 3364080"/>
              <a:gd name="connsiteX1" fmla="*/ 6184957 w 6215437"/>
              <a:gd name="connsiteY1" fmla="*/ 11330 h 3364080"/>
              <a:gd name="connsiteX2" fmla="*/ 6215437 w 6215437"/>
              <a:gd name="connsiteY2" fmla="*/ 3359317 h 3364080"/>
              <a:gd name="connsiteX3" fmla="*/ 0 w 6215437"/>
              <a:gd name="connsiteY3" fmla="*/ 3364080 h 3364080"/>
              <a:gd name="connsiteX4" fmla="*/ 57400 w 6215437"/>
              <a:gd name="connsiteY4" fmla="*/ 0 h 3364080"/>
              <a:gd name="connsiteX0" fmla="*/ 57400 w 6215437"/>
              <a:gd name="connsiteY0" fmla="*/ 19150 h 3383230"/>
              <a:gd name="connsiteX1" fmla="*/ 6184957 w 6215437"/>
              <a:gd name="connsiteY1" fmla="*/ 0 h 3383230"/>
              <a:gd name="connsiteX2" fmla="*/ 6215437 w 6215437"/>
              <a:gd name="connsiteY2" fmla="*/ 3378467 h 3383230"/>
              <a:gd name="connsiteX3" fmla="*/ 0 w 6215437"/>
              <a:gd name="connsiteY3" fmla="*/ 3383230 h 3383230"/>
              <a:gd name="connsiteX4" fmla="*/ 57400 w 6215437"/>
              <a:gd name="connsiteY4" fmla="*/ 19150 h 3383230"/>
              <a:gd name="connsiteX0" fmla="*/ 57400 w 6207817"/>
              <a:gd name="connsiteY0" fmla="*/ 19150 h 3383230"/>
              <a:gd name="connsiteX1" fmla="*/ 6184957 w 6207817"/>
              <a:gd name="connsiteY1" fmla="*/ 0 h 3383230"/>
              <a:gd name="connsiteX2" fmla="*/ 6207817 w 6207817"/>
              <a:gd name="connsiteY2" fmla="*/ 3378467 h 3383230"/>
              <a:gd name="connsiteX3" fmla="*/ 0 w 6207817"/>
              <a:gd name="connsiteY3" fmla="*/ 3383230 h 3383230"/>
              <a:gd name="connsiteX4" fmla="*/ 57400 w 6207817"/>
              <a:gd name="connsiteY4" fmla="*/ 19150 h 3383230"/>
              <a:gd name="connsiteX0" fmla="*/ 62162 w 6207817"/>
              <a:gd name="connsiteY0" fmla="*/ 47725 h 3383230"/>
              <a:gd name="connsiteX1" fmla="*/ 6184957 w 6207817"/>
              <a:gd name="connsiteY1" fmla="*/ 0 h 3383230"/>
              <a:gd name="connsiteX2" fmla="*/ 6207817 w 6207817"/>
              <a:gd name="connsiteY2" fmla="*/ 3378467 h 3383230"/>
              <a:gd name="connsiteX3" fmla="*/ 0 w 6207817"/>
              <a:gd name="connsiteY3" fmla="*/ 3383230 h 3383230"/>
              <a:gd name="connsiteX4" fmla="*/ 62162 w 6207817"/>
              <a:gd name="connsiteY4" fmla="*/ 47725 h 3383230"/>
              <a:gd name="connsiteX0" fmla="*/ 43112 w 6207817"/>
              <a:gd name="connsiteY0" fmla="*/ 38200 h 3383230"/>
              <a:gd name="connsiteX1" fmla="*/ 6184957 w 6207817"/>
              <a:gd name="connsiteY1" fmla="*/ 0 h 3383230"/>
              <a:gd name="connsiteX2" fmla="*/ 6207817 w 6207817"/>
              <a:gd name="connsiteY2" fmla="*/ 3378467 h 3383230"/>
              <a:gd name="connsiteX3" fmla="*/ 0 w 6207817"/>
              <a:gd name="connsiteY3" fmla="*/ 3383230 h 3383230"/>
              <a:gd name="connsiteX4" fmla="*/ 43112 w 6207817"/>
              <a:gd name="connsiteY4" fmla="*/ 38200 h 3383230"/>
              <a:gd name="connsiteX0" fmla="*/ 0 w 6164705"/>
              <a:gd name="connsiteY0" fmla="*/ 38200 h 3383230"/>
              <a:gd name="connsiteX1" fmla="*/ 6141845 w 6164705"/>
              <a:gd name="connsiteY1" fmla="*/ 0 h 3383230"/>
              <a:gd name="connsiteX2" fmla="*/ 6164705 w 6164705"/>
              <a:gd name="connsiteY2" fmla="*/ 3378467 h 3383230"/>
              <a:gd name="connsiteX3" fmla="*/ 28325 w 6164705"/>
              <a:gd name="connsiteY3" fmla="*/ 3383230 h 3383230"/>
              <a:gd name="connsiteX4" fmla="*/ 0 w 6164705"/>
              <a:gd name="connsiteY4" fmla="*/ 38200 h 3383230"/>
              <a:gd name="connsiteX0" fmla="*/ 0 w 6164705"/>
              <a:gd name="connsiteY0" fmla="*/ 38200 h 3397517"/>
              <a:gd name="connsiteX1" fmla="*/ 6141845 w 6164705"/>
              <a:gd name="connsiteY1" fmla="*/ 0 h 3397517"/>
              <a:gd name="connsiteX2" fmla="*/ 6164705 w 6164705"/>
              <a:gd name="connsiteY2" fmla="*/ 3378467 h 3397517"/>
              <a:gd name="connsiteX3" fmla="*/ 56900 w 6164705"/>
              <a:gd name="connsiteY3" fmla="*/ 3397517 h 3397517"/>
              <a:gd name="connsiteX4" fmla="*/ 0 w 6164705"/>
              <a:gd name="connsiteY4" fmla="*/ 38200 h 3397517"/>
              <a:gd name="connsiteX0" fmla="*/ 24063 w 6107805"/>
              <a:gd name="connsiteY0" fmla="*/ 38200 h 3397517"/>
              <a:gd name="connsiteX1" fmla="*/ 6084945 w 6107805"/>
              <a:gd name="connsiteY1" fmla="*/ 0 h 3397517"/>
              <a:gd name="connsiteX2" fmla="*/ 6107805 w 6107805"/>
              <a:gd name="connsiteY2" fmla="*/ 3378467 h 3397517"/>
              <a:gd name="connsiteX3" fmla="*/ 0 w 6107805"/>
              <a:gd name="connsiteY3" fmla="*/ 3397517 h 3397517"/>
              <a:gd name="connsiteX4" fmla="*/ 24063 w 6107805"/>
              <a:gd name="connsiteY4" fmla="*/ 38200 h 3397517"/>
              <a:gd name="connsiteX0" fmla="*/ 17713 w 6101455"/>
              <a:gd name="connsiteY0" fmla="*/ 38200 h 3378467"/>
              <a:gd name="connsiteX1" fmla="*/ 6078595 w 6101455"/>
              <a:gd name="connsiteY1" fmla="*/ 0 h 3378467"/>
              <a:gd name="connsiteX2" fmla="*/ 6101455 w 6101455"/>
              <a:gd name="connsiteY2" fmla="*/ 3378467 h 3378467"/>
              <a:gd name="connsiteX3" fmla="*/ 0 w 6101455"/>
              <a:gd name="connsiteY3" fmla="*/ 3378467 h 3378467"/>
              <a:gd name="connsiteX4" fmla="*/ 17713 w 6101455"/>
              <a:gd name="connsiteY4" fmla="*/ 38200 h 3378467"/>
              <a:gd name="connsiteX0" fmla="*/ 17713 w 6095105"/>
              <a:gd name="connsiteY0" fmla="*/ 38200 h 3378467"/>
              <a:gd name="connsiteX1" fmla="*/ 6078595 w 6095105"/>
              <a:gd name="connsiteY1" fmla="*/ 0 h 3378467"/>
              <a:gd name="connsiteX2" fmla="*/ 6095105 w 6095105"/>
              <a:gd name="connsiteY2" fmla="*/ 3359417 h 3378467"/>
              <a:gd name="connsiteX3" fmla="*/ 0 w 6095105"/>
              <a:gd name="connsiteY3" fmla="*/ 3378467 h 3378467"/>
              <a:gd name="connsiteX4" fmla="*/ 17713 w 6095105"/>
              <a:gd name="connsiteY4" fmla="*/ 38200 h 3378467"/>
              <a:gd name="connsiteX0" fmla="*/ 17713 w 6095105"/>
              <a:gd name="connsiteY0" fmla="*/ 38200 h 3384817"/>
              <a:gd name="connsiteX1" fmla="*/ 6078595 w 6095105"/>
              <a:gd name="connsiteY1" fmla="*/ 0 h 3384817"/>
              <a:gd name="connsiteX2" fmla="*/ 6095105 w 6095105"/>
              <a:gd name="connsiteY2" fmla="*/ 3384817 h 3384817"/>
              <a:gd name="connsiteX3" fmla="*/ 0 w 6095105"/>
              <a:gd name="connsiteY3" fmla="*/ 3378467 h 3384817"/>
              <a:gd name="connsiteX4" fmla="*/ 17713 w 6095105"/>
              <a:gd name="connsiteY4" fmla="*/ 38200 h 3384817"/>
              <a:gd name="connsiteX0" fmla="*/ 34803 w 6095105"/>
              <a:gd name="connsiteY0" fmla="*/ 15869 h 3384817"/>
              <a:gd name="connsiteX1" fmla="*/ 6078595 w 6095105"/>
              <a:gd name="connsiteY1" fmla="*/ 0 h 3384817"/>
              <a:gd name="connsiteX2" fmla="*/ 6095105 w 6095105"/>
              <a:gd name="connsiteY2" fmla="*/ 3384817 h 3384817"/>
              <a:gd name="connsiteX3" fmla="*/ 0 w 6095105"/>
              <a:gd name="connsiteY3" fmla="*/ 3378467 h 3384817"/>
              <a:gd name="connsiteX4" fmla="*/ 34803 w 6095105"/>
              <a:gd name="connsiteY4" fmla="*/ 15869 h 3384817"/>
              <a:gd name="connsiteX0" fmla="*/ 17714 w 6078016"/>
              <a:gd name="connsiteY0" fmla="*/ 15869 h 3384817"/>
              <a:gd name="connsiteX1" fmla="*/ 6061506 w 6078016"/>
              <a:gd name="connsiteY1" fmla="*/ 0 h 3384817"/>
              <a:gd name="connsiteX2" fmla="*/ 6078016 w 6078016"/>
              <a:gd name="connsiteY2" fmla="*/ 3384817 h 3384817"/>
              <a:gd name="connsiteX3" fmla="*/ 0 w 6078016"/>
              <a:gd name="connsiteY3" fmla="*/ 3372884 h 3384817"/>
              <a:gd name="connsiteX4" fmla="*/ 17714 w 6078016"/>
              <a:gd name="connsiteY4" fmla="*/ 15869 h 3384817"/>
              <a:gd name="connsiteX0" fmla="*/ 17714 w 6072320"/>
              <a:gd name="connsiteY0" fmla="*/ 15869 h 3412730"/>
              <a:gd name="connsiteX1" fmla="*/ 6061506 w 6072320"/>
              <a:gd name="connsiteY1" fmla="*/ 0 h 3412730"/>
              <a:gd name="connsiteX2" fmla="*/ 6072320 w 6072320"/>
              <a:gd name="connsiteY2" fmla="*/ 3412730 h 3412730"/>
              <a:gd name="connsiteX3" fmla="*/ 0 w 6072320"/>
              <a:gd name="connsiteY3" fmla="*/ 3372884 h 3412730"/>
              <a:gd name="connsiteX4" fmla="*/ 17714 w 6072320"/>
              <a:gd name="connsiteY4" fmla="*/ 15869 h 3412730"/>
              <a:gd name="connsiteX0" fmla="*/ 17714 w 6062602"/>
              <a:gd name="connsiteY0" fmla="*/ 15869 h 3418313"/>
              <a:gd name="connsiteX1" fmla="*/ 6061506 w 6062602"/>
              <a:gd name="connsiteY1" fmla="*/ 0 h 3418313"/>
              <a:gd name="connsiteX2" fmla="*/ 6055231 w 6062602"/>
              <a:gd name="connsiteY2" fmla="*/ 3418313 h 3418313"/>
              <a:gd name="connsiteX3" fmla="*/ 0 w 6062602"/>
              <a:gd name="connsiteY3" fmla="*/ 3372884 h 3418313"/>
              <a:gd name="connsiteX4" fmla="*/ 17714 w 6062602"/>
              <a:gd name="connsiteY4" fmla="*/ 15869 h 3418313"/>
              <a:gd name="connsiteX0" fmla="*/ 17714 w 6062104"/>
              <a:gd name="connsiteY0" fmla="*/ 15869 h 3423896"/>
              <a:gd name="connsiteX1" fmla="*/ 6061506 w 6062104"/>
              <a:gd name="connsiteY1" fmla="*/ 0 h 3423896"/>
              <a:gd name="connsiteX2" fmla="*/ 6038142 w 6062104"/>
              <a:gd name="connsiteY2" fmla="*/ 3423896 h 3423896"/>
              <a:gd name="connsiteX3" fmla="*/ 0 w 6062104"/>
              <a:gd name="connsiteY3" fmla="*/ 3372884 h 3423896"/>
              <a:gd name="connsiteX4" fmla="*/ 17714 w 6062104"/>
              <a:gd name="connsiteY4" fmla="*/ 15869 h 3423896"/>
              <a:gd name="connsiteX0" fmla="*/ 17714 w 6062104"/>
              <a:gd name="connsiteY0" fmla="*/ 15869 h 3427143"/>
              <a:gd name="connsiteX1" fmla="*/ 6061506 w 6062104"/>
              <a:gd name="connsiteY1" fmla="*/ 0 h 3427143"/>
              <a:gd name="connsiteX2" fmla="*/ 6038142 w 6062104"/>
              <a:gd name="connsiteY2" fmla="*/ 3423896 h 3427143"/>
              <a:gd name="connsiteX3" fmla="*/ 5958393 w 6062104"/>
              <a:gd name="connsiteY3" fmla="*/ 3426544 h 3427143"/>
              <a:gd name="connsiteX4" fmla="*/ 0 w 6062104"/>
              <a:gd name="connsiteY4" fmla="*/ 3372884 h 3427143"/>
              <a:gd name="connsiteX5" fmla="*/ 17714 w 6062104"/>
              <a:gd name="connsiteY5" fmla="*/ 15869 h 3427143"/>
              <a:gd name="connsiteX0" fmla="*/ 17714 w 6061918"/>
              <a:gd name="connsiteY0" fmla="*/ 15869 h 3427143"/>
              <a:gd name="connsiteX1" fmla="*/ 6061506 w 6061918"/>
              <a:gd name="connsiteY1" fmla="*/ 0 h 3427143"/>
              <a:gd name="connsiteX2" fmla="*/ 6021053 w 6061918"/>
              <a:gd name="connsiteY2" fmla="*/ 3423896 h 3427143"/>
              <a:gd name="connsiteX3" fmla="*/ 5958393 w 6061918"/>
              <a:gd name="connsiteY3" fmla="*/ 3426544 h 3427143"/>
              <a:gd name="connsiteX4" fmla="*/ 0 w 6061918"/>
              <a:gd name="connsiteY4" fmla="*/ 3372884 h 3427143"/>
              <a:gd name="connsiteX5" fmla="*/ 17714 w 6061918"/>
              <a:gd name="connsiteY5" fmla="*/ 15869 h 3427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61918" h="3427143">
                <a:moveTo>
                  <a:pt x="17714" y="15869"/>
                </a:moveTo>
                <a:lnTo>
                  <a:pt x="6061506" y="0"/>
                </a:lnTo>
                <a:cubicBezTo>
                  <a:pt x="6067009" y="1119806"/>
                  <a:pt x="6015550" y="2304090"/>
                  <a:pt x="6021053" y="3423896"/>
                </a:cubicBezTo>
                <a:cubicBezTo>
                  <a:pt x="6000167" y="3421057"/>
                  <a:pt x="5979279" y="3429383"/>
                  <a:pt x="5958393" y="3426544"/>
                </a:cubicBezTo>
                <a:lnTo>
                  <a:pt x="0" y="3372884"/>
                </a:lnTo>
                <a:cubicBezTo>
                  <a:pt x="5904" y="2259462"/>
                  <a:pt x="11810" y="1129291"/>
                  <a:pt x="17714" y="1586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46000">
                <a:schemeClr val="accent3">
                  <a:lumMod val="95000"/>
                  <a:lumOff val="5000"/>
                </a:schemeClr>
              </a:gs>
              <a:gs pos="100000">
                <a:schemeClr val="accent3">
                  <a:lumMod val="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grpSp>
        <p:nvGrpSpPr>
          <p:cNvPr id="27" name="Left Wall">
            <a:extLst>
              <a:ext uri="{FF2B5EF4-FFF2-40B4-BE49-F238E27FC236}">
                <a16:creationId xmlns:a16="http://schemas.microsoft.com/office/drawing/2014/main" id="{D77A70D6-EA17-DA76-B35E-87E94C71F167}"/>
              </a:ext>
            </a:extLst>
          </p:cNvPr>
          <p:cNvGrpSpPr/>
          <p:nvPr/>
        </p:nvGrpSpPr>
        <p:grpSpPr>
          <a:xfrm>
            <a:off x="-330199" y="-323694"/>
            <a:ext cx="3458846" cy="7226303"/>
            <a:chOff x="-30753" y="-3"/>
            <a:chExt cx="3122839" cy="6773454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F3CB1570-6BDB-BC67-6BD2-DBA245F1E4C3}"/>
                </a:ext>
              </a:extLst>
            </p:cNvPr>
            <p:cNvSpPr/>
            <p:nvPr/>
          </p:nvSpPr>
          <p:spPr>
            <a:xfrm>
              <a:off x="-30753" y="-3"/>
              <a:ext cx="3122839" cy="6773454"/>
            </a:xfrm>
            <a:custGeom>
              <a:avLst/>
              <a:gdLst>
                <a:gd name="connsiteX0" fmla="*/ 0 w 12221028"/>
                <a:gd name="connsiteY0" fmla="*/ 0 h 1727200"/>
                <a:gd name="connsiteX1" fmla="*/ 12221028 w 12221028"/>
                <a:gd name="connsiteY1" fmla="*/ 0 h 1727200"/>
                <a:gd name="connsiteX2" fmla="*/ 9187543 w 12221028"/>
                <a:gd name="connsiteY2" fmla="*/ 1727200 h 1727200"/>
                <a:gd name="connsiteX3" fmla="*/ 3062514 w 12221028"/>
                <a:gd name="connsiteY3" fmla="*/ 1727200 h 1727200"/>
                <a:gd name="connsiteX4" fmla="*/ 0 w 12221028"/>
                <a:gd name="connsiteY4" fmla="*/ 0 h 1727200"/>
                <a:gd name="connsiteX0" fmla="*/ 0 w 9187543"/>
                <a:gd name="connsiteY0" fmla="*/ 0 h 6662057"/>
                <a:gd name="connsiteX1" fmla="*/ 116114 w 9187543"/>
                <a:gd name="connsiteY1" fmla="*/ 6662057 h 6662057"/>
                <a:gd name="connsiteX2" fmla="*/ 9187543 w 9187543"/>
                <a:gd name="connsiteY2" fmla="*/ 1727200 h 6662057"/>
                <a:gd name="connsiteX3" fmla="*/ 3062514 w 9187543"/>
                <a:gd name="connsiteY3" fmla="*/ 1727200 h 6662057"/>
                <a:gd name="connsiteX4" fmla="*/ 0 w 9187543"/>
                <a:gd name="connsiteY4" fmla="*/ 0 h 6662057"/>
                <a:gd name="connsiteX0" fmla="*/ 0 w 9187543"/>
                <a:gd name="connsiteY0" fmla="*/ 0 h 6850743"/>
                <a:gd name="connsiteX1" fmla="*/ 43543 w 9187543"/>
                <a:gd name="connsiteY1" fmla="*/ 6850743 h 6850743"/>
                <a:gd name="connsiteX2" fmla="*/ 9187543 w 9187543"/>
                <a:gd name="connsiteY2" fmla="*/ 1727200 h 6850743"/>
                <a:gd name="connsiteX3" fmla="*/ 3062514 w 9187543"/>
                <a:gd name="connsiteY3" fmla="*/ 1727200 h 6850743"/>
                <a:gd name="connsiteX4" fmla="*/ 0 w 9187543"/>
                <a:gd name="connsiteY4" fmla="*/ 0 h 6850743"/>
                <a:gd name="connsiteX0" fmla="*/ 0 w 3062514"/>
                <a:gd name="connsiteY0" fmla="*/ 0 h 6850743"/>
                <a:gd name="connsiteX1" fmla="*/ 43543 w 3062514"/>
                <a:gd name="connsiteY1" fmla="*/ 6850743 h 6850743"/>
                <a:gd name="connsiteX2" fmla="*/ 2888343 w 3062514"/>
                <a:gd name="connsiteY2" fmla="*/ 5167086 h 6850743"/>
                <a:gd name="connsiteX3" fmla="*/ 3062514 w 3062514"/>
                <a:gd name="connsiteY3" fmla="*/ 1727200 h 6850743"/>
                <a:gd name="connsiteX4" fmla="*/ 0 w 3062514"/>
                <a:gd name="connsiteY4" fmla="*/ 0 h 6850743"/>
                <a:gd name="connsiteX0" fmla="*/ 0 w 3062514"/>
                <a:gd name="connsiteY0" fmla="*/ 0 h 6850743"/>
                <a:gd name="connsiteX1" fmla="*/ 43543 w 3062514"/>
                <a:gd name="connsiteY1" fmla="*/ 6850743 h 6850743"/>
                <a:gd name="connsiteX2" fmla="*/ 3004457 w 3062514"/>
                <a:gd name="connsiteY2" fmla="*/ 4992914 h 6850743"/>
                <a:gd name="connsiteX3" fmla="*/ 3062514 w 3062514"/>
                <a:gd name="connsiteY3" fmla="*/ 1727200 h 6850743"/>
                <a:gd name="connsiteX4" fmla="*/ 0 w 3062514"/>
                <a:gd name="connsiteY4" fmla="*/ 0 h 6850743"/>
                <a:gd name="connsiteX0" fmla="*/ 0 w 3062514"/>
                <a:gd name="connsiteY0" fmla="*/ 0 h 6720114"/>
                <a:gd name="connsiteX1" fmla="*/ 58057 w 3062514"/>
                <a:gd name="connsiteY1" fmla="*/ 6720114 h 6720114"/>
                <a:gd name="connsiteX2" fmla="*/ 3004457 w 3062514"/>
                <a:gd name="connsiteY2" fmla="*/ 4992914 h 6720114"/>
                <a:gd name="connsiteX3" fmla="*/ 3062514 w 3062514"/>
                <a:gd name="connsiteY3" fmla="*/ 1727200 h 6720114"/>
                <a:gd name="connsiteX4" fmla="*/ 0 w 3062514"/>
                <a:gd name="connsiteY4" fmla="*/ 0 h 6720114"/>
                <a:gd name="connsiteX0" fmla="*/ 0 w 3062514"/>
                <a:gd name="connsiteY0" fmla="*/ 0 h 6720114"/>
                <a:gd name="connsiteX1" fmla="*/ 58057 w 3062514"/>
                <a:gd name="connsiteY1" fmla="*/ 6720114 h 6720114"/>
                <a:gd name="connsiteX2" fmla="*/ 3004457 w 3062514"/>
                <a:gd name="connsiteY2" fmla="*/ 5078639 h 6720114"/>
                <a:gd name="connsiteX3" fmla="*/ 3062514 w 3062514"/>
                <a:gd name="connsiteY3" fmla="*/ 1727200 h 6720114"/>
                <a:gd name="connsiteX4" fmla="*/ 0 w 3062514"/>
                <a:gd name="connsiteY4" fmla="*/ 0 h 6720114"/>
                <a:gd name="connsiteX0" fmla="*/ 0 w 3062514"/>
                <a:gd name="connsiteY0" fmla="*/ 0 h 6682014"/>
                <a:gd name="connsiteX1" fmla="*/ 58057 w 3062514"/>
                <a:gd name="connsiteY1" fmla="*/ 6682014 h 6682014"/>
                <a:gd name="connsiteX2" fmla="*/ 3004457 w 3062514"/>
                <a:gd name="connsiteY2" fmla="*/ 5078639 h 6682014"/>
                <a:gd name="connsiteX3" fmla="*/ 3062514 w 3062514"/>
                <a:gd name="connsiteY3" fmla="*/ 1727200 h 6682014"/>
                <a:gd name="connsiteX4" fmla="*/ 0 w 3062514"/>
                <a:gd name="connsiteY4" fmla="*/ 0 h 6682014"/>
                <a:gd name="connsiteX0" fmla="*/ 0 w 3085419"/>
                <a:gd name="connsiteY0" fmla="*/ 0 h 6682014"/>
                <a:gd name="connsiteX1" fmla="*/ 58057 w 3085419"/>
                <a:gd name="connsiteY1" fmla="*/ 6682014 h 6682014"/>
                <a:gd name="connsiteX2" fmla="*/ 3085419 w 3085419"/>
                <a:gd name="connsiteY2" fmla="*/ 5107214 h 6682014"/>
                <a:gd name="connsiteX3" fmla="*/ 3062514 w 3085419"/>
                <a:gd name="connsiteY3" fmla="*/ 1727200 h 6682014"/>
                <a:gd name="connsiteX4" fmla="*/ 0 w 3085419"/>
                <a:gd name="connsiteY4" fmla="*/ 0 h 6682014"/>
                <a:gd name="connsiteX0" fmla="*/ 0 w 3104469"/>
                <a:gd name="connsiteY0" fmla="*/ 0 h 6682014"/>
                <a:gd name="connsiteX1" fmla="*/ 58057 w 3104469"/>
                <a:gd name="connsiteY1" fmla="*/ 6682014 h 6682014"/>
                <a:gd name="connsiteX2" fmla="*/ 3104469 w 3104469"/>
                <a:gd name="connsiteY2" fmla="*/ 5092926 h 6682014"/>
                <a:gd name="connsiteX3" fmla="*/ 3062514 w 3104469"/>
                <a:gd name="connsiteY3" fmla="*/ 1727200 h 6682014"/>
                <a:gd name="connsiteX4" fmla="*/ 0 w 3104469"/>
                <a:gd name="connsiteY4" fmla="*/ 0 h 6682014"/>
                <a:gd name="connsiteX0" fmla="*/ 0 w 3129189"/>
                <a:gd name="connsiteY0" fmla="*/ 0 h 6682014"/>
                <a:gd name="connsiteX1" fmla="*/ 58057 w 3129189"/>
                <a:gd name="connsiteY1" fmla="*/ 6682014 h 6682014"/>
                <a:gd name="connsiteX2" fmla="*/ 3104469 w 3129189"/>
                <a:gd name="connsiteY2" fmla="*/ 5092926 h 6682014"/>
                <a:gd name="connsiteX3" fmla="*/ 3129189 w 3129189"/>
                <a:gd name="connsiteY3" fmla="*/ 1751013 h 6682014"/>
                <a:gd name="connsiteX4" fmla="*/ 0 w 3129189"/>
                <a:gd name="connsiteY4" fmla="*/ 0 h 6682014"/>
                <a:gd name="connsiteX0" fmla="*/ 0 w 3129189"/>
                <a:gd name="connsiteY0" fmla="*/ 0 h 6773454"/>
                <a:gd name="connsiteX1" fmla="*/ 50437 w 3129189"/>
                <a:gd name="connsiteY1" fmla="*/ 6773454 h 6773454"/>
                <a:gd name="connsiteX2" fmla="*/ 3104469 w 3129189"/>
                <a:gd name="connsiteY2" fmla="*/ 5092926 h 6773454"/>
                <a:gd name="connsiteX3" fmla="*/ 3129189 w 3129189"/>
                <a:gd name="connsiteY3" fmla="*/ 1751013 h 6773454"/>
                <a:gd name="connsiteX4" fmla="*/ 0 w 3129189"/>
                <a:gd name="connsiteY4" fmla="*/ 0 h 6773454"/>
                <a:gd name="connsiteX0" fmla="*/ 0 w 3122839"/>
                <a:gd name="connsiteY0" fmla="*/ 0 h 6773454"/>
                <a:gd name="connsiteX1" fmla="*/ 50437 w 3122839"/>
                <a:gd name="connsiteY1" fmla="*/ 6773454 h 6773454"/>
                <a:gd name="connsiteX2" fmla="*/ 3104469 w 3122839"/>
                <a:gd name="connsiteY2" fmla="*/ 5092926 h 6773454"/>
                <a:gd name="connsiteX3" fmla="*/ 3122839 w 3122839"/>
                <a:gd name="connsiteY3" fmla="*/ 1643022 h 6773454"/>
                <a:gd name="connsiteX4" fmla="*/ 0 w 3122839"/>
                <a:gd name="connsiteY4" fmla="*/ 0 h 6773454"/>
                <a:gd name="connsiteX0" fmla="*/ 0 w 3122839"/>
                <a:gd name="connsiteY0" fmla="*/ 0 h 6773454"/>
                <a:gd name="connsiteX1" fmla="*/ 50437 w 3122839"/>
                <a:gd name="connsiteY1" fmla="*/ 6773454 h 6773454"/>
                <a:gd name="connsiteX2" fmla="*/ 3085419 w 3122839"/>
                <a:gd name="connsiteY2" fmla="*/ 5206917 h 6773454"/>
                <a:gd name="connsiteX3" fmla="*/ 3122839 w 3122839"/>
                <a:gd name="connsiteY3" fmla="*/ 1643022 h 6773454"/>
                <a:gd name="connsiteX4" fmla="*/ 0 w 3122839"/>
                <a:gd name="connsiteY4" fmla="*/ 0 h 6773454"/>
                <a:gd name="connsiteX0" fmla="*/ 0 w 3122839"/>
                <a:gd name="connsiteY0" fmla="*/ 0 h 6773454"/>
                <a:gd name="connsiteX1" fmla="*/ 50437 w 3122839"/>
                <a:gd name="connsiteY1" fmla="*/ 6773454 h 6773454"/>
                <a:gd name="connsiteX2" fmla="*/ 3085419 w 3122839"/>
                <a:gd name="connsiteY2" fmla="*/ 5206917 h 6773454"/>
                <a:gd name="connsiteX3" fmla="*/ 3122839 w 3122839"/>
                <a:gd name="connsiteY3" fmla="*/ 1607025 h 6773454"/>
                <a:gd name="connsiteX4" fmla="*/ 0 w 3122839"/>
                <a:gd name="connsiteY4" fmla="*/ 0 h 6773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22839" h="6773454">
                  <a:moveTo>
                    <a:pt x="0" y="0"/>
                  </a:moveTo>
                  <a:lnTo>
                    <a:pt x="50437" y="6773454"/>
                  </a:lnTo>
                  <a:lnTo>
                    <a:pt x="3085419" y="5206917"/>
                  </a:lnTo>
                  <a:cubicBezTo>
                    <a:pt x="3091542" y="4056949"/>
                    <a:pt x="3116716" y="2756993"/>
                    <a:pt x="3122839" y="1607025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89000"/>
                  </a:schemeClr>
                </a:gs>
                <a:gs pos="23000">
                  <a:schemeClr val="accent3">
                    <a:lumMod val="89000"/>
                  </a:schemeClr>
                </a:gs>
                <a:gs pos="69000">
                  <a:schemeClr val="accent3">
                    <a:lumMod val="75000"/>
                  </a:schemeClr>
                </a:gs>
                <a:gs pos="97000">
                  <a:schemeClr val="accent3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A3D7A443-D360-D245-5435-60FC90DA59A1}"/>
                </a:ext>
              </a:extLst>
            </p:cNvPr>
            <p:cNvGrpSpPr/>
            <p:nvPr/>
          </p:nvGrpSpPr>
          <p:grpSpPr>
            <a:xfrm>
              <a:off x="1200150" y="1384300"/>
              <a:ext cx="1397000" cy="3294381"/>
              <a:chOff x="1200150" y="1384300"/>
              <a:chExt cx="1397000" cy="3294381"/>
            </a:xfrm>
          </p:grpSpPr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3787EE14-765B-989E-B531-0F0F2D58DC56}"/>
                  </a:ext>
                </a:extLst>
              </p:cNvPr>
              <p:cNvSpPr/>
              <p:nvPr/>
            </p:nvSpPr>
            <p:spPr>
              <a:xfrm>
                <a:off x="1203960" y="4320541"/>
                <a:ext cx="1379220" cy="358140"/>
              </a:xfrm>
              <a:custGeom>
                <a:avLst/>
                <a:gdLst>
                  <a:gd name="connsiteX0" fmla="*/ 7620 w 1379220"/>
                  <a:gd name="connsiteY0" fmla="*/ 358140 h 358140"/>
                  <a:gd name="connsiteX1" fmla="*/ 1379220 w 1379220"/>
                  <a:gd name="connsiteY1" fmla="*/ 0 h 358140"/>
                  <a:gd name="connsiteX2" fmla="*/ 662940 w 1379220"/>
                  <a:gd name="connsiteY2" fmla="*/ 0 h 358140"/>
                  <a:gd name="connsiteX3" fmla="*/ 0 w 1379220"/>
                  <a:gd name="connsiteY3" fmla="*/ 144780 h 358140"/>
                  <a:gd name="connsiteX4" fmla="*/ 7620 w 1379220"/>
                  <a:gd name="connsiteY4" fmla="*/ 358140 h 358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9220" h="358140">
                    <a:moveTo>
                      <a:pt x="7620" y="358140"/>
                    </a:moveTo>
                    <a:lnTo>
                      <a:pt x="1379220" y="0"/>
                    </a:lnTo>
                    <a:lnTo>
                      <a:pt x="662940" y="0"/>
                    </a:lnTo>
                    <a:lnTo>
                      <a:pt x="0" y="144780"/>
                    </a:lnTo>
                    <a:lnTo>
                      <a:pt x="7620" y="35814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7359162E-C9A7-ABEA-6C3C-0F62BFAA7CAC}"/>
                  </a:ext>
                </a:extLst>
              </p:cNvPr>
              <p:cNvSpPr/>
              <p:nvPr/>
            </p:nvSpPr>
            <p:spPr>
              <a:xfrm>
                <a:off x="1902142" y="1978344"/>
                <a:ext cx="661035" cy="2346960"/>
              </a:xfrm>
              <a:custGeom>
                <a:avLst/>
                <a:gdLst>
                  <a:gd name="connsiteX0" fmla="*/ 754380 w 754380"/>
                  <a:gd name="connsiteY0" fmla="*/ 2346960 h 2346960"/>
                  <a:gd name="connsiteX1" fmla="*/ 746760 w 754380"/>
                  <a:gd name="connsiteY1" fmla="*/ 0 h 2346960"/>
                  <a:gd name="connsiteX2" fmla="*/ 0 w 754380"/>
                  <a:gd name="connsiteY2" fmla="*/ 0 h 2346960"/>
                  <a:gd name="connsiteX3" fmla="*/ 0 w 754380"/>
                  <a:gd name="connsiteY3" fmla="*/ 2339340 h 2346960"/>
                  <a:gd name="connsiteX4" fmla="*/ 754380 w 754380"/>
                  <a:gd name="connsiteY4" fmla="*/ 2346960 h 2346960"/>
                  <a:gd name="connsiteX0" fmla="*/ 754380 w 754380"/>
                  <a:gd name="connsiteY0" fmla="*/ 2346960 h 2346960"/>
                  <a:gd name="connsiteX1" fmla="*/ 746760 w 754380"/>
                  <a:gd name="connsiteY1" fmla="*/ 0 h 2346960"/>
                  <a:gd name="connsiteX2" fmla="*/ 33337 w 754380"/>
                  <a:gd name="connsiteY2" fmla="*/ 14288 h 2346960"/>
                  <a:gd name="connsiteX3" fmla="*/ 0 w 754380"/>
                  <a:gd name="connsiteY3" fmla="*/ 2339340 h 2346960"/>
                  <a:gd name="connsiteX4" fmla="*/ 754380 w 754380"/>
                  <a:gd name="connsiteY4" fmla="*/ 2346960 h 2346960"/>
                  <a:gd name="connsiteX0" fmla="*/ 721043 w 746760"/>
                  <a:gd name="connsiteY0" fmla="*/ 2342198 h 2342198"/>
                  <a:gd name="connsiteX1" fmla="*/ 746760 w 746760"/>
                  <a:gd name="connsiteY1" fmla="*/ 0 h 2342198"/>
                  <a:gd name="connsiteX2" fmla="*/ 33337 w 746760"/>
                  <a:gd name="connsiteY2" fmla="*/ 14288 h 2342198"/>
                  <a:gd name="connsiteX3" fmla="*/ 0 w 746760"/>
                  <a:gd name="connsiteY3" fmla="*/ 2339340 h 2342198"/>
                  <a:gd name="connsiteX4" fmla="*/ 721043 w 746760"/>
                  <a:gd name="connsiteY4" fmla="*/ 2342198 h 2342198"/>
                  <a:gd name="connsiteX0" fmla="*/ 701993 w 727710"/>
                  <a:gd name="connsiteY0" fmla="*/ 2342198 h 2342198"/>
                  <a:gd name="connsiteX1" fmla="*/ 727710 w 727710"/>
                  <a:gd name="connsiteY1" fmla="*/ 0 h 2342198"/>
                  <a:gd name="connsiteX2" fmla="*/ 14287 w 727710"/>
                  <a:gd name="connsiteY2" fmla="*/ 14288 h 2342198"/>
                  <a:gd name="connsiteX3" fmla="*/ 0 w 727710"/>
                  <a:gd name="connsiteY3" fmla="*/ 2339340 h 2342198"/>
                  <a:gd name="connsiteX4" fmla="*/ 701993 w 727710"/>
                  <a:gd name="connsiteY4" fmla="*/ 2342198 h 2342198"/>
                  <a:gd name="connsiteX0" fmla="*/ 688477 w 714194"/>
                  <a:gd name="connsiteY0" fmla="*/ 2342198 h 2342198"/>
                  <a:gd name="connsiteX1" fmla="*/ 714194 w 714194"/>
                  <a:gd name="connsiteY1" fmla="*/ 0 h 2342198"/>
                  <a:gd name="connsiteX2" fmla="*/ 771 w 714194"/>
                  <a:gd name="connsiteY2" fmla="*/ 14288 h 2342198"/>
                  <a:gd name="connsiteX3" fmla="*/ 10297 w 714194"/>
                  <a:gd name="connsiteY3" fmla="*/ 2320290 h 2342198"/>
                  <a:gd name="connsiteX4" fmla="*/ 688477 w 714194"/>
                  <a:gd name="connsiteY4" fmla="*/ 2342198 h 2342198"/>
                  <a:gd name="connsiteX0" fmla="*/ 678180 w 703897"/>
                  <a:gd name="connsiteY0" fmla="*/ 2342198 h 2342198"/>
                  <a:gd name="connsiteX1" fmla="*/ 703897 w 703897"/>
                  <a:gd name="connsiteY1" fmla="*/ 0 h 2342198"/>
                  <a:gd name="connsiteX2" fmla="*/ 9524 w 703897"/>
                  <a:gd name="connsiteY2" fmla="*/ 9525 h 2342198"/>
                  <a:gd name="connsiteX3" fmla="*/ 0 w 703897"/>
                  <a:gd name="connsiteY3" fmla="*/ 2320290 h 2342198"/>
                  <a:gd name="connsiteX4" fmla="*/ 678180 w 703897"/>
                  <a:gd name="connsiteY4" fmla="*/ 2342198 h 2342198"/>
                  <a:gd name="connsiteX0" fmla="*/ 678180 w 680085"/>
                  <a:gd name="connsiteY0" fmla="*/ 2337435 h 2337435"/>
                  <a:gd name="connsiteX1" fmla="*/ 680085 w 680085"/>
                  <a:gd name="connsiteY1" fmla="*/ 0 h 2337435"/>
                  <a:gd name="connsiteX2" fmla="*/ 9524 w 680085"/>
                  <a:gd name="connsiteY2" fmla="*/ 4762 h 2337435"/>
                  <a:gd name="connsiteX3" fmla="*/ 0 w 680085"/>
                  <a:gd name="connsiteY3" fmla="*/ 2315527 h 2337435"/>
                  <a:gd name="connsiteX4" fmla="*/ 678180 w 680085"/>
                  <a:gd name="connsiteY4" fmla="*/ 2337435 h 2337435"/>
                  <a:gd name="connsiteX0" fmla="*/ 678180 w 678180"/>
                  <a:gd name="connsiteY0" fmla="*/ 2332673 h 2332673"/>
                  <a:gd name="connsiteX1" fmla="*/ 651510 w 678180"/>
                  <a:gd name="connsiteY1" fmla="*/ 61913 h 2332673"/>
                  <a:gd name="connsiteX2" fmla="*/ 9524 w 678180"/>
                  <a:gd name="connsiteY2" fmla="*/ 0 h 2332673"/>
                  <a:gd name="connsiteX3" fmla="*/ 0 w 678180"/>
                  <a:gd name="connsiteY3" fmla="*/ 2310765 h 2332673"/>
                  <a:gd name="connsiteX4" fmla="*/ 678180 w 678180"/>
                  <a:gd name="connsiteY4" fmla="*/ 2332673 h 2332673"/>
                  <a:gd name="connsiteX0" fmla="*/ 678180 w 678180"/>
                  <a:gd name="connsiteY0" fmla="*/ 2337435 h 2337435"/>
                  <a:gd name="connsiteX1" fmla="*/ 661035 w 678180"/>
                  <a:gd name="connsiteY1" fmla="*/ 0 h 2337435"/>
                  <a:gd name="connsiteX2" fmla="*/ 9524 w 678180"/>
                  <a:gd name="connsiteY2" fmla="*/ 4762 h 2337435"/>
                  <a:gd name="connsiteX3" fmla="*/ 0 w 678180"/>
                  <a:gd name="connsiteY3" fmla="*/ 2315527 h 2337435"/>
                  <a:gd name="connsiteX4" fmla="*/ 678180 w 678180"/>
                  <a:gd name="connsiteY4" fmla="*/ 2337435 h 2337435"/>
                  <a:gd name="connsiteX0" fmla="*/ 654368 w 661035"/>
                  <a:gd name="connsiteY0" fmla="*/ 2346960 h 2346960"/>
                  <a:gd name="connsiteX1" fmla="*/ 661035 w 661035"/>
                  <a:gd name="connsiteY1" fmla="*/ 0 h 2346960"/>
                  <a:gd name="connsiteX2" fmla="*/ 9524 w 661035"/>
                  <a:gd name="connsiteY2" fmla="*/ 4762 h 2346960"/>
                  <a:gd name="connsiteX3" fmla="*/ 0 w 661035"/>
                  <a:gd name="connsiteY3" fmla="*/ 2315527 h 2346960"/>
                  <a:gd name="connsiteX4" fmla="*/ 654368 w 661035"/>
                  <a:gd name="connsiteY4" fmla="*/ 2346960 h 2346960"/>
                  <a:gd name="connsiteX0" fmla="*/ 640081 w 661035"/>
                  <a:gd name="connsiteY0" fmla="*/ 2346960 h 2346960"/>
                  <a:gd name="connsiteX1" fmla="*/ 661035 w 661035"/>
                  <a:gd name="connsiteY1" fmla="*/ 0 h 2346960"/>
                  <a:gd name="connsiteX2" fmla="*/ 9524 w 661035"/>
                  <a:gd name="connsiteY2" fmla="*/ 4762 h 2346960"/>
                  <a:gd name="connsiteX3" fmla="*/ 0 w 661035"/>
                  <a:gd name="connsiteY3" fmla="*/ 2315527 h 2346960"/>
                  <a:gd name="connsiteX4" fmla="*/ 640081 w 661035"/>
                  <a:gd name="connsiteY4" fmla="*/ 2346960 h 2346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1035" h="2346960">
                    <a:moveTo>
                      <a:pt x="640081" y="2346960"/>
                    </a:moveTo>
                    <a:cubicBezTo>
                      <a:pt x="642303" y="1564640"/>
                      <a:pt x="658813" y="782320"/>
                      <a:pt x="661035" y="0"/>
                    </a:cubicBezTo>
                    <a:lnTo>
                      <a:pt x="9524" y="4762"/>
                    </a:lnTo>
                    <a:cubicBezTo>
                      <a:pt x="4762" y="779779"/>
                      <a:pt x="4762" y="1540510"/>
                      <a:pt x="0" y="2315527"/>
                    </a:cubicBezTo>
                    <a:lnTo>
                      <a:pt x="640081" y="234696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98ED741D-7540-1CBE-F56E-829392CB3FEB}"/>
                  </a:ext>
                </a:extLst>
              </p:cNvPr>
              <p:cNvSpPr/>
              <p:nvPr/>
            </p:nvSpPr>
            <p:spPr>
              <a:xfrm>
                <a:off x="1200150" y="1384300"/>
                <a:ext cx="1397000" cy="596900"/>
              </a:xfrm>
              <a:custGeom>
                <a:avLst/>
                <a:gdLst>
                  <a:gd name="connsiteX0" fmla="*/ 12700 w 1397000"/>
                  <a:gd name="connsiteY0" fmla="*/ 0 h 596900"/>
                  <a:gd name="connsiteX1" fmla="*/ 0 w 1397000"/>
                  <a:gd name="connsiteY1" fmla="*/ 355600 h 596900"/>
                  <a:gd name="connsiteX2" fmla="*/ 673100 w 1397000"/>
                  <a:gd name="connsiteY2" fmla="*/ 596900 h 596900"/>
                  <a:gd name="connsiteX3" fmla="*/ 1397000 w 1397000"/>
                  <a:gd name="connsiteY3" fmla="*/ 596900 h 596900"/>
                  <a:gd name="connsiteX4" fmla="*/ 12700 w 1397000"/>
                  <a:gd name="connsiteY4" fmla="*/ 0 h 596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7000" h="596900">
                    <a:moveTo>
                      <a:pt x="12700" y="0"/>
                    </a:moveTo>
                    <a:lnTo>
                      <a:pt x="0" y="355600"/>
                    </a:lnTo>
                    <a:lnTo>
                      <a:pt x="673100" y="596900"/>
                    </a:lnTo>
                    <a:lnTo>
                      <a:pt x="1397000" y="596900"/>
                    </a:lnTo>
                    <a:lnTo>
                      <a:pt x="1270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3">
                      <a:lumMod val="67000"/>
                    </a:schemeClr>
                  </a:gs>
                  <a:gs pos="48000">
                    <a:schemeClr val="accent3">
                      <a:lumMod val="97000"/>
                      <a:lumOff val="3000"/>
                    </a:schemeClr>
                  </a:gs>
                  <a:gs pos="100000">
                    <a:schemeClr val="accent3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A0BDBC99-A4DA-08B7-BB3A-155276923B90}"/>
                  </a:ext>
                </a:extLst>
              </p:cNvPr>
              <p:cNvSpPr/>
              <p:nvPr/>
            </p:nvSpPr>
            <p:spPr>
              <a:xfrm>
                <a:off x="1206500" y="4219575"/>
                <a:ext cx="660400" cy="250825"/>
              </a:xfrm>
              <a:custGeom>
                <a:avLst/>
                <a:gdLst>
                  <a:gd name="connsiteX0" fmla="*/ 0 w 660400"/>
                  <a:gd name="connsiteY0" fmla="*/ 120650 h 250825"/>
                  <a:gd name="connsiteX1" fmla="*/ 0 w 660400"/>
                  <a:gd name="connsiteY1" fmla="*/ 250825 h 250825"/>
                  <a:gd name="connsiteX2" fmla="*/ 660400 w 660400"/>
                  <a:gd name="connsiteY2" fmla="*/ 101600 h 250825"/>
                  <a:gd name="connsiteX3" fmla="*/ 628650 w 660400"/>
                  <a:gd name="connsiteY3" fmla="*/ 0 h 250825"/>
                  <a:gd name="connsiteX4" fmla="*/ 0 w 660400"/>
                  <a:gd name="connsiteY4" fmla="*/ 120650 h 250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0400" h="250825">
                    <a:moveTo>
                      <a:pt x="0" y="120650"/>
                    </a:moveTo>
                    <a:lnTo>
                      <a:pt x="0" y="250825"/>
                    </a:lnTo>
                    <a:lnTo>
                      <a:pt x="660400" y="101600"/>
                    </a:lnTo>
                    <a:lnTo>
                      <a:pt x="628650" y="0"/>
                    </a:lnTo>
                    <a:lnTo>
                      <a:pt x="0" y="12065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3">
                      <a:lumMod val="67000"/>
                    </a:schemeClr>
                  </a:gs>
                  <a:gs pos="48000">
                    <a:schemeClr val="accent3">
                      <a:lumMod val="97000"/>
                      <a:lumOff val="3000"/>
                    </a:schemeClr>
                  </a:gs>
                  <a:gs pos="100000">
                    <a:schemeClr val="accent3">
                      <a:lumMod val="60000"/>
                      <a:lumOff val="40000"/>
                    </a:schemeClr>
                  </a:gs>
                </a:gsLst>
                <a:lin ang="162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764FCE09-08F6-D817-8BE8-F9B7E46DDE1F}"/>
                  </a:ext>
                </a:extLst>
              </p:cNvPr>
              <p:cNvSpPr/>
              <p:nvPr/>
            </p:nvSpPr>
            <p:spPr>
              <a:xfrm>
                <a:off x="1214438" y="1738313"/>
                <a:ext cx="657225" cy="2586037"/>
              </a:xfrm>
              <a:custGeom>
                <a:avLst/>
                <a:gdLst>
                  <a:gd name="connsiteX0" fmla="*/ 0 w 657225"/>
                  <a:gd name="connsiteY0" fmla="*/ 114300 h 2586037"/>
                  <a:gd name="connsiteX1" fmla="*/ 614362 w 657225"/>
                  <a:gd name="connsiteY1" fmla="*/ 309562 h 2586037"/>
                  <a:gd name="connsiteX2" fmla="*/ 614362 w 657225"/>
                  <a:gd name="connsiteY2" fmla="*/ 2490787 h 2586037"/>
                  <a:gd name="connsiteX3" fmla="*/ 657225 w 657225"/>
                  <a:gd name="connsiteY3" fmla="*/ 2586037 h 2586037"/>
                  <a:gd name="connsiteX4" fmla="*/ 642937 w 657225"/>
                  <a:gd name="connsiteY4" fmla="*/ 233362 h 2586037"/>
                  <a:gd name="connsiteX5" fmla="*/ 0 w 657225"/>
                  <a:gd name="connsiteY5" fmla="*/ 0 h 2586037"/>
                  <a:gd name="connsiteX6" fmla="*/ 0 w 657225"/>
                  <a:gd name="connsiteY6" fmla="*/ 114300 h 25860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7225" h="2586037">
                    <a:moveTo>
                      <a:pt x="0" y="114300"/>
                    </a:moveTo>
                    <a:lnTo>
                      <a:pt x="614362" y="309562"/>
                    </a:lnTo>
                    <a:lnTo>
                      <a:pt x="614362" y="2490787"/>
                    </a:lnTo>
                    <a:lnTo>
                      <a:pt x="657225" y="2586037"/>
                    </a:lnTo>
                    <a:cubicBezTo>
                      <a:pt x="652462" y="1801812"/>
                      <a:pt x="647700" y="1017587"/>
                      <a:pt x="642937" y="233362"/>
                    </a:cubicBezTo>
                    <a:lnTo>
                      <a:pt x="0" y="0"/>
                    </a:lnTo>
                    <a:lnTo>
                      <a:pt x="0" y="11430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3">
                      <a:lumMod val="67000"/>
                    </a:schemeClr>
                  </a:gs>
                  <a:gs pos="48000">
                    <a:schemeClr val="accent3">
                      <a:lumMod val="97000"/>
                      <a:lumOff val="3000"/>
                    </a:schemeClr>
                  </a:gs>
                  <a:gs pos="100000">
                    <a:schemeClr val="accent3">
                      <a:lumMod val="60000"/>
                      <a:lumOff val="40000"/>
                    </a:schemeClr>
                  </a:gs>
                </a:gsLst>
                <a:lin ang="16200000" scaled="1"/>
              </a:gradFill>
              <a:ln>
                <a:noFill/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334DF6F4-AB5D-0DBC-91FC-C0C952DC7F8A}"/>
                  </a:ext>
                </a:extLst>
              </p:cNvPr>
              <p:cNvSpPr/>
              <p:nvPr/>
            </p:nvSpPr>
            <p:spPr>
              <a:xfrm>
                <a:off x="1204913" y="1866900"/>
                <a:ext cx="633412" cy="2376488"/>
              </a:xfrm>
              <a:custGeom>
                <a:avLst/>
                <a:gdLst>
                  <a:gd name="connsiteX0" fmla="*/ 19050 w 633412"/>
                  <a:gd name="connsiteY0" fmla="*/ 0 h 2376488"/>
                  <a:gd name="connsiteX1" fmla="*/ 0 w 633412"/>
                  <a:gd name="connsiteY1" fmla="*/ 47625 h 2376488"/>
                  <a:gd name="connsiteX2" fmla="*/ 552450 w 633412"/>
                  <a:gd name="connsiteY2" fmla="*/ 200025 h 2376488"/>
                  <a:gd name="connsiteX3" fmla="*/ 542925 w 633412"/>
                  <a:gd name="connsiteY3" fmla="*/ 2376488 h 2376488"/>
                  <a:gd name="connsiteX4" fmla="*/ 633412 w 633412"/>
                  <a:gd name="connsiteY4" fmla="*/ 2357438 h 2376488"/>
                  <a:gd name="connsiteX5" fmla="*/ 623887 w 633412"/>
                  <a:gd name="connsiteY5" fmla="*/ 185738 h 2376488"/>
                  <a:gd name="connsiteX6" fmla="*/ 19050 w 633412"/>
                  <a:gd name="connsiteY6" fmla="*/ 0 h 2376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33412" h="2376488">
                    <a:moveTo>
                      <a:pt x="19050" y="0"/>
                    </a:moveTo>
                    <a:lnTo>
                      <a:pt x="0" y="47625"/>
                    </a:lnTo>
                    <a:lnTo>
                      <a:pt x="552450" y="200025"/>
                    </a:lnTo>
                    <a:lnTo>
                      <a:pt x="542925" y="2376488"/>
                    </a:lnTo>
                    <a:lnTo>
                      <a:pt x="633412" y="2357438"/>
                    </a:lnTo>
                    <a:lnTo>
                      <a:pt x="623887" y="185738"/>
                    </a:lnTo>
                    <a:lnTo>
                      <a:pt x="1905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3">
                      <a:lumMod val="67000"/>
                    </a:schemeClr>
                  </a:gs>
                  <a:gs pos="48000">
                    <a:schemeClr val="accent3">
                      <a:lumMod val="97000"/>
                      <a:lumOff val="3000"/>
                    </a:schemeClr>
                  </a:gs>
                  <a:gs pos="100000">
                    <a:schemeClr val="accent3">
                      <a:lumMod val="60000"/>
                      <a:lumOff val="40000"/>
                    </a:schemeClr>
                  </a:gs>
                </a:gsLst>
                <a:lin ang="162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FD434A59-A9BE-C5CA-3CF2-07958F2010C6}"/>
                  </a:ext>
                </a:extLst>
              </p:cNvPr>
              <p:cNvSpPr/>
              <p:nvPr/>
            </p:nvSpPr>
            <p:spPr>
              <a:xfrm>
                <a:off x="1200150" y="1911350"/>
                <a:ext cx="577850" cy="2425700"/>
              </a:xfrm>
              <a:custGeom>
                <a:avLst/>
                <a:gdLst>
                  <a:gd name="connsiteX0" fmla="*/ 6350 w 577850"/>
                  <a:gd name="connsiteY0" fmla="*/ 0 h 2425700"/>
                  <a:gd name="connsiteX1" fmla="*/ 0 w 577850"/>
                  <a:gd name="connsiteY1" fmla="*/ 2425700 h 2425700"/>
                  <a:gd name="connsiteX2" fmla="*/ 577850 w 577850"/>
                  <a:gd name="connsiteY2" fmla="*/ 2324100 h 2425700"/>
                  <a:gd name="connsiteX3" fmla="*/ 565150 w 577850"/>
                  <a:gd name="connsiteY3" fmla="*/ 165100 h 2425700"/>
                  <a:gd name="connsiteX4" fmla="*/ 6350 w 577850"/>
                  <a:gd name="connsiteY4" fmla="*/ 0 h 2425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7850" h="2425700">
                    <a:moveTo>
                      <a:pt x="6350" y="0"/>
                    </a:moveTo>
                    <a:cubicBezTo>
                      <a:pt x="4233" y="808567"/>
                      <a:pt x="2117" y="1617133"/>
                      <a:pt x="0" y="2425700"/>
                    </a:cubicBezTo>
                    <a:lnTo>
                      <a:pt x="577850" y="2324100"/>
                    </a:lnTo>
                    <a:cubicBezTo>
                      <a:pt x="573617" y="1604433"/>
                      <a:pt x="569383" y="884767"/>
                      <a:pt x="565150" y="165100"/>
                    </a:cubicBezTo>
                    <a:lnTo>
                      <a:pt x="635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</p:grpSp>
      <p:sp>
        <p:nvSpPr>
          <p:cNvPr id="9" name="Right Wall">
            <a:extLst>
              <a:ext uri="{FF2B5EF4-FFF2-40B4-BE49-F238E27FC236}">
                <a16:creationId xmlns:a16="http://schemas.microsoft.com/office/drawing/2014/main" id="{50D13524-5FAE-4B09-60B1-D511E5F3FBBE}"/>
              </a:ext>
            </a:extLst>
          </p:cNvPr>
          <p:cNvSpPr/>
          <p:nvPr/>
        </p:nvSpPr>
        <p:spPr>
          <a:xfrm flipH="1">
            <a:off x="9472799" y="-295118"/>
            <a:ext cx="2764194" cy="7226303"/>
          </a:xfrm>
          <a:custGeom>
            <a:avLst/>
            <a:gdLst>
              <a:gd name="connsiteX0" fmla="*/ 0 w 12221028"/>
              <a:gd name="connsiteY0" fmla="*/ 0 h 1727200"/>
              <a:gd name="connsiteX1" fmla="*/ 12221028 w 12221028"/>
              <a:gd name="connsiteY1" fmla="*/ 0 h 1727200"/>
              <a:gd name="connsiteX2" fmla="*/ 9187543 w 12221028"/>
              <a:gd name="connsiteY2" fmla="*/ 1727200 h 1727200"/>
              <a:gd name="connsiteX3" fmla="*/ 3062514 w 12221028"/>
              <a:gd name="connsiteY3" fmla="*/ 1727200 h 1727200"/>
              <a:gd name="connsiteX4" fmla="*/ 0 w 12221028"/>
              <a:gd name="connsiteY4" fmla="*/ 0 h 1727200"/>
              <a:gd name="connsiteX0" fmla="*/ 0 w 9187543"/>
              <a:gd name="connsiteY0" fmla="*/ 0 h 6662057"/>
              <a:gd name="connsiteX1" fmla="*/ 116114 w 9187543"/>
              <a:gd name="connsiteY1" fmla="*/ 6662057 h 6662057"/>
              <a:gd name="connsiteX2" fmla="*/ 9187543 w 9187543"/>
              <a:gd name="connsiteY2" fmla="*/ 1727200 h 6662057"/>
              <a:gd name="connsiteX3" fmla="*/ 3062514 w 9187543"/>
              <a:gd name="connsiteY3" fmla="*/ 1727200 h 6662057"/>
              <a:gd name="connsiteX4" fmla="*/ 0 w 9187543"/>
              <a:gd name="connsiteY4" fmla="*/ 0 h 6662057"/>
              <a:gd name="connsiteX0" fmla="*/ 0 w 9187543"/>
              <a:gd name="connsiteY0" fmla="*/ 0 h 6850743"/>
              <a:gd name="connsiteX1" fmla="*/ 43543 w 9187543"/>
              <a:gd name="connsiteY1" fmla="*/ 6850743 h 6850743"/>
              <a:gd name="connsiteX2" fmla="*/ 9187543 w 9187543"/>
              <a:gd name="connsiteY2" fmla="*/ 1727200 h 6850743"/>
              <a:gd name="connsiteX3" fmla="*/ 3062514 w 9187543"/>
              <a:gd name="connsiteY3" fmla="*/ 1727200 h 6850743"/>
              <a:gd name="connsiteX4" fmla="*/ 0 w 9187543"/>
              <a:gd name="connsiteY4" fmla="*/ 0 h 6850743"/>
              <a:gd name="connsiteX0" fmla="*/ 0 w 3062514"/>
              <a:gd name="connsiteY0" fmla="*/ 0 h 6850743"/>
              <a:gd name="connsiteX1" fmla="*/ 43543 w 3062514"/>
              <a:gd name="connsiteY1" fmla="*/ 6850743 h 6850743"/>
              <a:gd name="connsiteX2" fmla="*/ 2888343 w 3062514"/>
              <a:gd name="connsiteY2" fmla="*/ 5167086 h 6850743"/>
              <a:gd name="connsiteX3" fmla="*/ 3062514 w 3062514"/>
              <a:gd name="connsiteY3" fmla="*/ 1727200 h 6850743"/>
              <a:gd name="connsiteX4" fmla="*/ 0 w 3062514"/>
              <a:gd name="connsiteY4" fmla="*/ 0 h 6850743"/>
              <a:gd name="connsiteX0" fmla="*/ 0 w 3062514"/>
              <a:gd name="connsiteY0" fmla="*/ 0 h 6850743"/>
              <a:gd name="connsiteX1" fmla="*/ 43543 w 3062514"/>
              <a:gd name="connsiteY1" fmla="*/ 6850743 h 6850743"/>
              <a:gd name="connsiteX2" fmla="*/ 3004457 w 3062514"/>
              <a:gd name="connsiteY2" fmla="*/ 4992914 h 6850743"/>
              <a:gd name="connsiteX3" fmla="*/ 3062514 w 3062514"/>
              <a:gd name="connsiteY3" fmla="*/ 1727200 h 6850743"/>
              <a:gd name="connsiteX4" fmla="*/ 0 w 3062514"/>
              <a:gd name="connsiteY4" fmla="*/ 0 h 6850743"/>
              <a:gd name="connsiteX0" fmla="*/ 0 w 3062514"/>
              <a:gd name="connsiteY0" fmla="*/ 0 h 6720114"/>
              <a:gd name="connsiteX1" fmla="*/ 58057 w 3062514"/>
              <a:gd name="connsiteY1" fmla="*/ 6720114 h 6720114"/>
              <a:gd name="connsiteX2" fmla="*/ 3004457 w 3062514"/>
              <a:gd name="connsiteY2" fmla="*/ 4992914 h 6720114"/>
              <a:gd name="connsiteX3" fmla="*/ 3062514 w 3062514"/>
              <a:gd name="connsiteY3" fmla="*/ 1727200 h 6720114"/>
              <a:gd name="connsiteX4" fmla="*/ 0 w 3062514"/>
              <a:gd name="connsiteY4" fmla="*/ 0 h 6720114"/>
              <a:gd name="connsiteX0" fmla="*/ 0 w 3062514"/>
              <a:gd name="connsiteY0" fmla="*/ 0 h 6720114"/>
              <a:gd name="connsiteX1" fmla="*/ 58057 w 3062514"/>
              <a:gd name="connsiteY1" fmla="*/ 6720114 h 6720114"/>
              <a:gd name="connsiteX2" fmla="*/ 3010807 w 3062514"/>
              <a:gd name="connsiteY2" fmla="*/ 5069114 h 6720114"/>
              <a:gd name="connsiteX3" fmla="*/ 3062514 w 3062514"/>
              <a:gd name="connsiteY3" fmla="*/ 1727200 h 6720114"/>
              <a:gd name="connsiteX4" fmla="*/ 0 w 3062514"/>
              <a:gd name="connsiteY4" fmla="*/ 0 h 6720114"/>
              <a:gd name="connsiteX0" fmla="*/ 0 w 3062514"/>
              <a:gd name="connsiteY0" fmla="*/ 0 h 6669314"/>
              <a:gd name="connsiteX1" fmla="*/ 45357 w 3062514"/>
              <a:gd name="connsiteY1" fmla="*/ 6669314 h 6669314"/>
              <a:gd name="connsiteX2" fmla="*/ 3010807 w 3062514"/>
              <a:gd name="connsiteY2" fmla="*/ 5069114 h 6669314"/>
              <a:gd name="connsiteX3" fmla="*/ 3062514 w 3062514"/>
              <a:gd name="connsiteY3" fmla="*/ 1727200 h 6669314"/>
              <a:gd name="connsiteX4" fmla="*/ 0 w 3062514"/>
              <a:gd name="connsiteY4" fmla="*/ 0 h 6669314"/>
              <a:gd name="connsiteX0" fmla="*/ 0 w 3062514"/>
              <a:gd name="connsiteY0" fmla="*/ 0 h 6669314"/>
              <a:gd name="connsiteX1" fmla="*/ 45357 w 3062514"/>
              <a:gd name="connsiteY1" fmla="*/ 6669314 h 6669314"/>
              <a:gd name="connsiteX2" fmla="*/ 3033667 w 3062514"/>
              <a:gd name="connsiteY2" fmla="*/ 5061494 h 6669314"/>
              <a:gd name="connsiteX3" fmla="*/ 3062514 w 3062514"/>
              <a:gd name="connsiteY3" fmla="*/ 1727200 h 6669314"/>
              <a:gd name="connsiteX4" fmla="*/ 0 w 3062514"/>
              <a:gd name="connsiteY4" fmla="*/ 0 h 6669314"/>
              <a:gd name="connsiteX0" fmla="*/ 0 w 3077754"/>
              <a:gd name="connsiteY0" fmla="*/ 0 h 6669314"/>
              <a:gd name="connsiteX1" fmla="*/ 45357 w 3077754"/>
              <a:gd name="connsiteY1" fmla="*/ 6669314 h 6669314"/>
              <a:gd name="connsiteX2" fmla="*/ 3033667 w 3077754"/>
              <a:gd name="connsiteY2" fmla="*/ 5061494 h 6669314"/>
              <a:gd name="connsiteX3" fmla="*/ 3077754 w 3077754"/>
              <a:gd name="connsiteY3" fmla="*/ 1742440 h 6669314"/>
              <a:gd name="connsiteX4" fmla="*/ 0 w 3077754"/>
              <a:gd name="connsiteY4" fmla="*/ 0 h 6669314"/>
              <a:gd name="connsiteX0" fmla="*/ 0 w 3077754"/>
              <a:gd name="connsiteY0" fmla="*/ 0 h 6745514"/>
              <a:gd name="connsiteX1" fmla="*/ 26307 w 3077754"/>
              <a:gd name="connsiteY1" fmla="*/ 6745514 h 6745514"/>
              <a:gd name="connsiteX2" fmla="*/ 3033667 w 3077754"/>
              <a:gd name="connsiteY2" fmla="*/ 5061494 h 6745514"/>
              <a:gd name="connsiteX3" fmla="*/ 3077754 w 3077754"/>
              <a:gd name="connsiteY3" fmla="*/ 1742440 h 6745514"/>
              <a:gd name="connsiteX4" fmla="*/ 0 w 3077754"/>
              <a:gd name="connsiteY4" fmla="*/ 0 h 6745514"/>
              <a:gd name="connsiteX0" fmla="*/ 0 w 3033667"/>
              <a:gd name="connsiteY0" fmla="*/ 0 h 6745514"/>
              <a:gd name="connsiteX1" fmla="*/ 26307 w 3033667"/>
              <a:gd name="connsiteY1" fmla="*/ 6745514 h 6745514"/>
              <a:gd name="connsiteX2" fmla="*/ 3033667 w 3033667"/>
              <a:gd name="connsiteY2" fmla="*/ 5061494 h 6745514"/>
              <a:gd name="connsiteX3" fmla="*/ 2743925 w 3033667"/>
              <a:gd name="connsiteY3" fmla="*/ 1433512 h 6745514"/>
              <a:gd name="connsiteX4" fmla="*/ 0 w 3033667"/>
              <a:gd name="connsiteY4" fmla="*/ 0 h 6745514"/>
              <a:gd name="connsiteX0" fmla="*/ 0 w 2932067"/>
              <a:gd name="connsiteY0" fmla="*/ 0 h 6745514"/>
              <a:gd name="connsiteX1" fmla="*/ 26307 w 2932067"/>
              <a:gd name="connsiteY1" fmla="*/ 6745514 h 6745514"/>
              <a:gd name="connsiteX2" fmla="*/ 2932067 w 2932067"/>
              <a:gd name="connsiteY2" fmla="*/ 5173831 h 6745514"/>
              <a:gd name="connsiteX3" fmla="*/ 2743925 w 2932067"/>
              <a:gd name="connsiteY3" fmla="*/ 1433512 h 6745514"/>
              <a:gd name="connsiteX4" fmla="*/ 0 w 2932067"/>
              <a:gd name="connsiteY4" fmla="*/ 0 h 6745514"/>
              <a:gd name="connsiteX0" fmla="*/ 0 w 2830467"/>
              <a:gd name="connsiteY0" fmla="*/ 0 h 6745514"/>
              <a:gd name="connsiteX1" fmla="*/ 26307 w 2830467"/>
              <a:gd name="connsiteY1" fmla="*/ 6745514 h 6745514"/>
              <a:gd name="connsiteX2" fmla="*/ 2830467 w 2830467"/>
              <a:gd name="connsiteY2" fmla="*/ 5215957 h 6745514"/>
              <a:gd name="connsiteX3" fmla="*/ 2743925 w 2830467"/>
              <a:gd name="connsiteY3" fmla="*/ 1433512 h 6745514"/>
              <a:gd name="connsiteX4" fmla="*/ 0 w 2830467"/>
              <a:gd name="connsiteY4" fmla="*/ 0 h 6745514"/>
              <a:gd name="connsiteX0" fmla="*/ 0 w 2772410"/>
              <a:gd name="connsiteY0" fmla="*/ 0 h 6745514"/>
              <a:gd name="connsiteX1" fmla="*/ 26307 w 2772410"/>
              <a:gd name="connsiteY1" fmla="*/ 6745514 h 6745514"/>
              <a:gd name="connsiteX2" fmla="*/ 2772410 w 2772410"/>
              <a:gd name="connsiteY2" fmla="*/ 5187872 h 6745514"/>
              <a:gd name="connsiteX3" fmla="*/ 2743925 w 2772410"/>
              <a:gd name="connsiteY3" fmla="*/ 1433512 h 6745514"/>
              <a:gd name="connsiteX4" fmla="*/ 0 w 2772410"/>
              <a:gd name="connsiteY4" fmla="*/ 0 h 6745514"/>
              <a:gd name="connsiteX0" fmla="*/ 0 w 2772410"/>
              <a:gd name="connsiteY0" fmla="*/ 0 h 6745514"/>
              <a:gd name="connsiteX1" fmla="*/ 26307 w 2772410"/>
              <a:gd name="connsiteY1" fmla="*/ 6745514 h 6745514"/>
              <a:gd name="connsiteX2" fmla="*/ 2772410 w 2772410"/>
              <a:gd name="connsiteY2" fmla="*/ 5187872 h 6745514"/>
              <a:gd name="connsiteX3" fmla="*/ 2756625 w 2772410"/>
              <a:gd name="connsiteY3" fmla="*/ 1575772 h 6745514"/>
              <a:gd name="connsiteX4" fmla="*/ 0 w 2772410"/>
              <a:gd name="connsiteY4" fmla="*/ 0 h 6745514"/>
              <a:gd name="connsiteX0" fmla="*/ 0 w 2759710"/>
              <a:gd name="connsiteY0" fmla="*/ 0 h 6745514"/>
              <a:gd name="connsiteX1" fmla="*/ 26307 w 2759710"/>
              <a:gd name="connsiteY1" fmla="*/ 6745514 h 6745514"/>
              <a:gd name="connsiteX2" fmla="*/ 2759710 w 2759710"/>
              <a:gd name="connsiteY2" fmla="*/ 5217510 h 6745514"/>
              <a:gd name="connsiteX3" fmla="*/ 2756625 w 2759710"/>
              <a:gd name="connsiteY3" fmla="*/ 1575772 h 6745514"/>
              <a:gd name="connsiteX4" fmla="*/ 0 w 2759710"/>
              <a:gd name="connsiteY4" fmla="*/ 0 h 6745514"/>
              <a:gd name="connsiteX0" fmla="*/ 0 w 2764194"/>
              <a:gd name="connsiteY0" fmla="*/ 0 h 6745514"/>
              <a:gd name="connsiteX1" fmla="*/ 26307 w 2764194"/>
              <a:gd name="connsiteY1" fmla="*/ 6745514 h 6745514"/>
              <a:gd name="connsiteX2" fmla="*/ 2759710 w 2764194"/>
              <a:gd name="connsiteY2" fmla="*/ 5217510 h 6745514"/>
              <a:gd name="connsiteX3" fmla="*/ 2762975 w 2764194"/>
              <a:gd name="connsiteY3" fmla="*/ 1522425 h 6745514"/>
              <a:gd name="connsiteX4" fmla="*/ 0 w 2764194"/>
              <a:gd name="connsiteY4" fmla="*/ 0 h 6745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64194" h="6745514">
                <a:moveTo>
                  <a:pt x="0" y="0"/>
                </a:moveTo>
                <a:lnTo>
                  <a:pt x="26307" y="6745514"/>
                </a:lnTo>
                <a:lnTo>
                  <a:pt x="2759710" y="5217510"/>
                </a:lnTo>
                <a:cubicBezTo>
                  <a:pt x="2754448" y="4013477"/>
                  <a:pt x="2768237" y="2726458"/>
                  <a:pt x="2762975" y="152242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" name="3D Fan" descr="Ceiling Fan 1268">
                <a:extLst>
                  <a:ext uri="{FF2B5EF4-FFF2-40B4-BE49-F238E27FC236}">
                    <a16:creationId xmlns:a16="http://schemas.microsoft.com/office/drawing/2014/main" id="{9AB2732F-559F-006C-7157-B5889A70718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295864275"/>
                  </p:ext>
                </p:extLst>
              </p:nvPr>
            </p:nvGraphicFramePr>
            <p:xfrm>
              <a:off x="5147506" y="1119628"/>
              <a:ext cx="2051784" cy="531944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2051784" cy="531944"/>
                    </a:xfrm>
                    <a:prstGeom prst="rect">
                      <a:avLst/>
                    </a:prstGeom>
                  </am3d:spPr>
                  <am3d:camera>
                    <am3d:pos x="0" y="0" z="63839677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319893" d="1000000"/>
                    <am3d:preTrans dx="0" dy="-818868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-152654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2355752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" name="3D Fan" descr="Ceiling Fan 1268">
                <a:extLst>
                  <a:ext uri="{FF2B5EF4-FFF2-40B4-BE49-F238E27FC236}">
                    <a16:creationId xmlns:a16="http://schemas.microsoft.com/office/drawing/2014/main" id="{9AB2732F-559F-006C-7157-B5889A70718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147506" y="1119628"/>
                <a:ext cx="2051784" cy="531944"/>
              </a:xfrm>
              <a:prstGeom prst="rect">
                <a:avLst/>
              </a:prstGeom>
            </p:spPr>
          </p:pic>
        </mc:Fallback>
      </mc:AlternateContent>
      <p:grpSp>
        <p:nvGrpSpPr>
          <p:cNvPr id="3" name="3D Table and Computer">
            <a:extLst>
              <a:ext uri="{FF2B5EF4-FFF2-40B4-BE49-F238E27FC236}">
                <a16:creationId xmlns:a16="http://schemas.microsoft.com/office/drawing/2014/main" id="{FC7B3404-0F8B-E373-8F12-620668794887}"/>
              </a:ext>
            </a:extLst>
          </p:cNvPr>
          <p:cNvGrpSpPr/>
          <p:nvPr/>
        </p:nvGrpSpPr>
        <p:grpSpPr>
          <a:xfrm>
            <a:off x="4880023" y="4203396"/>
            <a:ext cx="2481796" cy="1947015"/>
            <a:chOff x="4958791" y="3692407"/>
            <a:chExt cx="2481796" cy="1947015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21" name="3D Model 20" descr="Desk">
                  <a:extLst>
                    <a:ext uri="{FF2B5EF4-FFF2-40B4-BE49-F238E27FC236}">
                      <a16:creationId xmlns:a16="http://schemas.microsoft.com/office/drawing/2014/main" id="{4AF548C5-0ADE-01AD-7FA5-1CEBA7BFEC95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999254189"/>
                    </p:ext>
                  </p:extLst>
                </p:nvPr>
              </p:nvGraphicFramePr>
              <p:xfrm>
                <a:off x="4958791" y="4066724"/>
                <a:ext cx="2481796" cy="1572698"/>
              </p:xfrm>
              <a:graphic>
                <a:graphicData uri="http://schemas.microsoft.com/office/drawing/2017/model3d">
                  <am3d:model3d r:embed="rId4">
                    <am3d:spPr>
                      <a:xfrm>
                        <a:off x="0" y="0"/>
                        <a:ext cx="2481796" cy="1572698"/>
                      </a:xfrm>
                      <a:prstGeom prst="rect">
                        <a:avLst/>
                      </a:prstGeom>
                    </am3d:spPr>
                    <am3d:camera>
                      <am3d:pos x="0" y="0" z="56325247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257465" d="1000000"/>
                      <am3d:preTrans dx="-471465" dy="-8633854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756421" ay="75697" az="16928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2652578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21" name="3D Model 20" descr="Desk">
                  <a:extLst>
                    <a:ext uri="{FF2B5EF4-FFF2-40B4-BE49-F238E27FC236}">
                      <a16:creationId xmlns:a16="http://schemas.microsoft.com/office/drawing/2014/main" id="{4AF548C5-0ADE-01AD-7FA5-1CEBA7BFEC95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4880023" y="4577713"/>
                  <a:ext cx="2481796" cy="157269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25" name="3D Model 24" descr="Desktop Computer">
                  <a:extLst>
                    <a:ext uri="{FF2B5EF4-FFF2-40B4-BE49-F238E27FC236}">
                      <a16:creationId xmlns:a16="http://schemas.microsoft.com/office/drawing/2014/main" id="{03540095-050B-2C01-C426-31C192AAA1C4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885675528"/>
                    </p:ext>
                  </p:extLst>
                </p:nvPr>
              </p:nvGraphicFramePr>
              <p:xfrm>
                <a:off x="5458320" y="3692407"/>
                <a:ext cx="1482737" cy="724379"/>
              </p:xfrm>
              <a:graphic>
                <a:graphicData uri="http://schemas.microsoft.com/office/drawing/2017/model3d">
                  <am3d:model3d r:embed="rId6">
                    <am3d:spPr>
                      <a:xfrm>
                        <a:off x="0" y="0"/>
                        <a:ext cx="1482737" cy="724379"/>
                      </a:xfrm>
                      <a:prstGeom prst="rect">
                        <a:avLst/>
                      </a:prstGeom>
                    </am3d:spPr>
                    <am3d:camera>
                      <am3d:pos x="0" y="0" z="56750500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816613" d="1000000"/>
                      <am3d:preTrans dx="1810862" dy="-8491044" dz="-1525148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-193845" ay="1273" az="-71"/>
                      <am3d:postTrans dx="0" dy="0" dz="0"/>
                    </am3d:trans>
                    <am3d:raster rName="Office3DRenderer" rVer="16.0.8326">
                      <am3d:blip r:embed="rId7"/>
                    </am3d:raster>
                    <am3d:objViewport viewportSz="162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25" name="3D Model 24" descr="Desktop Computer">
                  <a:extLst>
                    <a:ext uri="{FF2B5EF4-FFF2-40B4-BE49-F238E27FC236}">
                      <a16:creationId xmlns:a16="http://schemas.microsoft.com/office/drawing/2014/main" id="{03540095-050B-2C01-C426-31C192AAA1C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379552" y="4203396"/>
                  <a:ext cx="1482737" cy="724379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2" name="3D Airplane" descr="Aerobatic airplane">
                <a:extLst>
                  <a:ext uri="{FF2B5EF4-FFF2-40B4-BE49-F238E27FC236}">
                    <a16:creationId xmlns:a16="http://schemas.microsoft.com/office/drawing/2014/main" id="{F7CCB159-C917-F08C-813E-A4DEDC3107C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26233588"/>
                  </p:ext>
                </p:extLst>
              </p:nvPr>
            </p:nvGraphicFramePr>
            <p:xfrm>
              <a:off x="3597277" y="1580152"/>
              <a:ext cx="5047289" cy="3149837"/>
            </p:xfrm>
            <a:graphic>
              <a:graphicData uri="http://schemas.microsoft.com/office/drawing/2017/model3d">
                <am3d:model3d r:embed="rId8">
                  <am3d:spPr>
                    <a:xfrm>
                      <a:off x="0" y="0"/>
                      <a:ext cx="5047289" cy="3149837"/>
                    </a:xfrm>
                    <a:prstGeom prst="rect">
                      <a:avLst/>
                    </a:prstGeom>
                  </am3d:spPr>
                  <am3d:camera>
                    <am3d:pos x="0" y="0" z="70191238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09943" d="1000000"/>
                    <am3d:preTrans dx="-1638728" dy="-11663007" dz="-293187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9"/>
                  </am3d:raster>
                  <am3d:extLst>
                    <a:ext uri="{9A65AA19-BECB-4387-8358-8AD5134E1D82}">
                      <a3danim:embedAnim xmlns:a3danim="http://schemas.microsoft.com/office/drawing/2018/animation/model3d" animId="3">
                        <a3danim:animPr length="8366" count="indefinite"/>
                      </a3danim:embedAnim>
                    </a:ext>
                    <a:ext uri="{E9DE012E-A134-456F-84FE-255F9AAD75C6}">
                      <a3danim:posterFrame xmlns:a3danim="http://schemas.microsoft.com/office/drawing/2018/animation/model3d" animId="3"/>
                    </a:ext>
                  </am3d:extLst>
                  <am3d:objViewport viewportSz="623934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2" name="3D Airplane" descr="Aerobatic airplane">
                <a:extLst>
                  <a:ext uri="{FF2B5EF4-FFF2-40B4-BE49-F238E27FC236}">
                    <a16:creationId xmlns:a16="http://schemas.microsoft.com/office/drawing/2014/main" id="{F7CCB159-C917-F08C-813E-A4DEDC3107C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597277" y="1580152"/>
                <a:ext cx="5047289" cy="314983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82990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2" presetClass="emph" presetSubtype="1" repeatCount="6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embedded3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5000" fill="hold"/>
                                        <p:tgtEl>
                                          <p:spTgt spid="22"/>
                                        </p:tgtEl>
                                      </p:cBhvr>
                                      <p:by x="350000" y="3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5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5000" fill="hold"/>
                                        <p:tgtEl>
                                          <p:spTgt spid="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5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5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15000" fill="hold"/>
                                        <p:tgtEl>
                                          <p:spTgt spid="1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15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15000" fill="hold"/>
                                        <p:tgtEl>
                                          <p:spTgt spid="3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37" presetClass="emph" presetSubtype="256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4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63" presetClass="pat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3.7037E-6 L 0.18334 3.7037E-6 " pathEditMode="relative" rAng="0" ptsTypes="AA">
                                      <p:cBhvr>
                                        <p:cTn id="26" dur="1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67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5" presetClass="pat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3.7037E-7 L -0.21015 3.7037E-7 " pathEditMode="relative" rAng="0" ptsTypes="AA">
                                      <p:cBhvr>
                                        <p:cTn id="28" dur="1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08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07407E-6 L 3.33333E-6 0.25 " pathEditMode="relative" rAng="0" ptsTypes="AA">
                                      <p:cBhvr>
                                        <p:cTn id="30" dur="1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1.11111E-6 L -3.125E-6 0.25 " pathEditMode="relative" rAng="0" ptsTypes="AA">
                                      <p:cBhvr>
                                        <p:cTn id="32" dur="1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1.85185E-6 L 0.00482 -0.19421 " pathEditMode="relative" rAng="0" ptsTypes="AA">
                                      <p:cBhvr>
                                        <p:cTn id="34" dur="1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" y="-9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0" grpId="1" animBg="1"/>
      <p:bldP spid="20" grpId="0" animBg="1"/>
      <p:bldP spid="9" grpId="0" animBg="1"/>
      <p:bldP spid="9" grpId="1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Rajiv Kohli</dc:creator>
  <cp:lastModifiedBy>Rajiv Kohli</cp:lastModifiedBy>
  <cp:revision>24</cp:revision>
  <dcterms:created xsi:type="dcterms:W3CDTF">2023-12-20T04:18:52Z</dcterms:created>
  <dcterms:modified xsi:type="dcterms:W3CDTF">2023-12-20T13:03:56Z</dcterms:modified>
</cp:coreProperties>
</file>