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nimation" id="{79ECB93C-44BD-409D-AA75-00EB30837F22}">
          <p14:sldIdLst>
            <p14:sldId id="256"/>
            <p14:sldId id="257"/>
            <p14:sldId id="259"/>
            <p14:sldId id="260"/>
          </p14:sldIdLst>
        </p14:section>
        <p14:section name="Outline View" id="{E06E2B69-B88A-46C1-BEF2-A1484837DEED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662C"/>
    <a:srgbClr val="EF803B"/>
    <a:srgbClr val="00CCFF"/>
    <a:srgbClr val="14100C"/>
    <a:srgbClr val="00B6E7"/>
    <a:srgbClr val="05080C"/>
    <a:srgbClr val="C1682E"/>
    <a:srgbClr val="BE652E"/>
    <a:srgbClr val="EFAACB"/>
    <a:srgbClr val="A24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69" autoAdjust="0"/>
    <p:restoredTop sz="94660"/>
  </p:normalViewPr>
  <p:slideViewPr>
    <p:cSldViewPr snapToGrid="0">
      <p:cViewPr varScale="1">
        <p:scale>
          <a:sx n="83" d="100"/>
          <a:sy n="83" d="100"/>
        </p:scale>
        <p:origin x="93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819D4-8055-8BAE-D181-A9095B26A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65953A-92DF-DB35-49BB-05A6C8C08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78A00-FA46-8064-E627-9C2F7A0AC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E620C-02BF-86DB-14FA-AB43E32D9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2CEA2-C7A5-7B0A-9AFA-EC3353E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113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C9C4-FEB4-F8B0-355C-01904783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AE2ED-E788-4EB3-7AB8-DCC006F91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8E123-B11A-E994-B14D-28050731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5E7E6-FDA4-B99E-5303-E5DEE3160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656D9-BA9E-7B05-C0B5-99199E4DE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830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F4B12-BB83-6DAE-28BF-E854B49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AE431-9CEC-61FA-701D-27B3AB3A5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248A7-E29D-58C1-3BD9-A0409903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7A559-0554-DFD7-C9D8-2FAF96F4D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6D561-39CA-F934-9A32-A4D5C123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28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FCC27-3AFB-C75E-FF83-D906D045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04C4C-9E60-74CA-331D-F509E77F0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D739F-31C2-F40C-F50B-8F0D9AD3D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C1444-8491-1C34-4290-4C9A77D4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CE89F-ACFB-B578-8425-866F2D708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3176A-1A66-4B3F-4AB5-E46294B3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624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32BEE-214F-776D-0C9E-511373AA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BCD314-9F05-C4E8-6C85-EB6798E55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89ADC-7BF6-C7D3-4E5D-A1484A409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DE0715-9DB4-8B15-D7A5-8232BA187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D76EF-3401-A904-D55C-E911C7D12B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1111FE-7955-45FB-B27C-D28A5A19C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786C43-046F-2037-0B34-DC5455664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6FBF00-8D69-D5BD-2620-B377E318C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676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565B4-F2D0-3307-E28E-3F2FA8AC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D1283B-57E1-4383-3AD3-DE529266B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81522-0BF6-B9B4-EC18-B58F5453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59508D-DCDE-FC89-FCD4-B82EAD84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41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596E01-8962-CCDD-D76A-D01334584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DE746B-81B0-8D26-6DF3-59E139AD0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6BCCB-2626-E6F3-770B-DC8BA479C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013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B8DF1-D27A-98F7-09DB-583EE25B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78D0B-152D-F0CA-70C7-7B9E1F013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F2414-1F96-E154-1779-854EDFE2D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F75E7-1778-F249-5191-B868D1D4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11DCA-0AF7-3E31-FF73-46CC882BA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28E07-9F61-9F86-82AD-EBDE4EC61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4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101B3-2AC5-8D49-D162-2CF373D2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6E615E-0DFF-ECBD-D8EC-9CFCED390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0BE85-4EDD-B5D6-D504-470D65E96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2935D-7F91-B136-EF5C-4D7602C16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DD5-1573-DFE0-F29C-7568F193A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F2004-C7ED-1546-B617-25022109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2470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1E8E6-816F-00CA-B408-34C06AC5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6B2ED7-EA6A-11D8-4E03-C12D5EE94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A5475-0226-353F-DCD9-99EA014F5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2383F-5563-8405-5F1F-6A6B9346D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BCA59-0A2A-2DC6-2EBB-D01957C54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33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184375-A82B-3CFF-6B7A-D613B0B7E0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AD10DA-D801-00AC-9692-C6CAFC94A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22E55-FFDB-E1F3-C676-0CB2D0FAE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CE7B0-1D58-0C83-9E5C-C3FB7FB8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D18AE-8710-00E3-35A7-377F7D90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57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B4C63C-2552-F89F-C029-C3DD9BB4A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7D79B-1A3C-5309-68F1-22556D4EF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1EF9C-888C-C7F7-DD69-5C51CA054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3E7C4-16A4-4E94-88C2-44FF65E8453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6990B-6F5A-5ADF-7D62-29AB2CC35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01B9F-E6FD-7BCF-39D0-0550D389D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46148-B653-4D53-957A-BF1543DB47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570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solidFill>
            <a:srgbClr val="00B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>
            <a:off x="4027401" y="2932956"/>
            <a:ext cx="2447184" cy="3021257"/>
            <a:chOff x="2358258" y="2932956"/>
            <a:chExt cx="2447184" cy="3021257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solidFill>
                <a:srgbClr val="1410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solidFill>
                <a:srgbClr val="BF662C">
                  <a:alpha val="7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solidFill>
            <a:srgbClr val="EF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1" name="Head">
            <a:extLst>
              <a:ext uri="{FF2B5EF4-FFF2-40B4-BE49-F238E27FC236}">
                <a16:creationId xmlns:a16="http://schemas.microsoft.com/office/drawing/2014/main" id="{70B3CFD9-A2C2-38E1-B6E0-5C3D9561967A}"/>
              </a:ext>
            </a:extLst>
          </p:cNvPr>
          <p:cNvGrpSpPr/>
          <p:nvPr/>
        </p:nvGrpSpPr>
        <p:grpSpPr>
          <a:xfrm>
            <a:off x="4717985" y="1393783"/>
            <a:ext cx="3037633" cy="3950973"/>
            <a:chOff x="4727510" y="1365208"/>
            <a:chExt cx="3037633" cy="395097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E7428E1-F19D-96D5-9996-2B22A9F791AC}"/>
                </a:ext>
              </a:extLst>
            </p:cNvPr>
            <p:cNvGrpSpPr/>
            <p:nvPr/>
          </p:nvGrpSpPr>
          <p:grpSpPr>
            <a:xfrm>
              <a:off x="4727510" y="1365208"/>
              <a:ext cx="3037633" cy="3950973"/>
              <a:chOff x="4727510" y="1365208"/>
              <a:chExt cx="3037633" cy="3950973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CA04E8DC-26D3-E842-957D-11DF212A9A73}"/>
                  </a:ext>
                </a:extLst>
              </p:cNvPr>
              <p:cNvGrpSpPr/>
              <p:nvPr/>
            </p:nvGrpSpPr>
            <p:grpSpPr>
              <a:xfrm>
                <a:off x="4904621" y="1586488"/>
                <a:ext cx="2667000" cy="3729693"/>
                <a:chOff x="3235478" y="1586488"/>
                <a:chExt cx="2667000" cy="3729693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70D94C3B-B79D-EE65-0C1A-6F0C28CE2C38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3729693"/>
                  <a:chOff x="3235478" y="1586488"/>
                  <a:chExt cx="2667000" cy="3729693"/>
                </a:xfrm>
              </p:grpSpPr>
              <p:grpSp>
                <p:nvGrpSpPr>
                  <p:cNvPr id="5" name="Group 4">
                    <a:extLst>
                      <a:ext uri="{FF2B5EF4-FFF2-40B4-BE49-F238E27FC236}">
                        <a16:creationId xmlns:a16="http://schemas.microsoft.com/office/drawing/2014/main" id="{D7B2B67A-B292-8819-2F72-7D2E0D9FED39}"/>
                      </a:ext>
                    </a:extLst>
                  </p:cNvPr>
                  <p:cNvGrpSpPr/>
                  <p:nvPr/>
                </p:nvGrpSpPr>
                <p:grpSpPr>
                  <a:xfrm>
                    <a:off x="3235478" y="1586488"/>
                    <a:ext cx="2667000" cy="2482218"/>
                    <a:chOff x="3235478" y="1586488"/>
                    <a:chExt cx="2667000" cy="2482218"/>
                  </a:xfrm>
                </p:grpSpPr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DA55E4A8-05F7-0370-9F88-061B9DEEB4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35478" y="1586488"/>
                      <a:ext cx="2667000" cy="2482218"/>
                      <a:chOff x="3235478" y="1586488"/>
                      <a:chExt cx="2667000" cy="2482218"/>
                    </a:xfrm>
                  </p:grpSpPr>
                  <p:sp>
                    <p:nvSpPr>
                      <p:cNvPr id="6" name="Head">
                        <a:extLst>
                          <a:ext uri="{FF2B5EF4-FFF2-40B4-BE49-F238E27FC236}">
                            <a16:creationId xmlns:a16="http://schemas.microsoft.com/office/drawing/2014/main" id="{041C921D-17A3-E725-9B34-E1C6E02165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49778" y="1586488"/>
                        <a:ext cx="2423160" cy="2332924"/>
                      </a:xfrm>
                      <a:custGeom>
                        <a:avLst/>
                        <a:gdLst>
                          <a:gd name="connsiteX0" fmla="*/ 0 w 2423160"/>
                          <a:gd name="connsiteY0" fmla="*/ 1165860 h 2331720"/>
                          <a:gd name="connsiteX1" fmla="*/ 1211580 w 2423160"/>
                          <a:gd name="connsiteY1" fmla="*/ 0 h 2331720"/>
                          <a:gd name="connsiteX2" fmla="*/ 2423160 w 2423160"/>
                          <a:gd name="connsiteY2" fmla="*/ 1165860 h 2331720"/>
                          <a:gd name="connsiteX3" fmla="*/ 1211580 w 2423160"/>
                          <a:gd name="connsiteY3" fmla="*/ 2331720 h 2331720"/>
                          <a:gd name="connsiteX4" fmla="*/ 0 w 2423160"/>
                          <a:gd name="connsiteY4" fmla="*/ 1165860 h 2331720"/>
                          <a:gd name="connsiteX0" fmla="*/ 1051 w 2425262"/>
                          <a:gd name="connsiteY0" fmla="*/ 1165860 h 2332924"/>
                          <a:gd name="connsiteX1" fmla="*/ 1212631 w 2425262"/>
                          <a:gd name="connsiteY1" fmla="*/ 0 h 2332924"/>
                          <a:gd name="connsiteX2" fmla="*/ 2424211 w 2425262"/>
                          <a:gd name="connsiteY2" fmla="*/ 1165860 h 2332924"/>
                          <a:gd name="connsiteX3" fmla="*/ 1212631 w 2425262"/>
                          <a:gd name="connsiteY3" fmla="*/ 2331720 h 2332924"/>
                          <a:gd name="connsiteX4" fmla="*/ 1051 w 2425262"/>
                          <a:gd name="connsiteY4" fmla="*/ 1165860 h 2332924"/>
                          <a:gd name="connsiteX0" fmla="*/ 0 w 2423160"/>
                          <a:gd name="connsiteY0" fmla="*/ 1165860 h 2332924"/>
                          <a:gd name="connsiteX1" fmla="*/ 1211580 w 2423160"/>
                          <a:gd name="connsiteY1" fmla="*/ 0 h 2332924"/>
                          <a:gd name="connsiteX2" fmla="*/ 2423160 w 2423160"/>
                          <a:gd name="connsiteY2" fmla="*/ 1165860 h 2332924"/>
                          <a:gd name="connsiteX3" fmla="*/ 1211580 w 2423160"/>
                          <a:gd name="connsiteY3" fmla="*/ 2331720 h 2332924"/>
                          <a:gd name="connsiteX4" fmla="*/ 0 w 2423160"/>
                          <a:gd name="connsiteY4" fmla="*/ 1165860 h 23329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423160" h="2332924">
                            <a:moveTo>
                              <a:pt x="0" y="1165860"/>
                            </a:moveTo>
                            <a:cubicBezTo>
                              <a:pt x="0" y="521973"/>
                              <a:pt x="542443" y="0"/>
                              <a:pt x="1211580" y="0"/>
                            </a:cubicBezTo>
                            <a:cubicBezTo>
                              <a:pt x="1880717" y="0"/>
                              <a:pt x="2423160" y="521973"/>
                              <a:pt x="2423160" y="1165860"/>
                            </a:cubicBezTo>
                            <a:cubicBezTo>
                              <a:pt x="2423160" y="1809747"/>
                              <a:pt x="2414117" y="2301240"/>
                              <a:pt x="1211580" y="2331720"/>
                            </a:cubicBezTo>
                            <a:cubicBezTo>
                              <a:pt x="9043" y="2362200"/>
                              <a:pt x="0" y="1809747"/>
                              <a:pt x="0" y="1165860"/>
                            </a:cubicBezTo>
                            <a:close/>
                          </a:path>
                        </a:pathLst>
                      </a:custGeom>
                      <a:solidFill>
                        <a:srgbClr val="EF803B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dirty="0"/>
                      </a:p>
                    </p:txBody>
                  </p:sp>
                  <p:sp>
                    <p:nvSpPr>
                      <p:cNvPr id="18" name="Neck Shadow">
                        <a:extLst>
                          <a:ext uri="{FF2B5EF4-FFF2-40B4-BE49-F238E27FC236}">
                            <a16:creationId xmlns:a16="http://schemas.microsoft.com/office/drawing/2014/main" id="{4715F700-1E60-F7B2-9254-28CF0E9EF8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49828" y="3775333"/>
                        <a:ext cx="1574800" cy="293373"/>
                      </a:xfrm>
                      <a:custGeom>
                        <a:avLst/>
                        <a:gdLst>
                          <a:gd name="connsiteX0" fmla="*/ 0 w 1574800"/>
                          <a:gd name="connsiteY0" fmla="*/ 50800 h 295275"/>
                          <a:gd name="connsiteX1" fmla="*/ 28575 w 1574800"/>
                          <a:gd name="connsiteY1" fmla="*/ 9525 h 295275"/>
                          <a:gd name="connsiteX2" fmla="*/ 1574800 w 1574800"/>
                          <a:gd name="connsiteY2" fmla="*/ 0 h 295275"/>
                          <a:gd name="connsiteX3" fmla="*/ 774700 w 1574800"/>
                          <a:gd name="connsiteY3" fmla="*/ 295275 h 295275"/>
                          <a:gd name="connsiteX4" fmla="*/ 0 w 1574800"/>
                          <a:gd name="connsiteY4" fmla="*/ 50800 h 295275"/>
                          <a:gd name="connsiteX0" fmla="*/ 0 w 1574800"/>
                          <a:gd name="connsiteY0" fmla="*/ 50800 h 50800"/>
                          <a:gd name="connsiteX1" fmla="*/ 28575 w 1574800"/>
                          <a:gd name="connsiteY1" fmla="*/ 9525 h 50800"/>
                          <a:gd name="connsiteX2" fmla="*/ 1574800 w 1574800"/>
                          <a:gd name="connsiteY2" fmla="*/ 0 h 50800"/>
                          <a:gd name="connsiteX3" fmla="*/ 0 w 1574800"/>
                          <a:gd name="connsiteY3" fmla="*/ 50800 h 50800"/>
                          <a:gd name="connsiteX0" fmla="*/ 0 w 1574800"/>
                          <a:gd name="connsiteY0" fmla="*/ 50800 h 226266"/>
                          <a:gd name="connsiteX1" fmla="*/ 28575 w 1574800"/>
                          <a:gd name="connsiteY1" fmla="*/ 9525 h 226266"/>
                          <a:gd name="connsiteX2" fmla="*/ 1574800 w 1574800"/>
                          <a:gd name="connsiteY2" fmla="*/ 0 h 226266"/>
                          <a:gd name="connsiteX3" fmla="*/ 0 w 1574800"/>
                          <a:gd name="connsiteY3" fmla="*/ 50800 h 226266"/>
                          <a:gd name="connsiteX0" fmla="*/ 0 w 1574800"/>
                          <a:gd name="connsiteY0" fmla="*/ 50800 h 293373"/>
                          <a:gd name="connsiteX1" fmla="*/ 28575 w 1574800"/>
                          <a:gd name="connsiteY1" fmla="*/ 9525 h 293373"/>
                          <a:gd name="connsiteX2" fmla="*/ 1574800 w 1574800"/>
                          <a:gd name="connsiteY2" fmla="*/ 0 h 293373"/>
                          <a:gd name="connsiteX3" fmla="*/ 0 w 1574800"/>
                          <a:gd name="connsiteY3" fmla="*/ 50800 h 2933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574800" h="293373">
                            <a:moveTo>
                              <a:pt x="0" y="50800"/>
                            </a:moveTo>
                            <a:lnTo>
                              <a:pt x="28575" y="9525"/>
                            </a:lnTo>
                            <a:lnTo>
                              <a:pt x="1574800" y="0"/>
                            </a:lnTo>
                            <a:cubicBezTo>
                              <a:pt x="1157817" y="280458"/>
                              <a:pt x="636058" y="465667"/>
                              <a:pt x="0" y="50800"/>
                            </a:cubicBezTo>
                            <a:close/>
                          </a:path>
                        </a:pathLst>
                      </a:custGeom>
                      <a:solidFill>
                        <a:srgbClr val="C1682E">
                          <a:alpha val="69804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2" name="Mouth">
                        <a:extLst>
                          <a:ext uri="{FF2B5EF4-FFF2-40B4-BE49-F238E27FC236}">
                            <a16:creationId xmlns:a16="http://schemas.microsoft.com/office/drawing/2014/main" id="{A742B929-F559-A906-86A3-5748E7FC90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35478" y="2863423"/>
                        <a:ext cx="2667000" cy="1097916"/>
                      </a:xfrm>
                      <a:custGeom>
                        <a:avLst/>
                        <a:gdLst>
                          <a:gd name="connsiteX0" fmla="*/ 0 w 2667000"/>
                          <a:gd name="connsiteY0" fmla="*/ 338137 h 338137"/>
                          <a:gd name="connsiteX1" fmla="*/ 1343025 w 2667000"/>
                          <a:gd name="connsiteY1" fmla="*/ 0 h 338137"/>
                          <a:gd name="connsiteX2" fmla="*/ 2667000 w 2667000"/>
                          <a:gd name="connsiteY2" fmla="*/ 285750 h 338137"/>
                          <a:gd name="connsiteX3" fmla="*/ 0 w 2667000"/>
                          <a:gd name="connsiteY3" fmla="*/ 338137 h 338137"/>
                          <a:gd name="connsiteX0" fmla="*/ 0 w 2667000"/>
                          <a:gd name="connsiteY0" fmla="*/ 581136 h 581136"/>
                          <a:gd name="connsiteX1" fmla="*/ 1343025 w 2667000"/>
                          <a:gd name="connsiteY1" fmla="*/ 242999 h 581136"/>
                          <a:gd name="connsiteX2" fmla="*/ 2667000 w 2667000"/>
                          <a:gd name="connsiteY2" fmla="*/ 528749 h 581136"/>
                          <a:gd name="connsiteX3" fmla="*/ 0 w 2667000"/>
                          <a:gd name="connsiteY3" fmla="*/ 581136 h 581136"/>
                          <a:gd name="connsiteX0" fmla="*/ 0 w 2667000"/>
                          <a:gd name="connsiteY0" fmla="*/ 673275 h 673275"/>
                          <a:gd name="connsiteX1" fmla="*/ 1343025 w 2667000"/>
                          <a:gd name="connsiteY1" fmla="*/ 335138 h 673275"/>
                          <a:gd name="connsiteX2" fmla="*/ 2667000 w 2667000"/>
                          <a:gd name="connsiteY2" fmla="*/ 620888 h 673275"/>
                          <a:gd name="connsiteX3" fmla="*/ 0 w 2667000"/>
                          <a:gd name="connsiteY3" fmla="*/ 673275 h 673275"/>
                          <a:gd name="connsiteX0" fmla="*/ 0 w 2667000"/>
                          <a:gd name="connsiteY0" fmla="*/ 673275 h 673275"/>
                          <a:gd name="connsiteX1" fmla="*/ 1343025 w 2667000"/>
                          <a:gd name="connsiteY1" fmla="*/ 335138 h 673275"/>
                          <a:gd name="connsiteX2" fmla="*/ 2667000 w 2667000"/>
                          <a:gd name="connsiteY2" fmla="*/ 620888 h 673275"/>
                          <a:gd name="connsiteX3" fmla="*/ 0 w 2667000"/>
                          <a:gd name="connsiteY3" fmla="*/ 673275 h 673275"/>
                          <a:gd name="connsiteX0" fmla="*/ 0 w 2667000"/>
                          <a:gd name="connsiteY0" fmla="*/ 673275 h 673275"/>
                          <a:gd name="connsiteX1" fmla="*/ 1343025 w 2667000"/>
                          <a:gd name="connsiteY1" fmla="*/ 335138 h 673275"/>
                          <a:gd name="connsiteX2" fmla="*/ 2667000 w 2667000"/>
                          <a:gd name="connsiteY2" fmla="*/ 620888 h 673275"/>
                          <a:gd name="connsiteX3" fmla="*/ 0 w 2667000"/>
                          <a:gd name="connsiteY3" fmla="*/ 673275 h 673275"/>
                          <a:gd name="connsiteX0" fmla="*/ 0 w 2667000"/>
                          <a:gd name="connsiteY0" fmla="*/ 686907 h 686907"/>
                          <a:gd name="connsiteX1" fmla="*/ 1343025 w 2667000"/>
                          <a:gd name="connsiteY1" fmla="*/ 348770 h 686907"/>
                          <a:gd name="connsiteX2" fmla="*/ 2667000 w 2667000"/>
                          <a:gd name="connsiteY2" fmla="*/ 634520 h 686907"/>
                          <a:gd name="connsiteX3" fmla="*/ 0 w 2667000"/>
                          <a:gd name="connsiteY3" fmla="*/ 686907 h 686907"/>
                          <a:gd name="connsiteX0" fmla="*/ 0 w 2667000"/>
                          <a:gd name="connsiteY0" fmla="*/ 702360 h 702360"/>
                          <a:gd name="connsiteX1" fmla="*/ 1343025 w 2667000"/>
                          <a:gd name="connsiteY1" fmla="*/ 364223 h 702360"/>
                          <a:gd name="connsiteX2" fmla="*/ 2667000 w 2667000"/>
                          <a:gd name="connsiteY2" fmla="*/ 649973 h 702360"/>
                          <a:gd name="connsiteX3" fmla="*/ 0 w 2667000"/>
                          <a:gd name="connsiteY3" fmla="*/ 702360 h 702360"/>
                          <a:gd name="connsiteX0" fmla="*/ 0 w 2667000"/>
                          <a:gd name="connsiteY0" fmla="*/ 702360 h 1002714"/>
                          <a:gd name="connsiteX1" fmla="*/ 1343025 w 2667000"/>
                          <a:gd name="connsiteY1" fmla="*/ 364223 h 1002714"/>
                          <a:gd name="connsiteX2" fmla="*/ 2667000 w 2667000"/>
                          <a:gd name="connsiteY2" fmla="*/ 649973 h 1002714"/>
                          <a:gd name="connsiteX3" fmla="*/ 0 w 2667000"/>
                          <a:gd name="connsiteY3" fmla="*/ 702360 h 1002714"/>
                          <a:gd name="connsiteX0" fmla="*/ 0 w 2667000"/>
                          <a:gd name="connsiteY0" fmla="*/ 702360 h 1077835"/>
                          <a:gd name="connsiteX1" fmla="*/ 1343025 w 2667000"/>
                          <a:gd name="connsiteY1" fmla="*/ 364223 h 1077835"/>
                          <a:gd name="connsiteX2" fmla="*/ 2667000 w 2667000"/>
                          <a:gd name="connsiteY2" fmla="*/ 649973 h 1077835"/>
                          <a:gd name="connsiteX3" fmla="*/ 0 w 2667000"/>
                          <a:gd name="connsiteY3" fmla="*/ 702360 h 1077835"/>
                          <a:gd name="connsiteX0" fmla="*/ 0 w 2667000"/>
                          <a:gd name="connsiteY0" fmla="*/ 702360 h 1057223"/>
                          <a:gd name="connsiteX1" fmla="*/ 1343025 w 2667000"/>
                          <a:gd name="connsiteY1" fmla="*/ 364223 h 1057223"/>
                          <a:gd name="connsiteX2" fmla="*/ 2667000 w 2667000"/>
                          <a:gd name="connsiteY2" fmla="*/ 649973 h 1057223"/>
                          <a:gd name="connsiteX3" fmla="*/ 0 w 2667000"/>
                          <a:gd name="connsiteY3" fmla="*/ 702360 h 1057223"/>
                          <a:gd name="connsiteX0" fmla="*/ 0 w 2667000"/>
                          <a:gd name="connsiteY0" fmla="*/ 702360 h 1088857"/>
                          <a:gd name="connsiteX1" fmla="*/ 1343025 w 2667000"/>
                          <a:gd name="connsiteY1" fmla="*/ 364223 h 1088857"/>
                          <a:gd name="connsiteX2" fmla="*/ 2667000 w 2667000"/>
                          <a:gd name="connsiteY2" fmla="*/ 649973 h 1088857"/>
                          <a:gd name="connsiteX3" fmla="*/ 0 w 2667000"/>
                          <a:gd name="connsiteY3" fmla="*/ 702360 h 1088857"/>
                          <a:gd name="connsiteX0" fmla="*/ 0 w 2667000"/>
                          <a:gd name="connsiteY0" fmla="*/ 702360 h 1097916"/>
                          <a:gd name="connsiteX1" fmla="*/ 1343025 w 2667000"/>
                          <a:gd name="connsiteY1" fmla="*/ 364223 h 1097916"/>
                          <a:gd name="connsiteX2" fmla="*/ 2667000 w 2667000"/>
                          <a:gd name="connsiteY2" fmla="*/ 649973 h 1097916"/>
                          <a:gd name="connsiteX3" fmla="*/ 0 w 2667000"/>
                          <a:gd name="connsiteY3" fmla="*/ 702360 h 10979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667000" h="1097916">
                            <a:moveTo>
                              <a:pt x="0" y="702360"/>
                            </a:moveTo>
                            <a:cubicBezTo>
                              <a:pt x="682625" y="-442227"/>
                              <a:pt x="1206500" y="178485"/>
                              <a:pt x="1343025" y="364223"/>
                            </a:cubicBezTo>
                            <a:cubicBezTo>
                              <a:pt x="2028825" y="-366027"/>
                              <a:pt x="2362200" y="145148"/>
                              <a:pt x="2667000" y="649973"/>
                            </a:cubicBezTo>
                            <a:cubicBezTo>
                              <a:pt x="2063750" y="1003985"/>
                              <a:pt x="1403350" y="1424673"/>
                              <a:pt x="0" y="702360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sp>
                  <p:nvSpPr>
                    <p:cNvPr id="16" name="Right Blush">
                      <a:extLst>
                        <a:ext uri="{FF2B5EF4-FFF2-40B4-BE49-F238E27FC236}">
                          <a16:creationId xmlns:a16="http://schemas.microsoft.com/office/drawing/2014/main" id="{6D5B5156-5505-B577-B666-48FCD35500D4}"/>
                        </a:ext>
                      </a:extLst>
                    </p:cNvPr>
                    <p:cNvSpPr/>
                    <p:nvPr/>
                  </p:nvSpPr>
                  <p:spPr>
                    <a:xfrm rot="269880" flipV="1">
                      <a:off x="3406928" y="3441955"/>
                      <a:ext cx="393700" cy="154605"/>
                    </a:xfrm>
                    <a:prstGeom prst="ellipse">
                      <a:avLst/>
                    </a:prstGeom>
                    <a:solidFill>
                      <a:srgbClr val="EFAAC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" name="Left Blush">
                      <a:extLst>
                        <a:ext uri="{FF2B5EF4-FFF2-40B4-BE49-F238E27FC236}">
                          <a16:creationId xmlns:a16="http://schemas.microsoft.com/office/drawing/2014/main" id="{6DF576CF-5F37-A15A-1520-D2EACED4D895}"/>
                        </a:ext>
                      </a:extLst>
                    </p:cNvPr>
                    <p:cNvSpPr/>
                    <p:nvPr/>
                  </p:nvSpPr>
                  <p:spPr>
                    <a:xfrm rot="269880" flipV="1">
                      <a:off x="5188103" y="3400679"/>
                      <a:ext cx="393700" cy="154605"/>
                    </a:xfrm>
                    <a:prstGeom prst="ellipse">
                      <a:avLst/>
                    </a:prstGeom>
                    <a:solidFill>
                      <a:srgbClr val="EFAACB">
                        <a:alpha val="74902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" name="Nose">
                      <a:extLst>
                        <a:ext uri="{FF2B5EF4-FFF2-40B4-BE49-F238E27FC236}">
                          <a16:creationId xmlns:a16="http://schemas.microsoft.com/office/drawing/2014/main" id="{D7586643-805E-F79D-3CF3-D32BD1200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38803" y="3489583"/>
                      <a:ext cx="298450" cy="130175"/>
                    </a:xfrm>
                    <a:custGeom>
                      <a:avLst/>
                      <a:gdLst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8450" h="130175">
                          <a:moveTo>
                            <a:pt x="0" y="6350"/>
                          </a:moveTo>
                          <a:lnTo>
                            <a:pt x="298450" y="0"/>
                          </a:lnTo>
                          <a:cubicBezTo>
                            <a:pt x="284163" y="46038"/>
                            <a:pt x="250825" y="92075"/>
                            <a:pt x="212725" y="123825"/>
                          </a:cubicBezTo>
                          <a:lnTo>
                            <a:pt x="123825" y="130175"/>
                          </a:lnTo>
                          <a:cubicBezTo>
                            <a:pt x="63500" y="96044"/>
                            <a:pt x="41275" y="47625"/>
                            <a:pt x="0" y="6350"/>
                          </a:cubicBezTo>
                          <a:close/>
                        </a:path>
                      </a:pathLst>
                    </a:custGeom>
                    <a:solidFill>
                      <a:srgbClr val="14100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15342024-3871-CFCE-B94E-75E1956E21BD}"/>
                      </a:ext>
                    </a:extLst>
                  </p:cNvPr>
                  <p:cNvSpPr/>
                  <p:nvPr/>
                </p:nvSpPr>
                <p:spPr>
                  <a:xfrm flipH="1">
                    <a:off x="4523014" y="5186153"/>
                    <a:ext cx="130028" cy="130028"/>
                  </a:xfrm>
                  <a:prstGeom prst="ellipse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8" name="Right Inner Ear">
                  <a:extLst>
                    <a:ext uri="{FF2B5EF4-FFF2-40B4-BE49-F238E27FC236}">
                      <a16:creationId xmlns:a16="http://schemas.microsoft.com/office/drawing/2014/main" id="{119D2650-1574-F24D-23A1-BFF2CC469003}"/>
                    </a:ext>
                  </a:extLst>
                </p:cNvPr>
                <p:cNvSpPr/>
                <p:nvPr/>
              </p:nvSpPr>
              <p:spPr>
                <a:xfrm>
                  <a:off x="3350730" y="1813182"/>
                  <a:ext cx="411957" cy="464343"/>
                </a:xfrm>
                <a:custGeom>
                  <a:avLst/>
                  <a:gdLst>
                    <a:gd name="connsiteX0" fmla="*/ 152400 w 381000"/>
                    <a:gd name="connsiteY0" fmla="*/ 457200 h 457200"/>
                    <a:gd name="connsiteX1" fmla="*/ 381000 w 381000"/>
                    <a:gd name="connsiteY1" fmla="*/ 198120 h 457200"/>
                    <a:gd name="connsiteX2" fmla="*/ 0 w 381000"/>
                    <a:gd name="connsiteY2" fmla="*/ 0 h 457200"/>
                    <a:gd name="connsiteX3" fmla="*/ 152400 w 381000"/>
                    <a:gd name="connsiteY3" fmla="*/ 457200 h 457200"/>
                    <a:gd name="connsiteX0" fmla="*/ 152400 w 397669"/>
                    <a:gd name="connsiteY0" fmla="*/ 457200 h 457200"/>
                    <a:gd name="connsiteX1" fmla="*/ 397669 w 397669"/>
                    <a:gd name="connsiteY1" fmla="*/ 171926 h 457200"/>
                    <a:gd name="connsiteX2" fmla="*/ 0 w 397669"/>
                    <a:gd name="connsiteY2" fmla="*/ 0 h 457200"/>
                    <a:gd name="connsiteX3" fmla="*/ 152400 w 397669"/>
                    <a:gd name="connsiteY3" fmla="*/ 457200 h 457200"/>
                    <a:gd name="connsiteX0" fmla="*/ 128587 w 397669"/>
                    <a:gd name="connsiteY0" fmla="*/ 454818 h 454818"/>
                    <a:gd name="connsiteX1" fmla="*/ 397669 w 397669"/>
                    <a:gd name="connsiteY1" fmla="*/ 171926 h 454818"/>
                    <a:gd name="connsiteX2" fmla="*/ 0 w 397669"/>
                    <a:gd name="connsiteY2" fmla="*/ 0 h 454818"/>
                    <a:gd name="connsiteX3" fmla="*/ 128587 w 397669"/>
                    <a:gd name="connsiteY3" fmla="*/ 454818 h 454818"/>
                    <a:gd name="connsiteX0" fmla="*/ 142875 w 411957"/>
                    <a:gd name="connsiteY0" fmla="*/ 464343 h 464343"/>
                    <a:gd name="connsiteX1" fmla="*/ 411957 w 411957"/>
                    <a:gd name="connsiteY1" fmla="*/ 181451 h 464343"/>
                    <a:gd name="connsiteX2" fmla="*/ 0 w 411957"/>
                    <a:gd name="connsiteY2" fmla="*/ 0 h 464343"/>
                    <a:gd name="connsiteX3" fmla="*/ 142875 w 411957"/>
                    <a:gd name="connsiteY3" fmla="*/ 464343 h 464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1957" h="464343">
                      <a:moveTo>
                        <a:pt x="142875" y="464343"/>
                      </a:moveTo>
                      <a:lnTo>
                        <a:pt x="411957" y="181451"/>
                      </a:lnTo>
                      <a:lnTo>
                        <a:pt x="0" y="0"/>
                      </a:lnTo>
                      <a:lnTo>
                        <a:pt x="142875" y="464343"/>
                      </a:lnTo>
                      <a:close/>
                    </a:path>
                  </a:pathLst>
                </a:custGeom>
                <a:solidFill>
                  <a:srgbClr val="A24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9" name="Left Inner Ear">
                  <a:extLst>
                    <a:ext uri="{FF2B5EF4-FFF2-40B4-BE49-F238E27FC236}">
                      <a16:creationId xmlns:a16="http://schemas.microsoft.com/office/drawing/2014/main" id="{8B1F429F-6BF6-EEAC-12FF-EF01D05ECE21}"/>
                    </a:ext>
                  </a:extLst>
                </p:cNvPr>
                <p:cNvSpPr/>
                <p:nvPr/>
              </p:nvSpPr>
              <p:spPr>
                <a:xfrm flipH="1">
                  <a:off x="5346852" y="1746508"/>
                  <a:ext cx="405867" cy="457200"/>
                </a:xfrm>
                <a:custGeom>
                  <a:avLst/>
                  <a:gdLst>
                    <a:gd name="connsiteX0" fmla="*/ 152400 w 381000"/>
                    <a:gd name="connsiteY0" fmla="*/ 457200 h 457200"/>
                    <a:gd name="connsiteX1" fmla="*/ 381000 w 381000"/>
                    <a:gd name="connsiteY1" fmla="*/ 198120 h 457200"/>
                    <a:gd name="connsiteX2" fmla="*/ 0 w 381000"/>
                    <a:gd name="connsiteY2" fmla="*/ 0 h 457200"/>
                    <a:gd name="connsiteX3" fmla="*/ 152400 w 381000"/>
                    <a:gd name="connsiteY3" fmla="*/ 457200 h 457200"/>
                    <a:gd name="connsiteX0" fmla="*/ 152400 w 403225"/>
                    <a:gd name="connsiteY0" fmla="*/ 457200 h 457200"/>
                    <a:gd name="connsiteX1" fmla="*/ 403225 w 403225"/>
                    <a:gd name="connsiteY1" fmla="*/ 156845 h 457200"/>
                    <a:gd name="connsiteX2" fmla="*/ 0 w 403225"/>
                    <a:gd name="connsiteY2" fmla="*/ 0 h 457200"/>
                    <a:gd name="connsiteX3" fmla="*/ 152400 w 403225"/>
                    <a:gd name="connsiteY3" fmla="*/ 457200 h 457200"/>
                    <a:gd name="connsiteX0" fmla="*/ 155042 w 405867"/>
                    <a:gd name="connsiteY0" fmla="*/ 457200 h 457200"/>
                    <a:gd name="connsiteX1" fmla="*/ 405867 w 405867"/>
                    <a:gd name="connsiteY1" fmla="*/ 156845 h 457200"/>
                    <a:gd name="connsiteX2" fmla="*/ 2642 w 405867"/>
                    <a:gd name="connsiteY2" fmla="*/ 0 h 457200"/>
                    <a:gd name="connsiteX3" fmla="*/ 155042 w 405867"/>
                    <a:gd name="connsiteY3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5867" h="457200">
                      <a:moveTo>
                        <a:pt x="155042" y="457200"/>
                      </a:moveTo>
                      <a:lnTo>
                        <a:pt x="405867" y="156845"/>
                      </a:lnTo>
                      <a:lnTo>
                        <a:pt x="2642" y="0"/>
                      </a:lnTo>
                      <a:cubicBezTo>
                        <a:pt x="-19583" y="161925"/>
                        <a:pt x="104242" y="304800"/>
                        <a:pt x="155042" y="457200"/>
                      </a:cubicBezTo>
                      <a:close/>
                    </a:path>
                  </a:pathLst>
                </a:custGeom>
                <a:solidFill>
                  <a:srgbClr val="A24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10" name="Right Ear">
                <a:extLst>
                  <a:ext uri="{FF2B5EF4-FFF2-40B4-BE49-F238E27FC236}">
                    <a16:creationId xmlns:a16="http://schemas.microsoft.com/office/drawing/2014/main" id="{2E188481-7102-A5C1-68B4-750186109CA9}"/>
                  </a:ext>
                </a:extLst>
              </p:cNvPr>
              <p:cNvSpPr/>
              <p:nvPr/>
            </p:nvSpPr>
            <p:spPr>
              <a:xfrm>
                <a:off x="4727510" y="1418226"/>
                <a:ext cx="1081984" cy="129981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984" h="1299813">
                    <a:moveTo>
                      <a:pt x="525089" y="1026145"/>
                    </a:moveTo>
                    <a:lnTo>
                      <a:pt x="299029" y="404480"/>
                    </a:lnTo>
                    <a:lnTo>
                      <a:pt x="817189" y="648320"/>
                    </a:lnTo>
                    <a:cubicBezTo>
                      <a:pt x="850209" y="661655"/>
                      <a:pt x="883229" y="671815"/>
                      <a:pt x="916249" y="640700"/>
                    </a:cubicBezTo>
                    <a:cubicBezTo>
                      <a:pt x="984194" y="559420"/>
                      <a:pt x="1039439" y="484490"/>
                      <a:pt x="1081984" y="349235"/>
                    </a:cubicBezTo>
                    <a:cubicBezTo>
                      <a:pt x="849362" y="234088"/>
                      <a:pt x="623091" y="115767"/>
                      <a:pt x="346019" y="32370"/>
                    </a:cubicBezTo>
                    <a:cubicBezTo>
                      <a:pt x="51697" y="-40338"/>
                      <a:pt x="-43659" y="-49333"/>
                      <a:pt x="17724" y="659115"/>
                    </a:cubicBezTo>
                    <a:cubicBezTo>
                      <a:pt x="38256" y="870147"/>
                      <a:pt x="55612" y="1084353"/>
                      <a:pt x="184094" y="1282685"/>
                    </a:cubicBezTo>
                    <a:cubicBezTo>
                      <a:pt x="232142" y="1309143"/>
                      <a:pt x="273841" y="1300677"/>
                      <a:pt x="328239" y="1285860"/>
                    </a:cubicBezTo>
                    <a:cubicBezTo>
                      <a:pt x="427722" y="1216222"/>
                      <a:pt x="482756" y="1124358"/>
                      <a:pt x="525089" y="10261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" name="Left Ear">
                <a:extLst>
                  <a:ext uri="{FF2B5EF4-FFF2-40B4-BE49-F238E27FC236}">
                    <a16:creationId xmlns:a16="http://schemas.microsoft.com/office/drawing/2014/main" id="{A21C7F07-FC50-0DB5-005C-4A1826D1CB93}"/>
                  </a:ext>
                </a:extLst>
              </p:cNvPr>
              <p:cNvSpPr/>
              <p:nvPr/>
            </p:nvSpPr>
            <p:spPr>
              <a:xfrm flipH="1">
                <a:off x="6600602" y="1365208"/>
                <a:ext cx="1164541" cy="128779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  <a:gd name="connsiteX0" fmla="*/ 525089 w 1081984"/>
                  <a:gd name="connsiteY0" fmla="*/ 1026145 h 1289263"/>
                  <a:gd name="connsiteX1" fmla="*/ 299029 w 1081984"/>
                  <a:gd name="connsiteY1" fmla="*/ 404480 h 1289263"/>
                  <a:gd name="connsiteX2" fmla="*/ 817189 w 1081984"/>
                  <a:gd name="connsiteY2" fmla="*/ 648320 h 1289263"/>
                  <a:gd name="connsiteX3" fmla="*/ 916249 w 1081984"/>
                  <a:gd name="connsiteY3" fmla="*/ 640700 h 1289263"/>
                  <a:gd name="connsiteX4" fmla="*/ 1081984 w 1081984"/>
                  <a:gd name="connsiteY4" fmla="*/ 349235 h 1289263"/>
                  <a:gd name="connsiteX5" fmla="*/ 346019 w 1081984"/>
                  <a:gd name="connsiteY5" fmla="*/ 32370 h 1289263"/>
                  <a:gd name="connsiteX6" fmla="*/ 17724 w 1081984"/>
                  <a:gd name="connsiteY6" fmla="*/ 659115 h 1289263"/>
                  <a:gd name="connsiteX7" fmla="*/ 160281 w 1081984"/>
                  <a:gd name="connsiteY7" fmla="*/ 1237441 h 1289263"/>
                  <a:gd name="connsiteX8" fmla="*/ 328239 w 1081984"/>
                  <a:gd name="connsiteY8" fmla="*/ 1285860 h 1289263"/>
                  <a:gd name="connsiteX9" fmla="*/ 525089 w 1081984"/>
                  <a:gd name="connsiteY9" fmla="*/ 1026145 h 1289263"/>
                  <a:gd name="connsiteX0" fmla="*/ 525089 w 1081984"/>
                  <a:gd name="connsiteY0" fmla="*/ 1026145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25089 w 1081984"/>
                  <a:gd name="connsiteY9" fmla="*/ 1026145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82924 w 1081984"/>
                  <a:gd name="connsiteY3" fmla="*/ 597837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127227"/>
                  <a:gd name="connsiteY0" fmla="*/ 997570 h 1297245"/>
                  <a:gd name="connsiteX1" fmla="*/ 294267 w 1127227"/>
                  <a:gd name="connsiteY1" fmla="*/ 378286 h 1297245"/>
                  <a:gd name="connsiteX2" fmla="*/ 817189 w 1127227"/>
                  <a:gd name="connsiteY2" fmla="*/ 648320 h 1297245"/>
                  <a:gd name="connsiteX3" fmla="*/ 982924 w 1127227"/>
                  <a:gd name="connsiteY3" fmla="*/ 597837 h 1297245"/>
                  <a:gd name="connsiteX4" fmla="*/ 1127227 w 1127227"/>
                  <a:gd name="connsiteY4" fmla="*/ 308754 h 1297245"/>
                  <a:gd name="connsiteX5" fmla="*/ 346019 w 1127227"/>
                  <a:gd name="connsiteY5" fmla="*/ 32370 h 1297245"/>
                  <a:gd name="connsiteX6" fmla="*/ 17724 w 1127227"/>
                  <a:gd name="connsiteY6" fmla="*/ 659115 h 1297245"/>
                  <a:gd name="connsiteX7" fmla="*/ 160281 w 1127227"/>
                  <a:gd name="connsiteY7" fmla="*/ 1237441 h 1297245"/>
                  <a:gd name="connsiteX8" fmla="*/ 328239 w 1127227"/>
                  <a:gd name="connsiteY8" fmla="*/ 1285860 h 1297245"/>
                  <a:gd name="connsiteX9" fmla="*/ 567951 w 1127227"/>
                  <a:gd name="connsiteY9" fmla="*/ 997570 h 1297245"/>
                  <a:gd name="connsiteX0" fmla="*/ 578780 w 1138056"/>
                  <a:gd name="connsiteY0" fmla="*/ 985512 h 1285187"/>
                  <a:gd name="connsiteX1" fmla="*/ 305096 w 1138056"/>
                  <a:gd name="connsiteY1" fmla="*/ 366228 h 1285187"/>
                  <a:gd name="connsiteX2" fmla="*/ 828018 w 1138056"/>
                  <a:gd name="connsiteY2" fmla="*/ 636262 h 1285187"/>
                  <a:gd name="connsiteX3" fmla="*/ 993753 w 1138056"/>
                  <a:gd name="connsiteY3" fmla="*/ 585779 h 1285187"/>
                  <a:gd name="connsiteX4" fmla="*/ 1138056 w 1138056"/>
                  <a:gd name="connsiteY4" fmla="*/ 296696 h 1285187"/>
                  <a:gd name="connsiteX5" fmla="*/ 356848 w 1138056"/>
                  <a:gd name="connsiteY5" fmla="*/ 20312 h 1285187"/>
                  <a:gd name="connsiteX6" fmla="*/ 16647 w 1138056"/>
                  <a:gd name="connsiteY6" fmla="*/ 751832 h 1285187"/>
                  <a:gd name="connsiteX7" fmla="*/ 171110 w 1138056"/>
                  <a:gd name="connsiteY7" fmla="*/ 1225383 h 1285187"/>
                  <a:gd name="connsiteX8" fmla="*/ 339068 w 1138056"/>
                  <a:gd name="connsiteY8" fmla="*/ 1273802 h 1285187"/>
                  <a:gd name="connsiteX9" fmla="*/ 578780 w 1138056"/>
                  <a:gd name="connsiteY9" fmla="*/ 985512 h 1285187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603811 w 1163087"/>
                  <a:gd name="connsiteY0" fmla="*/ 1001738 h 1298950"/>
                  <a:gd name="connsiteX1" fmla="*/ 330127 w 1163087"/>
                  <a:gd name="connsiteY1" fmla="*/ 382454 h 1298950"/>
                  <a:gd name="connsiteX2" fmla="*/ 853049 w 1163087"/>
                  <a:gd name="connsiteY2" fmla="*/ 652488 h 1298950"/>
                  <a:gd name="connsiteX3" fmla="*/ 1018784 w 1163087"/>
                  <a:gd name="connsiteY3" fmla="*/ 602005 h 1298950"/>
                  <a:gd name="connsiteX4" fmla="*/ 1163087 w 1163087"/>
                  <a:gd name="connsiteY4" fmla="*/ 312922 h 1298950"/>
                  <a:gd name="connsiteX5" fmla="*/ 381879 w 1163087"/>
                  <a:gd name="connsiteY5" fmla="*/ 36538 h 1298950"/>
                  <a:gd name="connsiteX6" fmla="*/ 41678 w 1163087"/>
                  <a:gd name="connsiteY6" fmla="*/ 768058 h 1298950"/>
                  <a:gd name="connsiteX7" fmla="*/ 196141 w 1163087"/>
                  <a:gd name="connsiteY7" fmla="*/ 1241609 h 1298950"/>
                  <a:gd name="connsiteX8" fmla="*/ 364099 w 1163087"/>
                  <a:gd name="connsiteY8" fmla="*/ 1290028 h 1298950"/>
                  <a:gd name="connsiteX9" fmla="*/ 603811 w 1163087"/>
                  <a:gd name="connsiteY9" fmla="*/ 1001738 h 1298950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854503 w 1164541"/>
                  <a:gd name="connsiteY2" fmla="*/ 641331 h 1287793"/>
                  <a:gd name="connsiteX3" fmla="*/ 1020238 w 1164541"/>
                  <a:gd name="connsiteY3" fmla="*/ 590848 h 1287793"/>
                  <a:gd name="connsiteX4" fmla="*/ 1164541 w 1164541"/>
                  <a:gd name="connsiteY4" fmla="*/ 301765 h 1287793"/>
                  <a:gd name="connsiteX5" fmla="*/ 383333 w 1164541"/>
                  <a:gd name="connsiteY5" fmla="*/ 25381 h 1287793"/>
                  <a:gd name="connsiteX6" fmla="*/ 43132 w 1164541"/>
                  <a:gd name="connsiteY6" fmla="*/ 756901 h 1287793"/>
                  <a:gd name="connsiteX7" fmla="*/ 197595 w 1164541"/>
                  <a:gd name="connsiteY7" fmla="*/ 1230452 h 1287793"/>
                  <a:gd name="connsiteX8" fmla="*/ 365553 w 1164541"/>
                  <a:gd name="connsiteY8" fmla="*/ 1278871 h 1287793"/>
                  <a:gd name="connsiteX9" fmla="*/ 605265 w 1164541"/>
                  <a:gd name="connsiteY9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4541" h="1287793">
                    <a:moveTo>
                      <a:pt x="605265" y="990581"/>
                    </a:moveTo>
                    <a:cubicBezTo>
                      <a:pt x="489431" y="809553"/>
                      <a:pt x="375978" y="568994"/>
                      <a:pt x="331581" y="371297"/>
                    </a:cubicBezTo>
                    <a:cubicBezTo>
                      <a:pt x="594470" y="496868"/>
                      <a:pt x="871648" y="646251"/>
                      <a:pt x="1020238" y="590848"/>
                    </a:cubicBezTo>
                    <a:cubicBezTo>
                      <a:pt x="1088183" y="509568"/>
                      <a:pt x="1121996" y="437020"/>
                      <a:pt x="1164541" y="301765"/>
                    </a:cubicBezTo>
                    <a:cubicBezTo>
                      <a:pt x="931919" y="186618"/>
                      <a:pt x="660405" y="108778"/>
                      <a:pt x="383333" y="25381"/>
                    </a:cubicBezTo>
                    <a:cubicBezTo>
                      <a:pt x="77105" y="-21133"/>
                      <a:pt x="-82544" y="-96803"/>
                      <a:pt x="43132" y="756901"/>
                    </a:cubicBezTo>
                    <a:cubicBezTo>
                      <a:pt x="87477" y="965551"/>
                      <a:pt x="88163" y="1010689"/>
                      <a:pt x="197595" y="1230452"/>
                    </a:cubicBezTo>
                    <a:cubicBezTo>
                      <a:pt x="252788" y="1297392"/>
                      <a:pt x="311155" y="1293688"/>
                      <a:pt x="365553" y="1278871"/>
                    </a:cubicBezTo>
                    <a:cubicBezTo>
                      <a:pt x="465036" y="1209233"/>
                      <a:pt x="562932" y="1088794"/>
                      <a:pt x="605265" y="9905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13" name="Right Eye">
              <a:extLst>
                <a:ext uri="{FF2B5EF4-FFF2-40B4-BE49-F238E27FC236}">
                  <a16:creationId xmlns:a16="http://schemas.microsoft.com/office/drawing/2014/main" id="{06DA35E0-927A-1073-CB02-037FAB4AE603}"/>
                </a:ext>
              </a:extLst>
            </p:cNvPr>
            <p:cNvSpPr/>
            <p:nvPr/>
          </p:nvSpPr>
          <p:spPr>
            <a:xfrm flipV="1">
              <a:off x="5406271" y="3162558"/>
              <a:ext cx="234950" cy="234950"/>
            </a:xfrm>
            <a:prstGeom prst="ellipse">
              <a:avLst/>
            </a:prstGeom>
            <a:solidFill>
              <a:srgbClr val="1410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Left Eye">
              <a:extLst>
                <a:ext uri="{FF2B5EF4-FFF2-40B4-BE49-F238E27FC236}">
                  <a16:creationId xmlns:a16="http://schemas.microsoft.com/office/drawing/2014/main" id="{81C4538B-34F5-510C-8401-2BDD0845DA9E}"/>
                </a:ext>
              </a:extLst>
            </p:cNvPr>
            <p:cNvSpPr/>
            <p:nvPr/>
          </p:nvSpPr>
          <p:spPr>
            <a:xfrm flipV="1">
              <a:off x="6822321" y="3089533"/>
              <a:ext cx="234950" cy="234950"/>
            </a:xfrm>
            <a:prstGeom prst="ellipse">
              <a:avLst/>
            </a:prstGeom>
            <a:solidFill>
              <a:srgbClr val="1410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61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600000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solidFill>
            <a:srgbClr val="00B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 rot="600000">
            <a:off x="4027401" y="2932956"/>
            <a:ext cx="2447184" cy="3021257"/>
            <a:chOff x="2358258" y="2932956"/>
            <a:chExt cx="2447184" cy="3021257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solidFill>
                <a:srgbClr val="1410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solidFill>
                <a:srgbClr val="BF662C">
                  <a:alpha val="7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solidFill>
            <a:srgbClr val="EF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9" name="Head">
            <a:extLst>
              <a:ext uri="{FF2B5EF4-FFF2-40B4-BE49-F238E27FC236}">
                <a16:creationId xmlns:a16="http://schemas.microsoft.com/office/drawing/2014/main" id="{CA04E8DC-26D3-E842-957D-11DF212A9A73}"/>
              </a:ext>
            </a:extLst>
          </p:cNvPr>
          <p:cNvGrpSpPr/>
          <p:nvPr/>
        </p:nvGrpSpPr>
        <p:grpSpPr>
          <a:xfrm rot="21000000">
            <a:off x="4914433" y="1614807"/>
            <a:ext cx="2667000" cy="3729693"/>
            <a:chOff x="3235478" y="1586488"/>
            <a:chExt cx="2667000" cy="3729693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0D94C3B-B79D-EE65-0C1A-6F0C28CE2C38}"/>
                </a:ext>
              </a:extLst>
            </p:cNvPr>
            <p:cNvGrpSpPr/>
            <p:nvPr/>
          </p:nvGrpSpPr>
          <p:grpSpPr>
            <a:xfrm>
              <a:off x="3235478" y="1586488"/>
              <a:ext cx="2667000" cy="3729693"/>
              <a:chOff x="3235478" y="1586488"/>
              <a:chExt cx="2667000" cy="372969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7B2B67A-B292-8819-2F72-7D2E0D9FED39}"/>
                  </a:ext>
                </a:extLst>
              </p:cNvPr>
              <p:cNvGrpSpPr/>
              <p:nvPr/>
            </p:nvGrpSpPr>
            <p:grpSpPr>
              <a:xfrm>
                <a:off x="3235478" y="1586488"/>
                <a:ext cx="2667000" cy="2482218"/>
                <a:chOff x="3235478" y="1586488"/>
                <a:chExt cx="2667000" cy="2482218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DA55E4A8-05F7-0370-9F88-061B9DEEB4C5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2482218"/>
                  <a:chOff x="3235478" y="1586488"/>
                  <a:chExt cx="2667000" cy="2482218"/>
                </a:xfrm>
              </p:grpSpPr>
              <p:sp>
                <p:nvSpPr>
                  <p:cNvPr id="6" name="Head">
                    <a:extLst>
                      <a:ext uri="{FF2B5EF4-FFF2-40B4-BE49-F238E27FC236}">
                        <a16:creationId xmlns:a16="http://schemas.microsoft.com/office/drawing/2014/main" id="{041C921D-17A3-E725-9B34-E1C6E02165E5}"/>
                      </a:ext>
                    </a:extLst>
                  </p:cNvPr>
                  <p:cNvSpPr/>
                  <p:nvPr/>
                </p:nvSpPr>
                <p:spPr>
                  <a:xfrm>
                    <a:off x="3349778" y="1586488"/>
                    <a:ext cx="2423160" cy="2332924"/>
                  </a:xfrm>
                  <a:custGeom>
                    <a:avLst/>
                    <a:gdLst>
                      <a:gd name="connsiteX0" fmla="*/ 0 w 2423160"/>
                      <a:gd name="connsiteY0" fmla="*/ 1165860 h 2331720"/>
                      <a:gd name="connsiteX1" fmla="*/ 1211580 w 2423160"/>
                      <a:gd name="connsiteY1" fmla="*/ 0 h 2331720"/>
                      <a:gd name="connsiteX2" fmla="*/ 2423160 w 2423160"/>
                      <a:gd name="connsiteY2" fmla="*/ 1165860 h 2331720"/>
                      <a:gd name="connsiteX3" fmla="*/ 1211580 w 2423160"/>
                      <a:gd name="connsiteY3" fmla="*/ 2331720 h 2331720"/>
                      <a:gd name="connsiteX4" fmla="*/ 0 w 2423160"/>
                      <a:gd name="connsiteY4" fmla="*/ 1165860 h 2331720"/>
                      <a:gd name="connsiteX0" fmla="*/ 1051 w 2425262"/>
                      <a:gd name="connsiteY0" fmla="*/ 1165860 h 2332924"/>
                      <a:gd name="connsiteX1" fmla="*/ 1212631 w 2425262"/>
                      <a:gd name="connsiteY1" fmla="*/ 0 h 2332924"/>
                      <a:gd name="connsiteX2" fmla="*/ 2424211 w 2425262"/>
                      <a:gd name="connsiteY2" fmla="*/ 1165860 h 2332924"/>
                      <a:gd name="connsiteX3" fmla="*/ 1212631 w 2425262"/>
                      <a:gd name="connsiteY3" fmla="*/ 2331720 h 2332924"/>
                      <a:gd name="connsiteX4" fmla="*/ 1051 w 2425262"/>
                      <a:gd name="connsiteY4" fmla="*/ 1165860 h 2332924"/>
                      <a:gd name="connsiteX0" fmla="*/ 0 w 2423160"/>
                      <a:gd name="connsiteY0" fmla="*/ 1165860 h 2332924"/>
                      <a:gd name="connsiteX1" fmla="*/ 1211580 w 2423160"/>
                      <a:gd name="connsiteY1" fmla="*/ 0 h 2332924"/>
                      <a:gd name="connsiteX2" fmla="*/ 2423160 w 2423160"/>
                      <a:gd name="connsiteY2" fmla="*/ 1165860 h 2332924"/>
                      <a:gd name="connsiteX3" fmla="*/ 1211580 w 2423160"/>
                      <a:gd name="connsiteY3" fmla="*/ 2331720 h 2332924"/>
                      <a:gd name="connsiteX4" fmla="*/ 0 w 2423160"/>
                      <a:gd name="connsiteY4" fmla="*/ 1165860 h 2332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3160" h="2332924">
                        <a:moveTo>
                          <a:pt x="0" y="1165860"/>
                        </a:moveTo>
                        <a:cubicBezTo>
                          <a:pt x="0" y="521973"/>
                          <a:pt x="542443" y="0"/>
                          <a:pt x="1211580" y="0"/>
                        </a:cubicBezTo>
                        <a:cubicBezTo>
                          <a:pt x="1880717" y="0"/>
                          <a:pt x="2423160" y="521973"/>
                          <a:pt x="2423160" y="1165860"/>
                        </a:cubicBezTo>
                        <a:cubicBezTo>
                          <a:pt x="2423160" y="1809747"/>
                          <a:pt x="2414117" y="2301240"/>
                          <a:pt x="1211580" y="2331720"/>
                        </a:cubicBezTo>
                        <a:cubicBezTo>
                          <a:pt x="9043" y="2362200"/>
                          <a:pt x="0" y="1809747"/>
                          <a:pt x="0" y="1165860"/>
                        </a:cubicBezTo>
                        <a:close/>
                      </a:path>
                    </a:pathLst>
                  </a:custGeom>
                  <a:solidFill>
                    <a:srgbClr val="EF803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8" name="Neck Shadow">
                    <a:extLst>
                      <a:ext uri="{FF2B5EF4-FFF2-40B4-BE49-F238E27FC236}">
                        <a16:creationId xmlns:a16="http://schemas.microsoft.com/office/drawing/2014/main" id="{4715F700-1E60-F7B2-9254-28CF0E9EF844}"/>
                      </a:ext>
                    </a:extLst>
                  </p:cNvPr>
                  <p:cNvSpPr/>
                  <p:nvPr/>
                </p:nvSpPr>
                <p:spPr>
                  <a:xfrm>
                    <a:off x="3749828" y="3775333"/>
                    <a:ext cx="1574800" cy="293373"/>
                  </a:xfrm>
                  <a:custGeom>
                    <a:avLst/>
                    <a:gdLst>
                      <a:gd name="connsiteX0" fmla="*/ 0 w 1574800"/>
                      <a:gd name="connsiteY0" fmla="*/ 50800 h 295275"/>
                      <a:gd name="connsiteX1" fmla="*/ 28575 w 1574800"/>
                      <a:gd name="connsiteY1" fmla="*/ 9525 h 295275"/>
                      <a:gd name="connsiteX2" fmla="*/ 1574800 w 1574800"/>
                      <a:gd name="connsiteY2" fmla="*/ 0 h 295275"/>
                      <a:gd name="connsiteX3" fmla="*/ 774700 w 1574800"/>
                      <a:gd name="connsiteY3" fmla="*/ 295275 h 295275"/>
                      <a:gd name="connsiteX4" fmla="*/ 0 w 1574800"/>
                      <a:gd name="connsiteY4" fmla="*/ 50800 h 295275"/>
                      <a:gd name="connsiteX0" fmla="*/ 0 w 1574800"/>
                      <a:gd name="connsiteY0" fmla="*/ 50800 h 50800"/>
                      <a:gd name="connsiteX1" fmla="*/ 28575 w 1574800"/>
                      <a:gd name="connsiteY1" fmla="*/ 9525 h 50800"/>
                      <a:gd name="connsiteX2" fmla="*/ 1574800 w 1574800"/>
                      <a:gd name="connsiteY2" fmla="*/ 0 h 50800"/>
                      <a:gd name="connsiteX3" fmla="*/ 0 w 1574800"/>
                      <a:gd name="connsiteY3" fmla="*/ 50800 h 50800"/>
                      <a:gd name="connsiteX0" fmla="*/ 0 w 1574800"/>
                      <a:gd name="connsiteY0" fmla="*/ 50800 h 226266"/>
                      <a:gd name="connsiteX1" fmla="*/ 28575 w 1574800"/>
                      <a:gd name="connsiteY1" fmla="*/ 9525 h 226266"/>
                      <a:gd name="connsiteX2" fmla="*/ 1574800 w 1574800"/>
                      <a:gd name="connsiteY2" fmla="*/ 0 h 226266"/>
                      <a:gd name="connsiteX3" fmla="*/ 0 w 1574800"/>
                      <a:gd name="connsiteY3" fmla="*/ 50800 h 226266"/>
                      <a:gd name="connsiteX0" fmla="*/ 0 w 1574800"/>
                      <a:gd name="connsiteY0" fmla="*/ 50800 h 293373"/>
                      <a:gd name="connsiteX1" fmla="*/ 28575 w 1574800"/>
                      <a:gd name="connsiteY1" fmla="*/ 9525 h 293373"/>
                      <a:gd name="connsiteX2" fmla="*/ 1574800 w 1574800"/>
                      <a:gd name="connsiteY2" fmla="*/ 0 h 293373"/>
                      <a:gd name="connsiteX3" fmla="*/ 0 w 1574800"/>
                      <a:gd name="connsiteY3" fmla="*/ 50800 h 293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74800" h="293373">
                        <a:moveTo>
                          <a:pt x="0" y="50800"/>
                        </a:moveTo>
                        <a:lnTo>
                          <a:pt x="28575" y="9525"/>
                        </a:lnTo>
                        <a:lnTo>
                          <a:pt x="1574800" y="0"/>
                        </a:lnTo>
                        <a:cubicBezTo>
                          <a:pt x="1157817" y="280458"/>
                          <a:pt x="636058" y="465667"/>
                          <a:pt x="0" y="50800"/>
                        </a:cubicBezTo>
                        <a:close/>
                      </a:path>
                    </a:pathLst>
                  </a:custGeom>
                  <a:solidFill>
                    <a:srgbClr val="C1682E">
                      <a:alpha val="69804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2" name="Mouth">
                    <a:extLst>
                      <a:ext uri="{FF2B5EF4-FFF2-40B4-BE49-F238E27FC236}">
                        <a16:creationId xmlns:a16="http://schemas.microsoft.com/office/drawing/2014/main" id="{A742B929-F559-A906-86A3-5748E7FC9075}"/>
                      </a:ext>
                    </a:extLst>
                  </p:cNvPr>
                  <p:cNvSpPr/>
                  <p:nvPr/>
                </p:nvSpPr>
                <p:spPr>
                  <a:xfrm>
                    <a:off x="3235478" y="2863423"/>
                    <a:ext cx="2667000" cy="1097916"/>
                  </a:xfrm>
                  <a:custGeom>
                    <a:avLst/>
                    <a:gdLst>
                      <a:gd name="connsiteX0" fmla="*/ 0 w 2667000"/>
                      <a:gd name="connsiteY0" fmla="*/ 338137 h 338137"/>
                      <a:gd name="connsiteX1" fmla="*/ 1343025 w 2667000"/>
                      <a:gd name="connsiteY1" fmla="*/ 0 h 338137"/>
                      <a:gd name="connsiteX2" fmla="*/ 2667000 w 2667000"/>
                      <a:gd name="connsiteY2" fmla="*/ 285750 h 338137"/>
                      <a:gd name="connsiteX3" fmla="*/ 0 w 2667000"/>
                      <a:gd name="connsiteY3" fmla="*/ 338137 h 338137"/>
                      <a:gd name="connsiteX0" fmla="*/ 0 w 2667000"/>
                      <a:gd name="connsiteY0" fmla="*/ 581136 h 581136"/>
                      <a:gd name="connsiteX1" fmla="*/ 1343025 w 2667000"/>
                      <a:gd name="connsiteY1" fmla="*/ 242999 h 581136"/>
                      <a:gd name="connsiteX2" fmla="*/ 2667000 w 2667000"/>
                      <a:gd name="connsiteY2" fmla="*/ 528749 h 581136"/>
                      <a:gd name="connsiteX3" fmla="*/ 0 w 2667000"/>
                      <a:gd name="connsiteY3" fmla="*/ 581136 h 581136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86907 h 686907"/>
                      <a:gd name="connsiteX1" fmla="*/ 1343025 w 2667000"/>
                      <a:gd name="connsiteY1" fmla="*/ 348770 h 686907"/>
                      <a:gd name="connsiteX2" fmla="*/ 2667000 w 2667000"/>
                      <a:gd name="connsiteY2" fmla="*/ 634520 h 686907"/>
                      <a:gd name="connsiteX3" fmla="*/ 0 w 2667000"/>
                      <a:gd name="connsiteY3" fmla="*/ 686907 h 686907"/>
                      <a:gd name="connsiteX0" fmla="*/ 0 w 2667000"/>
                      <a:gd name="connsiteY0" fmla="*/ 702360 h 702360"/>
                      <a:gd name="connsiteX1" fmla="*/ 1343025 w 2667000"/>
                      <a:gd name="connsiteY1" fmla="*/ 364223 h 702360"/>
                      <a:gd name="connsiteX2" fmla="*/ 2667000 w 2667000"/>
                      <a:gd name="connsiteY2" fmla="*/ 649973 h 702360"/>
                      <a:gd name="connsiteX3" fmla="*/ 0 w 2667000"/>
                      <a:gd name="connsiteY3" fmla="*/ 702360 h 702360"/>
                      <a:gd name="connsiteX0" fmla="*/ 0 w 2667000"/>
                      <a:gd name="connsiteY0" fmla="*/ 702360 h 1002714"/>
                      <a:gd name="connsiteX1" fmla="*/ 1343025 w 2667000"/>
                      <a:gd name="connsiteY1" fmla="*/ 364223 h 1002714"/>
                      <a:gd name="connsiteX2" fmla="*/ 2667000 w 2667000"/>
                      <a:gd name="connsiteY2" fmla="*/ 649973 h 1002714"/>
                      <a:gd name="connsiteX3" fmla="*/ 0 w 2667000"/>
                      <a:gd name="connsiteY3" fmla="*/ 702360 h 1002714"/>
                      <a:gd name="connsiteX0" fmla="*/ 0 w 2667000"/>
                      <a:gd name="connsiteY0" fmla="*/ 702360 h 1077835"/>
                      <a:gd name="connsiteX1" fmla="*/ 1343025 w 2667000"/>
                      <a:gd name="connsiteY1" fmla="*/ 364223 h 1077835"/>
                      <a:gd name="connsiteX2" fmla="*/ 2667000 w 2667000"/>
                      <a:gd name="connsiteY2" fmla="*/ 649973 h 1077835"/>
                      <a:gd name="connsiteX3" fmla="*/ 0 w 2667000"/>
                      <a:gd name="connsiteY3" fmla="*/ 702360 h 1077835"/>
                      <a:gd name="connsiteX0" fmla="*/ 0 w 2667000"/>
                      <a:gd name="connsiteY0" fmla="*/ 702360 h 1057223"/>
                      <a:gd name="connsiteX1" fmla="*/ 1343025 w 2667000"/>
                      <a:gd name="connsiteY1" fmla="*/ 364223 h 1057223"/>
                      <a:gd name="connsiteX2" fmla="*/ 2667000 w 2667000"/>
                      <a:gd name="connsiteY2" fmla="*/ 649973 h 1057223"/>
                      <a:gd name="connsiteX3" fmla="*/ 0 w 2667000"/>
                      <a:gd name="connsiteY3" fmla="*/ 702360 h 1057223"/>
                      <a:gd name="connsiteX0" fmla="*/ 0 w 2667000"/>
                      <a:gd name="connsiteY0" fmla="*/ 702360 h 1088857"/>
                      <a:gd name="connsiteX1" fmla="*/ 1343025 w 2667000"/>
                      <a:gd name="connsiteY1" fmla="*/ 364223 h 1088857"/>
                      <a:gd name="connsiteX2" fmla="*/ 2667000 w 2667000"/>
                      <a:gd name="connsiteY2" fmla="*/ 649973 h 1088857"/>
                      <a:gd name="connsiteX3" fmla="*/ 0 w 2667000"/>
                      <a:gd name="connsiteY3" fmla="*/ 702360 h 1088857"/>
                      <a:gd name="connsiteX0" fmla="*/ 0 w 2667000"/>
                      <a:gd name="connsiteY0" fmla="*/ 702360 h 1097916"/>
                      <a:gd name="connsiteX1" fmla="*/ 1343025 w 2667000"/>
                      <a:gd name="connsiteY1" fmla="*/ 364223 h 1097916"/>
                      <a:gd name="connsiteX2" fmla="*/ 2667000 w 2667000"/>
                      <a:gd name="connsiteY2" fmla="*/ 649973 h 1097916"/>
                      <a:gd name="connsiteX3" fmla="*/ 0 w 2667000"/>
                      <a:gd name="connsiteY3" fmla="*/ 702360 h 1097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7000" h="1097916">
                        <a:moveTo>
                          <a:pt x="0" y="702360"/>
                        </a:moveTo>
                        <a:cubicBezTo>
                          <a:pt x="682625" y="-442227"/>
                          <a:pt x="1206500" y="178485"/>
                          <a:pt x="1343025" y="364223"/>
                        </a:cubicBezTo>
                        <a:cubicBezTo>
                          <a:pt x="2028825" y="-366027"/>
                          <a:pt x="2362200" y="145148"/>
                          <a:pt x="2667000" y="649973"/>
                        </a:cubicBezTo>
                        <a:cubicBezTo>
                          <a:pt x="2063750" y="1003985"/>
                          <a:pt x="1403350" y="1424673"/>
                          <a:pt x="0" y="70236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16" name="Right Blush">
                  <a:extLst>
                    <a:ext uri="{FF2B5EF4-FFF2-40B4-BE49-F238E27FC236}">
                      <a16:creationId xmlns:a16="http://schemas.microsoft.com/office/drawing/2014/main" id="{6D5B5156-5505-B577-B666-48FCD35500D4}"/>
                    </a:ext>
                  </a:extLst>
                </p:cNvPr>
                <p:cNvSpPr/>
                <p:nvPr/>
              </p:nvSpPr>
              <p:spPr>
                <a:xfrm rot="269880" flipV="1">
                  <a:off x="3406928" y="3441955"/>
                  <a:ext cx="393700" cy="154605"/>
                </a:xfrm>
                <a:prstGeom prst="ellipse">
                  <a:avLst/>
                </a:prstGeom>
                <a:solidFill>
                  <a:srgbClr val="EFAAC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" name="Left Blush">
                  <a:extLst>
                    <a:ext uri="{FF2B5EF4-FFF2-40B4-BE49-F238E27FC236}">
                      <a16:creationId xmlns:a16="http://schemas.microsoft.com/office/drawing/2014/main" id="{6DF576CF-5F37-A15A-1520-D2EACED4D895}"/>
                    </a:ext>
                  </a:extLst>
                </p:cNvPr>
                <p:cNvSpPr/>
                <p:nvPr/>
              </p:nvSpPr>
              <p:spPr>
                <a:xfrm rot="269880" flipV="1">
                  <a:off x="5188103" y="3400679"/>
                  <a:ext cx="393700" cy="154605"/>
                </a:xfrm>
                <a:prstGeom prst="ellipse">
                  <a:avLst/>
                </a:prstGeom>
                <a:solidFill>
                  <a:srgbClr val="EFAACB">
                    <a:alpha val="7490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" name="Nose">
                  <a:extLst>
                    <a:ext uri="{FF2B5EF4-FFF2-40B4-BE49-F238E27FC236}">
                      <a16:creationId xmlns:a16="http://schemas.microsoft.com/office/drawing/2014/main" id="{D7586643-805E-F79D-3CF3-D32BD1200A05}"/>
                    </a:ext>
                  </a:extLst>
                </p:cNvPr>
                <p:cNvSpPr/>
                <p:nvPr/>
              </p:nvSpPr>
              <p:spPr>
                <a:xfrm>
                  <a:off x="4438803" y="3489583"/>
                  <a:ext cx="298450" cy="130175"/>
                </a:xfrm>
                <a:custGeom>
                  <a:avLst/>
                  <a:gdLst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450" h="130175">
                      <a:moveTo>
                        <a:pt x="0" y="6350"/>
                      </a:moveTo>
                      <a:lnTo>
                        <a:pt x="298450" y="0"/>
                      </a:lnTo>
                      <a:cubicBezTo>
                        <a:pt x="284163" y="46038"/>
                        <a:pt x="250825" y="92075"/>
                        <a:pt x="212725" y="123825"/>
                      </a:cubicBezTo>
                      <a:lnTo>
                        <a:pt x="123825" y="130175"/>
                      </a:lnTo>
                      <a:cubicBezTo>
                        <a:pt x="63500" y="96044"/>
                        <a:pt x="41275" y="47625"/>
                        <a:pt x="0" y="6350"/>
                      </a:cubicBezTo>
                      <a:close/>
                    </a:path>
                  </a:pathLst>
                </a:custGeom>
                <a:solidFill>
                  <a:srgbClr val="1410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5342024-3871-CFCE-B94E-75E1956E21BD}"/>
                  </a:ext>
                </a:extLst>
              </p:cNvPr>
              <p:cNvSpPr/>
              <p:nvPr/>
            </p:nvSpPr>
            <p:spPr>
              <a:xfrm flipH="1">
                <a:off x="4523014" y="5186153"/>
                <a:ext cx="130028" cy="13002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" name="Right Inner Ear">
              <a:extLst>
                <a:ext uri="{FF2B5EF4-FFF2-40B4-BE49-F238E27FC236}">
                  <a16:creationId xmlns:a16="http://schemas.microsoft.com/office/drawing/2014/main" id="{119D2650-1574-F24D-23A1-BFF2CC469003}"/>
                </a:ext>
              </a:extLst>
            </p:cNvPr>
            <p:cNvSpPr/>
            <p:nvPr/>
          </p:nvSpPr>
          <p:spPr>
            <a:xfrm>
              <a:off x="3350730" y="1813182"/>
              <a:ext cx="411957" cy="464343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397669"/>
                <a:gd name="connsiteY0" fmla="*/ 457200 h 457200"/>
                <a:gd name="connsiteX1" fmla="*/ 397669 w 397669"/>
                <a:gd name="connsiteY1" fmla="*/ 171926 h 457200"/>
                <a:gd name="connsiteX2" fmla="*/ 0 w 397669"/>
                <a:gd name="connsiteY2" fmla="*/ 0 h 457200"/>
                <a:gd name="connsiteX3" fmla="*/ 152400 w 397669"/>
                <a:gd name="connsiteY3" fmla="*/ 457200 h 457200"/>
                <a:gd name="connsiteX0" fmla="*/ 128587 w 397669"/>
                <a:gd name="connsiteY0" fmla="*/ 454818 h 454818"/>
                <a:gd name="connsiteX1" fmla="*/ 397669 w 397669"/>
                <a:gd name="connsiteY1" fmla="*/ 171926 h 454818"/>
                <a:gd name="connsiteX2" fmla="*/ 0 w 397669"/>
                <a:gd name="connsiteY2" fmla="*/ 0 h 454818"/>
                <a:gd name="connsiteX3" fmla="*/ 128587 w 397669"/>
                <a:gd name="connsiteY3" fmla="*/ 454818 h 454818"/>
                <a:gd name="connsiteX0" fmla="*/ 142875 w 411957"/>
                <a:gd name="connsiteY0" fmla="*/ 464343 h 464343"/>
                <a:gd name="connsiteX1" fmla="*/ 411957 w 411957"/>
                <a:gd name="connsiteY1" fmla="*/ 181451 h 464343"/>
                <a:gd name="connsiteX2" fmla="*/ 0 w 411957"/>
                <a:gd name="connsiteY2" fmla="*/ 0 h 464343"/>
                <a:gd name="connsiteX3" fmla="*/ 142875 w 411957"/>
                <a:gd name="connsiteY3" fmla="*/ 464343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57" h="464343">
                  <a:moveTo>
                    <a:pt x="142875" y="464343"/>
                  </a:moveTo>
                  <a:lnTo>
                    <a:pt x="411957" y="181451"/>
                  </a:lnTo>
                  <a:lnTo>
                    <a:pt x="0" y="0"/>
                  </a:lnTo>
                  <a:lnTo>
                    <a:pt x="142875" y="464343"/>
                  </a:lnTo>
                  <a:close/>
                </a:path>
              </a:pathLst>
            </a:custGeom>
            <a:solidFill>
              <a:srgbClr val="A249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Left Inner Ear">
              <a:extLst>
                <a:ext uri="{FF2B5EF4-FFF2-40B4-BE49-F238E27FC236}">
                  <a16:creationId xmlns:a16="http://schemas.microsoft.com/office/drawing/2014/main" id="{8B1F429F-6BF6-EEAC-12FF-EF01D05ECE21}"/>
                </a:ext>
              </a:extLst>
            </p:cNvPr>
            <p:cNvSpPr/>
            <p:nvPr/>
          </p:nvSpPr>
          <p:spPr>
            <a:xfrm flipH="1">
              <a:off x="5346852" y="1746508"/>
              <a:ext cx="405867" cy="457200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403225"/>
                <a:gd name="connsiteY0" fmla="*/ 457200 h 457200"/>
                <a:gd name="connsiteX1" fmla="*/ 403225 w 403225"/>
                <a:gd name="connsiteY1" fmla="*/ 156845 h 457200"/>
                <a:gd name="connsiteX2" fmla="*/ 0 w 403225"/>
                <a:gd name="connsiteY2" fmla="*/ 0 h 457200"/>
                <a:gd name="connsiteX3" fmla="*/ 152400 w 403225"/>
                <a:gd name="connsiteY3" fmla="*/ 457200 h 457200"/>
                <a:gd name="connsiteX0" fmla="*/ 155042 w 405867"/>
                <a:gd name="connsiteY0" fmla="*/ 457200 h 457200"/>
                <a:gd name="connsiteX1" fmla="*/ 405867 w 405867"/>
                <a:gd name="connsiteY1" fmla="*/ 156845 h 457200"/>
                <a:gd name="connsiteX2" fmla="*/ 2642 w 405867"/>
                <a:gd name="connsiteY2" fmla="*/ 0 h 457200"/>
                <a:gd name="connsiteX3" fmla="*/ 155042 w 405867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67" h="457200">
                  <a:moveTo>
                    <a:pt x="155042" y="457200"/>
                  </a:moveTo>
                  <a:lnTo>
                    <a:pt x="405867" y="156845"/>
                  </a:lnTo>
                  <a:lnTo>
                    <a:pt x="2642" y="0"/>
                  </a:lnTo>
                  <a:cubicBezTo>
                    <a:pt x="-19583" y="161925"/>
                    <a:pt x="104242" y="304800"/>
                    <a:pt x="155042" y="457200"/>
                  </a:cubicBezTo>
                  <a:close/>
                </a:path>
              </a:pathLst>
            </a:custGeom>
            <a:solidFill>
              <a:srgbClr val="A249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3" name="Right Eye">
            <a:extLst>
              <a:ext uri="{FF2B5EF4-FFF2-40B4-BE49-F238E27FC236}">
                <a16:creationId xmlns:a16="http://schemas.microsoft.com/office/drawing/2014/main" id="{06DA35E0-927A-1073-CB02-037FAB4AE603}"/>
              </a:ext>
            </a:extLst>
          </p:cNvPr>
          <p:cNvSpPr/>
          <p:nvPr/>
        </p:nvSpPr>
        <p:spPr>
          <a:xfrm rot="21000000" flipV="1">
            <a:off x="5397190" y="3308004"/>
            <a:ext cx="234950" cy="234950"/>
          </a:xfrm>
          <a:prstGeom prst="ellipse">
            <a:avLst/>
          </a:prstGeom>
          <a:solidFill>
            <a:srgbClr val="141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 Eye">
            <a:extLst>
              <a:ext uri="{FF2B5EF4-FFF2-40B4-BE49-F238E27FC236}">
                <a16:creationId xmlns:a16="http://schemas.microsoft.com/office/drawing/2014/main" id="{81C4538B-34F5-510C-8401-2BDD0845DA9E}"/>
              </a:ext>
            </a:extLst>
          </p:cNvPr>
          <p:cNvSpPr/>
          <p:nvPr/>
        </p:nvSpPr>
        <p:spPr>
          <a:xfrm rot="21000000" flipV="1">
            <a:off x="6779046" y="2990194"/>
            <a:ext cx="234950" cy="234950"/>
          </a:xfrm>
          <a:prstGeom prst="ellipse">
            <a:avLst/>
          </a:prstGeom>
          <a:solidFill>
            <a:srgbClr val="141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" name="Right Ear">
            <a:extLst>
              <a:ext uri="{FF2B5EF4-FFF2-40B4-BE49-F238E27FC236}">
                <a16:creationId xmlns:a16="http://schemas.microsoft.com/office/drawing/2014/main" id="{6B9C2752-93A2-6B2D-0D34-E66D108CDCC0}"/>
              </a:ext>
            </a:extLst>
          </p:cNvPr>
          <p:cNvGrpSpPr/>
          <p:nvPr/>
        </p:nvGrpSpPr>
        <p:grpSpPr>
          <a:xfrm>
            <a:off x="5654750" y="1222808"/>
            <a:ext cx="1864937" cy="1287793"/>
            <a:chOff x="5654750" y="1222808"/>
            <a:chExt cx="1864937" cy="1287793"/>
          </a:xfrm>
        </p:grpSpPr>
        <p:sp>
          <p:nvSpPr>
            <p:cNvPr id="11" name="Left Ear">
              <a:extLst>
                <a:ext uri="{FF2B5EF4-FFF2-40B4-BE49-F238E27FC236}">
                  <a16:creationId xmlns:a16="http://schemas.microsoft.com/office/drawing/2014/main" id="{A21C7F07-FC50-0DB5-005C-4A1826D1CB93}"/>
                </a:ext>
              </a:extLst>
            </p:cNvPr>
            <p:cNvSpPr/>
            <p:nvPr/>
          </p:nvSpPr>
          <p:spPr>
            <a:xfrm rot="21000000" flipH="1">
              <a:off x="6355146" y="1222808"/>
              <a:ext cx="1164541" cy="128779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  <a:gd name="connsiteX0" fmla="*/ 525089 w 1081984"/>
                <a:gd name="connsiteY0" fmla="*/ 1026145 h 1289263"/>
                <a:gd name="connsiteX1" fmla="*/ 299029 w 1081984"/>
                <a:gd name="connsiteY1" fmla="*/ 404480 h 1289263"/>
                <a:gd name="connsiteX2" fmla="*/ 817189 w 1081984"/>
                <a:gd name="connsiteY2" fmla="*/ 648320 h 1289263"/>
                <a:gd name="connsiteX3" fmla="*/ 916249 w 1081984"/>
                <a:gd name="connsiteY3" fmla="*/ 640700 h 1289263"/>
                <a:gd name="connsiteX4" fmla="*/ 1081984 w 1081984"/>
                <a:gd name="connsiteY4" fmla="*/ 349235 h 1289263"/>
                <a:gd name="connsiteX5" fmla="*/ 346019 w 1081984"/>
                <a:gd name="connsiteY5" fmla="*/ 32370 h 1289263"/>
                <a:gd name="connsiteX6" fmla="*/ 17724 w 1081984"/>
                <a:gd name="connsiteY6" fmla="*/ 659115 h 1289263"/>
                <a:gd name="connsiteX7" fmla="*/ 160281 w 1081984"/>
                <a:gd name="connsiteY7" fmla="*/ 1237441 h 1289263"/>
                <a:gd name="connsiteX8" fmla="*/ 328239 w 1081984"/>
                <a:gd name="connsiteY8" fmla="*/ 1285860 h 1289263"/>
                <a:gd name="connsiteX9" fmla="*/ 525089 w 1081984"/>
                <a:gd name="connsiteY9" fmla="*/ 1026145 h 1289263"/>
                <a:gd name="connsiteX0" fmla="*/ 525089 w 1081984"/>
                <a:gd name="connsiteY0" fmla="*/ 1026145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25089 w 1081984"/>
                <a:gd name="connsiteY9" fmla="*/ 1026145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82924 w 1081984"/>
                <a:gd name="connsiteY3" fmla="*/ 597837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127227"/>
                <a:gd name="connsiteY0" fmla="*/ 997570 h 1297245"/>
                <a:gd name="connsiteX1" fmla="*/ 294267 w 1127227"/>
                <a:gd name="connsiteY1" fmla="*/ 378286 h 1297245"/>
                <a:gd name="connsiteX2" fmla="*/ 817189 w 1127227"/>
                <a:gd name="connsiteY2" fmla="*/ 648320 h 1297245"/>
                <a:gd name="connsiteX3" fmla="*/ 982924 w 1127227"/>
                <a:gd name="connsiteY3" fmla="*/ 597837 h 1297245"/>
                <a:gd name="connsiteX4" fmla="*/ 1127227 w 1127227"/>
                <a:gd name="connsiteY4" fmla="*/ 308754 h 1297245"/>
                <a:gd name="connsiteX5" fmla="*/ 346019 w 1127227"/>
                <a:gd name="connsiteY5" fmla="*/ 32370 h 1297245"/>
                <a:gd name="connsiteX6" fmla="*/ 17724 w 1127227"/>
                <a:gd name="connsiteY6" fmla="*/ 659115 h 1297245"/>
                <a:gd name="connsiteX7" fmla="*/ 160281 w 1127227"/>
                <a:gd name="connsiteY7" fmla="*/ 1237441 h 1297245"/>
                <a:gd name="connsiteX8" fmla="*/ 328239 w 1127227"/>
                <a:gd name="connsiteY8" fmla="*/ 1285860 h 1297245"/>
                <a:gd name="connsiteX9" fmla="*/ 567951 w 1127227"/>
                <a:gd name="connsiteY9" fmla="*/ 997570 h 1297245"/>
                <a:gd name="connsiteX0" fmla="*/ 578780 w 1138056"/>
                <a:gd name="connsiteY0" fmla="*/ 985512 h 1285187"/>
                <a:gd name="connsiteX1" fmla="*/ 305096 w 1138056"/>
                <a:gd name="connsiteY1" fmla="*/ 366228 h 1285187"/>
                <a:gd name="connsiteX2" fmla="*/ 828018 w 1138056"/>
                <a:gd name="connsiteY2" fmla="*/ 636262 h 1285187"/>
                <a:gd name="connsiteX3" fmla="*/ 993753 w 1138056"/>
                <a:gd name="connsiteY3" fmla="*/ 585779 h 1285187"/>
                <a:gd name="connsiteX4" fmla="*/ 1138056 w 1138056"/>
                <a:gd name="connsiteY4" fmla="*/ 296696 h 1285187"/>
                <a:gd name="connsiteX5" fmla="*/ 356848 w 1138056"/>
                <a:gd name="connsiteY5" fmla="*/ 20312 h 1285187"/>
                <a:gd name="connsiteX6" fmla="*/ 16647 w 1138056"/>
                <a:gd name="connsiteY6" fmla="*/ 751832 h 1285187"/>
                <a:gd name="connsiteX7" fmla="*/ 171110 w 1138056"/>
                <a:gd name="connsiteY7" fmla="*/ 1225383 h 1285187"/>
                <a:gd name="connsiteX8" fmla="*/ 339068 w 1138056"/>
                <a:gd name="connsiteY8" fmla="*/ 1273802 h 1285187"/>
                <a:gd name="connsiteX9" fmla="*/ 578780 w 1138056"/>
                <a:gd name="connsiteY9" fmla="*/ 985512 h 1285187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603811 w 1163087"/>
                <a:gd name="connsiteY0" fmla="*/ 1001738 h 1298950"/>
                <a:gd name="connsiteX1" fmla="*/ 330127 w 1163087"/>
                <a:gd name="connsiteY1" fmla="*/ 382454 h 1298950"/>
                <a:gd name="connsiteX2" fmla="*/ 853049 w 1163087"/>
                <a:gd name="connsiteY2" fmla="*/ 652488 h 1298950"/>
                <a:gd name="connsiteX3" fmla="*/ 1018784 w 1163087"/>
                <a:gd name="connsiteY3" fmla="*/ 602005 h 1298950"/>
                <a:gd name="connsiteX4" fmla="*/ 1163087 w 1163087"/>
                <a:gd name="connsiteY4" fmla="*/ 312922 h 1298950"/>
                <a:gd name="connsiteX5" fmla="*/ 381879 w 1163087"/>
                <a:gd name="connsiteY5" fmla="*/ 36538 h 1298950"/>
                <a:gd name="connsiteX6" fmla="*/ 41678 w 1163087"/>
                <a:gd name="connsiteY6" fmla="*/ 768058 h 1298950"/>
                <a:gd name="connsiteX7" fmla="*/ 196141 w 1163087"/>
                <a:gd name="connsiteY7" fmla="*/ 1241609 h 1298950"/>
                <a:gd name="connsiteX8" fmla="*/ 364099 w 1163087"/>
                <a:gd name="connsiteY8" fmla="*/ 1290028 h 1298950"/>
                <a:gd name="connsiteX9" fmla="*/ 603811 w 1163087"/>
                <a:gd name="connsiteY9" fmla="*/ 1001738 h 1298950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854503 w 1164541"/>
                <a:gd name="connsiteY2" fmla="*/ 641331 h 1287793"/>
                <a:gd name="connsiteX3" fmla="*/ 1020238 w 1164541"/>
                <a:gd name="connsiteY3" fmla="*/ 590848 h 1287793"/>
                <a:gd name="connsiteX4" fmla="*/ 1164541 w 1164541"/>
                <a:gd name="connsiteY4" fmla="*/ 301765 h 1287793"/>
                <a:gd name="connsiteX5" fmla="*/ 383333 w 1164541"/>
                <a:gd name="connsiteY5" fmla="*/ 25381 h 1287793"/>
                <a:gd name="connsiteX6" fmla="*/ 43132 w 1164541"/>
                <a:gd name="connsiteY6" fmla="*/ 756901 h 1287793"/>
                <a:gd name="connsiteX7" fmla="*/ 197595 w 1164541"/>
                <a:gd name="connsiteY7" fmla="*/ 1230452 h 1287793"/>
                <a:gd name="connsiteX8" fmla="*/ 365553 w 1164541"/>
                <a:gd name="connsiteY8" fmla="*/ 1278871 h 1287793"/>
                <a:gd name="connsiteX9" fmla="*/ 605265 w 1164541"/>
                <a:gd name="connsiteY9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4541" h="1287793">
                  <a:moveTo>
                    <a:pt x="605265" y="990581"/>
                  </a:moveTo>
                  <a:cubicBezTo>
                    <a:pt x="489431" y="809553"/>
                    <a:pt x="375978" y="568994"/>
                    <a:pt x="331581" y="371297"/>
                  </a:cubicBezTo>
                  <a:cubicBezTo>
                    <a:pt x="594470" y="496868"/>
                    <a:pt x="871648" y="646251"/>
                    <a:pt x="1020238" y="590848"/>
                  </a:cubicBezTo>
                  <a:cubicBezTo>
                    <a:pt x="1088183" y="509568"/>
                    <a:pt x="1121996" y="437020"/>
                    <a:pt x="1164541" y="301765"/>
                  </a:cubicBezTo>
                  <a:cubicBezTo>
                    <a:pt x="931919" y="186618"/>
                    <a:pt x="660405" y="108778"/>
                    <a:pt x="383333" y="25381"/>
                  </a:cubicBezTo>
                  <a:cubicBezTo>
                    <a:pt x="77105" y="-21133"/>
                    <a:pt x="-82544" y="-96803"/>
                    <a:pt x="43132" y="756901"/>
                  </a:cubicBezTo>
                  <a:cubicBezTo>
                    <a:pt x="87477" y="965551"/>
                    <a:pt x="88163" y="1010689"/>
                    <a:pt x="197595" y="1230452"/>
                  </a:cubicBezTo>
                  <a:cubicBezTo>
                    <a:pt x="252788" y="1297392"/>
                    <a:pt x="311155" y="1293688"/>
                    <a:pt x="365553" y="1278871"/>
                  </a:cubicBezTo>
                  <a:cubicBezTo>
                    <a:pt x="465036" y="1209233"/>
                    <a:pt x="562932" y="1088794"/>
                    <a:pt x="605265" y="9905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3824EBC-F53A-7C16-396E-50C1C67EB0AB}"/>
                </a:ext>
              </a:extLst>
            </p:cNvPr>
            <p:cNvSpPr/>
            <p:nvPr/>
          </p:nvSpPr>
          <p:spPr>
            <a:xfrm>
              <a:off x="5654750" y="2140225"/>
              <a:ext cx="196864" cy="19686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0" name="Left Ear">
            <a:extLst>
              <a:ext uri="{FF2B5EF4-FFF2-40B4-BE49-F238E27FC236}">
                <a16:creationId xmlns:a16="http://schemas.microsoft.com/office/drawing/2014/main" id="{B5160AF3-00C7-A257-5351-6B369E551E32}"/>
              </a:ext>
            </a:extLst>
          </p:cNvPr>
          <p:cNvGrpSpPr/>
          <p:nvPr/>
        </p:nvGrpSpPr>
        <p:grpSpPr>
          <a:xfrm>
            <a:off x="4521387" y="1607357"/>
            <a:ext cx="1983401" cy="1452523"/>
            <a:chOff x="4521387" y="1607357"/>
            <a:chExt cx="1983401" cy="1452523"/>
          </a:xfrm>
        </p:grpSpPr>
        <p:sp>
          <p:nvSpPr>
            <p:cNvPr id="10" name="Right Ear">
              <a:extLst>
                <a:ext uri="{FF2B5EF4-FFF2-40B4-BE49-F238E27FC236}">
                  <a16:creationId xmlns:a16="http://schemas.microsoft.com/office/drawing/2014/main" id="{2E188481-7102-A5C1-68B4-750186109CA9}"/>
                </a:ext>
              </a:extLst>
            </p:cNvPr>
            <p:cNvSpPr/>
            <p:nvPr/>
          </p:nvSpPr>
          <p:spPr>
            <a:xfrm rot="21000000">
              <a:off x="4521387" y="1607357"/>
              <a:ext cx="1081984" cy="129981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1984" h="1299813">
                  <a:moveTo>
                    <a:pt x="525089" y="1026145"/>
                  </a:moveTo>
                  <a:lnTo>
                    <a:pt x="299029" y="404480"/>
                  </a:lnTo>
                  <a:lnTo>
                    <a:pt x="817189" y="648320"/>
                  </a:lnTo>
                  <a:cubicBezTo>
                    <a:pt x="850209" y="661655"/>
                    <a:pt x="883229" y="671815"/>
                    <a:pt x="916249" y="640700"/>
                  </a:cubicBezTo>
                  <a:cubicBezTo>
                    <a:pt x="984194" y="559420"/>
                    <a:pt x="1039439" y="484490"/>
                    <a:pt x="1081984" y="349235"/>
                  </a:cubicBezTo>
                  <a:cubicBezTo>
                    <a:pt x="849362" y="234088"/>
                    <a:pt x="623091" y="115767"/>
                    <a:pt x="346019" y="32370"/>
                  </a:cubicBezTo>
                  <a:cubicBezTo>
                    <a:pt x="51697" y="-40338"/>
                    <a:pt x="-43659" y="-49333"/>
                    <a:pt x="17724" y="659115"/>
                  </a:cubicBezTo>
                  <a:cubicBezTo>
                    <a:pt x="38256" y="870147"/>
                    <a:pt x="55612" y="1084353"/>
                    <a:pt x="184094" y="1282685"/>
                  </a:cubicBezTo>
                  <a:cubicBezTo>
                    <a:pt x="232142" y="1309143"/>
                    <a:pt x="273841" y="1300677"/>
                    <a:pt x="328239" y="1285860"/>
                  </a:cubicBezTo>
                  <a:cubicBezTo>
                    <a:pt x="427722" y="1216222"/>
                    <a:pt x="482756" y="1124358"/>
                    <a:pt x="525089" y="10261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4029226-6226-F563-DC9F-D1FE401D5D28}"/>
                </a:ext>
              </a:extLst>
            </p:cNvPr>
            <p:cNvSpPr/>
            <p:nvPr/>
          </p:nvSpPr>
          <p:spPr>
            <a:xfrm>
              <a:off x="6307924" y="2863016"/>
              <a:ext cx="196864" cy="19686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2589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solidFill>
            <a:srgbClr val="00B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 rot="600000">
            <a:off x="4027401" y="2932956"/>
            <a:ext cx="2447184" cy="3021257"/>
            <a:chOff x="2358258" y="2932956"/>
            <a:chExt cx="2447184" cy="3021257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solidFill>
                <a:srgbClr val="1410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solidFill>
                <a:srgbClr val="BF662C">
                  <a:alpha val="7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solidFill>
            <a:srgbClr val="EF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1" name="Head">
            <a:extLst>
              <a:ext uri="{FF2B5EF4-FFF2-40B4-BE49-F238E27FC236}">
                <a16:creationId xmlns:a16="http://schemas.microsoft.com/office/drawing/2014/main" id="{EF309715-D0EB-E3E8-0163-8B03756CA56F}"/>
              </a:ext>
            </a:extLst>
          </p:cNvPr>
          <p:cNvGrpSpPr/>
          <p:nvPr/>
        </p:nvGrpSpPr>
        <p:grpSpPr>
          <a:xfrm>
            <a:off x="4508687" y="1235508"/>
            <a:ext cx="3069571" cy="4093117"/>
            <a:chOff x="4521387" y="1222808"/>
            <a:chExt cx="3069571" cy="4093117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A04E8DC-26D3-E842-957D-11DF212A9A73}"/>
                </a:ext>
              </a:extLst>
            </p:cNvPr>
            <p:cNvGrpSpPr/>
            <p:nvPr/>
          </p:nvGrpSpPr>
          <p:grpSpPr>
            <a:xfrm rot="21000000">
              <a:off x="4923958" y="1586232"/>
              <a:ext cx="2667000" cy="3729693"/>
              <a:chOff x="3235478" y="1586488"/>
              <a:chExt cx="2667000" cy="3729693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70D94C3B-B79D-EE65-0C1A-6F0C28CE2C38}"/>
                  </a:ext>
                </a:extLst>
              </p:cNvPr>
              <p:cNvGrpSpPr/>
              <p:nvPr/>
            </p:nvGrpSpPr>
            <p:grpSpPr>
              <a:xfrm>
                <a:off x="3235478" y="1586488"/>
                <a:ext cx="2667000" cy="3729693"/>
                <a:chOff x="3235478" y="1586488"/>
                <a:chExt cx="2667000" cy="3729693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D7B2B67A-B292-8819-2F72-7D2E0D9FED39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2482218"/>
                  <a:chOff x="3235478" y="1586488"/>
                  <a:chExt cx="2667000" cy="2482218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DA55E4A8-05F7-0370-9F88-061B9DEEB4C5}"/>
                      </a:ext>
                    </a:extLst>
                  </p:cNvPr>
                  <p:cNvGrpSpPr/>
                  <p:nvPr/>
                </p:nvGrpSpPr>
                <p:grpSpPr>
                  <a:xfrm>
                    <a:off x="3235478" y="1586488"/>
                    <a:ext cx="2667000" cy="2482218"/>
                    <a:chOff x="3235478" y="1586488"/>
                    <a:chExt cx="2667000" cy="2482218"/>
                  </a:xfrm>
                </p:grpSpPr>
                <p:sp>
                  <p:nvSpPr>
                    <p:cNvPr id="6" name="Head">
                      <a:extLst>
                        <a:ext uri="{FF2B5EF4-FFF2-40B4-BE49-F238E27FC236}">
                          <a16:creationId xmlns:a16="http://schemas.microsoft.com/office/drawing/2014/main" id="{041C921D-17A3-E725-9B34-E1C6E02165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49778" y="1586488"/>
                      <a:ext cx="2423160" cy="2332924"/>
                    </a:xfrm>
                    <a:custGeom>
                      <a:avLst/>
                      <a:gdLst>
                        <a:gd name="connsiteX0" fmla="*/ 0 w 2423160"/>
                        <a:gd name="connsiteY0" fmla="*/ 1165860 h 2331720"/>
                        <a:gd name="connsiteX1" fmla="*/ 1211580 w 2423160"/>
                        <a:gd name="connsiteY1" fmla="*/ 0 h 2331720"/>
                        <a:gd name="connsiteX2" fmla="*/ 2423160 w 2423160"/>
                        <a:gd name="connsiteY2" fmla="*/ 1165860 h 2331720"/>
                        <a:gd name="connsiteX3" fmla="*/ 1211580 w 2423160"/>
                        <a:gd name="connsiteY3" fmla="*/ 2331720 h 2331720"/>
                        <a:gd name="connsiteX4" fmla="*/ 0 w 2423160"/>
                        <a:gd name="connsiteY4" fmla="*/ 1165860 h 2331720"/>
                        <a:gd name="connsiteX0" fmla="*/ 1051 w 2425262"/>
                        <a:gd name="connsiteY0" fmla="*/ 1165860 h 2332924"/>
                        <a:gd name="connsiteX1" fmla="*/ 1212631 w 2425262"/>
                        <a:gd name="connsiteY1" fmla="*/ 0 h 2332924"/>
                        <a:gd name="connsiteX2" fmla="*/ 2424211 w 2425262"/>
                        <a:gd name="connsiteY2" fmla="*/ 1165860 h 2332924"/>
                        <a:gd name="connsiteX3" fmla="*/ 1212631 w 2425262"/>
                        <a:gd name="connsiteY3" fmla="*/ 2331720 h 2332924"/>
                        <a:gd name="connsiteX4" fmla="*/ 1051 w 2425262"/>
                        <a:gd name="connsiteY4" fmla="*/ 1165860 h 2332924"/>
                        <a:gd name="connsiteX0" fmla="*/ 0 w 2423160"/>
                        <a:gd name="connsiteY0" fmla="*/ 1165860 h 2332924"/>
                        <a:gd name="connsiteX1" fmla="*/ 1211580 w 2423160"/>
                        <a:gd name="connsiteY1" fmla="*/ 0 h 2332924"/>
                        <a:gd name="connsiteX2" fmla="*/ 2423160 w 2423160"/>
                        <a:gd name="connsiteY2" fmla="*/ 1165860 h 2332924"/>
                        <a:gd name="connsiteX3" fmla="*/ 1211580 w 2423160"/>
                        <a:gd name="connsiteY3" fmla="*/ 2331720 h 2332924"/>
                        <a:gd name="connsiteX4" fmla="*/ 0 w 2423160"/>
                        <a:gd name="connsiteY4" fmla="*/ 1165860 h 23329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23160" h="2332924">
                          <a:moveTo>
                            <a:pt x="0" y="1165860"/>
                          </a:moveTo>
                          <a:cubicBezTo>
                            <a:pt x="0" y="521973"/>
                            <a:pt x="542443" y="0"/>
                            <a:pt x="1211580" y="0"/>
                          </a:cubicBezTo>
                          <a:cubicBezTo>
                            <a:pt x="1880717" y="0"/>
                            <a:pt x="2423160" y="521973"/>
                            <a:pt x="2423160" y="1165860"/>
                          </a:cubicBezTo>
                          <a:cubicBezTo>
                            <a:pt x="2423160" y="1809747"/>
                            <a:pt x="2414117" y="2301240"/>
                            <a:pt x="1211580" y="2331720"/>
                          </a:cubicBezTo>
                          <a:cubicBezTo>
                            <a:pt x="9043" y="2362200"/>
                            <a:pt x="0" y="1809747"/>
                            <a:pt x="0" y="1165860"/>
                          </a:cubicBezTo>
                          <a:close/>
                        </a:path>
                      </a:pathLst>
                    </a:custGeom>
                    <a:solidFill>
                      <a:srgbClr val="EF803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/>
                    </a:p>
                  </p:txBody>
                </p:sp>
                <p:sp>
                  <p:nvSpPr>
                    <p:cNvPr id="18" name="Neck Shadow">
                      <a:extLst>
                        <a:ext uri="{FF2B5EF4-FFF2-40B4-BE49-F238E27FC236}">
                          <a16:creationId xmlns:a16="http://schemas.microsoft.com/office/drawing/2014/main" id="{4715F700-1E60-F7B2-9254-28CF0E9EF8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9828" y="3775333"/>
                      <a:ext cx="1574800" cy="293373"/>
                    </a:xfrm>
                    <a:custGeom>
                      <a:avLst/>
                      <a:gdLst>
                        <a:gd name="connsiteX0" fmla="*/ 0 w 1574800"/>
                        <a:gd name="connsiteY0" fmla="*/ 50800 h 295275"/>
                        <a:gd name="connsiteX1" fmla="*/ 28575 w 1574800"/>
                        <a:gd name="connsiteY1" fmla="*/ 9525 h 295275"/>
                        <a:gd name="connsiteX2" fmla="*/ 1574800 w 1574800"/>
                        <a:gd name="connsiteY2" fmla="*/ 0 h 295275"/>
                        <a:gd name="connsiteX3" fmla="*/ 774700 w 1574800"/>
                        <a:gd name="connsiteY3" fmla="*/ 295275 h 295275"/>
                        <a:gd name="connsiteX4" fmla="*/ 0 w 1574800"/>
                        <a:gd name="connsiteY4" fmla="*/ 50800 h 295275"/>
                        <a:gd name="connsiteX0" fmla="*/ 0 w 1574800"/>
                        <a:gd name="connsiteY0" fmla="*/ 50800 h 50800"/>
                        <a:gd name="connsiteX1" fmla="*/ 28575 w 1574800"/>
                        <a:gd name="connsiteY1" fmla="*/ 9525 h 50800"/>
                        <a:gd name="connsiteX2" fmla="*/ 1574800 w 1574800"/>
                        <a:gd name="connsiteY2" fmla="*/ 0 h 50800"/>
                        <a:gd name="connsiteX3" fmla="*/ 0 w 1574800"/>
                        <a:gd name="connsiteY3" fmla="*/ 50800 h 50800"/>
                        <a:gd name="connsiteX0" fmla="*/ 0 w 1574800"/>
                        <a:gd name="connsiteY0" fmla="*/ 50800 h 226266"/>
                        <a:gd name="connsiteX1" fmla="*/ 28575 w 1574800"/>
                        <a:gd name="connsiteY1" fmla="*/ 9525 h 226266"/>
                        <a:gd name="connsiteX2" fmla="*/ 1574800 w 1574800"/>
                        <a:gd name="connsiteY2" fmla="*/ 0 h 226266"/>
                        <a:gd name="connsiteX3" fmla="*/ 0 w 1574800"/>
                        <a:gd name="connsiteY3" fmla="*/ 50800 h 226266"/>
                        <a:gd name="connsiteX0" fmla="*/ 0 w 1574800"/>
                        <a:gd name="connsiteY0" fmla="*/ 50800 h 293373"/>
                        <a:gd name="connsiteX1" fmla="*/ 28575 w 1574800"/>
                        <a:gd name="connsiteY1" fmla="*/ 9525 h 293373"/>
                        <a:gd name="connsiteX2" fmla="*/ 1574800 w 1574800"/>
                        <a:gd name="connsiteY2" fmla="*/ 0 h 293373"/>
                        <a:gd name="connsiteX3" fmla="*/ 0 w 1574800"/>
                        <a:gd name="connsiteY3" fmla="*/ 50800 h 293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574800" h="293373">
                          <a:moveTo>
                            <a:pt x="0" y="50800"/>
                          </a:moveTo>
                          <a:lnTo>
                            <a:pt x="28575" y="9525"/>
                          </a:lnTo>
                          <a:lnTo>
                            <a:pt x="1574800" y="0"/>
                          </a:lnTo>
                          <a:cubicBezTo>
                            <a:pt x="1157817" y="280458"/>
                            <a:pt x="636058" y="465667"/>
                            <a:pt x="0" y="50800"/>
                          </a:cubicBezTo>
                          <a:close/>
                        </a:path>
                      </a:pathLst>
                    </a:custGeom>
                    <a:solidFill>
                      <a:srgbClr val="C1682E">
                        <a:alpha val="69804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" name="Mouth">
                      <a:extLst>
                        <a:ext uri="{FF2B5EF4-FFF2-40B4-BE49-F238E27FC236}">
                          <a16:creationId xmlns:a16="http://schemas.microsoft.com/office/drawing/2014/main" id="{A742B929-F559-A906-86A3-5748E7FC90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35478" y="2863423"/>
                      <a:ext cx="2667000" cy="1097916"/>
                    </a:xfrm>
                    <a:custGeom>
                      <a:avLst/>
                      <a:gdLst>
                        <a:gd name="connsiteX0" fmla="*/ 0 w 2667000"/>
                        <a:gd name="connsiteY0" fmla="*/ 338137 h 338137"/>
                        <a:gd name="connsiteX1" fmla="*/ 1343025 w 2667000"/>
                        <a:gd name="connsiteY1" fmla="*/ 0 h 338137"/>
                        <a:gd name="connsiteX2" fmla="*/ 2667000 w 2667000"/>
                        <a:gd name="connsiteY2" fmla="*/ 285750 h 338137"/>
                        <a:gd name="connsiteX3" fmla="*/ 0 w 2667000"/>
                        <a:gd name="connsiteY3" fmla="*/ 338137 h 338137"/>
                        <a:gd name="connsiteX0" fmla="*/ 0 w 2667000"/>
                        <a:gd name="connsiteY0" fmla="*/ 581136 h 581136"/>
                        <a:gd name="connsiteX1" fmla="*/ 1343025 w 2667000"/>
                        <a:gd name="connsiteY1" fmla="*/ 242999 h 581136"/>
                        <a:gd name="connsiteX2" fmla="*/ 2667000 w 2667000"/>
                        <a:gd name="connsiteY2" fmla="*/ 528749 h 581136"/>
                        <a:gd name="connsiteX3" fmla="*/ 0 w 2667000"/>
                        <a:gd name="connsiteY3" fmla="*/ 581136 h 581136"/>
                        <a:gd name="connsiteX0" fmla="*/ 0 w 2667000"/>
                        <a:gd name="connsiteY0" fmla="*/ 673275 h 673275"/>
                        <a:gd name="connsiteX1" fmla="*/ 1343025 w 2667000"/>
                        <a:gd name="connsiteY1" fmla="*/ 335138 h 673275"/>
                        <a:gd name="connsiteX2" fmla="*/ 2667000 w 2667000"/>
                        <a:gd name="connsiteY2" fmla="*/ 620888 h 673275"/>
                        <a:gd name="connsiteX3" fmla="*/ 0 w 2667000"/>
                        <a:gd name="connsiteY3" fmla="*/ 673275 h 673275"/>
                        <a:gd name="connsiteX0" fmla="*/ 0 w 2667000"/>
                        <a:gd name="connsiteY0" fmla="*/ 673275 h 673275"/>
                        <a:gd name="connsiteX1" fmla="*/ 1343025 w 2667000"/>
                        <a:gd name="connsiteY1" fmla="*/ 335138 h 673275"/>
                        <a:gd name="connsiteX2" fmla="*/ 2667000 w 2667000"/>
                        <a:gd name="connsiteY2" fmla="*/ 620888 h 673275"/>
                        <a:gd name="connsiteX3" fmla="*/ 0 w 2667000"/>
                        <a:gd name="connsiteY3" fmla="*/ 673275 h 673275"/>
                        <a:gd name="connsiteX0" fmla="*/ 0 w 2667000"/>
                        <a:gd name="connsiteY0" fmla="*/ 673275 h 673275"/>
                        <a:gd name="connsiteX1" fmla="*/ 1343025 w 2667000"/>
                        <a:gd name="connsiteY1" fmla="*/ 335138 h 673275"/>
                        <a:gd name="connsiteX2" fmla="*/ 2667000 w 2667000"/>
                        <a:gd name="connsiteY2" fmla="*/ 620888 h 673275"/>
                        <a:gd name="connsiteX3" fmla="*/ 0 w 2667000"/>
                        <a:gd name="connsiteY3" fmla="*/ 673275 h 673275"/>
                        <a:gd name="connsiteX0" fmla="*/ 0 w 2667000"/>
                        <a:gd name="connsiteY0" fmla="*/ 686907 h 686907"/>
                        <a:gd name="connsiteX1" fmla="*/ 1343025 w 2667000"/>
                        <a:gd name="connsiteY1" fmla="*/ 348770 h 686907"/>
                        <a:gd name="connsiteX2" fmla="*/ 2667000 w 2667000"/>
                        <a:gd name="connsiteY2" fmla="*/ 634520 h 686907"/>
                        <a:gd name="connsiteX3" fmla="*/ 0 w 2667000"/>
                        <a:gd name="connsiteY3" fmla="*/ 686907 h 686907"/>
                        <a:gd name="connsiteX0" fmla="*/ 0 w 2667000"/>
                        <a:gd name="connsiteY0" fmla="*/ 702360 h 702360"/>
                        <a:gd name="connsiteX1" fmla="*/ 1343025 w 2667000"/>
                        <a:gd name="connsiteY1" fmla="*/ 364223 h 702360"/>
                        <a:gd name="connsiteX2" fmla="*/ 2667000 w 2667000"/>
                        <a:gd name="connsiteY2" fmla="*/ 649973 h 702360"/>
                        <a:gd name="connsiteX3" fmla="*/ 0 w 2667000"/>
                        <a:gd name="connsiteY3" fmla="*/ 702360 h 702360"/>
                        <a:gd name="connsiteX0" fmla="*/ 0 w 2667000"/>
                        <a:gd name="connsiteY0" fmla="*/ 702360 h 1002714"/>
                        <a:gd name="connsiteX1" fmla="*/ 1343025 w 2667000"/>
                        <a:gd name="connsiteY1" fmla="*/ 364223 h 1002714"/>
                        <a:gd name="connsiteX2" fmla="*/ 2667000 w 2667000"/>
                        <a:gd name="connsiteY2" fmla="*/ 649973 h 1002714"/>
                        <a:gd name="connsiteX3" fmla="*/ 0 w 2667000"/>
                        <a:gd name="connsiteY3" fmla="*/ 702360 h 1002714"/>
                        <a:gd name="connsiteX0" fmla="*/ 0 w 2667000"/>
                        <a:gd name="connsiteY0" fmla="*/ 702360 h 1077835"/>
                        <a:gd name="connsiteX1" fmla="*/ 1343025 w 2667000"/>
                        <a:gd name="connsiteY1" fmla="*/ 364223 h 1077835"/>
                        <a:gd name="connsiteX2" fmla="*/ 2667000 w 2667000"/>
                        <a:gd name="connsiteY2" fmla="*/ 649973 h 1077835"/>
                        <a:gd name="connsiteX3" fmla="*/ 0 w 2667000"/>
                        <a:gd name="connsiteY3" fmla="*/ 702360 h 1077835"/>
                        <a:gd name="connsiteX0" fmla="*/ 0 w 2667000"/>
                        <a:gd name="connsiteY0" fmla="*/ 702360 h 1057223"/>
                        <a:gd name="connsiteX1" fmla="*/ 1343025 w 2667000"/>
                        <a:gd name="connsiteY1" fmla="*/ 364223 h 1057223"/>
                        <a:gd name="connsiteX2" fmla="*/ 2667000 w 2667000"/>
                        <a:gd name="connsiteY2" fmla="*/ 649973 h 1057223"/>
                        <a:gd name="connsiteX3" fmla="*/ 0 w 2667000"/>
                        <a:gd name="connsiteY3" fmla="*/ 702360 h 1057223"/>
                        <a:gd name="connsiteX0" fmla="*/ 0 w 2667000"/>
                        <a:gd name="connsiteY0" fmla="*/ 702360 h 1088857"/>
                        <a:gd name="connsiteX1" fmla="*/ 1343025 w 2667000"/>
                        <a:gd name="connsiteY1" fmla="*/ 364223 h 1088857"/>
                        <a:gd name="connsiteX2" fmla="*/ 2667000 w 2667000"/>
                        <a:gd name="connsiteY2" fmla="*/ 649973 h 1088857"/>
                        <a:gd name="connsiteX3" fmla="*/ 0 w 2667000"/>
                        <a:gd name="connsiteY3" fmla="*/ 702360 h 1088857"/>
                        <a:gd name="connsiteX0" fmla="*/ 0 w 2667000"/>
                        <a:gd name="connsiteY0" fmla="*/ 702360 h 1097916"/>
                        <a:gd name="connsiteX1" fmla="*/ 1343025 w 2667000"/>
                        <a:gd name="connsiteY1" fmla="*/ 364223 h 1097916"/>
                        <a:gd name="connsiteX2" fmla="*/ 2667000 w 2667000"/>
                        <a:gd name="connsiteY2" fmla="*/ 649973 h 1097916"/>
                        <a:gd name="connsiteX3" fmla="*/ 0 w 2667000"/>
                        <a:gd name="connsiteY3" fmla="*/ 702360 h 10979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67000" h="1097916">
                          <a:moveTo>
                            <a:pt x="0" y="702360"/>
                          </a:moveTo>
                          <a:cubicBezTo>
                            <a:pt x="682625" y="-442227"/>
                            <a:pt x="1206500" y="178485"/>
                            <a:pt x="1343025" y="364223"/>
                          </a:cubicBezTo>
                          <a:cubicBezTo>
                            <a:pt x="2028825" y="-366027"/>
                            <a:pt x="2362200" y="145148"/>
                            <a:pt x="2667000" y="649973"/>
                          </a:cubicBezTo>
                          <a:cubicBezTo>
                            <a:pt x="2063750" y="1003985"/>
                            <a:pt x="1403350" y="1424673"/>
                            <a:pt x="0" y="70236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sp>
                <p:nvSpPr>
                  <p:cNvPr id="16" name="Right Blush">
                    <a:extLst>
                      <a:ext uri="{FF2B5EF4-FFF2-40B4-BE49-F238E27FC236}">
                        <a16:creationId xmlns:a16="http://schemas.microsoft.com/office/drawing/2014/main" id="{6D5B5156-5505-B577-B666-48FCD35500D4}"/>
                      </a:ext>
                    </a:extLst>
                  </p:cNvPr>
                  <p:cNvSpPr/>
                  <p:nvPr/>
                </p:nvSpPr>
                <p:spPr>
                  <a:xfrm rot="269880" flipV="1">
                    <a:off x="3406928" y="3441955"/>
                    <a:ext cx="393700" cy="154605"/>
                  </a:xfrm>
                  <a:prstGeom prst="ellipse">
                    <a:avLst/>
                  </a:prstGeom>
                  <a:solidFill>
                    <a:srgbClr val="EFAAC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7" name="Left Blush">
                    <a:extLst>
                      <a:ext uri="{FF2B5EF4-FFF2-40B4-BE49-F238E27FC236}">
                        <a16:creationId xmlns:a16="http://schemas.microsoft.com/office/drawing/2014/main" id="{6DF576CF-5F37-A15A-1520-D2EACED4D895}"/>
                      </a:ext>
                    </a:extLst>
                  </p:cNvPr>
                  <p:cNvSpPr/>
                  <p:nvPr/>
                </p:nvSpPr>
                <p:spPr>
                  <a:xfrm rot="269880" flipV="1">
                    <a:off x="5188103" y="3400679"/>
                    <a:ext cx="393700" cy="154605"/>
                  </a:xfrm>
                  <a:prstGeom prst="ellipse">
                    <a:avLst/>
                  </a:prstGeom>
                  <a:solidFill>
                    <a:srgbClr val="EFAACB">
                      <a:alpha val="74902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9" name="Nose">
                    <a:extLst>
                      <a:ext uri="{FF2B5EF4-FFF2-40B4-BE49-F238E27FC236}">
                        <a16:creationId xmlns:a16="http://schemas.microsoft.com/office/drawing/2014/main" id="{D7586643-805E-F79D-3CF3-D32BD1200A05}"/>
                      </a:ext>
                    </a:extLst>
                  </p:cNvPr>
                  <p:cNvSpPr/>
                  <p:nvPr/>
                </p:nvSpPr>
                <p:spPr>
                  <a:xfrm>
                    <a:off x="4438803" y="3489583"/>
                    <a:ext cx="298450" cy="130175"/>
                  </a:xfrm>
                  <a:custGeom>
                    <a:avLst/>
                    <a:gdLst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8450" h="130175">
                        <a:moveTo>
                          <a:pt x="0" y="6350"/>
                        </a:moveTo>
                        <a:lnTo>
                          <a:pt x="298450" y="0"/>
                        </a:lnTo>
                        <a:cubicBezTo>
                          <a:pt x="284163" y="46038"/>
                          <a:pt x="250825" y="92075"/>
                          <a:pt x="212725" y="123825"/>
                        </a:cubicBezTo>
                        <a:lnTo>
                          <a:pt x="123825" y="130175"/>
                        </a:lnTo>
                        <a:cubicBezTo>
                          <a:pt x="63500" y="96044"/>
                          <a:pt x="41275" y="47625"/>
                          <a:pt x="0" y="6350"/>
                        </a:cubicBezTo>
                        <a:close/>
                      </a:path>
                    </a:pathLst>
                  </a:custGeom>
                  <a:solidFill>
                    <a:srgbClr val="1410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15342024-3871-CFCE-B94E-75E1956E21BD}"/>
                    </a:ext>
                  </a:extLst>
                </p:cNvPr>
                <p:cNvSpPr/>
                <p:nvPr/>
              </p:nvSpPr>
              <p:spPr>
                <a:xfrm flipH="1">
                  <a:off x="4523014" y="5186153"/>
                  <a:ext cx="130028" cy="130028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8" name="Right Inner Ear">
                <a:extLst>
                  <a:ext uri="{FF2B5EF4-FFF2-40B4-BE49-F238E27FC236}">
                    <a16:creationId xmlns:a16="http://schemas.microsoft.com/office/drawing/2014/main" id="{119D2650-1574-F24D-23A1-BFF2CC469003}"/>
                  </a:ext>
                </a:extLst>
              </p:cNvPr>
              <p:cNvSpPr/>
              <p:nvPr/>
            </p:nvSpPr>
            <p:spPr>
              <a:xfrm>
                <a:off x="3350730" y="1813182"/>
                <a:ext cx="411957" cy="464343"/>
              </a:xfrm>
              <a:custGeom>
                <a:avLst/>
                <a:gdLst>
                  <a:gd name="connsiteX0" fmla="*/ 152400 w 381000"/>
                  <a:gd name="connsiteY0" fmla="*/ 457200 h 457200"/>
                  <a:gd name="connsiteX1" fmla="*/ 381000 w 381000"/>
                  <a:gd name="connsiteY1" fmla="*/ 198120 h 457200"/>
                  <a:gd name="connsiteX2" fmla="*/ 0 w 381000"/>
                  <a:gd name="connsiteY2" fmla="*/ 0 h 457200"/>
                  <a:gd name="connsiteX3" fmla="*/ 152400 w 381000"/>
                  <a:gd name="connsiteY3" fmla="*/ 457200 h 457200"/>
                  <a:gd name="connsiteX0" fmla="*/ 152400 w 397669"/>
                  <a:gd name="connsiteY0" fmla="*/ 457200 h 457200"/>
                  <a:gd name="connsiteX1" fmla="*/ 397669 w 397669"/>
                  <a:gd name="connsiteY1" fmla="*/ 171926 h 457200"/>
                  <a:gd name="connsiteX2" fmla="*/ 0 w 397669"/>
                  <a:gd name="connsiteY2" fmla="*/ 0 h 457200"/>
                  <a:gd name="connsiteX3" fmla="*/ 152400 w 397669"/>
                  <a:gd name="connsiteY3" fmla="*/ 457200 h 457200"/>
                  <a:gd name="connsiteX0" fmla="*/ 128587 w 397669"/>
                  <a:gd name="connsiteY0" fmla="*/ 454818 h 454818"/>
                  <a:gd name="connsiteX1" fmla="*/ 397669 w 397669"/>
                  <a:gd name="connsiteY1" fmla="*/ 171926 h 454818"/>
                  <a:gd name="connsiteX2" fmla="*/ 0 w 397669"/>
                  <a:gd name="connsiteY2" fmla="*/ 0 h 454818"/>
                  <a:gd name="connsiteX3" fmla="*/ 128587 w 397669"/>
                  <a:gd name="connsiteY3" fmla="*/ 454818 h 454818"/>
                  <a:gd name="connsiteX0" fmla="*/ 142875 w 411957"/>
                  <a:gd name="connsiteY0" fmla="*/ 464343 h 464343"/>
                  <a:gd name="connsiteX1" fmla="*/ 411957 w 411957"/>
                  <a:gd name="connsiteY1" fmla="*/ 181451 h 464343"/>
                  <a:gd name="connsiteX2" fmla="*/ 0 w 411957"/>
                  <a:gd name="connsiteY2" fmla="*/ 0 h 464343"/>
                  <a:gd name="connsiteX3" fmla="*/ 142875 w 411957"/>
                  <a:gd name="connsiteY3" fmla="*/ 464343 h 46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957" h="464343">
                    <a:moveTo>
                      <a:pt x="142875" y="464343"/>
                    </a:moveTo>
                    <a:lnTo>
                      <a:pt x="411957" y="181451"/>
                    </a:lnTo>
                    <a:lnTo>
                      <a:pt x="0" y="0"/>
                    </a:lnTo>
                    <a:lnTo>
                      <a:pt x="142875" y="464343"/>
                    </a:lnTo>
                    <a:close/>
                  </a:path>
                </a:pathLst>
              </a:custGeom>
              <a:solidFill>
                <a:srgbClr val="A2491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" name="Left Inner Ear">
                <a:extLst>
                  <a:ext uri="{FF2B5EF4-FFF2-40B4-BE49-F238E27FC236}">
                    <a16:creationId xmlns:a16="http://schemas.microsoft.com/office/drawing/2014/main" id="{8B1F429F-6BF6-EEAC-12FF-EF01D05ECE21}"/>
                  </a:ext>
                </a:extLst>
              </p:cNvPr>
              <p:cNvSpPr/>
              <p:nvPr/>
            </p:nvSpPr>
            <p:spPr>
              <a:xfrm flipH="1">
                <a:off x="5346852" y="1746508"/>
                <a:ext cx="405867" cy="457200"/>
              </a:xfrm>
              <a:custGeom>
                <a:avLst/>
                <a:gdLst>
                  <a:gd name="connsiteX0" fmla="*/ 152400 w 381000"/>
                  <a:gd name="connsiteY0" fmla="*/ 457200 h 457200"/>
                  <a:gd name="connsiteX1" fmla="*/ 381000 w 381000"/>
                  <a:gd name="connsiteY1" fmla="*/ 198120 h 457200"/>
                  <a:gd name="connsiteX2" fmla="*/ 0 w 381000"/>
                  <a:gd name="connsiteY2" fmla="*/ 0 h 457200"/>
                  <a:gd name="connsiteX3" fmla="*/ 152400 w 381000"/>
                  <a:gd name="connsiteY3" fmla="*/ 457200 h 457200"/>
                  <a:gd name="connsiteX0" fmla="*/ 152400 w 403225"/>
                  <a:gd name="connsiteY0" fmla="*/ 457200 h 457200"/>
                  <a:gd name="connsiteX1" fmla="*/ 403225 w 403225"/>
                  <a:gd name="connsiteY1" fmla="*/ 156845 h 457200"/>
                  <a:gd name="connsiteX2" fmla="*/ 0 w 403225"/>
                  <a:gd name="connsiteY2" fmla="*/ 0 h 457200"/>
                  <a:gd name="connsiteX3" fmla="*/ 152400 w 403225"/>
                  <a:gd name="connsiteY3" fmla="*/ 457200 h 457200"/>
                  <a:gd name="connsiteX0" fmla="*/ 155042 w 405867"/>
                  <a:gd name="connsiteY0" fmla="*/ 457200 h 457200"/>
                  <a:gd name="connsiteX1" fmla="*/ 405867 w 405867"/>
                  <a:gd name="connsiteY1" fmla="*/ 156845 h 457200"/>
                  <a:gd name="connsiteX2" fmla="*/ 2642 w 405867"/>
                  <a:gd name="connsiteY2" fmla="*/ 0 h 457200"/>
                  <a:gd name="connsiteX3" fmla="*/ 155042 w 405867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867" h="457200">
                    <a:moveTo>
                      <a:pt x="155042" y="457200"/>
                    </a:moveTo>
                    <a:lnTo>
                      <a:pt x="405867" y="156845"/>
                    </a:lnTo>
                    <a:lnTo>
                      <a:pt x="2642" y="0"/>
                    </a:lnTo>
                    <a:cubicBezTo>
                      <a:pt x="-19583" y="161925"/>
                      <a:pt x="104242" y="304800"/>
                      <a:pt x="155042" y="457200"/>
                    </a:cubicBezTo>
                    <a:close/>
                  </a:path>
                </a:pathLst>
              </a:custGeom>
              <a:solidFill>
                <a:srgbClr val="A2491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13" name="Right Eye">
              <a:extLst>
                <a:ext uri="{FF2B5EF4-FFF2-40B4-BE49-F238E27FC236}">
                  <a16:creationId xmlns:a16="http://schemas.microsoft.com/office/drawing/2014/main" id="{06DA35E0-927A-1073-CB02-037FAB4AE603}"/>
                </a:ext>
              </a:extLst>
            </p:cNvPr>
            <p:cNvSpPr/>
            <p:nvPr/>
          </p:nvSpPr>
          <p:spPr>
            <a:xfrm rot="21000000" flipV="1">
              <a:off x="5406715" y="3288954"/>
              <a:ext cx="234950" cy="234950"/>
            </a:xfrm>
            <a:prstGeom prst="ellipse">
              <a:avLst/>
            </a:prstGeom>
            <a:solidFill>
              <a:srgbClr val="1410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Left Eye">
              <a:extLst>
                <a:ext uri="{FF2B5EF4-FFF2-40B4-BE49-F238E27FC236}">
                  <a16:creationId xmlns:a16="http://schemas.microsoft.com/office/drawing/2014/main" id="{81C4538B-34F5-510C-8401-2BDD0845DA9E}"/>
                </a:ext>
              </a:extLst>
            </p:cNvPr>
            <p:cNvSpPr/>
            <p:nvPr/>
          </p:nvSpPr>
          <p:spPr>
            <a:xfrm rot="21000000" flipV="1">
              <a:off x="6788571" y="2971144"/>
              <a:ext cx="234950" cy="234950"/>
            </a:xfrm>
            <a:prstGeom prst="ellipse">
              <a:avLst/>
            </a:prstGeom>
            <a:solidFill>
              <a:srgbClr val="1410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B9C2752-93A2-6B2D-0D34-E66D108CDCC0}"/>
                </a:ext>
              </a:extLst>
            </p:cNvPr>
            <p:cNvGrpSpPr/>
            <p:nvPr/>
          </p:nvGrpSpPr>
          <p:grpSpPr>
            <a:xfrm>
              <a:off x="5654750" y="1222808"/>
              <a:ext cx="1864937" cy="1287793"/>
              <a:chOff x="5654750" y="1222808"/>
              <a:chExt cx="1864937" cy="1287793"/>
            </a:xfrm>
          </p:grpSpPr>
          <p:sp>
            <p:nvSpPr>
              <p:cNvPr id="11" name="Left Ear">
                <a:extLst>
                  <a:ext uri="{FF2B5EF4-FFF2-40B4-BE49-F238E27FC236}">
                    <a16:creationId xmlns:a16="http://schemas.microsoft.com/office/drawing/2014/main" id="{A21C7F07-FC50-0DB5-005C-4A1826D1CB93}"/>
                  </a:ext>
                </a:extLst>
              </p:cNvPr>
              <p:cNvSpPr/>
              <p:nvPr/>
            </p:nvSpPr>
            <p:spPr>
              <a:xfrm rot="21000000" flipH="1">
                <a:off x="6355146" y="1222808"/>
                <a:ext cx="1164541" cy="128779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  <a:gd name="connsiteX0" fmla="*/ 525089 w 1081984"/>
                  <a:gd name="connsiteY0" fmla="*/ 1026145 h 1289263"/>
                  <a:gd name="connsiteX1" fmla="*/ 299029 w 1081984"/>
                  <a:gd name="connsiteY1" fmla="*/ 404480 h 1289263"/>
                  <a:gd name="connsiteX2" fmla="*/ 817189 w 1081984"/>
                  <a:gd name="connsiteY2" fmla="*/ 648320 h 1289263"/>
                  <a:gd name="connsiteX3" fmla="*/ 916249 w 1081984"/>
                  <a:gd name="connsiteY3" fmla="*/ 640700 h 1289263"/>
                  <a:gd name="connsiteX4" fmla="*/ 1081984 w 1081984"/>
                  <a:gd name="connsiteY4" fmla="*/ 349235 h 1289263"/>
                  <a:gd name="connsiteX5" fmla="*/ 346019 w 1081984"/>
                  <a:gd name="connsiteY5" fmla="*/ 32370 h 1289263"/>
                  <a:gd name="connsiteX6" fmla="*/ 17724 w 1081984"/>
                  <a:gd name="connsiteY6" fmla="*/ 659115 h 1289263"/>
                  <a:gd name="connsiteX7" fmla="*/ 160281 w 1081984"/>
                  <a:gd name="connsiteY7" fmla="*/ 1237441 h 1289263"/>
                  <a:gd name="connsiteX8" fmla="*/ 328239 w 1081984"/>
                  <a:gd name="connsiteY8" fmla="*/ 1285860 h 1289263"/>
                  <a:gd name="connsiteX9" fmla="*/ 525089 w 1081984"/>
                  <a:gd name="connsiteY9" fmla="*/ 1026145 h 1289263"/>
                  <a:gd name="connsiteX0" fmla="*/ 525089 w 1081984"/>
                  <a:gd name="connsiteY0" fmla="*/ 1026145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25089 w 1081984"/>
                  <a:gd name="connsiteY9" fmla="*/ 1026145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82924 w 1081984"/>
                  <a:gd name="connsiteY3" fmla="*/ 597837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127227"/>
                  <a:gd name="connsiteY0" fmla="*/ 997570 h 1297245"/>
                  <a:gd name="connsiteX1" fmla="*/ 294267 w 1127227"/>
                  <a:gd name="connsiteY1" fmla="*/ 378286 h 1297245"/>
                  <a:gd name="connsiteX2" fmla="*/ 817189 w 1127227"/>
                  <a:gd name="connsiteY2" fmla="*/ 648320 h 1297245"/>
                  <a:gd name="connsiteX3" fmla="*/ 982924 w 1127227"/>
                  <a:gd name="connsiteY3" fmla="*/ 597837 h 1297245"/>
                  <a:gd name="connsiteX4" fmla="*/ 1127227 w 1127227"/>
                  <a:gd name="connsiteY4" fmla="*/ 308754 h 1297245"/>
                  <a:gd name="connsiteX5" fmla="*/ 346019 w 1127227"/>
                  <a:gd name="connsiteY5" fmla="*/ 32370 h 1297245"/>
                  <a:gd name="connsiteX6" fmla="*/ 17724 w 1127227"/>
                  <a:gd name="connsiteY6" fmla="*/ 659115 h 1297245"/>
                  <a:gd name="connsiteX7" fmla="*/ 160281 w 1127227"/>
                  <a:gd name="connsiteY7" fmla="*/ 1237441 h 1297245"/>
                  <a:gd name="connsiteX8" fmla="*/ 328239 w 1127227"/>
                  <a:gd name="connsiteY8" fmla="*/ 1285860 h 1297245"/>
                  <a:gd name="connsiteX9" fmla="*/ 567951 w 1127227"/>
                  <a:gd name="connsiteY9" fmla="*/ 997570 h 1297245"/>
                  <a:gd name="connsiteX0" fmla="*/ 578780 w 1138056"/>
                  <a:gd name="connsiteY0" fmla="*/ 985512 h 1285187"/>
                  <a:gd name="connsiteX1" fmla="*/ 305096 w 1138056"/>
                  <a:gd name="connsiteY1" fmla="*/ 366228 h 1285187"/>
                  <a:gd name="connsiteX2" fmla="*/ 828018 w 1138056"/>
                  <a:gd name="connsiteY2" fmla="*/ 636262 h 1285187"/>
                  <a:gd name="connsiteX3" fmla="*/ 993753 w 1138056"/>
                  <a:gd name="connsiteY3" fmla="*/ 585779 h 1285187"/>
                  <a:gd name="connsiteX4" fmla="*/ 1138056 w 1138056"/>
                  <a:gd name="connsiteY4" fmla="*/ 296696 h 1285187"/>
                  <a:gd name="connsiteX5" fmla="*/ 356848 w 1138056"/>
                  <a:gd name="connsiteY5" fmla="*/ 20312 h 1285187"/>
                  <a:gd name="connsiteX6" fmla="*/ 16647 w 1138056"/>
                  <a:gd name="connsiteY6" fmla="*/ 751832 h 1285187"/>
                  <a:gd name="connsiteX7" fmla="*/ 171110 w 1138056"/>
                  <a:gd name="connsiteY7" fmla="*/ 1225383 h 1285187"/>
                  <a:gd name="connsiteX8" fmla="*/ 339068 w 1138056"/>
                  <a:gd name="connsiteY8" fmla="*/ 1273802 h 1285187"/>
                  <a:gd name="connsiteX9" fmla="*/ 578780 w 1138056"/>
                  <a:gd name="connsiteY9" fmla="*/ 985512 h 1285187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603811 w 1163087"/>
                  <a:gd name="connsiteY0" fmla="*/ 1001738 h 1298950"/>
                  <a:gd name="connsiteX1" fmla="*/ 330127 w 1163087"/>
                  <a:gd name="connsiteY1" fmla="*/ 382454 h 1298950"/>
                  <a:gd name="connsiteX2" fmla="*/ 853049 w 1163087"/>
                  <a:gd name="connsiteY2" fmla="*/ 652488 h 1298950"/>
                  <a:gd name="connsiteX3" fmla="*/ 1018784 w 1163087"/>
                  <a:gd name="connsiteY3" fmla="*/ 602005 h 1298950"/>
                  <a:gd name="connsiteX4" fmla="*/ 1163087 w 1163087"/>
                  <a:gd name="connsiteY4" fmla="*/ 312922 h 1298950"/>
                  <a:gd name="connsiteX5" fmla="*/ 381879 w 1163087"/>
                  <a:gd name="connsiteY5" fmla="*/ 36538 h 1298950"/>
                  <a:gd name="connsiteX6" fmla="*/ 41678 w 1163087"/>
                  <a:gd name="connsiteY6" fmla="*/ 768058 h 1298950"/>
                  <a:gd name="connsiteX7" fmla="*/ 196141 w 1163087"/>
                  <a:gd name="connsiteY7" fmla="*/ 1241609 h 1298950"/>
                  <a:gd name="connsiteX8" fmla="*/ 364099 w 1163087"/>
                  <a:gd name="connsiteY8" fmla="*/ 1290028 h 1298950"/>
                  <a:gd name="connsiteX9" fmla="*/ 603811 w 1163087"/>
                  <a:gd name="connsiteY9" fmla="*/ 1001738 h 1298950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854503 w 1164541"/>
                  <a:gd name="connsiteY2" fmla="*/ 641331 h 1287793"/>
                  <a:gd name="connsiteX3" fmla="*/ 1020238 w 1164541"/>
                  <a:gd name="connsiteY3" fmla="*/ 590848 h 1287793"/>
                  <a:gd name="connsiteX4" fmla="*/ 1164541 w 1164541"/>
                  <a:gd name="connsiteY4" fmla="*/ 301765 h 1287793"/>
                  <a:gd name="connsiteX5" fmla="*/ 383333 w 1164541"/>
                  <a:gd name="connsiteY5" fmla="*/ 25381 h 1287793"/>
                  <a:gd name="connsiteX6" fmla="*/ 43132 w 1164541"/>
                  <a:gd name="connsiteY6" fmla="*/ 756901 h 1287793"/>
                  <a:gd name="connsiteX7" fmla="*/ 197595 w 1164541"/>
                  <a:gd name="connsiteY7" fmla="*/ 1230452 h 1287793"/>
                  <a:gd name="connsiteX8" fmla="*/ 365553 w 1164541"/>
                  <a:gd name="connsiteY8" fmla="*/ 1278871 h 1287793"/>
                  <a:gd name="connsiteX9" fmla="*/ 605265 w 1164541"/>
                  <a:gd name="connsiteY9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4541" h="1287793">
                    <a:moveTo>
                      <a:pt x="605265" y="990581"/>
                    </a:moveTo>
                    <a:cubicBezTo>
                      <a:pt x="489431" y="809553"/>
                      <a:pt x="375978" y="568994"/>
                      <a:pt x="331581" y="371297"/>
                    </a:cubicBezTo>
                    <a:cubicBezTo>
                      <a:pt x="594470" y="496868"/>
                      <a:pt x="871648" y="646251"/>
                      <a:pt x="1020238" y="590848"/>
                    </a:cubicBezTo>
                    <a:cubicBezTo>
                      <a:pt x="1088183" y="509568"/>
                      <a:pt x="1121996" y="437020"/>
                      <a:pt x="1164541" y="301765"/>
                    </a:cubicBezTo>
                    <a:cubicBezTo>
                      <a:pt x="931919" y="186618"/>
                      <a:pt x="660405" y="108778"/>
                      <a:pt x="383333" y="25381"/>
                    </a:cubicBezTo>
                    <a:cubicBezTo>
                      <a:pt x="77105" y="-21133"/>
                      <a:pt x="-82544" y="-96803"/>
                      <a:pt x="43132" y="756901"/>
                    </a:cubicBezTo>
                    <a:cubicBezTo>
                      <a:pt x="87477" y="965551"/>
                      <a:pt x="88163" y="1010689"/>
                      <a:pt x="197595" y="1230452"/>
                    </a:cubicBezTo>
                    <a:cubicBezTo>
                      <a:pt x="252788" y="1297392"/>
                      <a:pt x="311155" y="1293688"/>
                      <a:pt x="365553" y="1278871"/>
                    </a:cubicBezTo>
                    <a:cubicBezTo>
                      <a:pt x="465036" y="1209233"/>
                      <a:pt x="562932" y="1088794"/>
                      <a:pt x="605265" y="9905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E3824EBC-F53A-7C16-396E-50C1C67EB0AB}"/>
                  </a:ext>
                </a:extLst>
              </p:cNvPr>
              <p:cNvSpPr/>
              <p:nvPr/>
            </p:nvSpPr>
            <p:spPr>
              <a:xfrm>
                <a:off x="5654750" y="2140225"/>
                <a:ext cx="196864" cy="19686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5160AF3-00C7-A257-5351-6B369E551E32}"/>
                </a:ext>
              </a:extLst>
            </p:cNvPr>
            <p:cNvGrpSpPr/>
            <p:nvPr/>
          </p:nvGrpSpPr>
          <p:grpSpPr>
            <a:xfrm>
              <a:off x="4521387" y="1607357"/>
              <a:ext cx="1983401" cy="1452523"/>
              <a:chOff x="4521387" y="1607357"/>
              <a:chExt cx="1983401" cy="1452523"/>
            </a:xfrm>
          </p:grpSpPr>
          <p:sp>
            <p:nvSpPr>
              <p:cNvPr id="10" name="Right Ear">
                <a:extLst>
                  <a:ext uri="{FF2B5EF4-FFF2-40B4-BE49-F238E27FC236}">
                    <a16:creationId xmlns:a16="http://schemas.microsoft.com/office/drawing/2014/main" id="{2E188481-7102-A5C1-68B4-750186109CA9}"/>
                  </a:ext>
                </a:extLst>
              </p:cNvPr>
              <p:cNvSpPr/>
              <p:nvPr/>
            </p:nvSpPr>
            <p:spPr>
              <a:xfrm rot="21000000">
                <a:off x="4521387" y="1607357"/>
                <a:ext cx="1081984" cy="129981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984" h="1299813">
                    <a:moveTo>
                      <a:pt x="525089" y="1026145"/>
                    </a:moveTo>
                    <a:lnTo>
                      <a:pt x="299029" y="404480"/>
                    </a:lnTo>
                    <a:lnTo>
                      <a:pt x="817189" y="648320"/>
                    </a:lnTo>
                    <a:cubicBezTo>
                      <a:pt x="850209" y="661655"/>
                      <a:pt x="883229" y="671815"/>
                      <a:pt x="916249" y="640700"/>
                    </a:cubicBezTo>
                    <a:cubicBezTo>
                      <a:pt x="984194" y="559420"/>
                      <a:pt x="1039439" y="484490"/>
                      <a:pt x="1081984" y="349235"/>
                    </a:cubicBezTo>
                    <a:cubicBezTo>
                      <a:pt x="849362" y="234088"/>
                      <a:pt x="623091" y="115767"/>
                      <a:pt x="346019" y="32370"/>
                    </a:cubicBezTo>
                    <a:cubicBezTo>
                      <a:pt x="51697" y="-40338"/>
                      <a:pt x="-43659" y="-49333"/>
                      <a:pt x="17724" y="659115"/>
                    </a:cubicBezTo>
                    <a:cubicBezTo>
                      <a:pt x="38256" y="870147"/>
                      <a:pt x="55612" y="1084353"/>
                      <a:pt x="184094" y="1282685"/>
                    </a:cubicBezTo>
                    <a:cubicBezTo>
                      <a:pt x="232142" y="1309143"/>
                      <a:pt x="273841" y="1300677"/>
                      <a:pt x="328239" y="1285860"/>
                    </a:cubicBezTo>
                    <a:cubicBezTo>
                      <a:pt x="427722" y="1216222"/>
                      <a:pt x="482756" y="1124358"/>
                      <a:pt x="525089" y="10261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4029226-6226-F563-DC9F-D1FE401D5D28}"/>
                  </a:ext>
                </a:extLst>
              </p:cNvPr>
              <p:cNvSpPr/>
              <p:nvPr/>
            </p:nvSpPr>
            <p:spPr>
              <a:xfrm>
                <a:off x="6307924" y="2863016"/>
                <a:ext cx="196864" cy="19686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724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solidFill>
            <a:srgbClr val="00B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 rot="600000">
            <a:off x="4027401" y="2932956"/>
            <a:ext cx="2447184" cy="3021257"/>
            <a:chOff x="2358258" y="2932956"/>
            <a:chExt cx="2447184" cy="3021257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solidFill>
                <a:srgbClr val="1410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solidFill>
                <a:srgbClr val="EF8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solidFill>
                <a:srgbClr val="BF662C">
                  <a:alpha val="7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solidFill>
            <a:srgbClr val="EF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solidFill>
            <a:srgbClr val="050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9" name="Head">
            <a:extLst>
              <a:ext uri="{FF2B5EF4-FFF2-40B4-BE49-F238E27FC236}">
                <a16:creationId xmlns:a16="http://schemas.microsoft.com/office/drawing/2014/main" id="{CA04E8DC-26D3-E842-957D-11DF212A9A73}"/>
              </a:ext>
            </a:extLst>
          </p:cNvPr>
          <p:cNvGrpSpPr/>
          <p:nvPr/>
        </p:nvGrpSpPr>
        <p:grpSpPr>
          <a:xfrm>
            <a:off x="4889346" y="1618424"/>
            <a:ext cx="2667000" cy="3729693"/>
            <a:chOff x="3235478" y="1586488"/>
            <a:chExt cx="2667000" cy="3729693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0D94C3B-B79D-EE65-0C1A-6F0C28CE2C38}"/>
                </a:ext>
              </a:extLst>
            </p:cNvPr>
            <p:cNvGrpSpPr/>
            <p:nvPr/>
          </p:nvGrpSpPr>
          <p:grpSpPr>
            <a:xfrm>
              <a:off x="3235478" y="1586488"/>
              <a:ext cx="2667000" cy="3729693"/>
              <a:chOff x="3235478" y="1586488"/>
              <a:chExt cx="2667000" cy="372969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7B2B67A-B292-8819-2F72-7D2E0D9FED39}"/>
                  </a:ext>
                </a:extLst>
              </p:cNvPr>
              <p:cNvGrpSpPr/>
              <p:nvPr/>
            </p:nvGrpSpPr>
            <p:grpSpPr>
              <a:xfrm>
                <a:off x="3235478" y="1586488"/>
                <a:ext cx="2667000" cy="2482218"/>
                <a:chOff x="3235478" y="1586488"/>
                <a:chExt cx="2667000" cy="2482218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DA55E4A8-05F7-0370-9F88-061B9DEEB4C5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2482218"/>
                  <a:chOff x="3235478" y="1586488"/>
                  <a:chExt cx="2667000" cy="2482218"/>
                </a:xfrm>
              </p:grpSpPr>
              <p:sp>
                <p:nvSpPr>
                  <p:cNvPr id="6" name="Head">
                    <a:extLst>
                      <a:ext uri="{FF2B5EF4-FFF2-40B4-BE49-F238E27FC236}">
                        <a16:creationId xmlns:a16="http://schemas.microsoft.com/office/drawing/2014/main" id="{041C921D-17A3-E725-9B34-E1C6E02165E5}"/>
                      </a:ext>
                    </a:extLst>
                  </p:cNvPr>
                  <p:cNvSpPr/>
                  <p:nvPr/>
                </p:nvSpPr>
                <p:spPr>
                  <a:xfrm>
                    <a:off x="3349778" y="1586488"/>
                    <a:ext cx="2423160" cy="2332924"/>
                  </a:xfrm>
                  <a:custGeom>
                    <a:avLst/>
                    <a:gdLst>
                      <a:gd name="connsiteX0" fmla="*/ 0 w 2423160"/>
                      <a:gd name="connsiteY0" fmla="*/ 1165860 h 2331720"/>
                      <a:gd name="connsiteX1" fmla="*/ 1211580 w 2423160"/>
                      <a:gd name="connsiteY1" fmla="*/ 0 h 2331720"/>
                      <a:gd name="connsiteX2" fmla="*/ 2423160 w 2423160"/>
                      <a:gd name="connsiteY2" fmla="*/ 1165860 h 2331720"/>
                      <a:gd name="connsiteX3" fmla="*/ 1211580 w 2423160"/>
                      <a:gd name="connsiteY3" fmla="*/ 2331720 h 2331720"/>
                      <a:gd name="connsiteX4" fmla="*/ 0 w 2423160"/>
                      <a:gd name="connsiteY4" fmla="*/ 1165860 h 2331720"/>
                      <a:gd name="connsiteX0" fmla="*/ 1051 w 2425262"/>
                      <a:gd name="connsiteY0" fmla="*/ 1165860 h 2332924"/>
                      <a:gd name="connsiteX1" fmla="*/ 1212631 w 2425262"/>
                      <a:gd name="connsiteY1" fmla="*/ 0 h 2332924"/>
                      <a:gd name="connsiteX2" fmla="*/ 2424211 w 2425262"/>
                      <a:gd name="connsiteY2" fmla="*/ 1165860 h 2332924"/>
                      <a:gd name="connsiteX3" fmla="*/ 1212631 w 2425262"/>
                      <a:gd name="connsiteY3" fmla="*/ 2331720 h 2332924"/>
                      <a:gd name="connsiteX4" fmla="*/ 1051 w 2425262"/>
                      <a:gd name="connsiteY4" fmla="*/ 1165860 h 2332924"/>
                      <a:gd name="connsiteX0" fmla="*/ 0 w 2423160"/>
                      <a:gd name="connsiteY0" fmla="*/ 1165860 h 2332924"/>
                      <a:gd name="connsiteX1" fmla="*/ 1211580 w 2423160"/>
                      <a:gd name="connsiteY1" fmla="*/ 0 h 2332924"/>
                      <a:gd name="connsiteX2" fmla="*/ 2423160 w 2423160"/>
                      <a:gd name="connsiteY2" fmla="*/ 1165860 h 2332924"/>
                      <a:gd name="connsiteX3" fmla="*/ 1211580 w 2423160"/>
                      <a:gd name="connsiteY3" fmla="*/ 2331720 h 2332924"/>
                      <a:gd name="connsiteX4" fmla="*/ 0 w 2423160"/>
                      <a:gd name="connsiteY4" fmla="*/ 1165860 h 2332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3160" h="2332924">
                        <a:moveTo>
                          <a:pt x="0" y="1165860"/>
                        </a:moveTo>
                        <a:cubicBezTo>
                          <a:pt x="0" y="521973"/>
                          <a:pt x="542443" y="0"/>
                          <a:pt x="1211580" y="0"/>
                        </a:cubicBezTo>
                        <a:cubicBezTo>
                          <a:pt x="1880717" y="0"/>
                          <a:pt x="2423160" y="521973"/>
                          <a:pt x="2423160" y="1165860"/>
                        </a:cubicBezTo>
                        <a:cubicBezTo>
                          <a:pt x="2423160" y="1809747"/>
                          <a:pt x="2414117" y="2301240"/>
                          <a:pt x="1211580" y="2331720"/>
                        </a:cubicBezTo>
                        <a:cubicBezTo>
                          <a:pt x="9043" y="2362200"/>
                          <a:pt x="0" y="1809747"/>
                          <a:pt x="0" y="1165860"/>
                        </a:cubicBezTo>
                        <a:close/>
                      </a:path>
                    </a:pathLst>
                  </a:custGeom>
                  <a:solidFill>
                    <a:srgbClr val="EF803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8" name="Neck Shadow">
                    <a:extLst>
                      <a:ext uri="{FF2B5EF4-FFF2-40B4-BE49-F238E27FC236}">
                        <a16:creationId xmlns:a16="http://schemas.microsoft.com/office/drawing/2014/main" id="{4715F700-1E60-F7B2-9254-28CF0E9EF844}"/>
                      </a:ext>
                    </a:extLst>
                  </p:cNvPr>
                  <p:cNvSpPr/>
                  <p:nvPr/>
                </p:nvSpPr>
                <p:spPr>
                  <a:xfrm>
                    <a:off x="3749828" y="3775333"/>
                    <a:ext cx="1574800" cy="293373"/>
                  </a:xfrm>
                  <a:custGeom>
                    <a:avLst/>
                    <a:gdLst>
                      <a:gd name="connsiteX0" fmla="*/ 0 w 1574800"/>
                      <a:gd name="connsiteY0" fmla="*/ 50800 h 295275"/>
                      <a:gd name="connsiteX1" fmla="*/ 28575 w 1574800"/>
                      <a:gd name="connsiteY1" fmla="*/ 9525 h 295275"/>
                      <a:gd name="connsiteX2" fmla="*/ 1574800 w 1574800"/>
                      <a:gd name="connsiteY2" fmla="*/ 0 h 295275"/>
                      <a:gd name="connsiteX3" fmla="*/ 774700 w 1574800"/>
                      <a:gd name="connsiteY3" fmla="*/ 295275 h 295275"/>
                      <a:gd name="connsiteX4" fmla="*/ 0 w 1574800"/>
                      <a:gd name="connsiteY4" fmla="*/ 50800 h 295275"/>
                      <a:gd name="connsiteX0" fmla="*/ 0 w 1574800"/>
                      <a:gd name="connsiteY0" fmla="*/ 50800 h 50800"/>
                      <a:gd name="connsiteX1" fmla="*/ 28575 w 1574800"/>
                      <a:gd name="connsiteY1" fmla="*/ 9525 h 50800"/>
                      <a:gd name="connsiteX2" fmla="*/ 1574800 w 1574800"/>
                      <a:gd name="connsiteY2" fmla="*/ 0 h 50800"/>
                      <a:gd name="connsiteX3" fmla="*/ 0 w 1574800"/>
                      <a:gd name="connsiteY3" fmla="*/ 50800 h 50800"/>
                      <a:gd name="connsiteX0" fmla="*/ 0 w 1574800"/>
                      <a:gd name="connsiteY0" fmla="*/ 50800 h 226266"/>
                      <a:gd name="connsiteX1" fmla="*/ 28575 w 1574800"/>
                      <a:gd name="connsiteY1" fmla="*/ 9525 h 226266"/>
                      <a:gd name="connsiteX2" fmla="*/ 1574800 w 1574800"/>
                      <a:gd name="connsiteY2" fmla="*/ 0 h 226266"/>
                      <a:gd name="connsiteX3" fmla="*/ 0 w 1574800"/>
                      <a:gd name="connsiteY3" fmla="*/ 50800 h 226266"/>
                      <a:gd name="connsiteX0" fmla="*/ 0 w 1574800"/>
                      <a:gd name="connsiteY0" fmla="*/ 50800 h 293373"/>
                      <a:gd name="connsiteX1" fmla="*/ 28575 w 1574800"/>
                      <a:gd name="connsiteY1" fmla="*/ 9525 h 293373"/>
                      <a:gd name="connsiteX2" fmla="*/ 1574800 w 1574800"/>
                      <a:gd name="connsiteY2" fmla="*/ 0 h 293373"/>
                      <a:gd name="connsiteX3" fmla="*/ 0 w 1574800"/>
                      <a:gd name="connsiteY3" fmla="*/ 50800 h 293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74800" h="293373">
                        <a:moveTo>
                          <a:pt x="0" y="50800"/>
                        </a:moveTo>
                        <a:lnTo>
                          <a:pt x="28575" y="9525"/>
                        </a:lnTo>
                        <a:lnTo>
                          <a:pt x="1574800" y="0"/>
                        </a:lnTo>
                        <a:cubicBezTo>
                          <a:pt x="1157817" y="280458"/>
                          <a:pt x="636058" y="465667"/>
                          <a:pt x="0" y="50800"/>
                        </a:cubicBezTo>
                        <a:close/>
                      </a:path>
                    </a:pathLst>
                  </a:custGeom>
                  <a:solidFill>
                    <a:srgbClr val="C1682E">
                      <a:alpha val="69804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2" name="Mouth">
                    <a:extLst>
                      <a:ext uri="{FF2B5EF4-FFF2-40B4-BE49-F238E27FC236}">
                        <a16:creationId xmlns:a16="http://schemas.microsoft.com/office/drawing/2014/main" id="{A742B929-F559-A906-86A3-5748E7FC9075}"/>
                      </a:ext>
                    </a:extLst>
                  </p:cNvPr>
                  <p:cNvSpPr/>
                  <p:nvPr/>
                </p:nvSpPr>
                <p:spPr>
                  <a:xfrm>
                    <a:off x="3235478" y="2863423"/>
                    <a:ext cx="2667000" cy="1097916"/>
                  </a:xfrm>
                  <a:custGeom>
                    <a:avLst/>
                    <a:gdLst>
                      <a:gd name="connsiteX0" fmla="*/ 0 w 2667000"/>
                      <a:gd name="connsiteY0" fmla="*/ 338137 h 338137"/>
                      <a:gd name="connsiteX1" fmla="*/ 1343025 w 2667000"/>
                      <a:gd name="connsiteY1" fmla="*/ 0 h 338137"/>
                      <a:gd name="connsiteX2" fmla="*/ 2667000 w 2667000"/>
                      <a:gd name="connsiteY2" fmla="*/ 285750 h 338137"/>
                      <a:gd name="connsiteX3" fmla="*/ 0 w 2667000"/>
                      <a:gd name="connsiteY3" fmla="*/ 338137 h 338137"/>
                      <a:gd name="connsiteX0" fmla="*/ 0 w 2667000"/>
                      <a:gd name="connsiteY0" fmla="*/ 581136 h 581136"/>
                      <a:gd name="connsiteX1" fmla="*/ 1343025 w 2667000"/>
                      <a:gd name="connsiteY1" fmla="*/ 242999 h 581136"/>
                      <a:gd name="connsiteX2" fmla="*/ 2667000 w 2667000"/>
                      <a:gd name="connsiteY2" fmla="*/ 528749 h 581136"/>
                      <a:gd name="connsiteX3" fmla="*/ 0 w 2667000"/>
                      <a:gd name="connsiteY3" fmla="*/ 581136 h 581136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86907 h 686907"/>
                      <a:gd name="connsiteX1" fmla="*/ 1343025 w 2667000"/>
                      <a:gd name="connsiteY1" fmla="*/ 348770 h 686907"/>
                      <a:gd name="connsiteX2" fmla="*/ 2667000 w 2667000"/>
                      <a:gd name="connsiteY2" fmla="*/ 634520 h 686907"/>
                      <a:gd name="connsiteX3" fmla="*/ 0 w 2667000"/>
                      <a:gd name="connsiteY3" fmla="*/ 686907 h 686907"/>
                      <a:gd name="connsiteX0" fmla="*/ 0 w 2667000"/>
                      <a:gd name="connsiteY0" fmla="*/ 702360 h 702360"/>
                      <a:gd name="connsiteX1" fmla="*/ 1343025 w 2667000"/>
                      <a:gd name="connsiteY1" fmla="*/ 364223 h 702360"/>
                      <a:gd name="connsiteX2" fmla="*/ 2667000 w 2667000"/>
                      <a:gd name="connsiteY2" fmla="*/ 649973 h 702360"/>
                      <a:gd name="connsiteX3" fmla="*/ 0 w 2667000"/>
                      <a:gd name="connsiteY3" fmla="*/ 702360 h 702360"/>
                      <a:gd name="connsiteX0" fmla="*/ 0 w 2667000"/>
                      <a:gd name="connsiteY0" fmla="*/ 702360 h 1002714"/>
                      <a:gd name="connsiteX1" fmla="*/ 1343025 w 2667000"/>
                      <a:gd name="connsiteY1" fmla="*/ 364223 h 1002714"/>
                      <a:gd name="connsiteX2" fmla="*/ 2667000 w 2667000"/>
                      <a:gd name="connsiteY2" fmla="*/ 649973 h 1002714"/>
                      <a:gd name="connsiteX3" fmla="*/ 0 w 2667000"/>
                      <a:gd name="connsiteY3" fmla="*/ 702360 h 1002714"/>
                      <a:gd name="connsiteX0" fmla="*/ 0 w 2667000"/>
                      <a:gd name="connsiteY0" fmla="*/ 702360 h 1077835"/>
                      <a:gd name="connsiteX1" fmla="*/ 1343025 w 2667000"/>
                      <a:gd name="connsiteY1" fmla="*/ 364223 h 1077835"/>
                      <a:gd name="connsiteX2" fmla="*/ 2667000 w 2667000"/>
                      <a:gd name="connsiteY2" fmla="*/ 649973 h 1077835"/>
                      <a:gd name="connsiteX3" fmla="*/ 0 w 2667000"/>
                      <a:gd name="connsiteY3" fmla="*/ 702360 h 1077835"/>
                      <a:gd name="connsiteX0" fmla="*/ 0 w 2667000"/>
                      <a:gd name="connsiteY0" fmla="*/ 702360 h 1057223"/>
                      <a:gd name="connsiteX1" fmla="*/ 1343025 w 2667000"/>
                      <a:gd name="connsiteY1" fmla="*/ 364223 h 1057223"/>
                      <a:gd name="connsiteX2" fmla="*/ 2667000 w 2667000"/>
                      <a:gd name="connsiteY2" fmla="*/ 649973 h 1057223"/>
                      <a:gd name="connsiteX3" fmla="*/ 0 w 2667000"/>
                      <a:gd name="connsiteY3" fmla="*/ 702360 h 1057223"/>
                      <a:gd name="connsiteX0" fmla="*/ 0 w 2667000"/>
                      <a:gd name="connsiteY0" fmla="*/ 702360 h 1088857"/>
                      <a:gd name="connsiteX1" fmla="*/ 1343025 w 2667000"/>
                      <a:gd name="connsiteY1" fmla="*/ 364223 h 1088857"/>
                      <a:gd name="connsiteX2" fmla="*/ 2667000 w 2667000"/>
                      <a:gd name="connsiteY2" fmla="*/ 649973 h 1088857"/>
                      <a:gd name="connsiteX3" fmla="*/ 0 w 2667000"/>
                      <a:gd name="connsiteY3" fmla="*/ 702360 h 1088857"/>
                      <a:gd name="connsiteX0" fmla="*/ 0 w 2667000"/>
                      <a:gd name="connsiteY0" fmla="*/ 702360 h 1097916"/>
                      <a:gd name="connsiteX1" fmla="*/ 1343025 w 2667000"/>
                      <a:gd name="connsiteY1" fmla="*/ 364223 h 1097916"/>
                      <a:gd name="connsiteX2" fmla="*/ 2667000 w 2667000"/>
                      <a:gd name="connsiteY2" fmla="*/ 649973 h 1097916"/>
                      <a:gd name="connsiteX3" fmla="*/ 0 w 2667000"/>
                      <a:gd name="connsiteY3" fmla="*/ 702360 h 1097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7000" h="1097916">
                        <a:moveTo>
                          <a:pt x="0" y="702360"/>
                        </a:moveTo>
                        <a:cubicBezTo>
                          <a:pt x="682625" y="-442227"/>
                          <a:pt x="1206500" y="178485"/>
                          <a:pt x="1343025" y="364223"/>
                        </a:cubicBezTo>
                        <a:cubicBezTo>
                          <a:pt x="2028825" y="-366027"/>
                          <a:pt x="2362200" y="145148"/>
                          <a:pt x="2667000" y="649973"/>
                        </a:cubicBezTo>
                        <a:cubicBezTo>
                          <a:pt x="2063750" y="1003985"/>
                          <a:pt x="1403350" y="1424673"/>
                          <a:pt x="0" y="70236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16" name="Right Blush">
                  <a:extLst>
                    <a:ext uri="{FF2B5EF4-FFF2-40B4-BE49-F238E27FC236}">
                      <a16:creationId xmlns:a16="http://schemas.microsoft.com/office/drawing/2014/main" id="{6D5B5156-5505-B577-B666-48FCD35500D4}"/>
                    </a:ext>
                  </a:extLst>
                </p:cNvPr>
                <p:cNvSpPr/>
                <p:nvPr/>
              </p:nvSpPr>
              <p:spPr>
                <a:xfrm rot="269880" flipV="1">
                  <a:off x="3406928" y="3441955"/>
                  <a:ext cx="393700" cy="154605"/>
                </a:xfrm>
                <a:prstGeom prst="ellipse">
                  <a:avLst/>
                </a:prstGeom>
                <a:solidFill>
                  <a:srgbClr val="EFAAC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" name="Left Blush">
                  <a:extLst>
                    <a:ext uri="{FF2B5EF4-FFF2-40B4-BE49-F238E27FC236}">
                      <a16:creationId xmlns:a16="http://schemas.microsoft.com/office/drawing/2014/main" id="{6DF576CF-5F37-A15A-1520-D2EACED4D895}"/>
                    </a:ext>
                  </a:extLst>
                </p:cNvPr>
                <p:cNvSpPr/>
                <p:nvPr/>
              </p:nvSpPr>
              <p:spPr>
                <a:xfrm rot="269880" flipV="1">
                  <a:off x="5188103" y="3400679"/>
                  <a:ext cx="393700" cy="154605"/>
                </a:xfrm>
                <a:prstGeom prst="ellipse">
                  <a:avLst/>
                </a:prstGeom>
                <a:solidFill>
                  <a:srgbClr val="EFAACB">
                    <a:alpha val="7490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" name="Nose">
                  <a:extLst>
                    <a:ext uri="{FF2B5EF4-FFF2-40B4-BE49-F238E27FC236}">
                      <a16:creationId xmlns:a16="http://schemas.microsoft.com/office/drawing/2014/main" id="{D7586643-805E-F79D-3CF3-D32BD1200A05}"/>
                    </a:ext>
                  </a:extLst>
                </p:cNvPr>
                <p:cNvSpPr/>
                <p:nvPr/>
              </p:nvSpPr>
              <p:spPr>
                <a:xfrm>
                  <a:off x="4438803" y="3489583"/>
                  <a:ext cx="298450" cy="130175"/>
                </a:xfrm>
                <a:custGeom>
                  <a:avLst/>
                  <a:gdLst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450" h="130175">
                      <a:moveTo>
                        <a:pt x="0" y="6350"/>
                      </a:moveTo>
                      <a:lnTo>
                        <a:pt x="298450" y="0"/>
                      </a:lnTo>
                      <a:cubicBezTo>
                        <a:pt x="284163" y="46038"/>
                        <a:pt x="250825" y="92075"/>
                        <a:pt x="212725" y="123825"/>
                      </a:cubicBezTo>
                      <a:lnTo>
                        <a:pt x="123825" y="130175"/>
                      </a:lnTo>
                      <a:cubicBezTo>
                        <a:pt x="63500" y="96044"/>
                        <a:pt x="41275" y="47625"/>
                        <a:pt x="0" y="6350"/>
                      </a:cubicBezTo>
                      <a:close/>
                    </a:path>
                  </a:pathLst>
                </a:custGeom>
                <a:solidFill>
                  <a:srgbClr val="1410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5342024-3871-CFCE-B94E-75E1956E21BD}"/>
                  </a:ext>
                </a:extLst>
              </p:cNvPr>
              <p:cNvSpPr/>
              <p:nvPr/>
            </p:nvSpPr>
            <p:spPr>
              <a:xfrm flipH="1">
                <a:off x="4523014" y="5186153"/>
                <a:ext cx="130028" cy="13002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" name="Right Inner Ear">
              <a:extLst>
                <a:ext uri="{FF2B5EF4-FFF2-40B4-BE49-F238E27FC236}">
                  <a16:creationId xmlns:a16="http://schemas.microsoft.com/office/drawing/2014/main" id="{119D2650-1574-F24D-23A1-BFF2CC469003}"/>
                </a:ext>
              </a:extLst>
            </p:cNvPr>
            <p:cNvSpPr/>
            <p:nvPr/>
          </p:nvSpPr>
          <p:spPr>
            <a:xfrm>
              <a:off x="3350730" y="1813182"/>
              <a:ext cx="411957" cy="464343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397669"/>
                <a:gd name="connsiteY0" fmla="*/ 457200 h 457200"/>
                <a:gd name="connsiteX1" fmla="*/ 397669 w 397669"/>
                <a:gd name="connsiteY1" fmla="*/ 171926 h 457200"/>
                <a:gd name="connsiteX2" fmla="*/ 0 w 397669"/>
                <a:gd name="connsiteY2" fmla="*/ 0 h 457200"/>
                <a:gd name="connsiteX3" fmla="*/ 152400 w 397669"/>
                <a:gd name="connsiteY3" fmla="*/ 457200 h 457200"/>
                <a:gd name="connsiteX0" fmla="*/ 128587 w 397669"/>
                <a:gd name="connsiteY0" fmla="*/ 454818 h 454818"/>
                <a:gd name="connsiteX1" fmla="*/ 397669 w 397669"/>
                <a:gd name="connsiteY1" fmla="*/ 171926 h 454818"/>
                <a:gd name="connsiteX2" fmla="*/ 0 w 397669"/>
                <a:gd name="connsiteY2" fmla="*/ 0 h 454818"/>
                <a:gd name="connsiteX3" fmla="*/ 128587 w 397669"/>
                <a:gd name="connsiteY3" fmla="*/ 454818 h 454818"/>
                <a:gd name="connsiteX0" fmla="*/ 142875 w 411957"/>
                <a:gd name="connsiteY0" fmla="*/ 464343 h 464343"/>
                <a:gd name="connsiteX1" fmla="*/ 411957 w 411957"/>
                <a:gd name="connsiteY1" fmla="*/ 181451 h 464343"/>
                <a:gd name="connsiteX2" fmla="*/ 0 w 411957"/>
                <a:gd name="connsiteY2" fmla="*/ 0 h 464343"/>
                <a:gd name="connsiteX3" fmla="*/ 142875 w 411957"/>
                <a:gd name="connsiteY3" fmla="*/ 464343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57" h="464343">
                  <a:moveTo>
                    <a:pt x="142875" y="464343"/>
                  </a:moveTo>
                  <a:lnTo>
                    <a:pt x="411957" y="181451"/>
                  </a:lnTo>
                  <a:lnTo>
                    <a:pt x="0" y="0"/>
                  </a:lnTo>
                  <a:lnTo>
                    <a:pt x="142875" y="464343"/>
                  </a:lnTo>
                  <a:close/>
                </a:path>
              </a:pathLst>
            </a:custGeom>
            <a:solidFill>
              <a:srgbClr val="A249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Left Inner Ear">
              <a:extLst>
                <a:ext uri="{FF2B5EF4-FFF2-40B4-BE49-F238E27FC236}">
                  <a16:creationId xmlns:a16="http://schemas.microsoft.com/office/drawing/2014/main" id="{8B1F429F-6BF6-EEAC-12FF-EF01D05ECE21}"/>
                </a:ext>
              </a:extLst>
            </p:cNvPr>
            <p:cNvSpPr/>
            <p:nvPr/>
          </p:nvSpPr>
          <p:spPr>
            <a:xfrm flipH="1">
              <a:off x="5346852" y="1746508"/>
              <a:ext cx="405867" cy="457200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403225"/>
                <a:gd name="connsiteY0" fmla="*/ 457200 h 457200"/>
                <a:gd name="connsiteX1" fmla="*/ 403225 w 403225"/>
                <a:gd name="connsiteY1" fmla="*/ 156845 h 457200"/>
                <a:gd name="connsiteX2" fmla="*/ 0 w 403225"/>
                <a:gd name="connsiteY2" fmla="*/ 0 h 457200"/>
                <a:gd name="connsiteX3" fmla="*/ 152400 w 403225"/>
                <a:gd name="connsiteY3" fmla="*/ 457200 h 457200"/>
                <a:gd name="connsiteX0" fmla="*/ 155042 w 405867"/>
                <a:gd name="connsiteY0" fmla="*/ 457200 h 457200"/>
                <a:gd name="connsiteX1" fmla="*/ 405867 w 405867"/>
                <a:gd name="connsiteY1" fmla="*/ 156845 h 457200"/>
                <a:gd name="connsiteX2" fmla="*/ 2642 w 405867"/>
                <a:gd name="connsiteY2" fmla="*/ 0 h 457200"/>
                <a:gd name="connsiteX3" fmla="*/ 155042 w 405867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67" h="457200">
                  <a:moveTo>
                    <a:pt x="155042" y="457200"/>
                  </a:moveTo>
                  <a:lnTo>
                    <a:pt x="405867" y="156845"/>
                  </a:lnTo>
                  <a:lnTo>
                    <a:pt x="2642" y="0"/>
                  </a:lnTo>
                  <a:cubicBezTo>
                    <a:pt x="-19583" y="161925"/>
                    <a:pt x="104242" y="304800"/>
                    <a:pt x="155042" y="457200"/>
                  </a:cubicBezTo>
                  <a:close/>
                </a:path>
              </a:pathLst>
            </a:custGeom>
            <a:solidFill>
              <a:srgbClr val="A249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3" name="Right Eye">
            <a:extLst>
              <a:ext uri="{FF2B5EF4-FFF2-40B4-BE49-F238E27FC236}">
                <a16:creationId xmlns:a16="http://schemas.microsoft.com/office/drawing/2014/main" id="{06DA35E0-927A-1073-CB02-037FAB4AE603}"/>
              </a:ext>
            </a:extLst>
          </p:cNvPr>
          <p:cNvSpPr/>
          <p:nvPr/>
        </p:nvSpPr>
        <p:spPr>
          <a:xfrm flipV="1">
            <a:off x="5390996" y="3194494"/>
            <a:ext cx="234950" cy="234950"/>
          </a:xfrm>
          <a:prstGeom prst="ellipse">
            <a:avLst/>
          </a:prstGeom>
          <a:solidFill>
            <a:srgbClr val="141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 Eye">
            <a:extLst>
              <a:ext uri="{FF2B5EF4-FFF2-40B4-BE49-F238E27FC236}">
                <a16:creationId xmlns:a16="http://schemas.microsoft.com/office/drawing/2014/main" id="{81C4538B-34F5-510C-8401-2BDD0845DA9E}"/>
              </a:ext>
            </a:extLst>
          </p:cNvPr>
          <p:cNvSpPr/>
          <p:nvPr/>
        </p:nvSpPr>
        <p:spPr>
          <a:xfrm flipV="1">
            <a:off x="6807046" y="3121469"/>
            <a:ext cx="234950" cy="234950"/>
          </a:xfrm>
          <a:prstGeom prst="ellipse">
            <a:avLst/>
          </a:prstGeom>
          <a:solidFill>
            <a:srgbClr val="141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" name="Right Ear">
            <a:extLst>
              <a:ext uri="{FF2B5EF4-FFF2-40B4-BE49-F238E27FC236}">
                <a16:creationId xmlns:a16="http://schemas.microsoft.com/office/drawing/2014/main" id="{6B9C2752-93A2-6B2D-0D34-E66D108CDCC0}"/>
              </a:ext>
            </a:extLst>
          </p:cNvPr>
          <p:cNvGrpSpPr/>
          <p:nvPr/>
        </p:nvGrpSpPr>
        <p:grpSpPr>
          <a:xfrm rot="600000">
            <a:off x="5890252" y="1336333"/>
            <a:ext cx="1864937" cy="1287793"/>
            <a:chOff x="5654750" y="1222808"/>
            <a:chExt cx="1864937" cy="1287793"/>
          </a:xfrm>
        </p:grpSpPr>
        <p:sp>
          <p:nvSpPr>
            <p:cNvPr id="11" name="Left Ear">
              <a:extLst>
                <a:ext uri="{FF2B5EF4-FFF2-40B4-BE49-F238E27FC236}">
                  <a16:creationId xmlns:a16="http://schemas.microsoft.com/office/drawing/2014/main" id="{A21C7F07-FC50-0DB5-005C-4A1826D1CB93}"/>
                </a:ext>
              </a:extLst>
            </p:cNvPr>
            <p:cNvSpPr/>
            <p:nvPr/>
          </p:nvSpPr>
          <p:spPr>
            <a:xfrm rot="21000000" flipH="1">
              <a:off x="6355146" y="1222808"/>
              <a:ext cx="1164541" cy="128779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  <a:gd name="connsiteX0" fmla="*/ 525089 w 1081984"/>
                <a:gd name="connsiteY0" fmla="*/ 1026145 h 1289263"/>
                <a:gd name="connsiteX1" fmla="*/ 299029 w 1081984"/>
                <a:gd name="connsiteY1" fmla="*/ 404480 h 1289263"/>
                <a:gd name="connsiteX2" fmla="*/ 817189 w 1081984"/>
                <a:gd name="connsiteY2" fmla="*/ 648320 h 1289263"/>
                <a:gd name="connsiteX3" fmla="*/ 916249 w 1081984"/>
                <a:gd name="connsiteY3" fmla="*/ 640700 h 1289263"/>
                <a:gd name="connsiteX4" fmla="*/ 1081984 w 1081984"/>
                <a:gd name="connsiteY4" fmla="*/ 349235 h 1289263"/>
                <a:gd name="connsiteX5" fmla="*/ 346019 w 1081984"/>
                <a:gd name="connsiteY5" fmla="*/ 32370 h 1289263"/>
                <a:gd name="connsiteX6" fmla="*/ 17724 w 1081984"/>
                <a:gd name="connsiteY6" fmla="*/ 659115 h 1289263"/>
                <a:gd name="connsiteX7" fmla="*/ 160281 w 1081984"/>
                <a:gd name="connsiteY7" fmla="*/ 1237441 h 1289263"/>
                <a:gd name="connsiteX8" fmla="*/ 328239 w 1081984"/>
                <a:gd name="connsiteY8" fmla="*/ 1285860 h 1289263"/>
                <a:gd name="connsiteX9" fmla="*/ 525089 w 1081984"/>
                <a:gd name="connsiteY9" fmla="*/ 1026145 h 1289263"/>
                <a:gd name="connsiteX0" fmla="*/ 525089 w 1081984"/>
                <a:gd name="connsiteY0" fmla="*/ 1026145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25089 w 1081984"/>
                <a:gd name="connsiteY9" fmla="*/ 1026145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82924 w 1081984"/>
                <a:gd name="connsiteY3" fmla="*/ 597837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127227"/>
                <a:gd name="connsiteY0" fmla="*/ 997570 h 1297245"/>
                <a:gd name="connsiteX1" fmla="*/ 294267 w 1127227"/>
                <a:gd name="connsiteY1" fmla="*/ 378286 h 1297245"/>
                <a:gd name="connsiteX2" fmla="*/ 817189 w 1127227"/>
                <a:gd name="connsiteY2" fmla="*/ 648320 h 1297245"/>
                <a:gd name="connsiteX3" fmla="*/ 982924 w 1127227"/>
                <a:gd name="connsiteY3" fmla="*/ 597837 h 1297245"/>
                <a:gd name="connsiteX4" fmla="*/ 1127227 w 1127227"/>
                <a:gd name="connsiteY4" fmla="*/ 308754 h 1297245"/>
                <a:gd name="connsiteX5" fmla="*/ 346019 w 1127227"/>
                <a:gd name="connsiteY5" fmla="*/ 32370 h 1297245"/>
                <a:gd name="connsiteX6" fmla="*/ 17724 w 1127227"/>
                <a:gd name="connsiteY6" fmla="*/ 659115 h 1297245"/>
                <a:gd name="connsiteX7" fmla="*/ 160281 w 1127227"/>
                <a:gd name="connsiteY7" fmla="*/ 1237441 h 1297245"/>
                <a:gd name="connsiteX8" fmla="*/ 328239 w 1127227"/>
                <a:gd name="connsiteY8" fmla="*/ 1285860 h 1297245"/>
                <a:gd name="connsiteX9" fmla="*/ 567951 w 1127227"/>
                <a:gd name="connsiteY9" fmla="*/ 997570 h 1297245"/>
                <a:gd name="connsiteX0" fmla="*/ 578780 w 1138056"/>
                <a:gd name="connsiteY0" fmla="*/ 985512 h 1285187"/>
                <a:gd name="connsiteX1" fmla="*/ 305096 w 1138056"/>
                <a:gd name="connsiteY1" fmla="*/ 366228 h 1285187"/>
                <a:gd name="connsiteX2" fmla="*/ 828018 w 1138056"/>
                <a:gd name="connsiteY2" fmla="*/ 636262 h 1285187"/>
                <a:gd name="connsiteX3" fmla="*/ 993753 w 1138056"/>
                <a:gd name="connsiteY3" fmla="*/ 585779 h 1285187"/>
                <a:gd name="connsiteX4" fmla="*/ 1138056 w 1138056"/>
                <a:gd name="connsiteY4" fmla="*/ 296696 h 1285187"/>
                <a:gd name="connsiteX5" fmla="*/ 356848 w 1138056"/>
                <a:gd name="connsiteY5" fmla="*/ 20312 h 1285187"/>
                <a:gd name="connsiteX6" fmla="*/ 16647 w 1138056"/>
                <a:gd name="connsiteY6" fmla="*/ 751832 h 1285187"/>
                <a:gd name="connsiteX7" fmla="*/ 171110 w 1138056"/>
                <a:gd name="connsiteY7" fmla="*/ 1225383 h 1285187"/>
                <a:gd name="connsiteX8" fmla="*/ 339068 w 1138056"/>
                <a:gd name="connsiteY8" fmla="*/ 1273802 h 1285187"/>
                <a:gd name="connsiteX9" fmla="*/ 578780 w 1138056"/>
                <a:gd name="connsiteY9" fmla="*/ 985512 h 1285187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603811 w 1163087"/>
                <a:gd name="connsiteY0" fmla="*/ 1001738 h 1298950"/>
                <a:gd name="connsiteX1" fmla="*/ 330127 w 1163087"/>
                <a:gd name="connsiteY1" fmla="*/ 382454 h 1298950"/>
                <a:gd name="connsiteX2" fmla="*/ 853049 w 1163087"/>
                <a:gd name="connsiteY2" fmla="*/ 652488 h 1298950"/>
                <a:gd name="connsiteX3" fmla="*/ 1018784 w 1163087"/>
                <a:gd name="connsiteY3" fmla="*/ 602005 h 1298950"/>
                <a:gd name="connsiteX4" fmla="*/ 1163087 w 1163087"/>
                <a:gd name="connsiteY4" fmla="*/ 312922 h 1298950"/>
                <a:gd name="connsiteX5" fmla="*/ 381879 w 1163087"/>
                <a:gd name="connsiteY5" fmla="*/ 36538 h 1298950"/>
                <a:gd name="connsiteX6" fmla="*/ 41678 w 1163087"/>
                <a:gd name="connsiteY6" fmla="*/ 768058 h 1298950"/>
                <a:gd name="connsiteX7" fmla="*/ 196141 w 1163087"/>
                <a:gd name="connsiteY7" fmla="*/ 1241609 h 1298950"/>
                <a:gd name="connsiteX8" fmla="*/ 364099 w 1163087"/>
                <a:gd name="connsiteY8" fmla="*/ 1290028 h 1298950"/>
                <a:gd name="connsiteX9" fmla="*/ 603811 w 1163087"/>
                <a:gd name="connsiteY9" fmla="*/ 1001738 h 1298950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854503 w 1164541"/>
                <a:gd name="connsiteY2" fmla="*/ 641331 h 1287793"/>
                <a:gd name="connsiteX3" fmla="*/ 1020238 w 1164541"/>
                <a:gd name="connsiteY3" fmla="*/ 590848 h 1287793"/>
                <a:gd name="connsiteX4" fmla="*/ 1164541 w 1164541"/>
                <a:gd name="connsiteY4" fmla="*/ 301765 h 1287793"/>
                <a:gd name="connsiteX5" fmla="*/ 383333 w 1164541"/>
                <a:gd name="connsiteY5" fmla="*/ 25381 h 1287793"/>
                <a:gd name="connsiteX6" fmla="*/ 43132 w 1164541"/>
                <a:gd name="connsiteY6" fmla="*/ 756901 h 1287793"/>
                <a:gd name="connsiteX7" fmla="*/ 197595 w 1164541"/>
                <a:gd name="connsiteY7" fmla="*/ 1230452 h 1287793"/>
                <a:gd name="connsiteX8" fmla="*/ 365553 w 1164541"/>
                <a:gd name="connsiteY8" fmla="*/ 1278871 h 1287793"/>
                <a:gd name="connsiteX9" fmla="*/ 605265 w 1164541"/>
                <a:gd name="connsiteY9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4541" h="1287793">
                  <a:moveTo>
                    <a:pt x="605265" y="990581"/>
                  </a:moveTo>
                  <a:cubicBezTo>
                    <a:pt x="489431" y="809553"/>
                    <a:pt x="375978" y="568994"/>
                    <a:pt x="331581" y="371297"/>
                  </a:cubicBezTo>
                  <a:cubicBezTo>
                    <a:pt x="594470" y="496868"/>
                    <a:pt x="871648" y="646251"/>
                    <a:pt x="1020238" y="590848"/>
                  </a:cubicBezTo>
                  <a:cubicBezTo>
                    <a:pt x="1088183" y="509568"/>
                    <a:pt x="1121996" y="437020"/>
                    <a:pt x="1164541" y="301765"/>
                  </a:cubicBezTo>
                  <a:cubicBezTo>
                    <a:pt x="931919" y="186618"/>
                    <a:pt x="660405" y="108778"/>
                    <a:pt x="383333" y="25381"/>
                  </a:cubicBezTo>
                  <a:cubicBezTo>
                    <a:pt x="77105" y="-21133"/>
                    <a:pt x="-82544" y="-96803"/>
                    <a:pt x="43132" y="756901"/>
                  </a:cubicBezTo>
                  <a:cubicBezTo>
                    <a:pt x="87477" y="965551"/>
                    <a:pt x="88163" y="1010689"/>
                    <a:pt x="197595" y="1230452"/>
                  </a:cubicBezTo>
                  <a:cubicBezTo>
                    <a:pt x="252788" y="1297392"/>
                    <a:pt x="311155" y="1293688"/>
                    <a:pt x="365553" y="1278871"/>
                  </a:cubicBezTo>
                  <a:cubicBezTo>
                    <a:pt x="465036" y="1209233"/>
                    <a:pt x="562932" y="1088794"/>
                    <a:pt x="605265" y="9905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3824EBC-F53A-7C16-396E-50C1C67EB0AB}"/>
                </a:ext>
              </a:extLst>
            </p:cNvPr>
            <p:cNvSpPr/>
            <p:nvPr/>
          </p:nvSpPr>
          <p:spPr>
            <a:xfrm>
              <a:off x="5654750" y="2140225"/>
              <a:ext cx="196864" cy="19686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0" name="Left Ear">
            <a:extLst>
              <a:ext uri="{FF2B5EF4-FFF2-40B4-BE49-F238E27FC236}">
                <a16:creationId xmlns:a16="http://schemas.microsoft.com/office/drawing/2014/main" id="{B5160AF3-00C7-A257-5351-6B369E551E32}"/>
              </a:ext>
            </a:extLst>
          </p:cNvPr>
          <p:cNvGrpSpPr/>
          <p:nvPr/>
        </p:nvGrpSpPr>
        <p:grpSpPr>
          <a:xfrm rot="600000">
            <a:off x="4692129" y="1527267"/>
            <a:ext cx="1983401" cy="1452523"/>
            <a:chOff x="4521387" y="1607357"/>
            <a:chExt cx="1983401" cy="1452523"/>
          </a:xfrm>
        </p:grpSpPr>
        <p:sp>
          <p:nvSpPr>
            <p:cNvPr id="10" name="Right Ear">
              <a:extLst>
                <a:ext uri="{FF2B5EF4-FFF2-40B4-BE49-F238E27FC236}">
                  <a16:creationId xmlns:a16="http://schemas.microsoft.com/office/drawing/2014/main" id="{2E188481-7102-A5C1-68B4-750186109CA9}"/>
                </a:ext>
              </a:extLst>
            </p:cNvPr>
            <p:cNvSpPr/>
            <p:nvPr/>
          </p:nvSpPr>
          <p:spPr>
            <a:xfrm rot="21000000">
              <a:off x="4521387" y="1607357"/>
              <a:ext cx="1081984" cy="129981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1984" h="1299813">
                  <a:moveTo>
                    <a:pt x="525089" y="1026145"/>
                  </a:moveTo>
                  <a:lnTo>
                    <a:pt x="299029" y="404480"/>
                  </a:lnTo>
                  <a:lnTo>
                    <a:pt x="817189" y="648320"/>
                  </a:lnTo>
                  <a:cubicBezTo>
                    <a:pt x="850209" y="661655"/>
                    <a:pt x="883229" y="671815"/>
                    <a:pt x="916249" y="640700"/>
                  </a:cubicBezTo>
                  <a:cubicBezTo>
                    <a:pt x="984194" y="559420"/>
                    <a:pt x="1039439" y="484490"/>
                    <a:pt x="1081984" y="349235"/>
                  </a:cubicBezTo>
                  <a:cubicBezTo>
                    <a:pt x="849362" y="234088"/>
                    <a:pt x="623091" y="115767"/>
                    <a:pt x="346019" y="32370"/>
                  </a:cubicBezTo>
                  <a:cubicBezTo>
                    <a:pt x="51697" y="-40338"/>
                    <a:pt x="-43659" y="-49333"/>
                    <a:pt x="17724" y="659115"/>
                  </a:cubicBezTo>
                  <a:cubicBezTo>
                    <a:pt x="38256" y="870147"/>
                    <a:pt x="55612" y="1084353"/>
                    <a:pt x="184094" y="1282685"/>
                  </a:cubicBezTo>
                  <a:cubicBezTo>
                    <a:pt x="232142" y="1309143"/>
                    <a:pt x="273841" y="1300677"/>
                    <a:pt x="328239" y="1285860"/>
                  </a:cubicBezTo>
                  <a:cubicBezTo>
                    <a:pt x="427722" y="1216222"/>
                    <a:pt x="482756" y="1124358"/>
                    <a:pt x="525089" y="10261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4029226-6226-F563-DC9F-D1FE401D5D28}"/>
                </a:ext>
              </a:extLst>
            </p:cNvPr>
            <p:cNvSpPr/>
            <p:nvPr/>
          </p:nvSpPr>
          <p:spPr>
            <a:xfrm>
              <a:off x="6307924" y="2863016"/>
              <a:ext cx="196864" cy="19686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40696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>
            <a:off x="4027401" y="2932956"/>
            <a:ext cx="2447184" cy="3021257"/>
            <a:chOff x="2358258" y="2932956"/>
            <a:chExt cx="2447184" cy="3021257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1" name="Head">
            <a:extLst>
              <a:ext uri="{FF2B5EF4-FFF2-40B4-BE49-F238E27FC236}">
                <a16:creationId xmlns:a16="http://schemas.microsoft.com/office/drawing/2014/main" id="{70B3CFD9-A2C2-38E1-B6E0-5C3D9561967A}"/>
              </a:ext>
            </a:extLst>
          </p:cNvPr>
          <p:cNvGrpSpPr/>
          <p:nvPr/>
        </p:nvGrpSpPr>
        <p:grpSpPr>
          <a:xfrm>
            <a:off x="4717985" y="1393783"/>
            <a:ext cx="3037633" cy="3950973"/>
            <a:chOff x="4727510" y="1365208"/>
            <a:chExt cx="3037633" cy="3950973"/>
          </a:xfrm>
          <a:noFill/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E7428E1-F19D-96D5-9996-2B22A9F791AC}"/>
                </a:ext>
              </a:extLst>
            </p:cNvPr>
            <p:cNvGrpSpPr/>
            <p:nvPr/>
          </p:nvGrpSpPr>
          <p:grpSpPr>
            <a:xfrm>
              <a:off x="4727510" y="1365208"/>
              <a:ext cx="3037633" cy="3950973"/>
              <a:chOff x="4727510" y="1365208"/>
              <a:chExt cx="3037633" cy="3950973"/>
            </a:xfrm>
            <a:grpFill/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CA04E8DC-26D3-E842-957D-11DF212A9A73}"/>
                  </a:ext>
                </a:extLst>
              </p:cNvPr>
              <p:cNvGrpSpPr/>
              <p:nvPr/>
            </p:nvGrpSpPr>
            <p:grpSpPr>
              <a:xfrm>
                <a:off x="4904621" y="1586488"/>
                <a:ext cx="2667000" cy="3729693"/>
                <a:chOff x="3235478" y="1586488"/>
                <a:chExt cx="2667000" cy="3729693"/>
              </a:xfrm>
              <a:grpFill/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70D94C3B-B79D-EE65-0C1A-6F0C28CE2C38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3729693"/>
                  <a:chOff x="3235478" y="1586488"/>
                  <a:chExt cx="2667000" cy="3729693"/>
                </a:xfrm>
                <a:grpFill/>
              </p:grpSpPr>
              <p:grpSp>
                <p:nvGrpSpPr>
                  <p:cNvPr id="5" name="Group 4">
                    <a:extLst>
                      <a:ext uri="{FF2B5EF4-FFF2-40B4-BE49-F238E27FC236}">
                        <a16:creationId xmlns:a16="http://schemas.microsoft.com/office/drawing/2014/main" id="{D7B2B67A-B292-8819-2F72-7D2E0D9FED39}"/>
                      </a:ext>
                    </a:extLst>
                  </p:cNvPr>
                  <p:cNvGrpSpPr/>
                  <p:nvPr/>
                </p:nvGrpSpPr>
                <p:grpSpPr>
                  <a:xfrm>
                    <a:off x="3235478" y="1586488"/>
                    <a:ext cx="2667000" cy="2482218"/>
                    <a:chOff x="3235478" y="1586488"/>
                    <a:chExt cx="2667000" cy="2482218"/>
                  </a:xfrm>
                  <a:grpFill/>
                </p:grpSpPr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DA55E4A8-05F7-0370-9F88-061B9DEEB4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35478" y="1586488"/>
                      <a:ext cx="2667000" cy="2482218"/>
                      <a:chOff x="3235478" y="1586488"/>
                      <a:chExt cx="2667000" cy="2482218"/>
                    </a:xfrm>
                    <a:grpFill/>
                  </p:grpSpPr>
                  <p:sp>
                    <p:nvSpPr>
                      <p:cNvPr id="6" name="Head">
                        <a:extLst>
                          <a:ext uri="{FF2B5EF4-FFF2-40B4-BE49-F238E27FC236}">
                            <a16:creationId xmlns:a16="http://schemas.microsoft.com/office/drawing/2014/main" id="{041C921D-17A3-E725-9B34-E1C6E02165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49778" y="1586488"/>
                        <a:ext cx="2423160" cy="2332924"/>
                      </a:xfrm>
                      <a:custGeom>
                        <a:avLst/>
                        <a:gdLst>
                          <a:gd name="connsiteX0" fmla="*/ 0 w 2423160"/>
                          <a:gd name="connsiteY0" fmla="*/ 1165860 h 2331720"/>
                          <a:gd name="connsiteX1" fmla="*/ 1211580 w 2423160"/>
                          <a:gd name="connsiteY1" fmla="*/ 0 h 2331720"/>
                          <a:gd name="connsiteX2" fmla="*/ 2423160 w 2423160"/>
                          <a:gd name="connsiteY2" fmla="*/ 1165860 h 2331720"/>
                          <a:gd name="connsiteX3" fmla="*/ 1211580 w 2423160"/>
                          <a:gd name="connsiteY3" fmla="*/ 2331720 h 2331720"/>
                          <a:gd name="connsiteX4" fmla="*/ 0 w 2423160"/>
                          <a:gd name="connsiteY4" fmla="*/ 1165860 h 2331720"/>
                          <a:gd name="connsiteX0" fmla="*/ 1051 w 2425262"/>
                          <a:gd name="connsiteY0" fmla="*/ 1165860 h 2332924"/>
                          <a:gd name="connsiteX1" fmla="*/ 1212631 w 2425262"/>
                          <a:gd name="connsiteY1" fmla="*/ 0 h 2332924"/>
                          <a:gd name="connsiteX2" fmla="*/ 2424211 w 2425262"/>
                          <a:gd name="connsiteY2" fmla="*/ 1165860 h 2332924"/>
                          <a:gd name="connsiteX3" fmla="*/ 1212631 w 2425262"/>
                          <a:gd name="connsiteY3" fmla="*/ 2331720 h 2332924"/>
                          <a:gd name="connsiteX4" fmla="*/ 1051 w 2425262"/>
                          <a:gd name="connsiteY4" fmla="*/ 1165860 h 2332924"/>
                          <a:gd name="connsiteX0" fmla="*/ 0 w 2423160"/>
                          <a:gd name="connsiteY0" fmla="*/ 1165860 h 2332924"/>
                          <a:gd name="connsiteX1" fmla="*/ 1211580 w 2423160"/>
                          <a:gd name="connsiteY1" fmla="*/ 0 h 2332924"/>
                          <a:gd name="connsiteX2" fmla="*/ 2423160 w 2423160"/>
                          <a:gd name="connsiteY2" fmla="*/ 1165860 h 2332924"/>
                          <a:gd name="connsiteX3" fmla="*/ 1211580 w 2423160"/>
                          <a:gd name="connsiteY3" fmla="*/ 2331720 h 2332924"/>
                          <a:gd name="connsiteX4" fmla="*/ 0 w 2423160"/>
                          <a:gd name="connsiteY4" fmla="*/ 1165860 h 23329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423160" h="2332924">
                            <a:moveTo>
                              <a:pt x="0" y="1165860"/>
                            </a:moveTo>
                            <a:cubicBezTo>
                              <a:pt x="0" y="521973"/>
                              <a:pt x="542443" y="0"/>
                              <a:pt x="1211580" y="0"/>
                            </a:cubicBezTo>
                            <a:cubicBezTo>
                              <a:pt x="1880717" y="0"/>
                              <a:pt x="2423160" y="521973"/>
                              <a:pt x="2423160" y="1165860"/>
                            </a:cubicBezTo>
                            <a:cubicBezTo>
                              <a:pt x="2423160" y="1809747"/>
                              <a:pt x="2414117" y="2301240"/>
                              <a:pt x="1211580" y="2331720"/>
                            </a:cubicBezTo>
                            <a:cubicBezTo>
                              <a:pt x="9043" y="2362200"/>
                              <a:pt x="0" y="1809747"/>
                              <a:pt x="0" y="1165860"/>
                            </a:cubicBezTo>
                            <a:close/>
                          </a:path>
                        </a:pathLst>
                      </a:cu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dirty="0"/>
                      </a:p>
                    </p:txBody>
                  </p:sp>
                  <p:sp>
                    <p:nvSpPr>
                      <p:cNvPr id="18" name="Neck Shadow">
                        <a:extLst>
                          <a:ext uri="{FF2B5EF4-FFF2-40B4-BE49-F238E27FC236}">
                            <a16:creationId xmlns:a16="http://schemas.microsoft.com/office/drawing/2014/main" id="{4715F700-1E60-F7B2-9254-28CF0E9EF8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49828" y="3775333"/>
                        <a:ext cx="1574800" cy="293373"/>
                      </a:xfrm>
                      <a:custGeom>
                        <a:avLst/>
                        <a:gdLst>
                          <a:gd name="connsiteX0" fmla="*/ 0 w 1574800"/>
                          <a:gd name="connsiteY0" fmla="*/ 50800 h 295275"/>
                          <a:gd name="connsiteX1" fmla="*/ 28575 w 1574800"/>
                          <a:gd name="connsiteY1" fmla="*/ 9525 h 295275"/>
                          <a:gd name="connsiteX2" fmla="*/ 1574800 w 1574800"/>
                          <a:gd name="connsiteY2" fmla="*/ 0 h 295275"/>
                          <a:gd name="connsiteX3" fmla="*/ 774700 w 1574800"/>
                          <a:gd name="connsiteY3" fmla="*/ 295275 h 295275"/>
                          <a:gd name="connsiteX4" fmla="*/ 0 w 1574800"/>
                          <a:gd name="connsiteY4" fmla="*/ 50800 h 295275"/>
                          <a:gd name="connsiteX0" fmla="*/ 0 w 1574800"/>
                          <a:gd name="connsiteY0" fmla="*/ 50800 h 50800"/>
                          <a:gd name="connsiteX1" fmla="*/ 28575 w 1574800"/>
                          <a:gd name="connsiteY1" fmla="*/ 9525 h 50800"/>
                          <a:gd name="connsiteX2" fmla="*/ 1574800 w 1574800"/>
                          <a:gd name="connsiteY2" fmla="*/ 0 h 50800"/>
                          <a:gd name="connsiteX3" fmla="*/ 0 w 1574800"/>
                          <a:gd name="connsiteY3" fmla="*/ 50800 h 50800"/>
                          <a:gd name="connsiteX0" fmla="*/ 0 w 1574800"/>
                          <a:gd name="connsiteY0" fmla="*/ 50800 h 226266"/>
                          <a:gd name="connsiteX1" fmla="*/ 28575 w 1574800"/>
                          <a:gd name="connsiteY1" fmla="*/ 9525 h 226266"/>
                          <a:gd name="connsiteX2" fmla="*/ 1574800 w 1574800"/>
                          <a:gd name="connsiteY2" fmla="*/ 0 h 226266"/>
                          <a:gd name="connsiteX3" fmla="*/ 0 w 1574800"/>
                          <a:gd name="connsiteY3" fmla="*/ 50800 h 226266"/>
                          <a:gd name="connsiteX0" fmla="*/ 0 w 1574800"/>
                          <a:gd name="connsiteY0" fmla="*/ 50800 h 293373"/>
                          <a:gd name="connsiteX1" fmla="*/ 28575 w 1574800"/>
                          <a:gd name="connsiteY1" fmla="*/ 9525 h 293373"/>
                          <a:gd name="connsiteX2" fmla="*/ 1574800 w 1574800"/>
                          <a:gd name="connsiteY2" fmla="*/ 0 h 293373"/>
                          <a:gd name="connsiteX3" fmla="*/ 0 w 1574800"/>
                          <a:gd name="connsiteY3" fmla="*/ 50800 h 2933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574800" h="293373">
                            <a:moveTo>
                              <a:pt x="0" y="50800"/>
                            </a:moveTo>
                            <a:lnTo>
                              <a:pt x="28575" y="9525"/>
                            </a:lnTo>
                            <a:lnTo>
                              <a:pt x="1574800" y="0"/>
                            </a:lnTo>
                            <a:cubicBezTo>
                              <a:pt x="1157817" y="280458"/>
                              <a:pt x="636058" y="465667"/>
                              <a:pt x="0" y="50800"/>
                            </a:cubicBezTo>
                            <a:close/>
                          </a:path>
                        </a:pathLst>
                      </a:cu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2" name="Mouth">
                        <a:extLst>
                          <a:ext uri="{FF2B5EF4-FFF2-40B4-BE49-F238E27FC236}">
                            <a16:creationId xmlns:a16="http://schemas.microsoft.com/office/drawing/2014/main" id="{A742B929-F559-A906-86A3-5748E7FC90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35478" y="2863423"/>
                        <a:ext cx="2667000" cy="1097916"/>
                      </a:xfrm>
                      <a:custGeom>
                        <a:avLst/>
                        <a:gdLst>
                          <a:gd name="connsiteX0" fmla="*/ 0 w 2667000"/>
                          <a:gd name="connsiteY0" fmla="*/ 338137 h 338137"/>
                          <a:gd name="connsiteX1" fmla="*/ 1343025 w 2667000"/>
                          <a:gd name="connsiteY1" fmla="*/ 0 h 338137"/>
                          <a:gd name="connsiteX2" fmla="*/ 2667000 w 2667000"/>
                          <a:gd name="connsiteY2" fmla="*/ 285750 h 338137"/>
                          <a:gd name="connsiteX3" fmla="*/ 0 w 2667000"/>
                          <a:gd name="connsiteY3" fmla="*/ 338137 h 338137"/>
                          <a:gd name="connsiteX0" fmla="*/ 0 w 2667000"/>
                          <a:gd name="connsiteY0" fmla="*/ 581136 h 581136"/>
                          <a:gd name="connsiteX1" fmla="*/ 1343025 w 2667000"/>
                          <a:gd name="connsiteY1" fmla="*/ 242999 h 581136"/>
                          <a:gd name="connsiteX2" fmla="*/ 2667000 w 2667000"/>
                          <a:gd name="connsiteY2" fmla="*/ 528749 h 581136"/>
                          <a:gd name="connsiteX3" fmla="*/ 0 w 2667000"/>
                          <a:gd name="connsiteY3" fmla="*/ 581136 h 581136"/>
                          <a:gd name="connsiteX0" fmla="*/ 0 w 2667000"/>
                          <a:gd name="connsiteY0" fmla="*/ 673275 h 673275"/>
                          <a:gd name="connsiteX1" fmla="*/ 1343025 w 2667000"/>
                          <a:gd name="connsiteY1" fmla="*/ 335138 h 673275"/>
                          <a:gd name="connsiteX2" fmla="*/ 2667000 w 2667000"/>
                          <a:gd name="connsiteY2" fmla="*/ 620888 h 673275"/>
                          <a:gd name="connsiteX3" fmla="*/ 0 w 2667000"/>
                          <a:gd name="connsiteY3" fmla="*/ 673275 h 673275"/>
                          <a:gd name="connsiteX0" fmla="*/ 0 w 2667000"/>
                          <a:gd name="connsiteY0" fmla="*/ 673275 h 673275"/>
                          <a:gd name="connsiteX1" fmla="*/ 1343025 w 2667000"/>
                          <a:gd name="connsiteY1" fmla="*/ 335138 h 673275"/>
                          <a:gd name="connsiteX2" fmla="*/ 2667000 w 2667000"/>
                          <a:gd name="connsiteY2" fmla="*/ 620888 h 673275"/>
                          <a:gd name="connsiteX3" fmla="*/ 0 w 2667000"/>
                          <a:gd name="connsiteY3" fmla="*/ 673275 h 673275"/>
                          <a:gd name="connsiteX0" fmla="*/ 0 w 2667000"/>
                          <a:gd name="connsiteY0" fmla="*/ 673275 h 673275"/>
                          <a:gd name="connsiteX1" fmla="*/ 1343025 w 2667000"/>
                          <a:gd name="connsiteY1" fmla="*/ 335138 h 673275"/>
                          <a:gd name="connsiteX2" fmla="*/ 2667000 w 2667000"/>
                          <a:gd name="connsiteY2" fmla="*/ 620888 h 673275"/>
                          <a:gd name="connsiteX3" fmla="*/ 0 w 2667000"/>
                          <a:gd name="connsiteY3" fmla="*/ 673275 h 673275"/>
                          <a:gd name="connsiteX0" fmla="*/ 0 w 2667000"/>
                          <a:gd name="connsiteY0" fmla="*/ 686907 h 686907"/>
                          <a:gd name="connsiteX1" fmla="*/ 1343025 w 2667000"/>
                          <a:gd name="connsiteY1" fmla="*/ 348770 h 686907"/>
                          <a:gd name="connsiteX2" fmla="*/ 2667000 w 2667000"/>
                          <a:gd name="connsiteY2" fmla="*/ 634520 h 686907"/>
                          <a:gd name="connsiteX3" fmla="*/ 0 w 2667000"/>
                          <a:gd name="connsiteY3" fmla="*/ 686907 h 686907"/>
                          <a:gd name="connsiteX0" fmla="*/ 0 w 2667000"/>
                          <a:gd name="connsiteY0" fmla="*/ 702360 h 702360"/>
                          <a:gd name="connsiteX1" fmla="*/ 1343025 w 2667000"/>
                          <a:gd name="connsiteY1" fmla="*/ 364223 h 702360"/>
                          <a:gd name="connsiteX2" fmla="*/ 2667000 w 2667000"/>
                          <a:gd name="connsiteY2" fmla="*/ 649973 h 702360"/>
                          <a:gd name="connsiteX3" fmla="*/ 0 w 2667000"/>
                          <a:gd name="connsiteY3" fmla="*/ 702360 h 702360"/>
                          <a:gd name="connsiteX0" fmla="*/ 0 w 2667000"/>
                          <a:gd name="connsiteY0" fmla="*/ 702360 h 1002714"/>
                          <a:gd name="connsiteX1" fmla="*/ 1343025 w 2667000"/>
                          <a:gd name="connsiteY1" fmla="*/ 364223 h 1002714"/>
                          <a:gd name="connsiteX2" fmla="*/ 2667000 w 2667000"/>
                          <a:gd name="connsiteY2" fmla="*/ 649973 h 1002714"/>
                          <a:gd name="connsiteX3" fmla="*/ 0 w 2667000"/>
                          <a:gd name="connsiteY3" fmla="*/ 702360 h 1002714"/>
                          <a:gd name="connsiteX0" fmla="*/ 0 w 2667000"/>
                          <a:gd name="connsiteY0" fmla="*/ 702360 h 1077835"/>
                          <a:gd name="connsiteX1" fmla="*/ 1343025 w 2667000"/>
                          <a:gd name="connsiteY1" fmla="*/ 364223 h 1077835"/>
                          <a:gd name="connsiteX2" fmla="*/ 2667000 w 2667000"/>
                          <a:gd name="connsiteY2" fmla="*/ 649973 h 1077835"/>
                          <a:gd name="connsiteX3" fmla="*/ 0 w 2667000"/>
                          <a:gd name="connsiteY3" fmla="*/ 702360 h 1077835"/>
                          <a:gd name="connsiteX0" fmla="*/ 0 w 2667000"/>
                          <a:gd name="connsiteY0" fmla="*/ 702360 h 1057223"/>
                          <a:gd name="connsiteX1" fmla="*/ 1343025 w 2667000"/>
                          <a:gd name="connsiteY1" fmla="*/ 364223 h 1057223"/>
                          <a:gd name="connsiteX2" fmla="*/ 2667000 w 2667000"/>
                          <a:gd name="connsiteY2" fmla="*/ 649973 h 1057223"/>
                          <a:gd name="connsiteX3" fmla="*/ 0 w 2667000"/>
                          <a:gd name="connsiteY3" fmla="*/ 702360 h 1057223"/>
                          <a:gd name="connsiteX0" fmla="*/ 0 w 2667000"/>
                          <a:gd name="connsiteY0" fmla="*/ 702360 h 1088857"/>
                          <a:gd name="connsiteX1" fmla="*/ 1343025 w 2667000"/>
                          <a:gd name="connsiteY1" fmla="*/ 364223 h 1088857"/>
                          <a:gd name="connsiteX2" fmla="*/ 2667000 w 2667000"/>
                          <a:gd name="connsiteY2" fmla="*/ 649973 h 1088857"/>
                          <a:gd name="connsiteX3" fmla="*/ 0 w 2667000"/>
                          <a:gd name="connsiteY3" fmla="*/ 702360 h 1088857"/>
                          <a:gd name="connsiteX0" fmla="*/ 0 w 2667000"/>
                          <a:gd name="connsiteY0" fmla="*/ 702360 h 1097916"/>
                          <a:gd name="connsiteX1" fmla="*/ 1343025 w 2667000"/>
                          <a:gd name="connsiteY1" fmla="*/ 364223 h 1097916"/>
                          <a:gd name="connsiteX2" fmla="*/ 2667000 w 2667000"/>
                          <a:gd name="connsiteY2" fmla="*/ 649973 h 1097916"/>
                          <a:gd name="connsiteX3" fmla="*/ 0 w 2667000"/>
                          <a:gd name="connsiteY3" fmla="*/ 702360 h 10979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667000" h="1097916">
                            <a:moveTo>
                              <a:pt x="0" y="702360"/>
                            </a:moveTo>
                            <a:cubicBezTo>
                              <a:pt x="682625" y="-442227"/>
                              <a:pt x="1206500" y="178485"/>
                              <a:pt x="1343025" y="364223"/>
                            </a:cubicBezTo>
                            <a:cubicBezTo>
                              <a:pt x="2028825" y="-366027"/>
                              <a:pt x="2362200" y="145148"/>
                              <a:pt x="2667000" y="649973"/>
                            </a:cubicBezTo>
                            <a:cubicBezTo>
                              <a:pt x="2063750" y="1003985"/>
                              <a:pt x="1403350" y="1424673"/>
                              <a:pt x="0" y="702360"/>
                            </a:cubicBezTo>
                            <a:close/>
                          </a:path>
                        </a:pathLst>
                      </a:cu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sp>
                  <p:nvSpPr>
                    <p:cNvPr id="16" name="Right Blush">
                      <a:extLst>
                        <a:ext uri="{FF2B5EF4-FFF2-40B4-BE49-F238E27FC236}">
                          <a16:creationId xmlns:a16="http://schemas.microsoft.com/office/drawing/2014/main" id="{6D5B5156-5505-B577-B666-48FCD35500D4}"/>
                        </a:ext>
                      </a:extLst>
                    </p:cNvPr>
                    <p:cNvSpPr/>
                    <p:nvPr/>
                  </p:nvSpPr>
                  <p:spPr>
                    <a:xfrm rot="269880" flipV="1">
                      <a:off x="3406928" y="3441955"/>
                      <a:ext cx="393700" cy="154605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" name="Left Blush">
                      <a:extLst>
                        <a:ext uri="{FF2B5EF4-FFF2-40B4-BE49-F238E27FC236}">
                          <a16:creationId xmlns:a16="http://schemas.microsoft.com/office/drawing/2014/main" id="{6DF576CF-5F37-A15A-1520-D2EACED4D895}"/>
                        </a:ext>
                      </a:extLst>
                    </p:cNvPr>
                    <p:cNvSpPr/>
                    <p:nvPr/>
                  </p:nvSpPr>
                  <p:spPr>
                    <a:xfrm rot="269880" flipV="1">
                      <a:off x="5188103" y="3400679"/>
                      <a:ext cx="393700" cy="154605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" name="Nose">
                      <a:extLst>
                        <a:ext uri="{FF2B5EF4-FFF2-40B4-BE49-F238E27FC236}">
                          <a16:creationId xmlns:a16="http://schemas.microsoft.com/office/drawing/2014/main" id="{D7586643-805E-F79D-3CF3-D32BD1200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38803" y="3489583"/>
                      <a:ext cx="298450" cy="130175"/>
                    </a:xfrm>
                    <a:custGeom>
                      <a:avLst/>
                      <a:gdLst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  <a:gd name="connsiteX0" fmla="*/ 0 w 298450"/>
                        <a:gd name="connsiteY0" fmla="*/ 6350 h 130175"/>
                        <a:gd name="connsiteX1" fmla="*/ 298450 w 298450"/>
                        <a:gd name="connsiteY1" fmla="*/ 0 h 130175"/>
                        <a:gd name="connsiteX2" fmla="*/ 212725 w 298450"/>
                        <a:gd name="connsiteY2" fmla="*/ 123825 h 130175"/>
                        <a:gd name="connsiteX3" fmla="*/ 123825 w 298450"/>
                        <a:gd name="connsiteY3" fmla="*/ 130175 h 130175"/>
                        <a:gd name="connsiteX4" fmla="*/ 0 w 298450"/>
                        <a:gd name="connsiteY4" fmla="*/ 6350 h 130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8450" h="130175">
                          <a:moveTo>
                            <a:pt x="0" y="6350"/>
                          </a:moveTo>
                          <a:lnTo>
                            <a:pt x="298450" y="0"/>
                          </a:lnTo>
                          <a:cubicBezTo>
                            <a:pt x="284163" y="46038"/>
                            <a:pt x="250825" y="92075"/>
                            <a:pt x="212725" y="123825"/>
                          </a:cubicBezTo>
                          <a:lnTo>
                            <a:pt x="123825" y="130175"/>
                          </a:lnTo>
                          <a:cubicBezTo>
                            <a:pt x="63500" y="96044"/>
                            <a:pt x="41275" y="47625"/>
                            <a:pt x="0" y="6350"/>
                          </a:cubicBezTo>
                          <a:close/>
                        </a:path>
                      </a:pathLst>
                    </a:cu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15342024-3871-CFCE-B94E-75E1956E21BD}"/>
                      </a:ext>
                    </a:extLst>
                  </p:cNvPr>
                  <p:cNvSpPr/>
                  <p:nvPr/>
                </p:nvSpPr>
                <p:spPr>
                  <a:xfrm flipH="1">
                    <a:off x="4523014" y="5186153"/>
                    <a:ext cx="130028" cy="130028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8" name="Right Inner Ear">
                  <a:extLst>
                    <a:ext uri="{FF2B5EF4-FFF2-40B4-BE49-F238E27FC236}">
                      <a16:creationId xmlns:a16="http://schemas.microsoft.com/office/drawing/2014/main" id="{119D2650-1574-F24D-23A1-BFF2CC469003}"/>
                    </a:ext>
                  </a:extLst>
                </p:cNvPr>
                <p:cNvSpPr/>
                <p:nvPr/>
              </p:nvSpPr>
              <p:spPr>
                <a:xfrm>
                  <a:off x="3350730" y="1813182"/>
                  <a:ext cx="411957" cy="464343"/>
                </a:xfrm>
                <a:custGeom>
                  <a:avLst/>
                  <a:gdLst>
                    <a:gd name="connsiteX0" fmla="*/ 152400 w 381000"/>
                    <a:gd name="connsiteY0" fmla="*/ 457200 h 457200"/>
                    <a:gd name="connsiteX1" fmla="*/ 381000 w 381000"/>
                    <a:gd name="connsiteY1" fmla="*/ 198120 h 457200"/>
                    <a:gd name="connsiteX2" fmla="*/ 0 w 381000"/>
                    <a:gd name="connsiteY2" fmla="*/ 0 h 457200"/>
                    <a:gd name="connsiteX3" fmla="*/ 152400 w 381000"/>
                    <a:gd name="connsiteY3" fmla="*/ 457200 h 457200"/>
                    <a:gd name="connsiteX0" fmla="*/ 152400 w 397669"/>
                    <a:gd name="connsiteY0" fmla="*/ 457200 h 457200"/>
                    <a:gd name="connsiteX1" fmla="*/ 397669 w 397669"/>
                    <a:gd name="connsiteY1" fmla="*/ 171926 h 457200"/>
                    <a:gd name="connsiteX2" fmla="*/ 0 w 397669"/>
                    <a:gd name="connsiteY2" fmla="*/ 0 h 457200"/>
                    <a:gd name="connsiteX3" fmla="*/ 152400 w 397669"/>
                    <a:gd name="connsiteY3" fmla="*/ 457200 h 457200"/>
                    <a:gd name="connsiteX0" fmla="*/ 128587 w 397669"/>
                    <a:gd name="connsiteY0" fmla="*/ 454818 h 454818"/>
                    <a:gd name="connsiteX1" fmla="*/ 397669 w 397669"/>
                    <a:gd name="connsiteY1" fmla="*/ 171926 h 454818"/>
                    <a:gd name="connsiteX2" fmla="*/ 0 w 397669"/>
                    <a:gd name="connsiteY2" fmla="*/ 0 h 454818"/>
                    <a:gd name="connsiteX3" fmla="*/ 128587 w 397669"/>
                    <a:gd name="connsiteY3" fmla="*/ 454818 h 454818"/>
                    <a:gd name="connsiteX0" fmla="*/ 142875 w 411957"/>
                    <a:gd name="connsiteY0" fmla="*/ 464343 h 464343"/>
                    <a:gd name="connsiteX1" fmla="*/ 411957 w 411957"/>
                    <a:gd name="connsiteY1" fmla="*/ 181451 h 464343"/>
                    <a:gd name="connsiteX2" fmla="*/ 0 w 411957"/>
                    <a:gd name="connsiteY2" fmla="*/ 0 h 464343"/>
                    <a:gd name="connsiteX3" fmla="*/ 142875 w 411957"/>
                    <a:gd name="connsiteY3" fmla="*/ 464343 h 464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1957" h="464343">
                      <a:moveTo>
                        <a:pt x="142875" y="464343"/>
                      </a:moveTo>
                      <a:lnTo>
                        <a:pt x="411957" y="181451"/>
                      </a:lnTo>
                      <a:lnTo>
                        <a:pt x="0" y="0"/>
                      </a:lnTo>
                      <a:lnTo>
                        <a:pt x="142875" y="464343"/>
                      </a:lnTo>
                      <a:close/>
                    </a:path>
                  </a:pathLst>
                </a:cu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9" name="Left Inner Ear">
                  <a:extLst>
                    <a:ext uri="{FF2B5EF4-FFF2-40B4-BE49-F238E27FC236}">
                      <a16:creationId xmlns:a16="http://schemas.microsoft.com/office/drawing/2014/main" id="{8B1F429F-6BF6-EEAC-12FF-EF01D05ECE21}"/>
                    </a:ext>
                  </a:extLst>
                </p:cNvPr>
                <p:cNvSpPr/>
                <p:nvPr/>
              </p:nvSpPr>
              <p:spPr>
                <a:xfrm flipH="1">
                  <a:off x="5346852" y="1746508"/>
                  <a:ext cx="405867" cy="457200"/>
                </a:xfrm>
                <a:custGeom>
                  <a:avLst/>
                  <a:gdLst>
                    <a:gd name="connsiteX0" fmla="*/ 152400 w 381000"/>
                    <a:gd name="connsiteY0" fmla="*/ 457200 h 457200"/>
                    <a:gd name="connsiteX1" fmla="*/ 381000 w 381000"/>
                    <a:gd name="connsiteY1" fmla="*/ 198120 h 457200"/>
                    <a:gd name="connsiteX2" fmla="*/ 0 w 381000"/>
                    <a:gd name="connsiteY2" fmla="*/ 0 h 457200"/>
                    <a:gd name="connsiteX3" fmla="*/ 152400 w 381000"/>
                    <a:gd name="connsiteY3" fmla="*/ 457200 h 457200"/>
                    <a:gd name="connsiteX0" fmla="*/ 152400 w 403225"/>
                    <a:gd name="connsiteY0" fmla="*/ 457200 h 457200"/>
                    <a:gd name="connsiteX1" fmla="*/ 403225 w 403225"/>
                    <a:gd name="connsiteY1" fmla="*/ 156845 h 457200"/>
                    <a:gd name="connsiteX2" fmla="*/ 0 w 403225"/>
                    <a:gd name="connsiteY2" fmla="*/ 0 h 457200"/>
                    <a:gd name="connsiteX3" fmla="*/ 152400 w 403225"/>
                    <a:gd name="connsiteY3" fmla="*/ 457200 h 457200"/>
                    <a:gd name="connsiteX0" fmla="*/ 155042 w 405867"/>
                    <a:gd name="connsiteY0" fmla="*/ 457200 h 457200"/>
                    <a:gd name="connsiteX1" fmla="*/ 405867 w 405867"/>
                    <a:gd name="connsiteY1" fmla="*/ 156845 h 457200"/>
                    <a:gd name="connsiteX2" fmla="*/ 2642 w 405867"/>
                    <a:gd name="connsiteY2" fmla="*/ 0 h 457200"/>
                    <a:gd name="connsiteX3" fmla="*/ 155042 w 405867"/>
                    <a:gd name="connsiteY3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5867" h="457200">
                      <a:moveTo>
                        <a:pt x="155042" y="457200"/>
                      </a:moveTo>
                      <a:lnTo>
                        <a:pt x="405867" y="156845"/>
                      </a:lnTo>
                      <a:lnTo>
                        <a:pt x="2642" y="0"/>
                      </a:lnTo>
                      <a:cubicBezTo>
                        <a:pt x="-19583" y="161925"/>
                        <a:pt x="104242" y="304800"/>
                        <a:pt x="155042" y="457200"/>
                      </a:cubicBezTo>
                      <a:close/>
                    </a:path>
                  </a:pathLst>
                </a:cu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10" name="Right Ear">
                <a:extLst>
                  <a:ext uri="{FF2B5EF4-FFF2-40B4-BE49-F238E27FC236}">
                    <a16:creationId xmlns:a16="http://schemas.microsoft.com/office/drawing/2014/main" id="{2E188481-7102-A5C1-68B4-750186109CA9}"/>
                  </a:ext>
                </a:extLst>
              </p:cNvPr>
              <p:cNvSpPr/>
              <p:nvPr/>
            </p:nvSpPr>
            <p:spPr>
              <a:xfrm>
                <a:off x="4727510" y="1418226"/>
                <a:ext cx="1081984" cy="129981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984" h="1299813">
                    <a:moveTo>
                      <a:pt x="525089" y="1026145"/>
                    </a:moveTo>
                    <a:lnTo>
                      <a:pt x="299029" y="404480"/>
                    </a:lnTo>
                    <a:lnTo>
                      <a:pt x="817189" y="648320"/>
                    </a:lnTo>
                    <a:cubicBezTo>
                      <a:pt x="850209" y="661655"/>
                      <a:pt x="883229" y="671815"/>
                      <a:pt x="916249" y="640700"/>
                    </a:cubicBezTo>
                    <a:cubicBezTo>
                      <a:pt x="984194" y="559420"/>
                      <a:pt x="1039439" y="484490"/>
                      <a:pt x="1081984" y="349235"/>
                    </a:cubicBezTo>
                    <a:cubicBezTo>
                      <a:pt x="849362" y="234088"/>
                      <a:pt x="623091" y="115767"/>
                      <a:pt x="346019" y="32370"/>
                    </a:cubicBezTo>
                    <a:cubicBezTo>
                      <a:pt x="51697" y="-40338"/>
                      <a:pt x="-43659" y="-49333"/>
                      <a:pt x="17724" y="659115"/>
                    </a:cubicBezTo>
                    <a:cubicBezTo>
                      <a:pt x="38256" y="870147"/>
                      <a:pt x="55612" y="1084353"/>
                      <a:pt x="184094" y="1282685"/>
                    </a:cubicBezTo>
                    <a:cubicBezTo>
                      <a:pt x="232142" y="1309143"/>
                      <a:pt x="273841" y="1300677"/>
                      <a:pt x="328239" y="1285860"/>
                    </a:cubicBezTo>
                    <a:cubicBezTo>
                      <a:pt x="427722" y="1216222"/>
                      <a:pt x="482756" y="1124358"/>
                      <a:pt x="525089" y="1026145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" name="Left Ear">
                <a:extLst>
                  <a:ext uri="{FF2B5EF4-FFF2-40B4-BE49-F238E27FC236}">
                    <a16:creationId xmlns:a16="http://schemas.microsoft.com/office/drawing/2014/main" id="{A21C7F07-FC50-0DB5-005C-4A1826D1CB93}"/>
                  </a:ext>
                </a:extLst>
              </p:cNvPr>
              <p:cNvSpPr/>
              <p:nvPr/>
            </p:nvSpPr>
            <p:spPr>
              <a:xfrm flipH="1">
                <a:off x="6600602" y="1365208"/>
                <a:ext cx="1164541" cy="128779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  <a:gd name="connsiteX0" fmla="*/ 525089 w 1081984"/>
                  <a:gd name="connsiteY0" fmla="*/ 1026145 h 1289263"/>
                  <a:gd name="connsiteX1" fmla="*/ 299029 w 1081984"/>
                  <a:gd name="connsiteY1" fmla="*/ 404480 h 1289263"/>
                  <a:gd name="connsiteX2" fmla="*/ 817189 w 1081984"/>
                  <a:gd name="connsiteY2" fmla="*/ 648320 h 1289263"/>
                  <a:gd name="connsiteX3" fmla="*/ 916249 w 1081984"/>
                  <a:gd name="connsiteY3" fmla="*/ 640700 h 1289263"/>
                  <a:gd name="connsiteX4" fmla="*/ 1081984 w 1081984"/>
                  <a:gd name="connsiteY4" fmla="*/ 349235 h 1289263"/>
                  <a:gd name="connsiteX5" fmla="*/ 346019 w 1081984"/>
                  <a:gd name="connsiteY5" fmla="*/ 32370 h 1289263"/>
                  <a:gd name="connsiteX6" fmla="*/ 17724 w 1081984"/>
                  <a:gd name="connsiteY6" fmla="*/ 659115 h 1289263"/>
                  <a:gd name="connsiteX7" fmla="*/ 160281 w 1081984"/>
                  <a:gd name="connsiteY7" fmla="*/ 1237441 h 1289263"/>
                  <a:gd name="connsiteX8" fmla="*/ 328239 w 1081984"/>
                  <a:gd name="connsiteY8" fmla="*/ 1285860 h 1289263"/>
                  <a:gd name="connsiteX9" fmla="*/ 525089 w 1081984"/>
                  <a:gd name="connsiteY9" fmla="*/ 1026145 h 1289263"/>
                  <a:gd name="connsiteX0" fmla="*/ 525089 w 1081984"/>
                  <a:gd name="connsiteY0" fmla="*/ 1026145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25089 w 1081984"/>
                  <a:gd name="connsiteY9" fmla="*/ 1026145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82924 w 1081984"/>
                  <a:gd name="connsiteY3" fmla="*/ 597837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127227"/>
                  <a:gd name="connsiteY0" fmla="*/ 997570 h 1297245"/>
                  <a:gd name="connsiteX1" fmla="*/ 294267 w 1127227"/>
                  <a:gd name="connsiteY1" fmla="*/ 378286 h 1297245"/>
                  <a:gd name="connsiteX2" fmla="*/ 817189 w 1127227"/>
                  <a:gd name="connsiteY2" fmla="*/ 648320 h 1297245"/>
                  <a:gd name="connsiteX3" fmla="*/ 982924 w 1127227"/>
                  <a:gd name="connsiteY3" fmla="*/ 597837 h 1297245"/>
                  <a:gd name="connsiteX4" fmla="*/ 1127227 w 1127227"/>
                  <a:gd name="connsiteY4" fmla="*/ 308754 h 1297245"/>
                  <a:gd name="connsiteX5" fmla="*/ 346019 w 1127227"/>
                  <a:gd name="connsiteY5" fmla="*/ 32370 h 1297245"/>
                  <a:gd name="connsiteX6" fmla="*/ 17724 w 1127227"/>
                  <a:gd name="connsiteY6" fmla="*/ 659115 h 1297245"/>
                  <a:gd name="connsiteX7" fmla="*/ 160281 w 1127227"/>
                  <a:gd name="connsiteY7" fmla="*/ 1237441 h 1297245"/>
                  <a:gd name="connsiteX8" fmla="*/ 328239 w 1127227"/>
                  <a:gd name="connsiteY8" fmla="*/ 1285860 h 1297245"/>
                  <a:gd name="connsiteX9" fmla="*/ 567951 w 1127227"/>
                  <a:gd name="connsiteY9" fmla="*/ 997570 h 1297245"/>
                  <a:gd name="connsiteX0" fmla="*/ 578780 w 1138056"/>
                  <a:gd name="connsiteY0" fmla="*/ 985512 h 1285187"/>
                  <a:gd name="connsiteX1" fmla="*/ 305096 w 1138056"/>
                  <a:gd name="connsiteY1" fmla="*/ 366228 h 1285187"/>
                  <a:gd name="connsiteX2" fmla="*/ 828018 w 1138056"/>
                  <a:gd name="connsiteY2" fmla="*/ 636262 h 1285187"/>
                  <a:gd name="connsiteX3" fmla="*/ 993753 w 1138056"/>
                  <a:gd name="connsiteY3" fmla="*/ 585779 h 1285187"/>
                  <a:gd name="connsiteX4" fmla="*/ 1138056 w 1138056"/>
                  <a:gd name="connsiteY4" fmla="*/ 296696 h 1285187"/>
                  <a:gd name="connsiteX5" fmla="*/ 356848 w 1138056"/>
                  <a:gd name="connsiteY5" fmla="*/ 20312 h 1285187"/>
                  <a:gd name="connsiteX6" fmla="*/ 16647 w 1138056"/>
                  <a:gd name="connsiteY6" fmla="*/ 751832 h 1285187"/>
                  <a:gd name="connsiteX7" fmla="*/ 171110 w 1138056"/>
                  <a:gd name="connsiteY7" fmla="*/ 1225383 h 1285187"/>
                  <a:gd name="connsiteX8" fmla="*/ 339068 w 1138056"/>
                  <a:gd name="connsiteY8" fmla="*/ 1273802 h 1285187"/>
                  <a:gd name="connsiteX9" fmla="*/ 578780 w 1138056"/>
                  <a:gd name="connsiteY9" fmla="*/ 985512 h 1285187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603811 w 1163087"/>
                  <a:gd name="connsiteY0" fmla="*/ 1001738 h 1298950"/>
                  <a:gd name="connsiteX1" fmla="*/ 330127 w 1163087"/>
                  <a:gd name="connsiteY1" fmla="*/ 382454 h 1298950"/>
                  <a:gd name="connsiteX2" fmla="*/ 853049 w 1163087"/>
                  <a:gd name="connsiteY2" fmla="*/ 652488 h 1298950"/>
                  <a:gd name="connsiteX3" fmla="*/ 1018784 w 1163087"/>
                  <a:gd name="connsiteY3" fmla="*/ 602005 h 1298950"/>
                  <a:gd name="connsiteX4" fmla="*/ 1163087 w 1163087"/>
                  <a:gd name="connsiteY4" fmla="*/ 312922 h 1298950"/>
                  <a:gd name="connsiteX5" fmla="*/ 381879 w 1163087"/>
                  <a:gd name="connsiteY5" fmla="*/ 36538 h 1298950"/>
                  <a:gd name="connsiteX6" fmla="*/ 41678 w 1163087"/>
                  <a:gd name="connsiteY6" fmla="*/ 768058 h 1298950"/>
                  <a:gd name="connsiteX7" fmla="*/ 196141 w 1163087"/>
                  <a:gd name="connsiteY7" fmla="*/ 1241609 h 1298950"/>
                  <a:gd name="connsiteX8" fmla="*/ 364099 w 1163087"/>
                  <a:gd name="connsiteY8" fmla="*/ 1290028 h 1298950"/>
                  <a:gd name="connsiteX9" fmla="*/ 603811 w 1163087"/>
                  <a:gd name="connsiteY9" fmla="*/ 1001738 h 1298950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854503 w 1164541"/>
                  <a:gd name="connsiteY2" fmla="*/ 641331 h 1287793"/>
                  <a:gd name="connsiteX3" fmla="*/ 1020238 w 1164541"/>
                  <a:gd name="connsiteY3" fmla="*/ 590848 h 1287793"/>
                  <a:gd name="connsiteX4" fmla="*/ 1164541 w 1164541"/>
                  <a:gd name="connsiteY4" fmla="*/ 301765 h 1287793"/>
                  <a:gd name="connsiteX5" fmla="*/ 383333 w 1164541"/>
                  <a:gd name="connsiteY5" fmla="*/ 25381 h 1287793"/>
                  <a:gd name="connsiteX6" fmla="*/ 43132 w 1164541"/>
                  <a:gd name="connsiteY6" fmla="*/ 756901 h 1287793"/>
                  <a:gd name="connsiteX7" fmla="*/ 197595 w 1164541"/>
                  <a:gd name="connsiteY7" fmla="*/ 1230452 h 1287793"/>
                  <a:gd name="connsiteX8" fmla="*/ 365553 w 1164541"/>
                  <a:gd name="connsiteY8" fmla="*/ 1278871 h 1287793"/>
                  <a:gd name="connsiteX9" fmla="*/ 605265 w 1164541"/>
                  <a:gd name="connsiteY9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4541" h="1287793">
                    <a:moveTo>
                      <a:pt x="605265" y="990581"/>
                    </a:moveTo>
                    <a:cubicBezTo>
                      <a:pt x="489431" y="809553"/>
                      <a:pt x="375978" y="568994"/>
                      <a:pt x="331581" y="371297"/>
                    </a:cubicBezTo>
                    <a:cubicBezTo>
                      <a:pt x="594470" y="496868"/>
                      <a:pt x="871648" y="646251"/>
                      <a:pt x="1020238" y="590848"/>
                    </a:cubicBezTo>
                    <a:cubicBezTo>
                      <a:pt x="1088183" y="509568"/>
                      <a:pt x="1121996" y="437020"/>
                      <a:pt x="1164541" y="301765"/>
                    </a:cubicBezTo>
                    <a:cubicBezTo>
                      <a:pt x="931919" y="186618"/>
                      <a:pt x="660405" y="108778"/>
                      <a:pt x="383333" y="25381"/>
                    </a:cubicBezTo>
                    <a:cubicBezTo>
                      <a:pt x="77105" y="-21133"/>
                      <a:pt x="-82544" y="-96803"/>
                      <a:pt x="43132" y="756901"/>
                    </a:cubicBezTo>
                    <a:cubicBezTo>
                      <a:pt x="87477" y="965551"/>
                      <a:pt x="88163" y="1010689"/>
                      <a:pt x="197595" y="1230452"/>
                    </a:cubicBezTo>
                    <a:cubicBezTo>
                      <a:pt x="252788" y="1297392"/>
                      <a:pt x="311155" y="1293688"/>
                      <a:pt x="365553" y="1278871"/>
                    </a:cubicBezTo>
                    <a:cubicBezTo>
                      <a:pt x="465036" y="1209233"/>
                      <a:pt x="562932" y="1088794"/>
                      <a:pt x="605265" y="990581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13" name="Right Eye">
              <a:extLst>
                <a:ext uri="{FF2B5EF4-FFF2-40B4-BE49-F238E27FC236}">
                  <a16:creationId xmlns:a16="http://schemas.microsoft.com/office/drawing/2014/main" id="{06DA35E0-927A-1073-CB02-037FAB4AE603}"/>
                </a:ext>
              </a:extLst>
            </p:cNvPr>
            <p:cNvSpPr/>
            <p:nvPr/>
          </p:nvSpPr>
          <p:spPr>
            <a:xfrm flipV="1">
              <a:off x="5406271" y="3162558"/>
              <a:ext cx="234950" cy="23495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Left Eye">
              <a:extLst>
                <a:ext uri="{FF2B5EF4-FFF2-40B4-BE49-F238E27FC236}">
                  <a16:creationId xmlns:a16="http://schemas.microsoft.com/office/drawing/2014/main" id="{81C4538B-34F5-510C-8401-2BDD0845DA9E}"/>
                </a:ext>
              </a:extLst>
            </p:cNvPr>
            <p:cNvSpPr/>
            <p:nvPr/>
          </p:nvSpPr>
          <p:spPr>
            <a:xfrm flipV="1">
              <a:off x="6822321" y="3089533"/>
              <a:ext cx="234950" cy="23495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41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600000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 rot="600000">
            <a:off x="4027401" y="2932956"/>
            <a:ext cx="2447184" cy="3021257"/>
            <a:chOff x="2358258" y="2932956"/>
            <a:chExt cx="2447184" cy="3021257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9" name="Head">
            <a:extLst>
              <a:ext uri="{FF2B5EF4-FFF2-40B4-BE49-F238E27FC236}">
                <a16:creationId xmlns:a16="http://schemas.microsoft.com/office/drawing/2014/main" id="{CA04E8DC-26D3-E842-957D-11DF212A9A73}"/>
              </a:ext>
            </a:extLst>
          </p:cNvPr>
          <p:cNvGrpSpPr/>
          <p:nvPr/>
        </p:nvGrpSpPr>
        <p:grpSpPr>
          <a:xfrm rot="21000000">
            <a:off x="4914433" y="1614807"/>
            <a:ext cx="2667000" cy="3729693"/>
            <a:chOff x="3235478" y="1586488"/>
            <a:chExt cx="2667000" cy="3729693"/>
          </a:xfrm>
          <a:noFill/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0D94C3B-B79D-EE65-0C1A-6F0C28CE2C38}"/>
                </a:ext>
              </a:extLst>
            </p:cNvPr>
            <p:cNvGrpSpPr/>
            <p:nvPr/>
          </p:nvGrpSpPr>
          <p:grpSpPr>
            <a:xfrm>
              <a:off x="3235478" y="1586488"/>
              <a:ext cx="2667000" cy="3729693"/>
              <a:chOff x="3235478" y="1586488"/>
              <a:chExt cx="2667000" cy="372969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7B2B67A-B292-8819-2F72-7D2E0D9FED39}"/>
                  </a:ext>
                </a:extLst>
              </p:cNvPr>
              <p:cNvGrpSpPr/>
              <p:nvPr/>
            </p:nvGrpSpPr>
            <p:grpSpPr>
              <a:xfrm>
                <a:off x="3235478" y="1586488"/>
                <a:ext cx="2667000" cy="2482218"/>
                <a:chOff x="3235478" y="1586488"/>
                <a:chExt cx="2667000" cy="2482218"/>
              </a:xfrm>
              <a:grpFill/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DA55E4A8-05F7-0370-9F88-061B9DEEB4C5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2482218"/>
                  <a:chOff x="3235478" y="1586488"/>
                  <a:chExt cx="2667000" cy="2482218"/>
                </a:xfrm>
                <a:grpFill/>
              </p:grpSpPr>
              <p:sp>
                <p:nvSpPr>
                  <p:cNvPr id="6" name="Head">
                    <a:extLst>
                      <a:ext uri="{FF2B5EF4-FFF2-40B4-BE49-F238E27FC236}">
                        <a16:creationId xmlns:a16="http://schemas.microsoft.com/office/drawing/2014/main" id="{041C921D-17A3-E725-9B34-E1C6E02165E5}"/>
                      </a:ext>
                    </a:extLst>
                  </p:cNvPr>
                  <p:cNvSpPr/>
                  <p:nvPr/>
                </p:nvSpPr>
                <p:spPr>
                  <a:xfrm>
                    <a:off x="3349778" y="1586488"/>
                    <a:ext cx="2423160" cy="2332924"/>
                  </a:xfrm>
                  <a:custGeom>
                    <a:avLst/>
                    <a:gdLst>
                      <a:gd name="connsiteX0" fmla="*/ 0 w 2423160"/>
                      <a:gd name="connsiteY0" fmla="*/ 1165860 h 2331720"/>
                      <a:gd name="connsiteX1" fmla="*/ 1211580 w 2423160"/>
                      <a:gd name="connsiteY1" fmla="*/ 0 h 2331720"/>
                      <a:gd name="connsiteX2" fmla="*/ 2423160 w 2423160"/>
                      <a:gd name="connsiteY2" fmla="*/ 1165860 h 2331720"/>
                      <a:gd name="connsiteX3" fmla="*/ 1211580 w 2423160"/>
                      <a:gd name="connsiteY3" fmla="*/ 2331720 h 2331720"/>
                      <a:gd name="connsiteX4" fmla="*/ 0 w 2423160"/>
                      <a:gd name="connsiteY4" fmla="*/ 1165860 h 2331720"/>
                      <a:gd name="connsiteX0" fmla="*/ 1051 w 2425262"/>
                      <a:gd name="connsiteY0" fmla="*/ 1165860 h 2332924"/>
                      <a:gd name="connsiteX1" fmla="*/ 1212631 w 2425262"/>
                      <a:gd name="connsiteY1" fmla="*/ 0 h 2332924"/>
                      <a:gd name="connsiteX2" fmla="*/ 2424211 w 2425262"/>
                      <a:gd name="connsiteY2" fmla="*/ 1165860 h 2332924"/>
                      <a:gd name="connsiteX3" fmla="*/ 1212631 w 2425262"/>
                      <a:gd name="connsiteY3" fmla="*/ 2331720 h 2332924"/>
                      <a:gd name="connsiteX4" fmla="*/ 1051 w 2425262"/>
                      <a:gd name="connsiteY4" fmla="*/ 1165860 h 2332924"/>
                      <a:gd name="connsiteX0" fmla="*/ 0 w 2423160"/>
                      <a:gd name="connsiteY0" fmla="*/ 1165860 h 2332924"/>
                      <a:gd name="connsiteX1" fmla="*/ 1211580 w 2423160"/>
                      <a:gd name="connsiteY1" fmla="*/ 0 h 2332924"/>
                      <a:gd name="connsiteX2" fmla="*/ 2423160 w 2423160"/>
                      <a:gd name="connsiteY2" fmla="*/ 1165860 h 2332924"/>
                      <a:gd name="connsiteX3" fmla="*/ 1211580 w 2423160"/>
                      <a:gd name="connsiteY3" fmla="*/ 2331720 h 2332924"/>
                      <a:gd name="connsiteX4" fmla="*/ 0 w 2423160"/>
                      <a:gd name="connsiteY4" fmla="*/ 1165860 h 2332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3160" h="2332924">
                        <a:moveTo>
                          <a:pt x="0" y="1165860"/>
                        </a:moveTo>
                        <a:cubicBezTo>
                          <a:pt x="0" y="521973"/>
                          <a:pt x="542443" y="0"/>
                          <a:pt x="1211580" y="0"/>
                        </a:cubicBezTo>
                        <a:cubicBezTo>
                          <a:pt x="1880717" y="0"/>
                          <a:pt x="2423160" y="521973"/>
                          <a:pt x="2423160" y="1165860"/>
                        </a:cubicBezTo>
                        <a:cubicBezTo>
                          <a:pt x="2423160" y="1809747"/>
                          <a:pt x="2414117" y="2301240"/>
                          <a:pt x="1211580" y="2331720"/>
                        </a:cubicBezTo>
                        <a:cubicBezTo>
                          <a:pt x="9043" y="2362200"/>
                          <a:pt x="0" y="1809747"/>
                          <a:pt x="0" y="1165860"/>
                        </a:cubicBezTo>
                        <a:close/>
                      </a:path>
                    </a:pathLst>
                  </a:cu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8" name="Neck Shadow">
                    <a:extLst>
                      <a:ext uri="{FF2B5EF4-FFF2-40B4-BE49-F238E27FC236}">
                        <a16:creationId xmlns:a16="http://schemas.microsoft.com/office/drawing/2014/main" id="{4715F700-1E60-F7B2-9254-28CF0E9EF844}"/>
                      </a:ext>
                    </a:extLst>
                  </p:cNvPr>
                  <p:cNvSpPr/>
                  <p:nvPr/>
                </p:nvSpPr>
                <p:spPr>
                  <a:xfrm>
                    <a:off x="3749828" y="3775333"/>
                    <a:ext cx="1574800" cy="293373"/>
                  </a:xfrm>
                  <a:custGeom>
                    <a:avLst/>
                    <a:gdLst>
                      <a:gd name="connsiteX0" fmla="*/ 0 w 1574800"/>
                      <a:gd name="connsiteY0" fmla="*/ 50800 h 295275"/>
                      <a:gd name="connsiteX1" fmla="*/ 28575 w 1574800"/>
                      <a:gd name="connsiteY1" fmla="*/ 9525 h 295275"/>
                      <a:gd name="connsiteX2" fmla="*/ 1574800 w 1574800"/>
                      <a:gd name="connsiteY2" fmla="*/ 0 h 295275"/>
                      <a:gd name="connsiteX3" fmla="*/ 774700 w 1574800"/>
                      <a:gd name="connsiteY3" fmla="*/ 295275 h 295275"/>
                      <a:gd name="connsiteX4" fmla="*/ 0 w 1574800"/>
                      <a:gd name="connsiteY4" fmla="*/ 50800 h 295275"/>
                      <a:gd name="connsiteX0" fmla="*/ 0 w 1574800"/>
                      <a:gd name="connsiteY0" fmla="*/ 50800 h 50800"/>
                      <a:gd name="connsiteX1" fmla="*/ 28575 w 1574800"/>
                      <a:gd name="connsiteY1" fmla="*/ 9525 h 50800"/>
                      <a:gd name="connsiteX2" fmla="*/ 1574800 w 1574800"/>
                      <a:gd name="connsiteY2" fmla="*/ 0 h 50800"/>
                      <a:gd name="connsiteX3" fmla="*/ 0 w 1574800"/>
                      <a:gd name="connsiteY3" fmla="*/ 50800 h 50800"/>
                      <a:gd name="connsiteX0" fmla="*/ 0 w 1574800"/>
                      <a:gd name="connsiteY0" fmla="*/ 50800 h 226266"/>
                      <a:gd name="connsiteX1" fmla="*/ 28575 w 1574800"/>
                      <a:gd name="connsiteY1" fmla="*/ 9525 h 226266"/>
                      <a:gd name="connsiteX2" fmla="*/ 1574800 w 1574800"/>
                      <a:gd name="connsiteY2" fmla="*/ 0 h 226266"/>
                      <a:gd name="connsiteX3" fmla="*/ 0 w 1574800"/>
                      <a:gd name="connsiteY3" fmla="*/ 50800 h 226266"/>
                      <a:gd name="connsiteX0" fmla="*/ 0 w 1574800"/>
                      <a:gd name="connsiteY0" fmla="*/ 50800 h 293373"/>
                      <a:gd name="connsiteX1" fmla="*/ 28575 w 1574800"/>
                      <a:gd name="connsiteY1" fmla="*/ 9525 h 293373"/>
                      <a:gd name="connsiteX2" fmla="*/ 1574800 w 1574800"/>
                      <a:gd name="connsiteY2" fmla="*/ 0 h 293373"/>
                      <a:gd name="connsiteX3" fmla="*/ 0 w 1574800"/>
                      <a:gd name="connsiteY3" fmla="*/ 50800 h 293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74800" h="293373">
                        <a:moveTo>
                          <a:pt x="0" y="50800"/>
                        </a:moveTo>
                        <a:lnTo>
                          <a:pt x="28575" y="9525"/>
                        </a:lnTo>
                        <a:lnTo>
                          <a:pt x="1574800" y="0"/>
                        </a:lnTo>
                        <a:cubicBezTo>
                          <a:pt x="1157817" y="280458"/>
                          <a:pt x="636058" y="465667"/>
                          <a:pt x="0" y="50800"/>
                        </a:cubicBezTo>
                        <a:close/>
                      </a:path>
                    </a:pathLst>
                  </a:cu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2" name="Mouth">
                    <a:extLst>
                      <a:ext uri="{FF2B5EF4-FFF2-40B4-BE49-F238E27FC236}">
                        <a16:creationId xmlns:a16="http://schemas.microsoft.com/office/drawing/2014/main" id="{A742B929-F559-A906-86A3-5748E7FC9075}"/>
                      </a:ext>
                    </a:extLst>
                  </p:cNvPr>
                  <p:cNvSpPr/>
                  <p:nvPr/>
                </p:nvSpPr>
                <p:spPr>
                  <a:xfrm>
                    <a:off x="3235478" y="2863423"/>
                    <a:ext cx="2667000" cy="1097916"/>
                  </a:xfrm>
                  <a:custGeom>
                    <a:avLst/>
                    <a:gdLst>
                      <a:gd name="connsiteX0" fmla="*/ 0 w 2667000"/>
                      <a:gd name="connsiteY0" fmla="*/ 338137 h 338137"/>
                      <a:gd name="connsiteX1" fmla="*/ 1343025 w 2667000"/>
                      <a:gd name="connsiteY1" fmla="*/ 0 h 338137"/>
                      <a:gd name="connsiteX2" fmla="*/ 2667000 w 2667000"/>
                      <a:gd name="connsiteY2" fmla="*/ 285750 h 338137"/>
                      <a:gd name="connsiteX3" fmla="*/ 0 w 2667000"/>
                      <a:gd name="connsiteY3" fmla="*/ 338137 h 338137"/>
                      <a:gd name="connsiteX0" fmla="*/ 0 w 2667000"/>
                      <a:gd name="connsiteY0" fmla="*/ 581136 h 581136"/>
                      <a:gd name="connsiteX1" fmla="*/ 1343025 w 2667000"/>
                      <a:gd name="connsiteY1" fmla="*/ 242999 h 581136"/>
                      <a:gd name="connsiteX2" fmla="*/ 2667000 w 2667000"/>
                      <a:gd name="connsiteY2" fmla="*/ 528749 h 581136"/>
                      <a:gd name="connsiteX3" fmla="*/ 0 w 2667000"/>
                      <a:gd name="connsiteY3" fmla="*/ 581136 h 581136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86907 h 686907"/>
                      <a:gd name="connsiteX1" fmla="*/ 1343025 w 2667000"/>
                      <a:gd name="connsiteY1" fmla="*/ 348770 h 686907"/>
                      <a:gd name="connsiteX2" fmla="*/ 2667000 w 2667000"/>
                      <a:gd name="connsiteY2" fmla="*/ 634520 h 686907"/>
                      <a:gd name="connsiteX3" fmla="*/ 0 w 2667000"/>
                      <a:gd name="connsiteY3" fmla="*/ 686907 h 686907"/>
                      <a:gd name="connsiteX0" fmla="*/ 0 w 2667000"/>
                      <a:gd name="connsiteY0" fmla="*/ 702360 h 702360"/>
                      <a:gd name="connsiteX1" fmla="*/ 1343025 w 2667000"/>
                      <a:gd name="connsiteY1" fmla="*/ 364223 h 702360"/>
                      <a:gd name="connsiteX2" fmla="*/ 2667000 w 2667000"/>
                      <a:gd name="connsiteY2" fmla="*/ 649973 h 702360"/>
                      <a:gd name="connsiteX3" fmla="*/ 0 w 2667000"/>
                      <a:gd name="connsiteY3" fmla="*/ 702360 h 702360"/>
                      <a:gd name="connsiteX0" fmla="*/ 0 w 2667000"/>
                      <a:gd name="connsiteY0" fmla="*/ 702360 h 1002714"/>
                      <a:gd name="connsiteX1" fmla="*/ 1343025 w 2667000"/>
                      <a:gd name="connsiteY1" fmla="*/ 364223 h 1002714"/>
                      <a:gd name="connsiteX2" fmla="*/ 2667000 w 2667000"/>
                      <a:gd name="connsiteY2" fmla="*/ 649973 h 1002714"/>
                      <a:gd name="connsiteX3" fmla="*/ 0 w 2667000"/>
                      <a:gd name="connsiteY3" fmla="*/ 702360 h 1002714"/>
                      <a:gd name="connsiteX0" fmla="*/ 0 w 2667000"/>
                      <a:gd name="connsiteY0" fmla="*/ 702360 h 1077835"/>
                      <a:gd name="connsiteX1" fmla="*/ 1343025 w 2667000"/>
                      <a:gd name="connsiteY1" fmla="*/ 364223 h 1077835"/>
                      <a:gd name="connsiteX2" fmla="*/ 2667000 w 2667000"/>
                      <a:gd name="connsiteY2" fmla="*/ 649973 h 1077835"/>
                      <a:gd name="connsiteX3" fmla="*/ 0 w 2667000"/>
                      <a:gd name="connsiteY3" fmla="*/ 702360 h 1077835"/>
                      <a:gd name="connsiteX0" fmla="*/ 0 w 2667000"/>
                      <a:gd name="connsiteY0" fmla="*/ 702360 h 1057223"/>
                      <a:gd name="connsiteX1" fmla="*/ 1343025 w 2667000"/>
                      <a:gd name="connsiteY1" fmla="*/ 364223 h 1057223"/>
                      <a:gd name="connsiteX2" fmla="*/ 2667000 w 2667000"/>
                      <a:gd name="connsiteY2" fmla="*/ 649973 h 1057223"/>
                      <a:gd name="connsiteX3" fmla="*/ 0 w 2667000"/>
                      <a:gd name="connsiteY3" fmla="*/ 702360 h 1057223"/>
                      <a:gd name="connsiteX0" fmla="*/ 0 w 2667000"/>
                      <a:gd name="connsiteY0" fmla="*/ 702360 h 1088857"/>
                      <a:gd name="connsiteX1" fmla="*/ 1343025 w 2667000"/>
                      <a:gd name="connsiteY1" fmla="*/ 364223 h 1088857"/>
                      <a:gd name="connsiteX2" fmla="*/ 2667000 w 2667000"/>
                      <a:gd name="connsiteY2" fmla="*/ 649973 h 1088857"/>
                      <a:gd name="connsiteX3" fmla="*/ 0 w 2667000"/>
                      <a:gd name="connsiteY3" fmla="*/ 702360 h 1088857"/>
                      <a:gd name="connsiteX0" fmla="*/ 0 w 2667000"/>
                      <a:gd name="connsiteY0" fmla="*/ 702360 h 1097916"/>
                      <a:gd name="connsiteX1" fmla="*/ 1343025 w 2667000"/>
                      <a:gd name="connsiteY1" fmla="*/ 364223 h 1097916"/>
                      <a:gd name="connsiteX2" fmla="*/ 2667000 w 2667000"/>
                      <a:gd name="connsiteY2" fmla="*/ 649973 h 1097916"/>
                      <a:gd name="connsiteX3" fmla="*/ 0 w 2667000"/>
                      <a:gd name="connsiteY3" fmla="*/ 702360 h 1097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7000" h="1097916">
                        <a:moveTo>
                          <a:pt x="0" y="702360"/>
                        </a:moveTo>
                        <a:cubicBezTo>
                          <a:pt x="682625" y="-442227"/>
                          <a:pt x="1206500" y="178485"/>
                          <a:pt x="1343025" y="364223"/>
                        </a:cubicBezTo>
                        <a:cubicBezTo>
                          <a:pt x="2028825" y="-366027"/>
                          <a:pt x="2362200" y="145148"/>
                          <a:pt x="2667000" y="649973"/>
                        </a:cubicBezTo>
                        <a:cubicBezTo>
                          <a:pt x="2063750" y="1003985"/>
                          <a:pt x="1403350" y="1424673"/>
                          <a:pt x="0" y="702360"/>
                        </a:cubicBezTo>
                        <a:close/>
                      </a:path>
                    </a:pathLst>
                  </a:cu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16" name="Right Blush">
                  <a:extLst>
                    <a:ext uri="{FF2B5EF4-FFF2-40B4-BE49-F238E27FC236}">
                      <a16:creationId xmlns:a16="http://schemas.microsoft.com/office/drawing/2014/main" id="{6D5B5156-5505-B577-B666-48FCD35500D4}"/>
                    </a:ext>
                  </a:extLst>
                </p:cNvPr>
                <p:cNvSpPr/>
                <p:nvPr/>
              </p:nvSpPr>
              <p:spPr>
                <a:xfrm rot="269880" flipV="1">
                  <a:off x="3406928" y="3441955"/>
                  <a:ext cx="393700" cy="154605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" name="Left Blush">
                  <a:extLst>
                    <a:ext uri="{FF2B5EF4-FFF2-40B4-BE49-F238E27FC236}">
                      <a16:creationId xmlns:a16="http://schemas.microsoft.com/office/drawing/2014/main" id="{6DF576CF-5F37-A15A-1520-D2EACED4D895}"/>
                    </a:ext>
                  </a:extLst>
                </p:cNvPr>
                <p:cNvSpPr/>
                <p:nvPr/>
              </p:nvSpPr>
              <p:spPr>
                <a:xfrm rot="269880" flipV="1">
                  <a:off x="5188103" y="3400679"/>
                  <a:ext cx="393700" cy="154605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" name="Nose">
                  <a:extLst>
                    <a:ext uri="{FF2B5EF4-FFF2-40B4-BE49-F238E27FC236}">
                      <a16:creationId xmlns:a16="http://schemas.microsoft.com/office/drawing/2014/main" id="{D7586643-805E-F79D-3CF3-D32BD1200A05}"/>
                    </a:ext>
                  </a:extLst>
                </p:cNvPr>
                <p:cNvSpPr/>
                <p:nvPr/>
              </p:nvSpPr>
              <p:spPr>
                <a:xfrm>
                  <a:off x="4438803" y="3489583"/>
                  <a:ext cx="298450" cy="130175"/>
                </a:xfrm>
                <a:custGeom>
                  <a:avLst/>
                  <a:gdLst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450" h="130175">
                      <a:moveTo>
                        <a:pt x="0" y="6350"/>
                      </a:moveTo>
                      <a:lnTo>
                        <a:pt x="298450" y="0"/>
                      </a:lnTo>
                      <a:cubicBezTo>
                        <a:pt x="284163" y="46038"/>
                        <a:pt x="250825" y="92075"/>
                        <a:pt x="212725" y="123825"/>
                      </a:cubicBezTo>
                      <a:lnTo>
                        <a:pt x="123825" y="130175"/>
                      </a:lnTo>
                      <a:cubicBezTo>
                        <a:pt x="63500" y="96044"/>
                        <a:pt x="41275" y="47625"/>
                        <a:pt x="0" y="6350"/>
                      </a:cubicBezTo>
                      <a:close/>
                    </a:path>
                  </a:pathLst>
                </a:cu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5342024-3871-CFCE-B94E-75E1956E21BD}"/>
                  </a:ext>
                </a:extLst>
              </p:cNvPr>
              <p:cNvSpPr/>
              <p:nvPr/>
            </p:nvSpPr>
            <p:spPr>
              <a:xfrm flipH="1">
                <a:off x="4523014" y="5186153"/>
                <a:ext cx="130028" cy="130028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" name="Right Inner Ear">
              <a:extLst>
                <a:ext uri="{FF2B5EF4-FFF2-40B4-BE49-F238E27FC236}">
                  <a16:creationId xmlns:a16="http://schemas.microsoft.com/office/drawing/2014/main" id="{119D2650-1574-F24D-23A1-BFF2CC469003}"/>
                </a:ext>
              </a:extLst>
            </p:cNvPr>
            <p:cNvSpPr/>
            <p:nvPr/>
          </p:nvSpPr>
          <p:spPr>
            <a:xfrm>
              <a:off x="3350730" y="1813182"/>
              <a:ext cx="411957" cy="464343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397669"/>
                <a:gd name="connsiteY0" fmla="*/ 457200 h 457200"/>
                <a:gd name="connsiteX1" fmla="*/ 397669 w 397669"/>
                <a:gd name="connsiteY1" fmla="*/ 171926 h 457200"/>
                <a:gd name="connsiteX2" fmla="*/ 0 w 397669"/>
                <a:gd name="connsiteY2" fmla="*/ 0 h 457200"/>
                <a:gd name="connsiteX3" fmla="*/ 152400 w 397669"/>
                <a:gd name="connsiteY3" fmla="*/ 457200 h 457200"/>
                <a:gd name="connsiteX0" fmla="*/ 128587 w 397669"/>
                <a:gd name="connsiteY0" fmla="*/ 454818 h 454818"/>
                <a:gd name="connsiteX1" fmla="*/ 397669 w 397669"/>
                <a:gd name="connsiteY1" fmla="*/ 171926 h 454818"/>
                <a:gd name="connsiteX2" fmla="*/ 0 w 397669"/>
                <a:gd name="connsiteY2" fmla="*/ 0 h 454818"/>
                <a:gd name="connsiteX3" fmla="*/ 128587 w 397669"/>
                <a:gd name="connsiteY3" fmla="*/ 454818 h 454818"/>
                <a:gd name="connsiteX0" fmla="*/ 142875 w 411957"/>
                <a:gd name="connsiteY0" fmla="*/ 464343 h 464343"/>
                <a:gd name="connsiteX1" fmla="*/ 411957 w 411957"/>
                <a:gd name="connsiteY1" fmla="*/ 181451 h 464343"/>
                <a:gd name="connsiteX2" fmla="*/ 0 w 411957"/>
                <a:gd name="connsiteY2" fmla="*/ 0 h 464343"/>
                <a:gd name="connsiteX3" fmla="*/ 142875 w 411957"/>
                <a:gd name="connsiteY3" fmla="*/ 464343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57" h="464343">
                  <a:moveTo>
                    <a:pt x="142875" y="464343"/>
                  </a:moveTo>
                  <a:lnTo>
                    <a:pt x="411957" y="181451"/>
                  </a:lnTo>
                  <a:lnTo>
                    <a:pt x="0" y="0"/>
                  </a:lnTo>
                  <a:lnTo>
                    <a:pt x="142875" y="464343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Left Inner Ear">
              <a:extLst>
                <a:ext uri="{FF2B5EF4-FFF2-40B4-BE49-F238E27FC236}">
                  <a16:creationId xmlns:a16="http://schemas.microsoft.com/office/drawing/2014/main" id="{8B1F429F-6BF6-EEAC-12FF-EF01D05ECE21}"/>
                </a:ext>
              </a:extLst>
            </p:cNvPr>
            <p:cNvSpPr/>
            <p:nvPr/>
          </p:nvSpPr>
          <p:spPr>
            <a:xfrm flipH="1">
              <a:off x="5346852" y="1746508"/>
              <a:ext cx="405867" cy="457200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403225"/>
                <a:gd name="connsiteY0" fmla="*/ 457200 h 457200"/>
                <a:gd name="connsiteX1" fmla="*/ 403225 w 403225"/>
                <a:gd name="connsiteY1" fmla="*/ 156845 h 457200"/>
                <a:gd name="connsiteX2" fmla="*/ 0 w 403225"/>
                <a:gd name="connsiteY2" fmla="*/ 0 h 457200"/>
                <a:gd name="connsiteX3" fmla="*/ 152400 w 403225"/>
                <a:gd name="connsiteY3" fmla="*/ 457200 h 457200"/>
                <a:gd name="connsiteX0" fmla="*/ 155042 w 405867"/>
                <a:gd name="connsiteY0" fmla="*/ 457200 h 457200"/>
                <a:gd name="connsiteX1" fmla="*/ 405867 w 405867"/>
                <a:gd name="connsiteY1" fmla="*/ 156845 h 457200"/>
                <a:gd name="connsiteX2" fmla="*/ 2642 w 405867"/>
                <a:gd name="connsiteY2" fmla="*/ 0 h 457200"/>
                <a:gd name="connsiteX3" fmla="*/ 155042 w 405867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67" h="457200">
                  <a:moveTo>
                    <a:pt x="155042" y="457200"/>
                  </a:moveTo>
                  <a:lnTo>
                    <a:pt x="405867" y="156845"/>
                  </a:lnTo>
                  <a:lnTo>
                    <a:pt x="2642" y="0"/>
                  </a:lnTo>
                  <a:cubicBezTo>
                    <a:pt x="-19583" y="161925"/>
                    <a:pt x="104242" y="304800"/>
                    <a:pt x="155042" y="457200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3" name="Right Eye">
            <a:extLst>
              <a:ext uri="{FF2B5EF4-FFF2-40B4-BE49-F238E27FC236}">
                <a16:creationId xmlns:a16="http://schemas.microsoft.com/office/drawing/2014/main" id="{06DA35E0-927A-1073-CB02-037FAB4AE603}"/>
              </a:ext>
            </a:extLst>
          </p:cNvPr>
          <p:cNvSpPr/>
          <p:nvPr/>
        </p:nvSpPr>
        <p:spPr>
          <a:xfrm rot="21000000" flipV="1">
            <a:off x="5397190" y="3308004"/>
            <a:ext cx="234950" cy="2349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 Eye">
            <a:extLst>
              <a:ext uri="{FF2B5EF4-FFF2-40B4-BE49-F238E27FC236}">
                <a16:creationId xmlns:a16="http://schemas.microsoft.com/office/drawing/2014/main" id="{81C4538B-34F5-510C-8401-2BDD0845DA9E}"/>
              </a:ext>
            </a:extLst>
          </p:cNvPr>
          <p:cNvSpPr/>
          <p:nvPr/>
        </p:nvSpPr>
        <p:spPr>
          <a:xfrm rot="21000000" flipV="1">
            <a:off x="6779046" y="2990194"/>
            <a:ext cx="234950" cy="2349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" name="Right Ear">
            <a:extLst>
              <a:ext uri="{FF2B5EF4-FFF2-40B4-BE49-F238E27FC236}">
                <a16:creationId xmlns:a16="http://schemas.microsoft.com/office/drawing/2014/main" id="{6B9C2752-93A2-6B2D-0D34-E66D108CDCC0}"/>
              </a:ext>
            </a:extLst>
          </p:cNvPr>
          <p:cNvGrpSpPr/>
          <p:nvPr/>
        </p:nvGrpSpPr>
        <p:grpSpPr>
          <a:xfrm>
            <a:off x="5654750" y="1222808"/>
            <a:ext cx="1864937" cy="1287793"/>
            <a:chOff x="5654750" y="1222808"/>
            <a:chExt cx="1864937" cy="1287793"/>
          </a:xfrm>
          <a:noFill/>
        </p:grpSpPr>
        <p:sp>
          <p:nvSpPr>
            <p:cNvPr id="11" name="Left Ear">
              <a:extLst>
                <a:ext uri="{FF2B5EF4-FFF2-40B4-BE49-F238E27FC236}">
                  <a16:creationId xmlns:a16="http://schemas.microsoft.com/office/drawing/2014/main" id="{A21C7F07-FC50-0DB5-005C-4A1826D1CB93}"/>
                </a:ext>
              </a:extLst>
            </p:cNvPr>
            <p:cNvSpPr/>
            <p:nvPr/>
          </p:nvSpPr>
          <p:spPr>
            <a:xfrm rot="21000000" flipH="1">
              <a:off x="6355146" y="1222808"/>
              <a:ext cx="1164541" cy="128779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  <a:gd name="connsiteX0" fmla="*/ 525089 w 1081984"/>
                <a:gd name="connsiteY0" fmla="*/ 1026145 h 1289263"/>
                <a:gd name="connsiteX1" fmla="*/ 299029 w 1081984"/>
                <a:gd name="connsiteY1" fmla="*/ 404480 h 1289263"/>
                <a:gd name="connsiteX2" fmla="*/ 817189 w 1081984"/>
                <a:gd name="connsiteY2" fmla="*/ 648320 h 1289263"/>
                <a:gd name="connsiteX3" fmla="*/ 916249 w 1081984"/>
                <a:gd name="connsiteY3" fmla="*/ 640700 h 1289263"/>
                <a:gd name="connsiteX4" fmla="*/ 1081984 w 1081984"/>
                <a:gd name="connsiteY4" fmla="*/ 349235 h 1289263"/>
                <a:gd name="connsiteX5" fmla="*/ 346019 w 1081984"/>
                <a:gd name="connsiteY5" fmla="*/ 32370 h 1289263"/>
                <a:gd name="connsiteX6" fmla="*/ 17724 w 1081984"/>
                <a:gd name="connsiteY6" fmla="*/ 659115 h 1289263"/>
                <a:gd name="connsiteX7" fmla="*/ 160281 w 1081984"/>
                <a:gd name="connsiteY7" fmla="*/ 1237441 h 1289263"/>
                <a:gd name="connsiteX8" fmla="*/ 328239 w 1081984"/>
                <a:gd name="connsiteY8" fmla="*/ 1285860 h 1289263"/>
                <a:gd name="connsiteX9" fmla="*/ 525089 w 1081984"/>
                <a:gd name="connsiteY9" fmla="*/ 1026145 h 1289263"/>
                <a:gd name="connsiteX0" fmla="*/ 525089 w 1081984"/>
                <a:gd name="connsiteY0" fmla="*/ 1026145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25089 w 1081984"/>
                <a:gd name="connsiteY9" fmla="*/ 1026145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82924 w 1081984"/>
                <a:gd name="connsiteY3" fmla="*/ 597837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127227"/>
                <a:gd name="connsiteY0" fmla="*/ 997570 h 1297245"/>
                <a:gd name="connsiteX1" fmla="*/ 294267 w 1127227"/>
                <a:gd name="connsiteY1" fmla="*/ 378286 h 1297245"/>
                <a:gd name="connsiteX2" fmla="*/ 817189 w 1127227"/>
                <a:gd name="connsiteY2" fmla="*/ 648320 h 1297245"/>
                <a:gd name="connsiteX3" fmla="*/ 982924 w 1127227"/>
                <a:gd name="connsiteY3" fmla="*/ 597837 h 1297245"/>
                <a:gd name="connsiteX4" fmla="*/ 1127227 w 1127227"/>
                <a:gd name="connsiteY4" fmla="*/ 308754 h 1297245"/>
                <a:gd name="connsiteX5" fmla="*/ 346019 w 1127227"/>
                <a:gd name="connsiteY5" fmla="*/ 32370 h 1297245"/>
                <a:gd name="connsiteX6" fmla="*/ 17724 w 1127227"/>
                <a:gd name="connsiteY6" fmla="*/ 659115 h 1297245"/>
                <a:gd name="connsiteX7" fmla="*/ 160281 w 1127227"/>
                <a:gd name="connsiteY7" fmla="*/ 1237441 h 1297245"/>
                <a:gd name="connsiteX8" fmla="*/ 328239 w 1127227"/>
                <a:gd name="connsiteY8" fmla="*/ 1285860 h 1297245"/>
                <a:gd name="connsiteX9" fmla="*/ 567951 w 1127227"/>
                <a:gd name="connsiteY9" fmla="*/ 997570 h 1297245"/>
                <a:gd name="connsiteX0" fmla="*/ 578780 w 1138056"/>
                <a:gd name="connsiteY0" fmla="*/ 985512 h 1285187"/>
                <a:gd name="connsiteX1" fmla="*/ 305096 w 1138056"/>
                <a:gd name="connsiteY1" fmla="*/ 366228 h 1285187"/>
                <a:gd name="connsiteX2" fmla="*/ 828018 w 1138056"/>
                <a:gd name="connsiteY2" fmla="*/ 636262 h 1285187"/>
                <a:gd name="connsiteX3" fmla="*/ 993753 w 1138056"/>
                <a:gd name="connsiteY3" fmla="*/ 585779 h 1285187"/>
                <a:gd name="connsiteX4" fmla="*/ 1138056 w 1138056"/>
                <a:gd name="connsiteY4" fmla="*/ 296696 h 1285187"/>
                <a:gd name="connsiteX5" fmla="*/ 356848 w 1138056"/>
                <a:gd name="connsiteY5" fmla="*/ 20312 h 1285187"/>
                <a:gd name="connsiteX6" fmla="*/ 16647 w 1138056"/>
                <a:gd name="connsiteY6" fmla="*/ 751832 h 1285187"/>
                <a:gd name="connsiteX7" fmla="*/ 171110 w 1138056"/>
                <a:gd name="connsiteY7" fmla="*/ 1225383 h 1285187"/>
                <a:gd name="connsiteX8" fmla="*/ 339068 w 1138056"/>
                <a:gd name="connsiteY8" fmla="*/ 1273802 h 1285187"/>
                <a:gd name="connsiteX9" fmla="*/ 578780 w 1138056"/>
                <a:gd name="connsiteY9" fmla="*/ 985512 h 1285187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603811 w 1163087"/>
                <a:gd name="connsiteY0" fmla="*/ 1001738 h 1298950"/>
                <a:gd name="connsiteX1" fmla="*/ 330127 w 1163087"/>
                <a:gd name="connsiteY1" fmla="*/ 382454 h 1298950"/>
                <a:gd name="connsiteX2" fmla="*/ 853049 w 1163087"/>
                <a:gd name="connsiteY2" fmla="*/ 652488 h 1298950"/>
                <a:gd name="connsiteX3" fmla="*/ 1018784 w 1163087"/>
                <a:gd name="connsiteY3" fmla="*/ 602005 h 1298950"/>
                <a:gd name="connsiteX4" fmla="*/ 1163087 w 1163087"/>
                <a:gd name="connsiteY4" fmla="*/ 312922 h 1298950"/>
                <a:gd name="connsiteX5" fmla="*/ 381879 w 1163087"/>
                <a:gd name="connsiteY5" fmla="*/ 36538 h 1298950"/>
                <a:gd name="connsiteX6" fmla="*/ 41678 w 1163087"/>
                <a:gd name="connsiteY6" fmla="*/ 768058 h 1298950"/>
                <a:gd name="connsiteX7" fmla="*/ 196141 w 1163087"/>
                <a:gd name="connsiteY7" fmla="*/ 1241609 h 1298950"/>
                <a:gd name="connsiteX8" fmla="*/ 364099 w 1163087"/>
                <a:gd name="connsiteY8" fmla="*/ 1290028 h 1298950"/>
                <a:gd name="connsiteX9" fmla="*/ 603811 w 1163087"/>
                <a:gd name="connsiteY9" fmla="*/ 1001738 h 1298950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854503 w 1164541"/>
                <a:gd name="connsiteY2" fmla="*/ 641331 h 1287793"/>
                <a:gd name="connsiteX3" fmla="*/ 1020238 w 1164541"/>
                <a:gd name="connsiteY3" fmla="*/ 590848 h 1287793"/>
                <a:gd name="connsiteX4" fmla="*/ 1164541 w 1164541"/>
                <a:gd name="connsiteY4" fmla="*/ 301765 h 1287793"/>
                <a:gd name="connsiteX5" fmla="*/ 383333 w 1164541"/>
                <a:gd name="connsiteY5" fmla="*/ 25381 h 1287793"/>
                <a:gd name="connsiteX6" fmla="*/ 43132 w 1164541"/>
                <a:gd name="connsiteY6" fmla="*/ 756901 h 1287793"/>
                <a:gd name="connsiteX7" fmla="*/ 197595 w 1164541"/>
                <a:gd name="connsiteY7" fmla="*/ 1230452 h 1287793"/>
                <a:gd name="connsiteX8" fmla="*/ 365553 w 1164541"/>
                <a:gd name="connsiteY8" fmla="*/ 1278871 h 1287793"/>
                <a:gd name="connsiteX9" fmla="*/ 605265 w 1164541"/>
                <a:gd name="connsiteY9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4541" h="1287793">
                  <a:moveTo>
                    <a:pt x="605265" y="990581"/>
                  </a:moveTo>
                  <a:cubicBezTo>
                    <a:pt x="489431" y="809553"/>
                    <a:pt x="375978" y="568994"/>
                    <a:pt x="331581" y="371297"/>
                  </a:cubicBezTo>
                  <a:cubicBezTo>
                    <a:pt x="594470" y="496868"/>
                    <a:pt x="871648" y="646251"/>
                    <a:pt x="1020238" y="590848"/>
                  </a:cubicBezTo>
                  <a:cubicBezTo>
                    <a:pt x="1088183" y="509568"/>
                    <a:pt x="1121996" y="437020"/>
                    <a:pt x="1164541" y="301765"/>
                  </a:cubicBezTo>
                  <a:cubicBezTo>
                    <a:pt x="931919" y="186618"/>
                    <a:pt x="660405" y="108778"/>
                    <a:pt x="383333" y="25381"/>
                  </a:cubicBezTo>
                  <a:cubicBezTo>
                    <a:pt x="77105" y="-21133"/>
                    <a:pt x="-82544" y="-96803"/>
                    <a:pt x="43132" y="756901"/>
                  </a:cubicBezTo>
                  <a:cubicBezTo>
                    <a:pt x="87477" y="965551"/>
                    <a:pt x="88163" y="1010689"/>
                    <a:pt x="197595" y="1230452"/>
                  </a:cubicBezTo>
                  <a:cubicBezTo>
                    <a:pt x="252788" y="1297392"/>
                    <a:pt x="311155" y="1293688"/>
                    <a:pt x="365553" y="1278871"/>
                  </a:cubicBezTo>
                  <a:cubicBezTo>
                    <a:pt x="465036" y="1209233"/>
                    <a:pt x="562932" y="1088794"/>
                    <a:pt x="605265" y="990581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3824EBC-F53A-7C16-396E-50C1C67EB0AB}"/>
                </a:ext>
              </a:extLst>
            </p:cNvPr>
            <p:cNvSpPr/>
            <p:nvPr/>
          </p:nvSpPr>
          <p:spPr>
            <a:xfrm>
              <a:off x="5654750" y="2140225"/>
              <a:ext cx="196864" cy="19686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0" name="Left Ear">
            <a:extLst>
              <a:ext uri="{FF2B5EF4-FFF2-40B4-BE49-F238E27FC236}">
                <a16:creationId xmlns:a16="http://schemas.microsoft.com/office/drawing/2014/main" id="{B5160AF3-00C7-A257-5351-6B369E551E32}"/>
              </a:ext>
            </a:extLst>
          </p:cNvPr>
          <p:cNvGrpSpPr/>
          <p:nvPr/>
        </p:nvGrpSpPr>
        <p:grpSpPr>
          <a:xfrm>
            <a:off x="4521387" y="1607357"/>
            <a:ext cx="1983401" cy="1452523"/>
            <a:chOff x="4521387" y="1607357"/>
            <a:chExt cx="1983401" cy="1452523"/>
          </a:xfrm>
          <a:noFill/>
        </p:grpSpPr>
        <p:sp>
          <p:nvSpPr>
            <p:cNvPr id="10" name="Right Ear">
              <a:extLst>
                <a:ext uri="{FF2B5EF4-FFF2-40B4-BE49-F238E27FC236}">
                  <a16:creationId xmlns:a16="http://schemas.microsoft.com/office/drawing/2014/main" id="{2E188481-7102-A5C1-68B4-750186109CA9}"/>
                </a:ext>
              </a:extLst>
            </p:cNvPr>
            <p:cNvSpPr/>
            <p:nvPr/>
          </p:nvSpPr>
          <p:spPr>
            <a:xfrm rot="21000000">
              <a:off x="4521387" y="1607357"/>
              <a:ext cx="1081984" cy="129981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1984" h="1299813">
                  <a:moveTo>
                    <a:pt x="525089" y="1026145"/>
                  </a:moveTo>
                  <a:lnTo>
                    <a:pt x="299029" y="404480"/>
                  </a:lnTo>
                  <a:lnTo>
                    <a:pt x="817189" y="648320"/>
                  </a:lnTo>
                  <a:cubicBezTo>
                    <a:pt x="850209" y="661655"/>
                    <a:pt x="883229" y="671815"/>
                    <a:pt x="916249" y="640700"/>
                  </a:cubicBezTo>
                  <a:cubicBezTo>
                    <a:pt x="984194" y="559420"/>
                    <a:pt x="1039439" y="484490"/>
                    <a:pt x="1081984" y="349235"/>
                  </a:cubicBezTo>
                  <a:cubicBezTo>
                    <a:pt x="849362" y="234088"/>
                    <a:pt x="623091" y="115767"/>
                    <a:pt x="346019" y="32370"/>
                  </a:cubicBezTo>
                  <a:cubicBezTo>
                    <a:pt x="51697" y="-40338"/>
                    <a:pt x="-43659" y="-49333"/>
                    <a:pt x="17724" y="659115"/>
                  </a:cubicBezTo>
                  <a:cubicBezTo>
                    <a:pt x="38256" y="870147"/>
                    <a:pt x="55612" y="1084353"/>
                    <a:pt x="184094" y="1282685"/>
                  </a:cubicBezTo>
                  <a:cubicBezTo>
                    <a:pt x="232142" y="1309143"/>
                    <a:pt x="273841" y="1300677"/>
                    <a:pt x="328239" y="1285860"/>
                  </a:cubicBezTo>
                  <a:cubicBezTo>
                    <a:pt x="427722" y="1216222"/>
                    <a:pt x="482756" y="1124358"/>
                    <a:pt x="525089" y="1026145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4029226-6226-F563-DC9F-D1FE401D5D28}"/>
                </a:ext>
              </a:extLst>
            </p:cNvPr>
            <p:cNvSpPr/>
            <p:nvPr/>
          </p:nvSpPr>
          <p:spPr>
            <a:xfrm>
              <a:off x="6307924" y="2863016"/>
              <a:ext cx="196864" cy="19686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848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 rot="600000">
            <a:off x="4027401" y="2932956"/>
            <a:ext cx="2447184" cy="3021257"/>
            <a:chOff x="2358258" y="2932956"/>
            <a:chExt cx="2447184" cy="3021257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1" name="Head">
            <a:extLst>
              <a:ext uri="{FF2B5EF4-FFF2-40B4-BE49-F238E27FC236}">
                <a16:creationId xmlns:a16="http://schemas.microsoft.com/office/drawing/2014/main" id="{EF309715-D0EB-E3E8-0163-8B03756CA56F}"/>
              </a:ext>
            </a:extLst>
          </p:cNvPr>
          <p:cNvGrpSpPr/>
          <p:nvPr/>
        </p:nvGrpSpPr>
        <p:grpSpPr>
          <a:xfrm>
            <a:off x="4508687" y="1235508"/>
            <a:ext cx="3069571" cy="4093117"/>
            <a:chOff x="4521387" y="1222808"/>
            <a:chExt cx="3069571" cy="4093117"/>
          </a:xfrm>
          <a:noFill/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A04E8DC-26D3-E842-957D-11DF212A9A73}"/>
                </a:ext>
              </a:extLst>
            </p:cNvPr>
            <p:cNvGrpSpPr/>
            <p:nvPr/>
          </p:nvGrpSpPr>
          <p:grpSpPr>
            <a:xfrm rot="21000000">
              <a:off x="4923958" y="1586232"/>
              <a:ext cx="2667000" cy="3729693"/>
              <a:chOff x="3235478" y="1586488"/>
              <a:chExt cx="2667000" cy="3729693"/>
            </a:xfrm>
            <a:grpFill/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70D94C3B-B79D-EE65-0C1A-6F0C28CE2C38}"/>
                  </a:ext>
                </a:extLst>
              </p:cNvPr>
              <p:cNvGrpSpPr/>
              <p:nvPr/>
            </p:nvGrpSpPr>
            <p:grpSpPr>
              <a:xfrm>
                <a:off x="3235478" y="1586488"/>
                <a:ext cx="2667000" cy="3729693"/>
                <a:chOff x="3235478" y="1586488"/>
                <a:chExt cx="2667000" cy="3729693"/>
              </a:xfrm>
              <a:grpFill/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D7B2B67A-B292-8819-2F72-7D2E0D9FED39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2482218"/>
                  <a:chOff x="3235478" y="1586488"/>
                  <a:chExt cx="2667000" cy="2482218"/>
                </a:xfrm>
                <a:grpFill/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DA55E4A8-05F7-0370-9F88-061B9DEEB4C5}"/>
                      </a:ext>
                    </a:extLst>
                  </p:cNvPr>
                  <p:cNvGrpSpPr/>
                  <p:nvPr/>
                </p:nvGrpSpPr>
                <p:grpSpPr>
                  <a:xfrm>
                    <a:off x="3235478" y="1586488"/>
                    <a:ext cx="2667000" cy="2482218"/>
                    <a:chOff x="3235478" y="1586488"/>
                    <a:chExt cx="2667000" cy="2482218"/>
                  </a:xfrm>
                  <a:grpFill/>
                </p:grpSpPr>
                <p:sp>
                  <p:nvSpPr>
                    <p:cNvPr id="6" name="Head">
                      <a:extLst>
                        <a:ext uri="{FF2B5EF4-FFF2-40B4-BE49-F238E27FC236}">
                          <a16:creationId xmlns:a16="http://schemas.microsoft.com/office/drawing/2014/main" id="{041C921D-17A3-E725-9B34-E1C6E02165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49778" y="1586488"/>
                      <a:ext cx="2423160" cy="2332924"/>
                    </a:xfrm>
                    <a:custGeom>
                      <a:avLst/>
                      <a:gdLst>
                        <a:gd name="connsiteX0" fmla="*/ 0 w 2423160"/>
                        <a:gd name="connsiteY0" fmla="*/ 1165860 h 2331720"/>
                        <a:gd name="connsiteX1" fmla="*/ 1211580 w 2423160"/>
                        <a:gd name="connsiteY1" fmla="*/ 0 h 2331720"/>
                        <a:gd name="connsiteX2" fmla="*/ 2423160 w 2423160"/>
                        <a:gd name="connsiteY2" fmla="*/ 1165860 h 2331720"/>
                        <a:gd name="connsiteX3" fmla="*/ 1211580 w 2423160"/>
                        <a:gd name="connsiteY3" fmla="*/ 2331720 h 2331720"/>
                        <a:gd name="connsiteX4" fmla="*/ 0 w 2423160"/>
                        <a:gd name="connsiteY4" fmla="*/ 1165860 h 2331720"/>
                        <a:gd name="connsiteX0" fmla="*/ 1051 w 2425262"/>
                        <a:gd name="connsiteY0" fmla="*/ 1165860 h 2332924"/>
                        <a:gd name="connsiteX1" fmla="*/ 1212631 w 2425262"/>
                        <a:gd name="connsiteY1" fmla="*/ 0 h 2332924"/>
                        <a:gd name="connsiteX2" fmla="*/ 2424211 w 2425262"/>
                        <a:gd name="connsiteY2" fmla="*/ 1165860 h 2332924"/>
                        <a:gd name="connsiteX3" fmla="*/ 1212631 w 2425262"/>
                        <a:gd name="connsiteY3" fmla="*/ 2331720 h 2332924"/>
                        <a:gd name="connsiteX4" fmla="*/ 1051 w 2425262"/>
                        <a:gd name="connsiteY4" fmla="*/ 1165860 h 2332924"/>
                        <a:gd name="connsiteX0" fmla="*/ 0 w 2423160"/>
                        <a:gd name="connsiteY0" fmla="*/ 1165860 h 2332924"/>
                        <a:gd name="connsiteX1" fmla="*/ 1211580 w 2423160"/>
                        <a:gd name="connsiteY1" fmla="*/ 0 h 2332924"/>
                        <a:gd name="connsiteX2" fmla="*/ 2423160 w 2423160"/>
                        <a:gd name="connsiteY2" fmla="*/ 1165860 h 2332924"/>
                        <a:gd name="connsiteX3" fmla="*/ 1211580 w 2423160"/>
                        <a:gd name="connsiteY3" fmla="*/ 2331720 h 2332924"/>
                        <a:gd name="connsiteX4" fmla="*/ 0 w 2423160"/>
                        <a:gd name="connsiteY4" fmla="*/ 1165860 h 23329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23160" h="2332924">
                          <a:moveTo>
                            <a:pt x="0" y="1165860"/>
                          </a:moveTo>
                          <a:cubicBezTo>
                            <a:pt x="0" y="521973"/>
                            <a:pt x="542443" y="0"/>
                            <a:pt x="1211580" y="0"/>
                          </a:cubicBezTo>
                          <a:cubicBezTo>
                            <a:pt x="1880717" y="0"/>
                            <a:pt x="2423160" y="521973"/>
                            <a:pt x="2423160" y="1165860"/>
                          </a:cubicBezTo>
                          <a:cubicBezTo>
                            <a:pt x="2423160" y="1809747"/>
                            <a:pt x="2414117" y="2301240"/>
                            <a:pt x="1211580" y="2331720"/>
                          </a:cubicBezTo>
                          <a:cubicBezTo>
                            <a:pt x="9043" y="2362200"/>
                            <a:pt x="0" y="1809747"/>
                            <a:pt x="0" y="1165860"/>
                          </a:cubicBezTo>
                          <a:close/>
                        </a:path>
                      </a:pathLst>
                    </a:cu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/>
                    </a:p>
                  </p:txBody>
                </p:sp>
                <p:sp>
                  <p:nvSpPr>
                    <p:cNvPr id="18" name="Neck Shadow">
                      <a:extLst>
                        <a:ext uri="{FF2B5EF4-FFF2-40B4-BE49-F238E27FC236}">
                          <a16:creationId xmlns:a16="http://schemas.microsoft.com/office/drawing/2014/main" id="{4715F700-1E60-F7B2-9254-28CF0E9EF8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9828" y="3775333"/>
                      <a:ext cx="1574800" cy="293373"/>
                    </a:xfrm>
                    <a:custGeom>
                      <a:avLst/>
                      <a:gdLst>
                        <a:gd name="connsiteX0" fmla="*/ 0 w 1574800"/>
                        <a:gd name="connsiteY0" fmla="*/ 50800 h 295275"/>
                        <a:gd name="connsiteX1" fmla="*/ 28575 w 1574800"/>
                        <a:gd name="connsiteY1" fmla="*/ 9525 h 295275"/>
                        <a:gd name="connsiteX2" fmla="*/ 1574800 w 1574800"/>
                        <a:gd name="connsiteY2" fmla="*/ 0 h 295275"/>
                        <a:gd name="connsiteX3" fmla="*/ 774700 w 1574800"/>
                        <a:gd name="connsiteY3" fmla="*/ 295275 h 295275"/>
                        <a:gd name="connsiteX4" fmla="*/ 0 w 1574800"/>
                        <a:gd name="connsiteY4" fmla="*/ 50800 h 295275"/>
                        <a:gd name="connsiteX0" fmla="*/ 0 w 1574800"/>
                        <a:gd name="connsiteY0" fmla="*/ 50800 h 50800"/>
                        <a:gd name="connsiteX1" fmla="*/ 28575 w 1574800"/>
                        <a:gd name="connsiteY1" fmla="*/ 9525 h 50800"/>
                        <a:gd name="connsiteX2" fmla="*/ 1574800 w 1574800"/>
                        <a:gd name="connsiteY2" fmla="*/ 0 h 50800"/>
                        <a:gd name="connsiteX3" fmla="*/ 0 w 1574800"/>
                        <a:gd name="connsiteY3" fmla="*/ 50800 h 50800"/>
                        <a:gd name="connsiteX0" fmla="*/ 0 w 1574800"/>
                        <a:gd name="connsiteY0" fmla="*/ 50800 h 226266"/>
                        <a:gd name="connsiteX1" fmla="*/ 28575 w 1574800"/>
                        <a:gd name="connsiteY1" fmla="*/ 9525 h 226266"/>
                        <a:gd name="connsiteX2" fmla="*/ 1574800 w 1574800"/>
                        <a:gd name="connsiteY2" fmla="*/ 0 h 226266"/>
                        <a:gd name="connsiteX3" fmla="*/ 0 w 1574800"/>
                        <a:gd name="connsiteY3" fmla="*/ 50800 h 226266"/>
                        <a:gd name="connsiteX0" fmla="*/ 0 w 1574800"/>
                        <a:gd name="connsiteY0" fmla="*/ 50800 h 293373"/>
                        <a:gd name="connsiteX1" fmla="*/ 28575 w 1574800"/>
                        <a:gd name="connsiteY1" fmla="*/ 9525 h 293373"/>
                        <a:gd name="connsiteX2" fmla="*/ 1574800 w 1574800"/>
                        <a:gd name="connsiteY2" fmla="*/ 0 h 293373"/>
                        <a:gd name="connsiteX3" fmla="*/ 0 w 1574800"/>
                        <a:gd name="connsiteY3" fmla="*/ 50800 h 293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574800" h="293373">
                          <a:moveTo>
                            <a:pt x="0" y="50800"/>
                          </a:moveTo>
                          <a:lnTo>
                            <a:pt x="28575" y="9525"/>
                          </a:lnTo>
                          <a:lnTo>
                            <a:pt x="1574800" y="0"/>
                          </a:lnTo>
                          <a:cubicBezTo>
                            <a:pt x="1157817" y="280458"/>
                            <a:pt x="636058" y="465667"/>
                            <a:pt x="0" y="50800"/>
                          </a:cubicBezTo>
                          <a:close/>
                        </a:path>
                      </a:pathLst>
                    </a:cu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" name="Mouth">
                      <a:extLst>
                        <a:ext uri="{FF2B5EF4-FFF2-40B4-BE49-F238E27FC236}">
                          <a16:creationId xmlns:a16="http://schemas.microsoft.com/office/drawing/2014/main" id="{A742B929-F559-A906-86A3-5748E7FC90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35478" y="2863423"/>
                      <a:ext cx="2667000" cy="1097916"/>
                    </a:xfrm>
                    <a:custGeom>
                      <a:avLst/>
                      <a:gdLst>
                        <a:gd name="connsiteX0" fmla="*/ 0 w 2667000"/>
                        <a:gd name="connsiteY0" fmla="*/ 338137 h 338137"/>
                        <a:gd name="connsiteX1" fmla="*/ 1343025 w 2667000"/>
                        <a:gd name="connsiteY1" fmla="*/ 0 h 338137"/>
                        <a:gd name="connsiteX2" fmla="*/ 2667000 w 2667000"/>
                        <a:gd name="connsiteY2" fmla="*/ 285750 h 338137"/>
                        <a:gd name="connsiteX3" fmla="*/ 0 w 2667000"/>
                        <a:gd name="connsiteY3" fmla="*/ 338137 h 338137"/>
                        <a:gd name="connsiteX0" fmla="*/ 0 w 2667000"/>
                        <a:gd name="connsiteY0" fmla="*/ 581136 h 581136"/>
                        <a:gd name="connsiteX1" fmla="*/ 1343025 w 2667000"/>
                        <a:gd name="connsiteY1" fmla="*/ 242999 h 581136"/>
                        <a:gd name="connsiteX2" fmla="*/ 2667000 w 2667000"/>
                        <a:gd name="connsiteY2" fmla="*/ 528749 h 581136"/>
                        <a:gd name="connsiteX3" fmla="*/ 0 w 2667000"/>
                        <a:gd name="connsiteY3" fmla="*/ 581136 h 581136"/>
                        <a:gd name="connsiteX0" fmla="*/ 0 w 2667000"/>
                        <a:gd name="connsiteY0" fmla="*/ 673275 h 673275"/>
                        <a:gd name="connsiteX1" fmla="*/ 1343025 w 2667000"/>
                        <a:gd name="connsiteY1" fmla="*/ 335138 h 673275"/>
                        <a:gd name="connsiteX2" fmla="*/ 2667000 w 2667000"/>
                        <a:gd name="connsiteY2" fmla="*/ 620888 h 673275"/>
                        <a:gd name="connsiteX3" fmla="*/ 0 w 2667000"/>
                        <a:gd name="connsiteY3" fmla="*/ 673275 h 673275"/>
                        <a:gd name="connsiteX0" fmla="*/ 0 w 2667000"/>
                        <a:gd name="connsiteY0" fmla="*/ 673275 h 673275"/>
                        <a:gd name="connsiteX1" fmla="*/ 1343025 w 2667000"/>
                        <a:gd name="connsiteY1" fmla="*/ 335138 h 673275"/>
                        <a:gd name="connsiteX2" fmla="*/ 2667000 w 2667000"/>
                        <a:gd name="connsiteY2" fmla="*/ 620888 h 673275"/>
                        <a:gd name="connsiteX3" fmla="*/ 0 w 2667000"/>
                        <a:gd name="connsiteY3" fmla="*/ 673275 h 673275"/>
                        <a:gd name="connsiteX0" fmla="*/ 0 w 2667000"/>
                        <a:gd name="connsiteY0" fmla="*/ 673275 h 673275"/>
                        <a:gd name="connsiteX1" fmla="*/ 1343025 w 2667000"/>
                        <a:gd name="connsiteY1" fmla="*/ 335138 h 673275"/>
                        <a:gd name="connsiteX2" fmla="*/ 2667000 w 2667000"/>
                        <a:gd name="connsiteY2" fmla="*/ 620888 h 673275"/>
                        <a:gd name="connsiteX3" fmla="*/ 0 w 2667000"/>
                        <a:gd name="connsiteY3" fmla="*/ 673275 h 673275"/>
                        <a:gd name="connsiteX0" fmla="*/ 0 w 2667000"/>
                        <a:gd name="connsiteY0" fmla="*/ 686907 h 686907"/>
                        <a:gd name="connsiteX1" fmla="*/ 1343025 w 2667000"/>
                        <a:gd name="connsiteY1" fmla="*/ 348770 h 686907"/>
                        <a:gd name="connsiteX2" fmla="*/ 2667000 w 2667000"/>
                        <a:gd name="connsiteY2" fmla="*/ 634520 h 686907"/>
                        <a:gd name="connsiteX3" fmla="*/ 0 w 2667000"/>
                        <a:gd name="connsiteY3" fmla="*/ 686907 h 686907"/>
                        <a:gd name="connsiteX0" fmla="*/ 0 w 2667000"/>
                        <a:gd name="connsiteY0" fmla="*/ 702360 h 702360"/>
                        <a:gd name="connsiteX1" fmla="*/ 1343025 w 2667000"/>
                        <a:gd name="connsiteY1" fmla="*/ 364223 h 702360"/>
                        <a:gd name="connsiteX2" fmla="*/ 2667000 w 2667000"/>
                        <a:gd name="connsiteY2" fmla="*/ 649973 h 702360"/>
                        <a:gd name="connsiteX3" fmla="*/ 0 w 2667000"/>
                        <a:gd name="connsiteY3" fmla="*/ 702360 h 702360"/>
                        <a:gd name="connsiteX0" fmla="*/ 0 w 2667000"/>
                        <a:gd name="connsiteY0" fmla="*/ 702360 h 1002714"/>
                        <a:gd name="connsiteX1" fmla="*/ 1343025 w 2667000"/>
                        <a:gd name="connsiteY1" fmla="*/ 364223 h 1002714"/>
                        <a:gd name="connsiteX2" fmla="*/ 2667000 w 2667000"/>
                        <a:gd name="connsiteY2" fmla="*/ 649973 h 1002714"/>
                        <a:gd name="connsiteX3" fmla="*/ 0 w 2667000"/>
                        <a:gd name="connsiteY3" fmla="*/ 702360 h 1002714"/>
                        <a:gd name="connsiteX0" fmla="*/ 0 w 2667000"/>
                        <a:gd name="connsiteY0" fmla="*/ 702360 h 1077835"/>
                        <a:gd name="connsiteX1" fmla="*/ 1343025 w 2667000"/>
                        <a:gd name="connsiteY1" fmla="*/ 364223 h 1077835"/>
                        <a:gd name="connsiteX2" fmla="*/ 2667000 w 2667000"/>
                        <a:gd name="connsiteY2" fmla="*/ 649973 h 1077835"/>
                        <a:gd name="connsiteX3" fmla="*/ 0 w 2667000"/>
                        <a:gd name="connsiteY3" fmla="*/ 702360 h 1077835"/>
                        <a:gd name="connsiteX0" fmla="*/ 0 w 2667000"/>
                        <a:gd name="connsiteY0" fmla="*/ 702360 h 1057223"/>
                        <a:gd name="connsiteX1" fmla="*/ 1343025 w 2667000"/>
                        <a:gd name="connsiteY1" fmla="*/ 364223 h 1057223"/>
                        <a:gd name="connsiteX2" fmla="*/ 2667000 w 2667000"/>
                        <a:gd name="connsiteY2" fmla="*/ 649973 h 1057223"/>
                        <a:gd name="connsiteX3" fmla="*/ 0 w 2667000"/>
                        <a:gd name="connsiteY3" fmla="*/ 702360 h 1057223"/>
                        <a:gd name="connsiteX0" fmla="*/ 0 w 2667000"/>
                        <a:gd name="connsiteY0" fmla="*/ 702360 h 1088857"/>
                        <a:gd name="connsiteX1" fmla="*/ 1343025 w 2667000"/>
                        <a:gd name="connsiteY1" fmla="*/ 364223 h 1088857"/>
                        <a:gd name="connsiteX2" fmla="*/ 2667000 w 2667000"/>
                        <a:gd name="connsiteY2" fmla="*/ 649973 h 1088857"/>
                        <a:gd name="connsiteX3" fmla="*/ 0 w 2667000"/>
                        <a:gd name="connsiteY3" fmla="*/ 702360 h 1088857"/>
                        <a:gd name="connsiteX0" fmla="*/ 0 w 2667000"/>
                        <a:gd name="connsiteY0" fmla="*/ 702360 h 1097916"/>
                        <a:gd name="connsiteX1" fmla="*/ 1343025 w 2667000"/>
                        <a:gd name="connsiteY1" fmla="*/ 364223 h 1097916"/>
                        <a:gd name="connsiteX2" fmla="*/ 2667000 w 2667000"/>
                        <a:gd name="connsiteY2" fmla="*/ 649973 h 1097916"/>
                        <a:gd name="connsiteX3" fmla="*/ 0 w 2667000"/>
                        <a:gd name="connsiteY3" fmla="*/ 702360 h 10979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67000" h="1097916">
                          <a:moveTo>
                            <a:pt x="0" y="702360"/>
                          </a:moveTo>
                          <a:cubicBezTo>
                            <a:pt x="682625" y="-442227"/>
                            <a:pt x="1206500" y="178485"/>
                            <a:pt x="1343025" y="364223"/>
                          </a:cubicBezTo>
                          <a:cubicBezTo>
                            <a:pt x="2028825" y="-366027"/>
                            <a:pt x="2362200" y="145148"/>
                            <a:pt x="2667000" y="649973"/>
                          </a:cubicBezTo>
                          <a:cubicBezTo>
                            <a:pt x="2063750" y="1003985"/>
                            <a:pt x="1403350" y="1424673"/>
                            <a:pt x="0" y="702360"/>
                          </a:cubicBezTo>
                          <a:close/>
                        </a:path>
                      </a:pathLst>
                    </a:cu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sp>
                <p:nvSpPr>
                  <p:cNvPr id="16" name="Right Blush">
                    <a:extLst>
                      <a:ext uri="{FF2B5EF4-FFF2-40B4-BE49-F238E27FC236}">
                        <a16:creationId xmlns:a16="http://schemas.microsoft.com/office/drawing/2014/main" id="{6D5B5156-5505-B577-B666-48FCD35500D4}"/>
                      </a:ext>
                    </a:extLst>
                  </p:cNvPr>
                  <p:cNvSpPr/>
                  <p:nvPr/>
                </p:nvSpPr>
                <p:spPr>
                  <a:xfrm rot="269880" flipV="1">
                    <a:off x="3406928" y="3441955"/>
                    <a:ext cx="393700" cy="154605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7" name="Left Blush">
                    <a:extLst>
                      <a:ext uri="{FF2B5EF4-FFF2-40B4-BE49-F238E27FC236}">
                        <a16:creationId xmlns:a16="http://schemas.microsoft.com/office/drawing/2014/main" id="{6DF576CF-5F37-A15A-1520-D2EACED4D895}"/>
                      </a:ext>
                    </a:extLst>
                  </p:cNvPr>
                  <p:cNvSpPr/>
                  <p:nvPr/>
                </p:nvSpPr>
                <p:spPr>
                  <a:xfrm rot="269880" flipV="1">
                    <a:off x="5188103" y="3400679"/>
                    <a:ext cx="393700" cy="154605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9" name="Nose">
                    <a:extLst>
                      <a:ext uri="{FF2B5EF4-FFF2-40B4-BE49-F238E27FC236}">
                        <a16:creationId xmlns:a16="http://schemas.microsoft.com/office/drawing/2014/main" id="{D7586643-805E-F79D-3CF3-D32BD1200A05}"/>
                      </a:ext>
                    </a:extLst>
                  </p:cNvPr>
                  <p:cNvSpPr/>
                  <p:nvPr/>
                </p:nvSpPr>
                <p:spPr>
                  <a:xfrm>
                    <a:off x="4438803" y="3489583"/>
                    <a:ext cx="298450" cy="130175"/>
                  </a:xfrm>
                  <a:custGeom>
                    <a:avLst/>
                    <a:gdLst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  <a:gd name="connsiteX0" fmla="*/ 0 w 298450"/>
                      <a:gd name="connsiteY0" fmla="*/ 6350 h 130175"/>
                      <a:gd name="connsiteX1" fmla="*/ 298450 w 298450"/>
                      <a:gd name="connsiteY1" fmla="*/ 0 h 130175"/>
                      <a:gd name="connsiteX2" fmla="*/ 212725 w 298450"/>
                      <a:gd name="connsiteY2" fmla="*/ 123825 h 130175"/>
                      <a:gd name="connsiteX3" fmla="*/ 123825 w 298450"/>
                      <a:gd name="connsiteY3" fmla="*/ 130175 h 130175"/>
                      <a:gd name="connsiteX4" fmla="*/ 0 w 298450"/>
                      <a:gd name="connsiteY4" fmla="*/ 6350 h 130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8450" h="130175">
                        <a:moveTo>
                          <a:pt x="0" y="6350"/>
                        </a:moveTo>
                        <a:lnTo>
                          <a:pt x="298450" y="0"/>
                        </a:lnTo>
                        <a:cubicBezTo>
                          <a:pt x="284163" y="46038"/>
                          <a:pt x="250825" y="92075"/>
                          <a:pt x="212725" y="123825"/>
                        </a:cubicBezTo>
                        <a:lnTo>
                          <a:pt x="123825" y="130175"/>
                        </a:lnTo>
                        <a:cubicBezTo>
                          <a:pt x="63500" y="96044"/>
                          <a:pt x="41275" y="47625"/>
                          <a:pt x="0" y="6350"/>
                        </a:cubicBezTo>
                        <a:close/>
                      </a:path>
                    </a:pathLst>
                  </a:cu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15342024-3871-CFCE-B94E-75E1956E21BD}"/>
                    </a:ext>
                  </a:extLst>
                </p:cNvPr>
                <p:cNvSpPr/>
                <p:nvPr/>
              </p:nvSpPr>
              <p:spPr>
                <a:xfrm flipH="1">
                  <a:off x="4523014" y="5186153"/>
                  <a:ext cx="130028" cy="130028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8" name="Right Inner Ear">
                <a:extLst>
                  <a:ext uri="{FF2B5EF4-FFF2-40B4-BE49-F238E27FC236}">
                    <a16:creationId xmlns:a16="http://schemas.microsoft.com/office/drawing/2014/main" id="{119D2650-1574-F24D-23A1-BFF2CC469003}"/>
                  </a:ext>
                </a:extLst>
              </p:cNvPr>
              <p:cNvSpPr/>
              <p:nvPr/>
            </p:nvSpPr>
            <p:spPr>
              <a:xfrm>
                <a:off x="3350730" y="1813182"/>
                <a:ext cx="411957" cy="464343"/>
              </a:xfrm>
              <a:custGeom>
                <a:avLst/>
                <a:gdLst>
                  <a:gd name="connsiteX0" fmla="*/ 152400 w 381000"/>
                  <a:gd name="connsiteY0" fmla="*/ 457200 h 457200"/>
                  <a:gd name="connsiteX1" fmla="*/ 381000 w 381000"/>
                  <a:gd name="connsiteY1" fmla="*/ 198120 h 457200"/>
                  <a:gd name="connsiteX2" fmla="*/ 0 w 381000"/>
                  <a:gd name="connsiteY2" fmla="*/ 0 h 457200"/>
                  <a:gd name="connsiteX3" fmla="*/ 152400 w 381000"/>
                  <a:gd name="connsiteY3" fmla="*/ 457200 h 457200"/>
                  <a:gd name="connsiteX0" fmla="*/ 152400 w 397669"/>
                  <a:gd name="connsiteY0" fmla="*/ 457200 h 457200"/>
                  <a:gd name="connsiteX1" fmla="*/ 397669 w 397669"/>
                  <a:gd name="connsiteY1" fmla="*/ 171926 h 457200"/>
                  <a:gd name="connsiteX2" fmla="*/ 0 w 397669"/>
                  <a:gd name="connsiteY2" fmla="*/ 0 h 457200"/>
                  <a:gd name="connsiteX3" fmla="*/ 152400 w 397669"/>
                  <a:gd name="connsiteY3" fmla="*/ 457200 h 457200"/>
                  <a:gd name="connsiteX0" fmla="*/ 128587 w 397669"/>
                  <a:gd name="connsiteY0" fmla="*/ 454818 h 454818"/>
                  <a:gd name="connsiteX1" fmla="*/ 397669 w 397669"/>
                  <a:gd name="connsiteY1" fmla="*/ 171926 h 454818"/>
                  <a:gd name="connsiteX2" fmla="*/ 0 w 397669"/>
                  <a:gd name="connsiteY2" fmla="*/ 0 h 454818"/>
                  <a:gd name="connsiteX3" fmla="*/ 128587 w 397669"/>
                  <a:gd name="connsiteY3" fmla="*/ 454818 h 454818"/>
                  <a:gd name="connsiteX0" fmla="*/ 142875 w 411957"/>
                  <a:gd name="connsiteY0" fmla="*/ 464343 h 464343"/>
                  <a:gd name="connsiteX1" fmla="*/ 411957 w 411957"/>
                  <a:gd name="connsiteY1" fmla="*/ 181451 h 464343"/>
                  <a:gd name="connsiteX2" fmla="*/ 0 w 411957"/>
                  <a:gd name="connsiteY2" fmla="*/ 0 h 464343"/>
                  <a:gd name="connsiteX3" fmla="*/ 142875 w 411957"/>
                  <a:gd name="connsiteY3" fmla="*/ 464343 h 46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957" h="464343">
                    <a:moveTo>
                      <a:pt x="142875" y="464343"/>
                    </a:moveTo>
                    <a:lnTo>
                      <a:pt x="411957" y="181451"/>
                    </a:lnTo>
                    <a:lnTo>
                      <a:pt x="0" y="0"/>
                    </a:lnTo>
                    <a:lnTo>
                      <a:pt x="142875" y="464343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" name="Left Inner Ear">
                <a:extLst>
                  <a:ext uri="{FF2B5EF4-FFF2-40B4-BE49-F238E27FC236}">
                    <a16:creationId xmlns:a16="http://schemas.microsoft.com/office/drawing/2014/main" id="{8B1F429F-6BF6-EEAC-12FF-EF01D05ECE21}"/>
                  </a:ext>
                </a:extLst>
              </p:cNvPr>
              <p:cNvSpPr/>
              <p:nvPr/>
            </p:nvSpPr>
            <p:spPr>
              <a:xfrm flipH="1">
                <a:off x="5346852" y="1746508"/>
                <a:ext cx="405867" cy="457200"/>
              </a:xfrm>
              <a:custGeom>
                <a:avLst/>
                <a:gdLst>
                  <a:gd name="connsiteX0" fmla="*/ 152400 w 381000"/>
                  <a:gd name="connsiteY0" fmla="*/ 457200 h 457200"/>
                  <a:gd name="connsiteX1" fmla="*/ 381000 w 381000"/>
                  <a:gd name="connsiteY1" fmla="*/ 198120 h 457200"/>
                  <a:gd name="connsiteX2" fmla="*/ 0 w 381000"/>
                  <a:gd name="connsiteY2" fmla="*/ 0 h 457200"/>
                  <a:gd name="connsiteX3" fmla="*/ 152400 w 381000"/>
                  <a:gd name="connsiteY3" fmla="*/ 457200 h 457200"/>
                  <a:gd name="connsiteX0" fmla="*/ 152400 w 403225"/>
                  <a:gd name="connsiteY0" fmla="*/ 457200 h 457200"/>
                  <a:gd name="connsiteX1" fmla="*/ 403225 w 403225"/>
                  <a:gd name="connsiteY1" fmla="*/ 156845 h 457200"/>
                  <a:gd name="connsiteX2" fmla="*/ 0 w 403225"/>
                  <a:gd name="connsiteY2" fmla="*/ 0 h 457200"/>
                  <a:gd name="connsiteX3" fmla="*/ 152400 w 403225"/>
                  <a:gd name="connsiteY3" fmla="*/ 457200 h 457200"/>
                  <a:gd name="connsiteX0" fmla="*/ 155042 w 405867"/>
                  <a:gd name="connsiteY0" fmla="*/ 457200 h 457200"/>
                  <a:gd name="connsiteX1" fmla="*/ 405867 w 405867"/>
                  <a:gd name="connsiteY1" fmla="*/ 156845 h 457200"/>
                  <a:gd name="connsiteX2" fmla="*/ 2642 w 405867"/>
                  <a:gd name="connsiteY2" fmla="*/ 0 h 457200"/>
                  <a:gd name="connsiteX3" fmla="*/ 155042 w 405867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867" h="457200">
                    <a:moveTo>
                      <a:pt x="155042" y="457200"/>
                    </a:moveTo>
                    <a:lnTo>
                      <a:pt x="405867" y="156845"/>
                    </a:lnTo>
                    <a:lnTo>
                      <a:pt x="2642" y="0"/>
                    </a:lnTo>
                    <a:cubicBezTo>
                      <a:pt x="-19583" y="161925"/>
                      <a:pt x="104242" y="304800"/>
                      <a:pt x="155042" y="45720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13" name="Right Eye">
              <a:extLst>
                <a:ext uri="{FF2B5EF4-FFF2-40B4-BE49-F238E27FC236}">
                  <a16:creationId xmlns:a16="http://schemas.microsoft.com/office/drawing/2014/main" id="{06DA35E0-927A-1073-CB02-037FAB4AE603}"/>
                </a:ext>
              </a:extLst>
            </p:cNvPr>
            <p:cNvSpPr/>
            <p:nvPr/>
          </p:nvSpPr>
          <p:spPr>
            <a:xfrm rot="21000000" flipV="1">
              <a:off x="5406715" y="3288954"/>
              <a:ext cx="234950" cy="23495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Left Eye">
              <a:extLst>
                <a:ext uri="{FF2B5EF4-FFF2-40B4-BE49-F238E27FC236}">
                  <a16:creationId xmlns:a16="http://schemas.microsoft.com/office/drawing/2014/main" id="{81C4538B-34F5-510C-8401-2BDD0845DA9E}"/>
                </a:ext>
              </a:extLst>
            </p:cNvPr>
            <p:cNvSpPr/>
            <p:nvPr/>
          </p:nvSpPr>
          <p:spPr>
            <a:xfrm rot="21000000" flipV="1">
              <a:off x="6788571" y="2971144"/>
              <a:ext cx="234950" cy="23495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B9C2752-93A2-6B2D-0D34-E66D108CDCC0}"/>
                </a:ext>
              </a:extLst>
            </p:cNvPr>
            <p:cNvGrpSpPr/>
            <p:nvPr/>
          </p:nvGrpSpPr>
          <p:grpSpPr>
            <a:xfrm>
              <a:off x="5654750" y="1222808"/>
              <a:ext cx="1864937" cy="1287793"/>
              <a:chOff x="5654750" y="1222808"/>
              <a:chExt cx="1864937" cy="1287793"/>
            </a:xfrm>
            <a:grpFill/>
          </p:grpSpPr>
          <p:sp>
            <p:nvSpPr>
              <p:cNvPr id="11" name="Left Ear">
                <a:extLst>
                  <a:ext uri="{FF2B5EF4-FFF2-40B4-BE49-F238E27FC236}">
                    <a16:creationId xmlns:a16="http://schemas.microsoft.com/office/drawing/2014/main" id="{A21C7F07-FC50-0DB5-005C-4A1826D1CB93}"/>
                  </a:ext>
                </a:extLst>
              </p:cNvPr>
              <p:cNvSpPr/>
              <p:nvPr/>
            </p:nvSpPr>
            <p:spPr>
              <a:xfrm rot="21000000" flipH="1">
                <a:off x="6355146" y="1222808"/>
                <a:ext cx="1164541" cy="128779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  <a:gd name="connsiteX0" fmla="*/ 525089 w 1081984"/>
                  <a:gd name="connsiteY0" fmla="*/ 1026145 h 1289263"/>
                  <a:gd name="connsiteX1" fmla="*/ 299029 w 1081984"/>
                  <a:gd name="connsiteY1" fmla="*/ 404480 h 1289263"/>
                  <a:gd name="connsiteX2" fmla="*/ 817189 w 1081984"/>
                  <a:gd name="connsiteY2" fmla="*/ 648320 h 1289263"/>
                  <a:gd name="connsiteX3" fmla="*/ 916249 w 1081984"/>
                  <a:gd name="connsiteY3" fmla="*/ 640700 h 1289263"/>
                  <a:gd name="connsiteX4" fmla="*/ 1081984 w 1081984"/>
                  <a:gd name="connsiteY4" fmla="*/ 349235 h 1289263"/>
                  <a:gd name="connsiteX5" fmla="*/ 346019 w 1081984"/>
                  <a:gd name="connsiteY5" fmla="*/ 32370 h 1289263"/>
                  <a:gd name="connsiteX6" fmla="*/ 17724 w 1081984"/>
                  <a:gd name="connsiteY6" fmla="*/ 659115 h 1289263"/>
                  <a:gd name="connsiteX7" fmla="*/ 160281 w 1081984"/>
                  <a:gd name="connsiteY7" fmla="*/ 1237441 h 1289263"/>
                  <a:gd name="connsiteX8" fmla="*/ 328239 w 1081984"/>
                  <a:gd name="connsiteY8" fmla="*/ 1285860 h 1289263"/>
                  <a:gd name="connsiteX9" fmla="*/ 525089 w 1081984"/>
                  <a:gd name="connsiteY9" fmla="*/ 1026145 h 1289263"/>
                  <a:gd name="connsiteX0" fmla="*/ 525089 w 1081984"/>
                  <a:gd name="connsiteY0" fmla="*/ 1026145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25089 w 1081984"/>
                  <a:gd name="connsiteY9" fmla="*/ 1026145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9029 w 1081984"/>
                  <a:gd name="connsiteY1" fmla="*/ 404480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16249 w 1081984"/>
                  <a:gd name="connsiteY3" fmla="*/ 640700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081984"/>
                  <a:gd name="connsiteY0" fmla="*/ 997570 h 1297245"/>
                  <a:gd name="connsiteX1" fmla="*/ 294267 w 1081984"/>
                  <a:gd name="connsiteY1" fmla="*/ 378286 h 1297245"/>
                  <a:gd name="connsiteX2" fmla="*/ 817189 w 1081984"/>
                  <a:gd name="connsiteY2" fmla="*/ 648320 h 1297245"/>
                  <a:gd name="connsiteX3" fmla="*/ 982924 w 1081984"/>
                  <a:gd name="connsiteY3" fmla="*/ 597837 h 1297245"/>
                  <a:gd name="connsiteX4" fmla="*/ 1081984 w 1081984"/>
                  <a:gd name="connsiteY4" fmla="*/ 349235 h 1297245"/>
                  <a:gd name="connsiteX5" fmla="*/ 346019 w 1081984"/>
                  <a:gd name="connsiteY5" fmla="*/ 32370 h 1297245"/>
                  <a:gd name="connsiteX6" fmla="*/ 17724 w 1081984"/>
                  <a:gd name="connsiteY6" fmla="*/ 659115 h 1297245"/>
                  <a:gd name="connsiteX7" fmla="*/ 160281 w 1081984"/>
                  <a:gd name="connsiteY7" fmla="*/ 1237441 h 1297245"/>
                  <a:gd name="connsiteX8" fmla="*/ 328239 w 1081984"/>
                  <a:gd name="connsiteY8" fmla="*/ 1285860 h 1297245"/>
                  <a:gd name="connsiteX9" fmla="*/ 567951 w 1081984"/>
                  <a:gd name="connsiteY9" fmla="*/ 997570 h 1297245"/>
                  <a:gd name="connsiteX0" fmla="*/ 567951 w 1127227"/>
                  <a:gd name="connsiteY0" fmla="*/ 997570 h 1297245"/>
                  <a:gd name="connsiteX1" fmla="*/ 294267 w 1127227"/>
                  <a:gd name="connsiteY1" fmla="*/ 378286 h 1297245"/>
                  <a:gd name="connsiteX2" fmla="*/ 817189 w 1127227"/>
                  <a:gd name="connsiteY2" fmla="*/ 648320 h 1297245"/>
                  <a:gd name="connsiteX3" fmla="*/ 982924 w 1127227"/>
                  <a:gd name="connsiteY3" fmla="*/ 597837 h 1297245"/>
                  <a:gd name="connsiteX4" fmla="*/ 1127227 w 1127227"/>
                  <a:gd name="connsiteY4" fmla="*/ 308754 h 1297245"/>
                  <a:gd name="connsiteX5" fmla="*/ 346019 w 1127227"/>
                  <a:gd name="connsiteY5" fmla="*/ 32370 h 1297245"/>
                  <a:gd name="connsiteX6" fmla="*/ 17724 w 1127227"/>
                  <a:gd name="connsiteY6" fmla="*/ 659115 h 1297245"/>
                  <a:gd name="connsiteX7" fmla="*/ 160281 w 1127227"/>
                  <a:gd name="connsiteY7" fmla="*/ 1237441 h 1297245"/>
                  <a:gd name="connsiteX8" fmla="*/ 328239 w 1127227"/>
                  <a:gd name="connsiteY8" fmla="*/ 1285860 h 1297245"/>
                  <a:gd name="connsiteX9" fmla="*/ 567951 w 1127227"/>
                  <a:gd name="connsiteY9" fmla="*/ 997570 h 1297245"/>
                  <a:gd name="connsiteX0" fmla="*/ 578780 w 1138056"/>
                  <a:gd name="connsiteY0" fmla="*/ 985512 h 1285187"/>
                  <a:gd name="connsiteX1" fmla="*/ 305096 w 1138056"/>
                  <a:gd name="connsiteY1" fmla="*/ 366228 h 1285187"/>
                  <a:gd name="connsiteX2" fmla="*/ 828018 w 1138056"/>
                  <a:gd name="connsiteY2" fmla="*/ 636262 h 1285187"/>
                  <a:gd name="connsiteX3" fmla="*/ 993753 w 1138056"/>
                  <a:gd name="connsiteY3" fmla="*/ 585779 h 1285187"/>
                  <a:gd name="connsiteX4" fmla="*/ 1138056 w 1138056"/>
                  <a:gd name="connsiteY4" fmla="*/ 296696 h 1285187"/>
                  <a:gd name="connsiteX5" fmla="*/ 356848 w 1138056"/>
                  <a:gd name="connsiteY5" fmla="*/ 20312 h 1285187"/>
                  <a:gd name="connsiteX6" fmla="*/ 16647 w 1138056"/>
                  <a:gd name="connsiteY6" fmla="*/ 751832 h 1285187"/>
                  <a:gd name="connsiteX7" fmla="*/ 171110 w 1138056"/>
                  <a:gd name="connsiteY7" fmla="*/ 1225383 h 1285187"/>
                  <a:gd name="connsiteX8" fmla="*/ 339068 w 1138056"/>
                  <a:gd name="connsiteY8" fmla="*/ 1273802 h 1285187"/>
                  <a:gd name="connsiteX9" fmla="*/ 578780 w 1138056"/>
                  <a:gd name="connsiteY9" fmla="*/ 985512 h 1285187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578780 w 1138056"/>
                  <a:gd name="connsiteY0" fmla="*/ 985512 h 1282724"/>
                  <a:gd name="connsiteX1" fmla="*/ 305096 w 1138056"/>
                  <a:gd name="connsiteY1" fmla="*/ 366228 h 1282724"/>
                  <a:gd name="connsiteX2" fmla="*/ 828018 w 1138056"/>
                  <a:gd name="connsiteY2" fmla="*/ 636262 h 1282724"/>
                  <a:gd name="connsiteX3" fmla="*/ 993753 w 1138056"/>
                  <a:gd name="connsiteY3" fmla="*/ 585779 h 1282724"/>
                  <a:gd name="connsiteX4" fmla="*/ 1138056 w 1138056"/>
                  <a:gd name="connsiteY4" fmla="*/ 296696 h 1282724"/>
                  <a:gd name="connsiteX5" fmla="*/ 356848 w 1138056"/>
                  <a:gd name="connsiteY5" fmla="*/ 20312 h 1282724"/>
                  <a:gd name="connsiteX6" fmla="*/ 16647 w 1138056"/>
                  <a:gd name="connsiteY6" fmla="*/ 751832 h 1282724"/>
                  <a:gd name="connsiteX7" fmla="*/ 171110 w 1138056"/>
                  <a:gd name="connsiteY7" fmla="*/ 1225383 h 1282724"/>
                  <a:gd name="connsiteX8" fmla="*/ 339068 w 1138056"/>
                  <a:gd name="connsiteY8" fmla="*/ 1273802 h 1282724"/>
                  <a:gd name="connsiteX9" fmla="*/ 578780 w 1138056"/>
                  <a:gd name="connsiteY9" fmla="*/ 985512 h 1282724"/>
                  <a:gd name="connsiteX0" fmla="*/ 603811 w 1163087"/>
                  <a:gd name="connsiteY0" fmla="*/ 1001738 h 1298950"/>
                  <a:gd name="connsiteX1" fmla="*/ 330127 w 1163087"/>
                  <a:gd name="connsiteY1" fmla="*/ 382454 h 1298950"/>
                  <a:gd name="connsiteX2" fmla="*/ 853049 w 1163087"/>
                  <a:gd name="connsiteY2" fmla="*/ 652488 h 1298950"/>
                  <a:gd name="connsiteX3" fmla="*/ 1018784 w 1163087"/>
                  <a:gd name="connsiteY3" fmla="*/ 602005 h 1298950"/>
                  <a:gd name="connsiteX4" fmla="*/ 1163087 w 1163087"/>
                  <a:gd name="connsiteY4" fmla="*/ 312922 h 1298950"/>
                  <a:gd name="connsiteX5" fmla="*/ 381879 w 1163087"/>
                  <a:gd name="connsiteY5" fmla="*/ 36538 h 1298950"/>
                  <a:gd name="connsiteX6" fmla="*/ 41678 w 1163087"/>
                  <a:gd name="connsiteY6" fmla="*/ 768058 h 1298950"/>
                  <a:gd name="connsiteX7" fmla="*/ 196141 w 1163087"/>
                  <a:gd name="connsiteY7" fmla="*/ 1241609 h 1298950"/>
                  <a:gd name="connsiteX8" fmla="*/ 364099 w 1163087"/>
                  <a:gd name="connsiteY8" fmla="*/ 1290028 h 1298950"/>
                  <a:gd name="connsiteX9" fmla="*/ 603811 w 1163087"/>
                  <a:gd name="connsiteY9" fmla="*/ 1001738 h 1298950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854503 w 1164541"/>
                  <a:gd name="connsiteY2" fmla="*/ 641331 h 1287793"/>
                  <a:gd name="connsiteX3" fmla="*/ 1020238 w 1164541"/>
                  <a:gd name="connsiteY3" fmla="*/ 590848 h 1287793"/>
                  <a:gd name="connsiteX4" fmla="*/ 1164541 w 1164541"/>
                  <a:gd name="connsiteY4" fmla="*/ 301765 h 1287793"/>
                  <a:gd name="connsiteX5" fmla="*/ 383333 w 1164541"/>
                  <a:gd name="connsiteY5" fmla="*/ 25381 h 1287793"/>
                  <a:gd name="connsiteX6" fmla="*/ 43132 w 1164541"/>
                  <a:gd name="connsiteY6" fmla="*/ 756901 h 1287793"/>
                  <a:gd name="connsiteX7" fmla="*/ 197595 w 1164541"/>
                  <a:gd name="connsiteY7" fmla="*/ 1230452 h 1287793"/>
                  <a:gd name="connsiteX8" fmla="*/ 365553 w 1164541"/>
                  <a:gd name="connsiteY8" fmla="*/ 1278871 h 1287793"/>
                  <a:gd name="connsiteX9" fmla="*/ 605265 w 1164541"/>
                  <a:gd name="connsiteY9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  <a:gd name="connsiteX0" fmla="*/ 605265 w 1164541"/>
                  <a:gd name="connsiteY0" fmla="*/ 990581 h 1287793"/>
                  <a:gd name="connsiteX1" fmla="*/ 331581 w 1164541"/>
                  <a:gd name="connsiteY1" fmla="*/ 371297 h 1287793"/>
                  <a:gd name="connsiteX2" fmla="*/ 1020238 w 1164541"/>
                  <a:gd name="connsiteY2" fmla="*/ 590848 h 1287793"/>
                  <a:gd name="connsiteX3" fmla="*/ 1164541 w 1164541"/>
                  <a:gd name="connsiteY3" fmla="*/ 301765 h 1287793"/>
                  <a:gd name="connsiteX4" fmla="*/ 383333 w 1164541"/>
                  <a:gd name="connsiteY4" fmla="*/ 25381 h 1287793"/>
                  <a:gd name="connsiteX5" fmla="*/ 43132 w 1164541"/>
                  <a:gd name="connsiteY5" fmla="*/ 756901 h 1287793"/>
                  <a:gd name="connsiteX6" fmla="*/ 197595 w 1164541"/>
                  <a:gd name="connsiteY6" fmla="*/ 1230452 h 1287793"/>
                  <a:gd name="connsiteX7" fmla="*/ 365553 w 1164541"/>
                  <a:gd name="connsiteY7" fmla="*/ 1278871 h 1287793"/>
                  <a:gd name="connsiteX8" fmla="*/ 605265 w 1164541"/>
                  <a:gd name="connsiteY8" fmla="*/ 990581 h 128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4541" h="1287793">
                    <a:moveTo>
                      <a:pt x="605265" y="990581"/>
                    </a:moveTo>
                    <a:cubicBezTo>
                      <a:pt x="489431" y="809553"/>
                      <a:pt x="375978" y="568994"/>
                      <a:pt x="331581" y="371297"/>
                    </a:cubicBezTo>
                    <a:cubicBezTo>
                      <a:pt x="594470" y="496868"/>
                      <a:pt x="871648" y="646251"/>
                      <a:pt x="1020238" y="590848"/>
                    </a:cubicBezTo>
                    <a:cubicBezTo>
                      <a:pt x="1088183" y="509568"/>
                      <a:pt x="1121996" y="437020"/>
                      <a:pt x="1164541" y="301765"/>
                    </a:cubicBezTo>
                    <a:cubicBezTo>
                      <a:pt x="931919" y="186618"/>
                      <a:pt x="660405" y="108778"/>
                      <a:pt x="383333" y="25381"/>
                    </a:cubicBezTo>
                    <a:cubicBezTo>
                      <a:pt x="77105" y="-21133"/>
                      <a:pt x="-82544" y="-96803"/>
                      <a:pt x="43132" y="756901"/>
                    </a:cubicBezTo>
                    <a:cubicBezTo>
                      <a:pt x="87477" y="965551"/>
                      <a:pt x="88163" y="1010689"/>
                      <a:pt x="197595" y="1230452"/>
                    </a:cubicBezTo>
                    <a:cubicBezTo>
                      <a:pt x="252788" y="1297392"/>
                      <a:pt x="311155" y="1293688"/>
                      <a:pt x="365553" y="1278871"/>
                    </a:cubicBezTo>
                    <a:cubicBezTo>
                      <a:pt x="465036" y="1209233"/>
                      <a:pt x="562932" y="1088794"/>
                      <a:pt x="605265" y="990581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E3824EBC-F53A-7C16-396E-50C1C67EB0AB}"/>
                  </a:ext>
                </a:extLst>
              </p:cNvPr>
              <p:cNvSpPr/>
              <p:nvPr/>
            </p:nvSpPr>
            <p:spPr>
              <a:xfrm>
                <a:off x="5654750" y="2140225"/>
                <a:ext cx="196864" cy="19686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5160AF3-00C7-A257-5351-6B369E551E32}"/>
                </a:ext>
              </a:extLst>
            </p:cNvPr>
            <p:cNvGrpSpPr/>
            <p:nvPr/>
          </p:nvGrpSpPr>
          <p:grpSpPr>
            <a:xfrm>
              <a:off x="4521387" y="1607357"/>
              <a:ext cx="1983401" cy="1452523"/>
              <a:chOff x="4521387" y="1607357"/>
              <a:chExt cx="1983401" cy="1452523"/>
            </a:xfrm>
            <a:grpFill/>
          </p:grpSpPr>
          <p:sp>
            <p:nvSpPr>
              <p:cNvPr id="10" name="Right Ear">
                <a:extLst>
                  <a:ext uri="{FF2B5EF4-FFF2-40B4-BE49-F238E27FC236}">
                    <a16:creationId xmlns:a16="http://schemas.microsoft.com/office/drawing/2014/main" id="{2E188481-7102-A5C1-68B4-750186109CA9}"/>
                  </a:ext>
                </a:extLst>
              </p:cNvPr>
              <p:cNvSpPr/>
              <p:nvPr/>
            </p:nvSpPr>
            <p:spPr>
              <a:xfrm rot="21000000">
                <a:off x="4521387" y="1607357"/>
                <a:ext cx="1081984" cy="1299813"/>
              </a:xfrm>
              <a:custGeom>
                <a:avLst/>
                <a:gdLst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281940 w 1089660"/>
                  <a:gd name="connsiteY11" fmla="*/ 13106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10540 w 1089660"/>
                  <a:gd name="connsiteY0" fmla="*/ 1028700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10540 w 1089660"/>
                  <a:gd name="connsiteY12" fmla="*/ 1028700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772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7899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9660"/>
                  <a:gd name="connsiteY0" fmla="*/ 1025525 h 1310640"/>
                  <a:gd name="connsiteX1" fmla="*/ 297180 w 1089660"/>
                  <a:gd name="connsiteY1" fmla="*/ 403860 h 1310640"/>
                  <a:gd name="connsiteX2" fmla="*/ 815340 w 1089660"/>
                  <a:gd name="connsiteY2" fmla="*/ 647700 h 1310640"/>
                  <a:gd name="connsiteX3" fmla="*/ 914400 w 1089660"/>
                  <a:gd name="connsiteY3" fmla="*/ 640080 h 1310640"/>
                  <a:gd name="connsiteX4" fmla="*/ 1089660 w 1089660"/>
                  <a:gd name="connsiteY4" fmla="*/ 358140 h 1310640"/>
                  <a:gd name="connsiteX5" fmla="*/ 274320 w 1089660"/>
                  <a:gd name="connsiteY5" fmla="*/ 0 h 1310640"/>
                  <a:gd name="connsiteX6" fmla="*/ 53340 w 1089660"/>
                  <a:gd name="connsiteY6" fmla="*/ 15240 h 1310640"/>
                  <a:gd name="connsiteX7" fmla="*/ 0 w 1089660"/>
                  <a:gd name="connsiteY7" fmla="*/ 175260 h 1310640"/>
                  <a:gd name="connsiteX8" fmla="*/ 0 w 1089660"/>
                  <a:gd name="connsiteY8" fmla="*/ 655320 h 1310640"/>
                  <a:gd name="connsiteX9" fmla="*/ 121920 w 1089660"/>
                  <a:gd name="connsiteY9" fmla="*/ 1234440 h 1310640"/>
                  <a:gd name="connsiteX10" fmla="*/ 182880 w 1089660"/>
                  <a:gd name="connsiteY10" fmla="*/ 1310640 h 1310640"/>
                  <a:gd name="connsiteX11" fmla="*/ 326390 w 1089660"/>
                  <a:gd name="connsiteY11" fmla="*/ 1285240 h 1310640"/>
                  <a:gd name="connsiteX12" fmla="*/ 523240 w 1089660"/>
                  <a:gd name="connsiteY12" fmla="*/ 1025525 h 1310640"/>
                  <a:gd name="connsiteX0" fmla="*/ 523240 w 1080135"/>
                  <a:gd name="connsiteY0" fmla="*/ 1025525 h 1310640"/>
                  <a:gd name="connsiteX1" fmla="*/ 297180 w 1080135"/>
                  <a:gd name="connsiteY1" fmla="*/ 403860 h 1310640"/>
                  <a:gd name="connsiteX2" fmla="*/ 815340 w 1080135"/>
                  <a:gd name="connsiteY2" fmla="*/ 647700 h 1310640"/>
                  <a:gd name="connsiteX3" fmla="*/ 914400 w 1080135"/>
                  <a:gd name="connsiteY3" fmla="*/ 640080 h 1310640"/>
                  <a:gd name="connsiteX4" fmla="*/ 1080135 w 1080135"/>
                  <a:gd name="connsiteY4" fmla="*/ 354965 h 1310640"/>
                  <a:gd name="connsiteX5" fmla="*/ 274320 w 1080135"/>
                  <a:gd name="connsiteY5" fmla="*/ 0 h 1310640"/>
                  <a:gd name="connsiteX6" fmla="*/ 53340 w 1080135"/>
                  <a:gd name="connsiteY6" fmla="*/ 15240 h 1310640"/>
                  <a:gd name="connsiteX7" fmla="*/ 0 w 1080135"/>
                  <a:gd name="connsiteY7" fmla="*/ 175260 h 1310640"/>
                  <a:gd name="connsiteX8" fmla="*/ 0 w 1080135"/>
                  <a:gd name="connsiteY8" fmla="*/ 655320 h 1310640"/>
                  <a:gd name="connsiteX9" fmla="*/ 121920 w 1080135"/>
                  <a:gd name="connsiteY9" fmla="*/ 1234440 h 1310640"/>
                  <a:gd name="connsiteX10" fmla="*/ 182880 w 1080135"/>
                  <a:gd name="connsiteY10" fmla="*/ 1310640 h 1310640"/>
                  <a:gd name="connsiteX11" fmla="*/ 326390 w 1080135"/>
                  <a:gd name="connsiteY11" fmla="*/ 1285240 h 1310640"/>
                  <a:gd name="connsiteX12" fmla="*/ 523240 w 1080135"/>
                  <a:gd name="connsiteY12" fmla="*/ 1025525 h 131064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972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1010285 h 1295400"/>
                  <a:gd name="connsiteX1" fmla="*/ 297180 w 1080135"/>
                  <a:gd name="connsiteY1" fmla="*/ 388620 h 1295400"/>
                  <a:gd name="connsiteX2" fmla="*/ 815340 w 1080135"/>
                  <a:gd name="connsiteY2" fmla="*/ 632460 h 1295400"/>
                  <a:gd name="connsiteX3" fmla="*/ 914400 w 1080135"/>
                  <a:gd name="connsiteY3" fmla="*/ 624840 h 1295400"/>
                  <a:gd name="connsiteX4" fmla="*/ 1080135 w 1080135"/>
                  <a:gd name="connsiteY4" fmla="*/ 333375 h 1295400"/>
                  <a:gd name="connsiteX5" fmla="*/ 344170 w 1080135"/>
                  <a:gd name="connsiteY5" fmla="*/ 16510 h 1295400"/>
                  <a:gd name="connsiteX6" fmla="*/ 53340 w 1080135"/>
                  <a:gd name="connsiteY6" fmla="*/ 0 h 1295400"/>
                  <a:gd name="connsiteX7" fmla="*/ 0 w 1080135"/>
                  <a:gd name="connsiteY7" fmla="*/ 160020 h 1295400"/>
                  <a:gd name="connsiteX8" fmla="*/ 0 w 1080135"/>
                  <a:gd name="connsiteY8" fmla="*/ 640080 h 1295400"/>
                  <a:gd name="connsiteX9" fmla="*/ 121920 w 1080135"/>
                  <a:gd name="connsiteY9" fmla="*/ 1219200 h 1295400"/>
                  <a:gd name="connsiteX10" fmla="*/ 182880 w 1080135"/>
                  <a:gd name="connsiteY10" fmla="*/ 1295400 h 1295400"/>
                  <a:gd name="connsiteX11" fmla="*/ 326390 w 1080135"/>
                  <a:gd name="connsiteY11" fmla="*/ 1270000 h 1295400"/>
                  <a:gd name="connsiteX12" fmla="*/ 523240 w 1080135"/>
                  <a:gd name="connsiteY12" fmla="*/ 1010285 h 129540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143510 h 1278890"/>
                  <a:gd name="connsiteX7" fmla="*/ 0 w 1080135"/>
                  <a:gd name="connsiteY7" fmla="*/ 623570 h 1278890"/>
                  <a:gd name="connsiteX8" fmla="*/ 121920 w 1080135"/>
                  <a:gd name="connsiteY8" fmla="*/ 1202690 h 1278890"/>
                  <a:gd name="connsiteX9" fmla="*/ 182880 w 1080135"/>
                  <a:gd name="connsiteY9" fmla="*/ 1278890 h 1278890"/>
                  <a:gd name="connsiteX10" fmla="*/ 326390 w 1080135"/>
                  <a:gd name="connsiteY10" fmla="*/ 1253490 h 1278890"/>
                  <a:gd name="connsiteX11" fmla="*/ 523240 w 1080135"/>
                  <a:gd name="connsiteY11" fmla="*/ 993775 h 1278890"/>
                  <a:gd name="connsiteX0" fmla="*/ 523240 w 1080135"/>
                  <a:gd name="connsiteY0" fmla="*/ 1001984 h 1287099"/>
                  <a:gd name="connsiteX1" fmla="*/ 297180 w 1080135"/>
                  <a:gd name="connsiteY1" fmla="*/ 380319 h 1287099"/>
                  <a:gd name="connsiteX2" fmla="*/ 815340 w 1080135"/>
                  <a:gd name="connsiteY2" fmla="*/ 624159 h 1287099"/>
                  <a:gd name="connsiteX3" fmla="*/ 914400 w 1080135"/>
                  <a:gd name="connsiteY3" fmla="*/ 616539 h 1287099"/>
                  <a:gd name="connsiteX4" fmla="*/ 1080135 w 1080135"/>
                  <a:gd name="connsiteY4" fmla="*/ 325074 h 1287099"/>
                  <a:gd name="connsiteX5" fmla="*/ 344170 w 1080135"/>
                  <a:gd name="connsiteY5" fmla="*/ 8209 h 1287099"/>
                  <a:gd name="connsiteX6" fmla="*/ 0 w 1080135"/>
                  <a:gd name="connsiteY6" fmla="*/ 151719 h 1287099"/>
                  <a:gd name="connsiteX7" fmla="*/ 0 w 1080135"/>
                  <a:gd name="connsiteY7" fmla="*/ 631779 h 1287099"/>
                  <a:gd name="connsiteX8" fmla="*/ 121920 w 1080135"/>
                  <a:gd name="connsiteY8" fmla="*/ 1210899 h 1287099"/>
                  <a:gd name="connsiteX9" fmla="*/ 182880 w 1080135"/>
                  <a:gd name="connsiteY9" fmla="*/ 1287099 h 1287099"/>
                  <a:gd name="connsiteX10" fmla="*/ 326390 w 1080135"/>
                  <a:gd name="connsiteY10" fmla="*/ 1261699 h 1287099"/>
                  <a:gd name="connsiteX11" fmla="*/ 523240 w 1080135"/>
                  <a:gd name="connsiteY11" fmla="*/ 1001984 h 1287099"/>
                  <a:gd name="connsiteX0" fmla="*/ 523240 w 1080135"/>
                  <a:gd name="connsiteY0" fmla="*/ 1024957 h 1310072"/>
                  <a:gd name="connsiteX1" fmla="*/ 297180 w 1080135"/>
                  <a:gd name="connsiteY1" fmla="*/ 403292 h 1310072"/>
                  <a:gd name="connsiteX2" fmla="*/ 815340 w 1080135"/>
                  <a:gd name="connsiteY2" fmla="*/ 647132 h 1310072"/>
                  <a:gd name="connsiteX3" fmla="*/ 914400 w 1080135"/>
                  <a:gd name="connsiteY3" fmla="*/ 639512 h 1310072"/>
                  <a:gd name="connsiteX4" fmla="*/ 1080135 w 1080135"/>
                  <a:gd name="connsiteY4" fmla="*/ 348047 h 1310072"/>
                  <a:gd name="connsiteX5" fmla="*/ 344170 w 1080135"/>
                  <a:gd name="connsiteY5" fmla="*/ 31182 h 1310072"/>
                  <a:gd name="connsiteX6" fmla="*/ 0 w 1080135"/>
                  <a:gd name="connsiteY6" fmla="*/ 174692 h 1310072"/>
                  <a:gd name="connsiteX7" fmla="*/ 0 w 1080135"/>
                  <a:gd name="connsiteY7" fmla="*/ 654752 h 1310072"/>
                  <a:gd name="connsiteX8" fmla="*/ 121920 w 1080135"/>
                  <a:gd name="connsiteY8" fmla="*/ 1233872 h 1310072"/>
                  <a:gd name="connsiteX9" fmla="*/ 182880 w 1080135"/>
                  <a:gd name="connsiteY9" fmla="*/ 1310072 h 1310072"/>
                  <a:gd name="connsiteX10" fmla="*/ 326390 w 1080135"/>
                  <a:gd name="connsiteY10" fmla="*/ 1284672 h 1310072"/>
                  <a:gd name="connsiteX11" fmla="*/ 523240 w 1080135"/>
                  <a:gd name="connsiteY11" fmla="*/ 1024957 h 1310072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3240 w 1080135"/>
                  <a:gd name="connsiteY0" fmla="*/ 993775 h 1278890"/>
                  <a:gd name="connsiteX1" fmla="*/ 297180 w 1080135"/>
                  <a:gd name="connsiteY1" fmla="*/ 372110 h 1278890"/>
                  <a:gd name="connsiteX2" fmla="*/ 815340 w 1080135"/>
                  <a:gd name="connsiteY2" fmla="*/ 615950 h 1278890"/>
                  <a:gd name="connsiteX3" fmla="*/ 914400 w 1080135"/>
                  <a:gd name="connsiteY3" fmla="*/ 608330 h 1278890"/>
                  <a:gd name="connsiteX4" fmla="*/ 1080135 w 1080135"/>
                  <a:gd name="connsiteY4" fmla="*/ 316865 h 1278890"/>
                  <a:gd name="connsiteX5" fmla="*/ 344170 w 1080135"/>
                  <a:gd name="connsiteY5" fmla="*/ 0 h 1278890"/>
                  <a:gd name="connsiteX6" fmla="*/ 0 w 1080135"/>
                  <a:gd name="connsiteY6" fmla="*/ 623570 h 1278890"/>
                  <a:gd name="connsiteX7" fmla="*/ 121920 w 1080135"/>
                  <a:gd name="connsiteY7" fmla="*/ 1202690 h 1278890"/>
                  <a:gd name="connsiteX8" fmla="*/ 182880 w 1080135"/>
                  <a:gd name="connsiteY8" fmla="*/ 1278890 h 1278890"/>
                  <a:gd name="connsiteX9" fmla="*/ 326390 w 1080135"/>
                  <a:gd name="connsiteY9" fmla="*/ 1253490 h 1278890"/>
                  <a:gd name="connsiteX10" fmla="*/ 523240 w 1080135"/>
                  <a:gd name="connsiteY10" fmla="*/ 993775 h 1278890"/>
                  <a:gd name="connsiteX0" fmla="*/ 527473 w 1084368"/>
                  <a:gd name="connsiteY0" fmla="*/ 993775 h 1278890"/>
                  <a:gd name="connsiteX1" fmla="*/ 301413 w 1084368"/>
                  <a:gd name="connsiteY1" fmla="*/ 372110 h 1278890"/>
                  <a:gd name="connsiteX2" fmla="*/ 819573 w 1084368"/>
                  <a:gd name="connsiteY2" fmla="*/ 615950 h 1278890"/>
                  <a:gd name="connsiteX3" fmla="*/ 918633 w 1084368"/>
                  <a:gd name="connsiteY3" fmla="*/ 608330 h 1278890"/>
                  <a:gd name="connsiteX4" fmla="*/ 1084368 w 1084368"/>
                  <a:gd name="connsiteY4" fmla="*/ 316865 h 1278890"/>
                  <a:gd name="connsiteX5" fmla="*/ 348403 w 1084368"/>
                  <a:gd name="connsiteY5" fmla="*/ 0 h 1278890"/>
                  <a:gd name="connsiteX6" fmla="*/ 4233 w 1084368"/>
                  <a:gd name="connsiteY6" fmla="*/ 623570 h 1278890"/>
                  <a:gd name="connsiteX7" fmla="*/ 126153 w 1084368"/>
                  <a:gd name="connsiteY7" fmla="*/ 1202690 h 1278890"/>
                  <a:gd name="connsiteX8" fmla="*/ 187113 w 1084368"/>
                  <a:gd name="connsiteY8" fmla="*/ 1278890 h 1278890"/>
                  <a:gd name="connsiteX9" fmla="*/ 330623 w 1084368"/>
                  <a:gd name="connsiteY9" fmla="*/ 1253490 h 1278890"/>
                  <a:gd name="connsiteX10" fmla="*/ 527473 w 1084368"/>
                  <a:gd name="connsiteY10" fmla="*/ 993775 h 1278890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30952 w 1087847"/>
                  <a:gd name="connsiteY0" fmla="*/ 1023624 h 1308739"/>
                  <a:gd name="connsiteX1" fmla="*/ 304892 w 1087847"/>
                  <a:gd name="connsiteY1" fmla="*/ 401959 h 1308739"/>
                  <a:gd name="connsiteX2" fmla="*/ 823052 w 1087847"/>
                  <a:gd name="connsiteY2" fmla="*/ 645799 h 1308739"/>
                  <a:gd name="connsiteX3" fmla="*/ 922112 w 1087847"/>
                  <a:gd name="connsiteY3" fmla="*/ 638179 h 1308739"/>
                  <a:gd name="connsiteX4" fmla="*/ 1087847 w 1087847"/>
                  <a:gd name="connsiteY4" fmla="*/ 346714 h 1308739"/>
                  <a:gd name="connsiteX5" fmla="*/ 351882 w 1087847"/>
                  <a:gd name="connsiteY5" fmla="*/ 29849 h 1308739"/>
                  <a:gd name="connsiteX6" fmla="*/ 7712 w 1087847"/>
                  <a:gd name="connsiteY6" fmla="*/ 653419 h 1308739"/>
                  <a:gd name="connsiteX7" fmla="*/ 129632 w 1087847"/>
                  <a:gd name="connsiteY7" fmla="*/ 1232539 h 1308739"/>
                  <a:gd name="connsiteX8" fmla="*/ 190592 w 1087847"/>
                  <a:gd name="connsiteY8" fmla="*/ 1308739 h 1308739"/>
                  <a:gd name="connsiteX9" fmla="*/ 334102 w 1087847"/>
                  <a:gd name="connsiteY9" fmla="*/ 1283339 h 1308739"/>
                  <a:gd name="connsiteX10" fmla="*/ 530952 w 1087847"/>
                  <a:gd name="connsiteY10" fmla="*/ 1023624 h 1308739"/>
                  <a:gd name="connsiteX0" fmla="*/ 516022 w 1072917"/>
                  <a:gd name="connsiteY0" fmla="*/ 1023178 h 1308293"/>
                  <a:gd name="connsiteX1" fmla="*/ 289962 w 1072917"/>
                  <a:gd name="connsiteY1" fmla="*/ 401513 h 1308293"/>
                  <a:gd name="connsiteX2" fmla="*/ 808122 w 1072917"/>
                  <a:gd name="connsiteY2" fmla="*/ 645353 h 1308293"/>
                  <a:gd name="connsiteX3" fmla="*/ 907182 w 1072917"/>
                  <a:gd name="connsiteY3" fmla="*/ 637733 h 1308293"/>
                  <a:gd name="connsiteX4" fmla="*/ 1072917 w 1072917"/>
                  <a:gd name="connsiteY4" fmla="*/ 346268 h 1308293"/>
                  <a:gd name="connsiteX5" fmla="*/ 336952 w 1072917"/>
                  <a:gd name="connsiteY5" fmla="*/ 29403 h 1308293"/>
                  <a:gd name="connsiteX6" fmla="*/ 8657 w 1072917"/>
                  <a:gd name="connsiteY6" fmla="*/ 656148 h 1308293"/>
                  <a:gd name="connsiteX7" fmla="*/ 114702 w 1072917"/>
                  <a:gd name="connsiteY7" fmla="*/ 1232093 h 1308293"/>
                  <a:gd name="connsiteX8" fmla="*/ 175662 w 1072917"/>
                  <a:gd name="connsiteY8" fmla="*/ 1308293 h 1308293"/>
                  <a:gd name="connsiteX9" fmla="*/ 319172 w 1072917"/>
                  <a:gd name="connsiteY9" fmla="*/ 1282893 h 1308293"/>
                  <a:gd name="connsiteX10" fmla="*/ 516022 w 1072917"/>
                  <a:gd name="connsiteY10" fmla="*/ 1023178 h 1308293"/>
                  <a:gd name="connsiteX0" fmla="*/ 525089 w 1081984"/>
                  <a:gd name="connsiteY0" fmla="*/ 1026145 h 1311260"/>
                  <a:gd name="connsiteX1" fmla="*/ 299029 w 1081984"/>
                  <a:gd name="connsiteY1" fmla="*/ 404480 h 1311260"/>
                  <a:gd name="connsiteX2" fmla="*/ 817189 w 1081984"/>
                  <a:gd name="connsiteY2" fmla="*/ 648320 h 1311260"/>
                  <a:gd name="connsiteX3" fmla="*/ 916249 w 1081984"/>
                  <a:gd name="connsiteY3" fmla="*/ 640700 h 1311260"/>
                  <a:gd name="connsiteX4" fmla="*/ 1081984 w 1081984"/>
                  <a:gd name="connsiteY4" fmla="*/ 349235 h 1311260"/>
                  <a:gd name="connsiteX5" fmla="*/ 346019 w 1081984"/>
                  <a:gd name="connsiteY5" fmla="*/ 32370 h 1311260"/>
                  <a:gd name="connsiteX6" fmla="*/ 17724 w 1081984"/>
                  <a:gd name="connsiteY6" fmla="*/ 659115 h 1311260"/>
                  <a:gd name="connsiteX7" fmla="*/ 123769 w 1081984"/>
                  <a:gd name="connsiteY7" fmla="*/ 1235060 h 1311260"/>
                  <a:gd name="connsiteX8" fmla="*/ 184729 w 1081984"/>
                  <a:gd name="connsiteY8" fmla="*/ 1311260 h 1311260"/>
                  <a:gd name="connsiteX9" fmla="*/ 328239 w 1081984"/>
                  <a:gd name="connsiteY9" fmla="*/ 1285860 h 1311260"/>
                  <a:gd name="connsiteX10" fmla="*/ 525089 w 1081984"/>
                  <a:gd name="connsiteY10" fmla="*/ 1026145 h 13112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23769 w 1081984"/>
                  <a:gd name="connsiteY7" fmla="*/ 1235060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85860"/>
                  <a:gd name="connsiteX1" fmla="*/ 299029 w 1081984"/>
                  <a:gd name="connsiteY1" fmla="*/ 404480 h 1285860"/>
                  <a:gd name="connsiteX2" fmla="*/ 817189 w 1081984"/>
                  <a:gd name="connsiteY2" fmla="*/ 648320 h 1285860"/>
                  <a:gd name="connsiteX3" fmla="*/ 916249 w 1081984"/>
                  <a:gd name="connsiteY3" fmla="*/ 640700 h 1285860"/>
                  <a:gd name="connsiteX4" fmla="*/ 1081984 w 1081984"/>
                  <a:gd name="connsiteY4" fmla="*/ 349235 h 1285860"/>
                  <a:gd name="connsiteX5" fmla="*/ 346019 w 1081984"/>
                  <a:gd name="connsiteY5" fmla="*/ 32370 h 1285860"/>
                  <a:gd name="connsiteX6" fmla="*/ 17724 w 1081984"/>
                  <a:gd name="connsiteY6" fmla="*/ 659115 h 1285860"/>
                  <a:gd name="connsiteX7" fmla="*/ 184094 w 1081984"/>
                  <a:gd name="connsiteY7" fmla="*/ 1282685 h 1285860"/>
                  <a:gd name="connsiteX8" fmla="*/ 328239 w 1081984"/>
                  <a:gd name="connsiteY8" fmla="*/ 1285860 h 1285860"/>
                  <a:gd name="connsiteX9" fmla="*/ 525089 w 1081984"/>
                  <a:gd name="connsiteY9" fmla="*/ 1026145 h 1285860"/>
                  <a:gd name="connsiteX0" fmla="*/ 525089 w 1081984"/>
                  <a:gd name="connsiteY0" fmla="*/ 1026145 h 1291908"/>
                  <a:gd name="connsiteX1" fmla="*/ 299029 w 1081984"/>
                  <a:gd name="connsiteY1" fmla="*/ 404480 h 1291908"/>
                  <a:gd name="connsiteX2" fmla="*/ 817189 w 1081984"/>
                  <a:gd name="connsiteY2" fmla="*/ 648320 h 1291908"/>
                  <a:gd name="connsiteX3" fmla="*/ 916249 w 1081984"/>
                  <a:gd name="connsiteY3" fmla="*/ 640700 h 1291908"/>
                  <a:gd name="connsiteX4" fmla="*/ 1081984 w 1081984"/>
                  <a:gd name="connsiteY4" fmla="*/ 349235 h 1291908"/>
                  <a:gd name="connsiteX5" fmla="*/ 346019 w 1081984"/>
                  <a:gd name="connsiteY5" fmla="*/ 32370 h 1291908"/>
                  <a:gd name="connsiteX6" fmla="*/ 17724 w 1081984"/>
                  <a:gd name="connsiteY6" fmla="*/ 659115 h 1291908"/>
                  <a:gd name="connsiteX7" fmla="*/ 184094 w 1081984"/>
                  <a:gd name="connsiteY7" fmla="*/ 1282685 h 1291908"/>
                  <a:gd name="connsiteX8" fmla="*/ 328239 w 1081984"/>
                  <a:gd name="connsiteY8" fmla="*/ 1285860 h 1291908"/>
                  <a:gd name="connsiteX9" fmla="*/ 525089 w 1081984"/>
                  <a:gd name="connsiteY9" fmla="*/ 1026145 h 1291908"/>
                  <a:gd name="connsiteX0" fmla="*/ 525089 w 1081984"/>
                  <a:gd name="connsiteY0" fmla="*/ 1026145 h 1299813"/>
                  <a:gd name="connsiteX1" fmla="*/ 299029 w 1081984"/>
                  <a:gd name="connsiteY1" fmla="*/ 404480 h 1299813"/>
                  <a:gd name="connsiteX2" fmla="*/ 817189 w 1081984"/>
                  <a:gd name="connsiteY2" fmla="*/ 648320 h 1299813"/>
                  <a:gd name="connsiteX3" fmla="*/ 916249 w 1081984"/>
                  <a:gd name="connsiteY3" fmla="*/ 640700 h 1299813"/>
                  <a:gd name="connsiteX4" fmla="*/ 1081984 w 1081984"/>
                  <a:gd name="connsiteY4" fmla="*/ 349235 h 1299813"/>
                  <a:gd name="connsiteX5" fmla="*/ 346019 w 1081984"/>
                  <a:gd name="connsiteY5" fmla="*/ 32370 h 1299813"/>
                  <a:gd name="connsiteX6" fmla="*/ 17724 w 1081984"/>
                  <a:gd name="connsiteY6" fmla="*/ 659115 h 1299813"/>
                  <a:gd name="connsiteX7" fmla="*/ 184094 w 1081984"/>
                  <a:gd name="connsiteY7" fmla="*/ 1282685 h 1299813"/>
                  <a:gd name="connsiteX8" fmla="*/ 328239 w 1081984"/>
                  <a:gd name="connsiteY8" fmla="*/ 1285860 h 1299813"/>
                  <a:gd name="connsiteX9" fmla="*/ 525089 w 1081984"/>
                  <a:gd name="connsiteY9" fmla="*/ 1026145 h 1299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984" h="1299813">
                    <a:moveTo>
                      <a:pt x="525089" y="1026145"/>
                    </a:moveTo>
                    <a:lnTo>
                      <a:pt x="299029" y="404480"/>
                    </a:lnTo>
                    <a:lnTo>
                      <a:pt x="817189" y="648320"/>
                    </a:lnTo>
                    <a:cubicBezTo>
                      <a:pt x="850209" y="661655"/>
                      <a:pt x="883229" y="671815"/>
                      <a:pt x="916249" y="640700"/>
                    </a:cubicBezTo>
                    <a:cubicBezTo>
                      <a:pt x="984194" y="559420"/>
                      <a:pt x="1039439" y="484490"/>
                      <a:pt x="1081984" y="349235"/>
                    </a:cubicBezTo>
                    <a:cubicBezTo>
                      <a:pt x="849362" y="234088"/>
                      <a:pt x="623091" y="115767"/>
                      <a:pt x="346019" y="32370"/>
                    </a:cubicBezTo>
                    <a:cubicBezTo>
                      <a:pt x="51697" y="-40338"/>
                      <a:pt x="-43659" y="-49333"/>
                      <a:pt x="17724" y="659115"/>
                    </a:cubicBezTo>
                    <a:cubicBezTo>
                      <a:pt x="38256" y="870147"/>
                      <a:pt x="55612" y="1084353"/>
                      <a:pt x="184094" y="1282685"/>
                    </a:cubicBezTo>
                    <a:cubicBezTo>
                      <a:pt x="232142" y="1309143"/>
                      <a:pt x="273841" y="1300677"/>
                      <a:pt x="328239" y="1285860"/>
                    </a:cubicBezTo>
                    <a:cubicBezTo>
                      <a:pt x="427722" y="1216222"/>
                      <a:pt x="482756" y="1124358"/>
                      <a:pt x="525089" y="1026145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4029226-6226-F563-DC9F-D1FE401D5D28}"/>
                  </a:ext>
                </a:extLst>
              </p:cNvPr>
              <p:cNvSpPr/>
              <p:nvPr/>
            </p:nvSpPr>
            <p:spPr>
              <a:xfrm>
                <a:off x="6307924" y="2863016"/>
                <a:ext cx="196864" cy="19686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685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dow">
            <a:extLst>
              <a:ext uri="{FF2B5EF4-FFF2-40B4-BE49-F238E27FC236}">
                <a16:creationId xmlns:a16="http://schemas.microsoft.com/office/drawing/2014/main" id="{C74A78E2-5105-AF39-630E-849F6DCCB6E2}"/>
              </a:ext>
            </a:extLst>
          </p:cNvPr>
          <p:cNvSpPr/>
          <p:nvPr/>
        </p:nvSpPr>
        <p:spPr>
          <a:xfrm>
            <a:off x="4699835" y="5186153"/>
            <a:ext cx="2893218" cy="306639"/>
          </a:xfrm>
          <a:custGeom>
            <a:avLst/>
            <a:gdLst>
              <a:gd name="connsiteX0" fmla="*/ 0 w 2893218"/>
              <a:gd name="connsiteY0" fmla="*/ 153085 h 306170"/>
              <a:gd name="connsiteX1" fmla="*/ 1446609 w 2893218"/>
              <a:gd name="connsiteY1" fmla="*/ 0 h 306170"/>
              <a:gd name="connsiteX2" fmla="*/ 2893218 w 2893218"/>
              <a:gd name="connsiteY2" fmla="*/ 153085 h 306170"/>
              <a:gd name="connsiteX3" fmla="*/ 1446609 w 2893218"/>
              <a:gd name="connsiteY3" fmla="*/ 306170 h 306170"/>
              <a:gd name="connsiteX4" fmla="*/ 0 w 2893218"/>
              <a:gd name="connsiteY4" fmla="*/ 153085 h 306170"/>
              <a:gd name="connsiteX0" fmla="*/ 0 w 2893218"/>
              <a:gd name="connsiteY0" fmla="*/ 163363 h 316448"/>
              <a:gd name="connsiteX1" fmla="*/ 1446609 w 2893218"/>
              <a:gd name="connsiteY1" fmla="*/ 10278 h 316448"/>
              <a:gd name="connsiteX2" fmla="*/ 2893218 w 2893218"/>
              <a:gd name="connsiteY2" fmla="*/ 163363 h 316448"/>
              <a:gd name="connsiteX3" fmla="*/ 1446609 w 2893218"/>
              <a:gd name="connsiteY3" fmla="*/ 316448 h 316448"/>
              <a:gd name="connsiteX4" fmla="*/ 0 w 2893218"/>
              <a:gd name="connsiteY4" fmla="*/ 163363 h 316448"/>
              <a:gd name="connsiteX0" fmla="*/ 0 w 2893218"/>
              <a:gd name="connsiteY0" fmla="*/ 153554 h 306639"/>
              <a:gd name="connsiteX1" fmla="*/ 1446609 w 2893218"/>
              <a:gd name="connsiteY1" fmla="*/ 469 h 306639"/>
              <a:gd name="connsiteX2" fmla="*/ 2893218 w 2893218"/>
              <a:gd name="connsiteY2" fmla="*/ 153554 h 306639"/>
              <a:gd name="connsiteX3" fmla="*/ 1446609 w 2893218"/>
              <a:gd name="connsiteY3" fmla="*/ 306639 h 306639"/>
              <a:gd name="connsiteX4" fmla="*/ 0 w 2893218"/>
              <a:gd name="connsiteY4" fmla="*/ 153554 h 30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218" h="306639">
                <a:moveTo>
                  <a:pt x="0" y="153554"/>
                </a:moveTo>
                <a:cubicBezTo>
                  <a:pt x="0" y="69007"/>
                  <a:pt x="628619" y="7613"/>
                  <a:pt x="1446609" y="469"/>
                </a:cubicBezTo>
                <a:cubicBezTo>
                  <a:pt x="2264599" y="-6675"/>
                  <a:pt x="2893218" y="69007"/>
                  <a:pt x="2893218" y="153554"/>
                </a:cubicBezTo>
                <a:cubicBezTo>
                  <a:pt x="2893218" y="238101"/>
                  <a:pt x="2245549" y="306639"/>
                  <a:pt x="1446609" y="306639"/>
                </a:cubicBezTo>
                <a:cubicBezTo>
                  <a:pt x="647669" y="306639"/>
                  <a:pt x="0" y="238101"/>
                  <a:pt x="0" y="1535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Tail">
            <a:extLst>
              <a:ext uri="{FF2B5EF4-FFF2-40B4-BE49-F238E27FC236}">
                <a16:creationId xmlns:a16="http://schemas.microsoft.com/office/drawing/2014/main" id="{B21220B9-6B71-174A-9754-BA7AFE80E03F}"/>
              </a:ext>
            </a:extLst>
          </p:cNvPr>
          <p:cNvGrpSpPr/>
          <p:nvPr/>
        </p:nvGrpSpPr>
        <p:grpSpPr>
          <a:xfrm rot="600000">
            <a:off x="4027401" y="2932956"/>
            <a:ext cx="2447184" cy="3021257"/>
            <a:chOff x="2358258" y="2932956"/>
            <a:chExt cx="2447184" cy="3021257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204A847-8944-FBBD-25BB-3B8D678F5C42}"/>
                </a:ext>
              </a:extLst>
            </p:cNvPr>
            <p:cNvSpPr/>
            <p:nvPr/>
          </p:nvSpPr>
          <p:spPr>
            <a:xfrm flipH="1">
              <a:off x="4675414" y="5824185"/>
              <a:ext cx="130028" cy="130028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" name="Tail">
              <a:extLst>
                <a:ext uri="{FF2B5EF4-FFF2-40B4-BE49-F238E27FC236}">
                  <a16:creationId xmlns:a16="http://schemas.microsoft.com/office/drawing/2014/main" id="{6CCB205F-2F4A-C2D5-6DBD-FF9198DC29A4}"/>
                </a:ext>
              </a:extLst>
            </p:cNvPr>
            <p:cNvGrpSpPr/>
            <p:nvPr/>
          </p:nvGrpSpPr>
          <p:grpSpPr>
            <a:xfrm>
              <a:off x="2358258" y="2932956"/>
              <a:ext cx="1396333" cy="1856790"/>
              <a:chOff x="1666639" y="2824748"/>
              <a:chExt cx="1396333" cy="1856790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22821B-5319-1C29-58FE-E09C4FBC9F06}"/>
                  </a:ext>
                </a:extLst>
              </p:cNvPr>
              <p:cNvSpPr/>
              <p:nvPr/>
            </p:nvSpPr>
            <p:spPr>
              <a:xfrm>
                <a:off x="1666639" y="2824748"/>
                <a:ext cx="1396333" cy="1856790"/>
              </a:xfrm>
              <a:custGeom>
                <a:avLst/>
                <a:gdLst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43075 h 1743075"/>
                  <a:gd name="connsiteX1" fmla="*/ 128587 w 1381125"/>
                  <a:gd name="connsiteY1" fmla="*/ 1104900 h 1743075"/>
                  <a:gd name="connsiteX2" fmla="*/ 0 w 1381125"/>
                  <a:gd name="connsiteY2" fmla="*/ 500062 h 1743075"/>
                  <a:gd name="connsiteX3" fmla="*/ 176212 w 1381125"/>
                  <a:gd name="connsiteY3" fmla="*/ 0 h 1743075"/>
                  <a:gd name="connsiteX4" fmla="*/ 919162 w 1381125"/>
                  <a:gd name="connsiteY4" fmla="*/ 204787 h 1743075"/>
                  <a:gd name="connsiteX5" fmla="*/ 947737 w 1381125"/>
                  <a:gd name="connsiteY5" fmla="*/ 819150 h 1743075"/>
                  <a:gd name="connsiteX6" fmla="*/ 1052512 w 1381125"/>
                  <a:gd name="connsiteY6" fmla="*/ 1143000 h 1743075"/>
                  <a:gd name="connsiteX7" fmla="*/ 1381125 w 1381125"/>
                  <a:gd name="connsiteY7" fmla="*/ 1371600 h 1743075"/>
                  <a:gd name="connsiteX8" fmla="*/ 1257300 w 1381125"/>
                  <a:gd name="connsiteY8" fmla="*/ 1743075 h 1743075"/>
                  <a:gd name="connsiteX0" fmla="*/ 1257300 w 1381125"/>
                  <a:gd name="connsiteY0" fmla="*/ 1791381 h 1791381"/>
                  <a:gd name="connsiteX1" fmla="*/ 128587 w 1381125"/>
                  <a:gd name="connsiteY1" fmla="*/ 1153206 h 1791381"/>
                  <a:gd name="connsiteX2" fmla="*/ 0 w 1381125"/>
                  <a:gd name="connsiteY2" fmla="*/ 548368 h 1791381"/>
                  <a:gd name="connsiteX3" fmla="*/ 176212 w 1381125"/>
                  <a:gd name="connsiteY3" fmla="*/ 48306 h 1791381"/>
                  <a:gd name="connsiteX4" fmla="*/ 919162 w 1381125"/>
                  <a:gd name="connsiteY4" fmla="*/ 253093 h 1791381"/>
                  <a:gd name="connsiteX5" fmla="*/ 947737 w 1381125"/>
                  <a:gd name="connsiteY5" fmla="*/ 867456 h 1791381"/>
                  <a:gd name="connsiteX6" fmla="*/ 1052512 w 1381125"/>
                  <a:gd name="connsiteY6" fmla="*/ 1191306 h 1791381"/>
                  <a:gd name="connsiteX7" fmla="*/ 1381125 w 1381125"/>
                  <a:gd name="connsiteY7" fmla="*/ 1419906 h 1791381"/>
                  <a:gd name="connsiteX8" fmla="*/ 1257300 w 1381125"/>
                  <a:gd name="connsiteY8" fmla="*/ 1791381 h 1791381"/>
                  <a:gd name="connsiteX0" fmla="*/ 1257300 w 1381125"/>
                  <a:gd name="connsiteY0" fmla="*/ 1856790 h 1856790"/>
                  <a:gd name="connsiteX1" fmla="*/ 128587 w 1381125"/>
                  <a:gd name="connsiteY1" fmla="*/ 1218615 h 1856790"/>
                  <a:gd name="connsiteX2" fmla="*/ 0 w 1381125"/>
                  <a:gd name="connsiteY2" fmla="*/ 613777 h 1856790"/>
                  <a:gd name="connsiteX3" fmla="*/ 176212 w 1381125"/>
                  <a:gd name="connsiteY3" fmla="*/ 113715 h 1856790"/>
                  <a:gd name="connsiteX4" fmla="*/ 919162 w 1381125"/>
                  <a:gd name="connsiteY4" fmla="*/ 318502 h 1856790"/>
                  <a:gd name="connsiteX5" fmla="*/ 947737 w 1381125"/>
                  <a:gd name="connsiteY5" fmla="*/ 932865 h 1856790"/>
                  <a:gd name="connsiteX6" fmla="*/ 1052512 w 1381125"/>
                  <a:gd name="connsiteY6" fmla="*/ 1256715 h 1856790"/>
                  <a:gd name="connsiteX7" fmla="*/ 1381125 w 1381125"/>
                  <a:gd name="connsiteY7" fmla="*/ 1485315 h 1856790"/>
                  <a:gd name="connsiteX8" fmla="*/ 1257300 w 1381125"/>
                  <a:gd name="connsiteY8" fmla="*/ 1856790 h 1856790"/>
                  <a:gd name="connsiteX0" fmla="*/ 1128713 w 1252538"/>
                  <a:gd name="connsiteY0" fmla="*/ 1856790 h 1856790"/>
                  <a:gd name="connsiteX1" fmla="*/ 0 w 1252538"/>
                  <a:gd name="connsiteY1" fmla="*/ 1218615 h 1856790"/>
                  <a:gd name="connsiteX2" fmla="*/ 47625 w 1252538"/>
                  <a:gd name="connsiteY2" fmla="*/ 113715 h 1856790"/>
                  <a:gd name="connsiteX3" fmla="*/ 790575 w 1252538"/>
                  <a:gd name="connsiteY3" fmla="*/ 318502 h 1856790"/>
                  <a:gd name="connsiteX4" fmla="*/ 819150 w 1252538"/>
                  <a:gd name="connsiteY4" fmla="*/ 932865 h 1856790"/>
                  <a:gd name="connsiteX5" fmla="*/ 923925 w 1252538"/>
                  <a:gd name="connsiteY5" fmla="*/ 1256715 h 1856790"/>
                  <a:gd name="connsiteX6" fmla="*/ 1252538 w 1252538"/>
                  <a:gd name="connsiteY6" fmla="*/ 1485315 h 1856790"/>
                  <a:gd name="connsiteX7" fmla="*/ 1128713 w 1252538"/>
                  <a:gd name="connsiteY7" fmla="*/ 1856790 h 1856790"/>
                  <a:gd name="connsiteX0" fmla="*/ 1261558 w 1385383"/>
                  <a:gd name="connsiteY0" fmla="*/ 1856790 h 1856790"/>
                  <a:gd name="connsiteX1" fmla="*/ 132845 w 1385383"/>
                  <a:gd name="connsiteY1" fmla="*/ 1218615 h 1856790"/>
                  <a:gd name="connsiteX2" fmla="*/ 180470 w 1385383"/>
                  <a:gd name="connsiteY2" fmla="*/ 113715 h 1856790"/>
                  <a:gd name="connsiteX3" fmla="*/ 923420 w 1385383"/>
                  <a:gd name="connsiteY3" fmla="*/ 318502 h 1856790"/>
                  <a:gd name="connsiteX4" fmla="*/ 951995 w 1385383"/>
                  <a:gd name="connsiteY4" fmla="*/ 932865 h 1856790"/>
                  <a:gd name="connsiteX5" fmla="*/ 1056770 w 1385383"/>
                  <a:gd name="connsiteY5" fmla="*/ 1256715 h 1856790"/>
                  <a:gd name="connsiteX6" fmla="*/ 1385383 w 1385383"/>
                  <a:gd name="connsiteY6" fmla="*/ 1485315 h 1856790"/>
                  <a:gd name="connsiteX7" fmla="*/ 1261558 w 1385383"/>
                  <a:gd name="connsiteY7" fmla="*/ 1856790 h 1856790"/>
                  <a:gd name="connsiteX0" fmla="*/ 1276651 w 1400476"/>
                  <a:gd name="connsiteY0" fmla="*/ 1856790 h 1856790"/>
                  <a:gd name="connsiteX1" fmla="*/ 147938 w 1400476"/>
                  <a:gd name="connsiteY1" fmla="*/ 1218615 h 1856790"/>
                  <a:gd name="connsiteX2" fmla="*/ 195563 w 1400476"/>
                  <a:gd name="connsiteY2" fmla="*/ 113715 h 1856790"/>
                  <a:gd name="connsiteX3" fmla="*/ 938513 w 1400476"/>
                  <a:gd name="connsiteY3" fmla="*/ 318502 h 1856790"/>
                  <a:gd name="connsiteX4" fmla="*/ 967088 w 1400476"/>
                  <a:gd name="connsiteY4" fmla="*/ 932865 h 1856790"/>
                  <a:gd name="connsiteX5" fmla="*/ 1071863 w 1400476"/>
                  <a:gd name="connsiteY5" fmla="*/ 1256715 h 1856790"/>
                  <a:gd name="connsiteX6" fmla="*/ 1400476 w 1400476"/>
                  <a:gd name="connsiteY6" fmla="*/ 1485315 h 1856790"/>
                  <a:gd name="connsiteX7" fmla="*/ 1276651 w 1400476"/>
                  <a:gd name="connsiteY7" fmla="*/ 1856790 h 1856790"/>
                  <a:gd name="connsiteX0" fmla="*/ 1261144 w 1384969"/>
                  <a:gd name="connsiteY0" fmla="*/ 1856790 h 1856790"/>
                  <a:gd name="connsiteX1" fmla="*/ 132431 w 1384969"/>
                  <a:gd name="connsiteY1" fmla="*/ 1218615 h 1856790"/>
                  <a:gd name="connsiteX2" fmla="*/ 180056 w 1384969"/>
                  <a:gd name="connsiteY2" fmla="*/ 113715 h 1856790"/>
                  <a:gd name="connsiteX3" fmla="*/ 923006 w 1384969"/>
                  <a:gd name="connsiteY3" fmla="*/ 318502 h 1856790"/>
                  <a:gd name="connsiteX4" fmla="*/ 951581 w 1384969"/>
                  <a:gd name="connsiteY4" fmla="*/ 932865 h 1856790"/>
                  <a:gd name="connsiteX5" fmla="*/ 1056356 w 1384969"/>
                  <a:gd name="connsiteY5" fmla="*/ 1256715 h 1856790"/>
                  <a:gd name="connsiteX6" fmla="*/ 1384969 w 1384969"/>
                  <a:gd name="connsiteY6" fmla="*/ 1485315 h 1856790"/>
                  <a:gd name="connsiteX7" fmla="*/ 1261144 w 1384969"/>
                  <a:gd name="connsiteY7" fmla="*/ 1856790 h 1856790"/>
                  <a:gd name="connsiteX0" fmla="*/ 1262646 w 1386471"/>
                  <a:gd name="connsiteY0" fmla="*/ 1856790 h 1856790"/>
                  <a:gd name="connsiteX1" fmla="*/ 133933 w 1386471"/>
                  <a:gd name="connsiteY1" fmla="*/ 1218615 h 1856790"/>
                  <a:gd name="connsiteX2" fmla="*/ 181558 w 1386471"/>
                  <a:gd name="connsiteY2" fmla="*/ 113715 h 1856790"/>
                  <a:gd name="connsiteX3" fmla="*/ 924508 w 1386471"/>
                  <a:gd name="connsiteY3" fmla="*/ 318502 h 1856790"/>
                  <a:gd name="connsiteX4" fmla="*/ 953083 w 1386471"/>
                  <a:gd name="connsiteY4" fmla="*/ 932865 h 1856790"/>
                  <a:gd name="connsiteX5" fmla="*/ 1057858 w 1386471"/>
                  <a:gd name="connsiteY5" fmla="*/ 1256715 h 1856790"/>
                  <a:gd name="connsiteX6" fmla="*/ 1386471 w 1386471"/>
                  <a:gd name="connsiteY6" fmla="*/ 1485315 h 1856790"/>
                  <a:gd name="connsiteX7" fmla="*/ 1262646 w 1386471"/>
                  <a:gd name="connsiteY7" fmla="*/ 1856790 h 1856790"/>
                  <a:gd name="connsiteX0" fmla="*/ 1272508 w 1396333"/>
                  <a:gd name="connsiteY0" fmla="*/ 1856790 h 1856790"/>
                  <a:gd name="connsiteX1" fmla="*/ 143795 w 1396333"/>
                  <a:gd name="connsiteY1" fmla="*/ 1218615 h 1856790"/>
                  <a:gd name="connsiteX2" fmla="*/ 191420 w 1396333"/>
                  <a:gd name="connsiteY2" fmla="*/ 113715 h 1856790"/>
                  <a:gd name="connsiteX3" fmla="*/ 934370 w 1396333"/>
                  <a:gd name="connsiteY3" fmla="*/ 318502 h 1856790"/>
                  <a:gd name="connsiteX4" fmla="*/ 962945 w 1396333"/>
                  <a:gd name="connsiteY4" fmla="*/ 932865 h 1856790"/>
                  <a:gd name="connsiteX5" fmla="*/ 1067720 w 1396333"/>
                  <a:gd name="connsiteY5" fmla="*/ 1256715 h 1856790"/>
                  <a:gd name="connsiteX6" fmla="*/ 1396333 w 1396333"/>
                  <a:gd name="connsiteY6" fmla="*/ 1485315 h 1856790"/>
                  <a:gd name="connsiteX7" fmla="*/ 1272508 w 1396333"/>
                  <a:gd name="connsiteY7" fmla="*/ 1856790 h 185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333" h="1856790">
                    <a:moveTo>
                      <a:pt x="1272508" y="1856790"/>
                    </a:moveTo>
                    <a:cubicBezTo>
                      <a:pt x="934370" y="1790115"/>
                      <a:pt x="475583" y="1659940"/>
                      <a:pt x="143795" y="1218615"/>
                    </a:cubicBezTo>
                    <a:cubicBezTo>
                      <a:pt x="-161005" y="682040"/>
                      <a:pt x="99345" y="266115"/>
                      <a:pt x="191420" y="113715"/>
                    </a:cubicBezTo>
                    <a:cubicBezTo>
                      <a:pt x="258095" y="1002"/>
                      <a:pt x="658145" y="-143460"/>
                      <a:pt x="934370" y="318502"/>
                    </a:cubicBezTo>
                    <a:cubicBezTo>
                      <a:pt x="1026445" y="555040"/>
                      <a:pt x="1016920" y="769352"/>
                      <a:pt x="962945" y="932865"/>
                    </a:cubicBezTo>
                    <a:cubicBezTo>
                      <a:pt x="934370" y="1151940"/>
                      <a:pt x="994695" y="1183690"/>
                      <a:pt x="1067720" y="1256715"/>
                    </a:cubicBezTo>
                    <a:lnTo>
                      <a:pt x="1396333" y="1485315"/>
                    </a:lnTo>
                    <a:lnTo>
                      <a:pt x="1272508" y="1856790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5E9478-5BD3-8616-097D-9841E093444E}"/>
                  </a:ext>
                </a:extLst>
              </p:cNvPr>
              <p:cNvSpPr/>
              <p:nvPr/>
            </p:nvSpPr>
            <p:spPr>
              <a:xfrm>
                <a:off x="1670734" y="3140076"/>
                <a:ext cx="993775" cy="668338"/>
              </a:xfrm>
              <a:custGeom>
                <a:avLst/>
                <a:gdLst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3575"/>
                  <a:gd name="connsiteX1" fmla="*/ 927100 w 993775"/>
                  <a:gd name="connsiteY1" fmla="*/ 0 h 663575"/>
                  <a:gd name="connsiteX2" fmla="*/ 993775 w 993775"/>
                  <a:gd name="connsiteY2" fmla="*/ 215900 h 663575"/>
                  <a:gd name="connsiteX3" fmla="*/ 28575 w 993775"/>
                  <a:gd name="connsiteY3" fmla="*/ 663575 h 663575"/>
                  <a:gd name="connsiteX4" fmla="*/ 0 w 993775"/>
                  <a:gd name="connsiteY4" fmla="*/ 307975 h 663575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  <a:gd name="connsiteX0" fmla="*/ 0 w 993775"/>
                  <a:gd name="connsiteY0" fmla="*/ 307975 h 668338"/>
                  <a:gd name="connsiteX1" fmla="*/ 927100 w 993775"/>
                  <a:gd name="connsiteY1" fmla="*/ 0 h 668338"/>
                  <a:gd name="connsiteX2" fmla="*/ 993775 w 993775"/>
                  <a:gd name="connsiteY2" fmla="*/ 215900 h 668338"/>
                  <a:gd name="connsiteX3" fmla="*/ 33338 w 993775"/>
                  <a:gd name="connsiteY3" fmla="*/ 668338 h 668338"/>
                  <a:gd name="connsiteX4" fmla="*/ 0 w 993775"/>
                  <a:gd name="connsiteY4" fmla="*/ 307975 h 66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75" h="668338">
                    <a:moveTo>
                      <a:pt x="0" y="307975"/>
                    </a:moveTo>
                    <a:cubicBezTo>
                      <a:pt x="325702" y="136260"/>
                      <a:pt x="629973" y="21696"/>
                      <a:pt x="927100" y="0"/>
                    </a:cubicBezTo>
                    <a:lnTo>
                      <a:pt x="993775" y="215900"/>
                    </a:lnTo>
                    <a:cubicBezTo>
                      <a:pt x="767292" y="191294"/>
                      <a:pt x="500328" y="302419"/>
                      <a:pt x="33338" y="668338"/>
                    </a:cubicBezTo>
                    <a:lnTo>
                      <a:pt x="0" y="307975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215A544-2145-5A10-9491-E5639547A0D6}"/>
                  </a:ext>
                </a:extLst>
              </p:cNvPr>
              <p:cNvSpPr/>
              <p:nvPr/>
            </p:nvSpPr>
            <p:spPr>
              <a:xfrm>
                <a:off x="1815197" y="3752850"/>
                <a:ext cx="821531" cy="571500"/>
              </a:xfrm>
              <a:custGeom>
                <a:avLst/>
                <a:gdLst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  <a:gd name="connsiteX0" fmla="*/ 0 w 821531"/>
                  <a:gd name="connsiteY0" fmla="*/ 292894 h 571500"/>
                  <a:gd name="connsiteX1" fmla="*/ 821531 w 821531"/>
                  <a:gd name="connsiteY1" fmla="*/ 0 h 571500"/>
                  <a:gd name="connsiteX2" fmla="*/ 819150 w 821531"/>
                  <a:gd name="connsiteY2" fmla="*/ 202406 h 571500"/>
                  <a:gd name="connsiteX3" fmla="*/ 257175 w 821531"/>
                  <a:gd name="connsiteY3" fmla="*/ 571500 h 571500"/>
                  <a:gd name="connsiteX4" fmla="*/ 0 w 821531"/>
                  <a:gd name="connsiteY4" fmla="*/ 292894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531" h="571500">
                    <a:moveTo>
                      <a:pt x="0" y="292894"/>
                    </a:moveTo>
                    <a:cubicBezTo>
                      <a:pt x="161925" y="23813"/>
                      <a:pt x="638175" y="26194"/>
                      <a:pt x="821531" y="0"/>
                    </a:cubicBezTo>
                    <a:cubicBezTo>
                      <a:pt x="820737" y="67469"/>
                      <a:pt x="819944" y="134937"/>
                      <a:pt x="819150" y="202406"/>
                    </a:cubicBezTo>
                    <a:cubicBezTo>
                      <a:pt x="677069" y="251618"/>
                      <a:pt x="392113" y="238919"/>
                      <a:pt x="257175" y="571500"/>
                    </a:cubicBezTo>
                    <a:lnTo>
                      <a:pt x="0" y="2928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9770C3D-AE4F-4015-91AB-E50549A254B4}"/>
                  </a:ext>
                </a:extLst>
              </p:cNvPr>
              <p:cNvSpPr/>
              <p:nvPr/>
            </p:nvSpPr>
            <p:spPr>
              <a:xfrm>
                <a:off x="2270015" y="4083844"/>
                <a:ext cx="623888" cy="481012"/>
              </a:xfrm>
              <a:custGeom>
                <a:avLst/>
                <a:gdLst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  <a:gd name="connsiteX0" fmla="*/ 0 w 623888"/>
                  <a:gd name="connsiteY0" fmla="*/ 369094 h 481012"/>
                  <a:gd name="connsiteX1" fmla="*/ 473869 w 623888"/>
                  <a:gd name="connsiteY1" fmla="*/ 0 h 481012"/>
                  <a:gd name="connsiteX2" fmla="*/ 623888 w 623888"/>
                  <a:gd name="connsiteY2" fmla="*/ 100012 h 481012"/>
                  <a:gd name="connsiteX3" fmla="*/ 240507 w 623888"/>
                  <a:gd name="connsiteY3" fmla="*/ 481012 h 481012"/>
                  <a:gd name="connsiteX4" fmla="*/ 0 w 623888"/>
                  <a:gd name="connsiteY4" fmla="*/ 369094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888" h="481012">
                    <a:moveTo>
                      <a:pt x="0" y="369094"/>
                    </a:moveTo>
                    <a:cubicBezTo>
                      <a:pt x="98425" y="119856"/>
                      <a:pt x="308770" y="87313"/>
                      <a:pt x="473869" y="0"/>
                    </a:cubicBezTo>
                    <a:lnTo>
                      <a:pt x="623888" y="100012"/>
                    </a:lnTo>
                    <a:cubicBezTo>
                      <a:pt x="448469" y="143668"/>
                      <a:pt x="337344" y="342106"/>
                      <a:pt x="240507" y="481012"/>
                    </a:cubicBezTo>
                    <a:lnTo>
                      <a:pt x="0" y="369094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403699-C298-3F2F-A2AA-CA4E52BEF038}"/>
                  </a:ext>
                </a:extLst>
              </p:cNvPr>
              <p:cNvSpPr/>
              <p:nvPr/>
            </p:nvSpPr>
            <p:spPr>
              <a:xfrm>
                <a:off x="2679590" y="4467225"/>
                <a:ext cx="169069" cy="178594"/>
              </a:xfrm>
              <a:custGeom>
                <a:avLst/>
                <a:gdLst>
                  <a:gd name="connsiteX0" fmla="*/ 0 w 169069"/>
                  <a:gd name="connsiteY0" fmla="*/ 157163 h 178594"/>
                  <a:gd name="connsiteX1" fmla="*/ 130969 w 169069"/>
                  <a:gd name="connsiteY1" fmla="*/ 0 h 178594"/>
                  <a:gd name="connsiteX2" fmla="*/ 169069 w 169069"/>
                  <a:gd name="connsiteY2" fmla="*/ 69056 h 178594"/>
                  <a:gd name="connsiteX3" fmla="*/ 107157 w 169069"/>
                  <a:gd name="connsiteY3" fmla="*/ 178594 h 178594"/>
                  <a:gd name="connsiteX4" fmla="*/ 0 w 169069"/>
                  <a:gd name="connsiteY4" fmla="*/ 157163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69" h="178594">
                    <a:moveTo>
                      <a:pt x="0" y="157163"/>
                    </a:moveTo>
                    <a:lnTo>
                      <a:pt x="130969" y="0"/>
                    </a:lnTo>
                    <a:lnTo>
                      <a:pt x="169069" y="69056"/>
                    </a:lnTo>
                    <a:lnTo>
                      <a:pt x="107157" y="178594"/>
                    </a:lnTo>
                    <a:lnTo>
                      <a:pt x="0" y="157163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20EEB65-2BF3-469C-9DC5-6F119D338692}"/>
                  </a:ext>
                </a:extLst>
              </p:cNvPr>
              <p:cNvSpPr/>
              <p:nvPr/>
            </p:nvSpPr>
            <p:spPr>
              <a:xfrm>
                <a:off x="1810434" y="3962400"/>
                <a:ext cx="845344" cy="604838"/>
              </a:xfrm>
              <a:custGeom>
                <a:avLst/>
                <a:gdLst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19125"/>
                  <a:gd name="connsiteX1" fmla="*/ 80963 w 881063"/>
                  <a:gd name="connsiteY1" fmla="*/ 0 h 619125"/>
                  <a:gd name="connsiteX2" fmla="*/ 0 w 881063"/>
                  <a:gd name="connsiteY2" fmla="*/ 80963 h 619125"/>
                  <a:gd name="connsiteX3" fmla="*/ 695325 w 881063"/>
                  <a:gd name="connsiteY3" fmla="*/ 619125 h 619125"/>
                  <a:gd name="connsiteX4" fmla="*/ 881063 w 881063"/>
                  <a:gd name="connsiteY4" fmla="*/ 361950 h 619125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81063 w 881063"/>
                  <a:gd name="connsiteY0" fmla="*/ 361950 h 604838"/>
                  <a:gd name="connsiteX1" fmla="*/ 80963 w 881063"/>
                  <a:gd name="connsiteY1" fmla="*/ 0 h 604838"/>
                  <a:gd name="connsiteX2" fmla="*/ 0 w 881063"/>
                  <a:gd name="connsiteY2" fmla="*/ 80963 h 604838"/>
                  <a:gd name="connsiteX3" fmla="*/ 704850 w 881063"/>
                  <a:gd name="connsiteY3" fmla="*/ 604838 h 604838"/>
                  <a:gd name="connsiteX4" fmla="*/ 881063 w 881063"/>
                  <a:gd name="connsiteY4" fmla="*/ 361950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  <a:gd name="connsiteX0" fmla="*/ 845344 w 845344"/>
                  <a:gd name="connsiteY0" fmla="*/ 357188 h 604838"/>
                  <a:gd name="connsiteX1" fmla="*/ 80963 w 845344"/>
                  <a:gd name="connsiteY1" fmla="*/ 0 h 604838"/>
                  <a:gd name="connsiteX2" fmla="*/ 0 w 845344"/>
                  <a:gd name="connsiteY2" fmla="*/ 80963 h 604838"/>
                  <a:gd name="connsiteX3" fmla="*/ 704850 w 845344"/>
                  <a:gd name="connsiteY3" fmla="*/ 604838 h 604838"/>
                  <a:gd name="connsiteX4" fmla="*/ 845344 w 845344"/>
                  <a:gd name="connsiteY4" fmla="*/ 357188 h 60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5344" h="604838">
                    <a:moveTo>
                      <a:pt x="845344" y="357188"/>
                    </a:moveTo>
                    <a:cubicBezTo>
                      <a:pt x="564357" y="297656"/>
                      <a:pt x="295276" y="128588"/>
                      <a:pt x="80963" y="0"/>
                    </a:cubicBezTo>
                    <a:lnTo>
                      <a:pt x="0" y="80963"/>
                    </a:lnTo>
                    <a:cubicBezTo>
                      <a:pt x="246062" y="417512"/>
                      <a:pt x="449263" y="504032"/>
                      <a:pt x="704850" y="604838"/>
                    </a:cubicBezTo>
                    <a:lnTo>
                      <a:pt x="845344" y="357188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20" name="Body">
            <a:extLst>
              <a:ext uri="{FF2B5EF4-FFF2-40B4-BE49-F238E27FC236}">
                <a16:creationId xmlns:a16="http://schemas.microsoft.com/office/drawing/2014/main" id="{60E840E7-92EB-124B-9BFE-DA93606B8317}"/>
              </a:ext>
            </a:extLst>
          </p:cNvPr>
          <p:cNvSpPr/>
          <p:nvPr/>
        </p:nvSpPr>
        <p:spPr>
          <a:xfrm>
            <a:off x="5133304" y="3578971"/>
            <a:ext cx="2078984" cy="1804552"/>
          </a:xfrm>
          <a:custGeom>
            <a:avLst/>
            <a:gdLst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38100 w 1955800"/>
              <a:gd name="connsiteY2" fmla="*/ 1365250 h 1619250"/>
              <a:gd name="connsiteX3" fmla="*/ 463550 w 1955800"/>
              <a:gd name="connsiteY3" fmla="*/ 1619250 h 1619250"/>
              <a:gd name="connsiteX4" fmla="*/ 1955800 w 1955800"/>
              <a:gd name="connsiteY4" fmla="*/ 1435100 h 1619250"/>
              <a:gd name="connsiteX5" fmla="*/ 1892300 w 1955800"/>
              <a:gd name="connsiteY5" fmla="*/ 31750 h 1619250"/>
              <a:gd name="connsiteX6" fmla="*/ 273050 w 1955800"/>
              <a:gd name="connsiteY6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273050 w 1955800"/>
              <a:gd name="connsiteY0" fmla="*/ 0 h 1619250"/>
              <a:gd name="connsiteX1" fmla="*/ 0 w 1955800"/>
              <a:gd name="connsiteY1" fmla="*/ 533400 h 1619250"/>
              <a:gd name="connsiteX2" fmla="*/ 463550 w 1955800"/>
              <a:gd name="connsiteY2" fmla="*/ 1619250 h 1619250"/>
              <a:gd name="connsiteX3" fmla="*/ 1955800 w 1955800"/>
              <a:gd name="connsiteY3" fmla="*/ 1435100 h 1619250"/>
              <a:gd name="connsiteX4" fmla="*/ 1892300 w 1955800"/>
              <a:gd name="connsiteY4" fmla="*/ 31750 h 1619250"/>
              <a:gd name="connsiteX5" fmla="*/ 273050 w 1955800"/>
              <a:gd name="connsiteY5" fmla="*/ 0 h 1619250"/>
              <a:gd name="connsiteX0" fmla="*/ 349167 w 2031917"/>
              <a:gd name="connsiteY0" fmla="*/ 0 h 1619250"/>
              <a:gd name="connsiteX1" fmla="*/ 76117 w 2031917"/>
              <a:gd name="connsiteY1" fmla="*/ 533400 h 1619250"/>
              <a:gd name="connsiteX2" fmla="*/ 539667 w 2031917"/>
              <a:gd name="connsiteY2" fmla="*/ 1619250 h 1619250"/>
              <a:gd name="connsiteX3" fmla="*/ 2031917 w 2031917"/>
              <a:gd name="connsiteY3" fmla="*/ 1435100 h 1619250"/>
              <a:gd name="connsiteX4" fmla="*/ 1968417 w 2031917"/>
              <a:gd name="connsiteY4" fmla="*/ 31750 h 1619250"/>
              <a:gd name="connsiteX5" fmla="*/ 349167 w 2031917"/>
              <a:gd name="connsiteY5" fmla="*/ 0 h 1619250"/>
              <a:gd name="connsiteX0" fmla="*/ 349167 w 2062423"/>
              <a:gd name="connsiteY0" fmla="*/ 0 h 1619250"/>
              <a:gd name="connsiteX1" fmla="*/ 76117 w 2062423"/>
              <a:gd name="connsiteY1" fmla="*/ 533400 h 1619250"/>
              <a:gd name="connsiteX2" fmla="*/ 539667 w 2062423"/>
              <a:gd name="connsiteY2" fmla="*/ 1619250 h 1619250"/>
              <a:gd name="connsiteX3" fmla="*/ 2031917 w 2062423"/>
              <a:gd name="connsiteY3" fmla="*/ 1435100 h 1619250"/>
              <a:gd name="connsiteX4" fmla="*/ 1968417 w 2062423"/>
              <a:gd name="connsiteY4" fmla="*/ 31750 h 1619250"/>
              <a:gd name="connsiteX5" fmla="*/ 349167 w 2062423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19250"/>
              <a:gd name="connsiteX1" fmla="*/ 76117 w 2078984"/>
              <a:gd name="connsiteY1" fmla="*/ 533400 h 1619250"/>
              <a:gd name="connsiteX2" fmla="*/ 539667 w 2078984"/>
              <a:gd name="connsiteY2" fmla="*/ 1619250 h 1619250"/>
              <a:gd name="connsiteX3" fmla="*/ 2031917 w 2078984"/>
              <a:gd name="connsiteY3" fmla="*/ 1435100 h 1619250"/>
              <a:gd name="connsiteX4" fmla="*/ 1968417 w 2078984"/>
              <a:gd name="connsiteY4" fmla="*/ 31750 h 1619250"/>
              <a:gd name="connsiteX5" fmla="*/ 349167 w 2078984"/>
              <a:gd name="connsiteY5" fmla="*/ 0 h 1619250"/>
              <a:gd name="connsiteX0" fmla="*/ 349167 w 2078984"/>
              <a:gd name="connsiteY0" fmla="*/ 0 h 1649568"/>
              <a:gd name="connsiteX1" fmla="*/ 76117 w 2078984"/>
              <a:gd name="connsiteY1" fmla="*/ 533400 h 1649568"/>
              <a:gd name="connsiteX2" fmla="*/ 539667 w 2078984"/>
              <a:gd name="connsiteY2" fmla="*/ 1619250 h 1649568"/>
              <a:gd name="connsiteX3" fmla="*/ 2031917 w 2078984"/>
              <a:gd name="connsiteY3" fmla="*/ 1435100 h 1649568"/>
              <a:gd name="connsiteX4" fmla="*/ 1968417 w 2078984"/>
              <a:gd name="connsiteY4" fmla="*/ 31750 h 1649568"/>
              <a:gd name="connsiteX5" fmla="*/ 349167 w 2078984"/>
              <a:gd name="connsiteY5" fmla="*/ 0 h 1649568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349167 w 2078984"/>
              <a:gd name="connsiteY5" fmla="*/ 0 h 1662165"/>
              <a:gd name="connsiteX0" fmla="*/ 349167 w 2078984"/>
              <a:gd name="connsiteY0" fmla="*/ 0 h 1662165"/>
              <a:gd name="connsiteX1" fmla="*/ 76117 w 2078984"/>
              <a:gd name="connsiteY1" fmla="*/ 533400 h 1662165"/>
              <a:gd name="connsiteX2" fmla="*/ 539667 w 2078984"/>
              <a:gd name="connsiteY2" fmla="*/ 1619250 h 1662165"/>
              <a:gd name="connsiteX3" fmla="*/ 2031917 w 2078984"/>
              <a:gd name="connsiteY3" fmla="*/ 1435100 h 1662165"/>
              <a:gd name="connsiteX4" fmla="*/ 1968417 w 2078984"/>
              <a:gd name="connsiteY4" fmla="*/ 31750 h 1662165"/>
              <a:gd name="connsiteX5" fmla="*/ 1667546 w 2078984"/>
              <a:gd name="connsiteY5" fmla="*/ 25142 h 1662165"/>
              <a:gd name="connsiteX6" fmla="*/ 349167 w 2078984"/>
              <a:gd name="connsiteY6" fmla="*/ 0 h 1662165"/>
              <a:gd name="connsiteX0" fmla="*/ 349167 w 2078984"/>
              <a:gd name="connsiteY0" fmla="*/ 139958 h 1802123"/>
              <a:gd name="connsiteX1" fmla="*/ 76117 w 2078984"/>
              <a:gd name="connsiteY1" fmla="*/ 673358 h 1802123"/>
              <a:gd name="connsiteX2" fmla="*/ 539667 w 2078984"/>
              <a:gd name="connsiteY2" fmla="*/ 1759208 h 1802123"/>
              <a:gd name="connsiteX3" fmla="*/ 2031917 w 2078984"/>
              <a:gd name="connsiteY3" fmla="*/ 1575058 h 1802123"/>
              <a:gd name="connsiteX4" fmla="*/ 1968417 w 2078984"/>
              <a:gd name="connsiteY4" fmla="*/ 171708 h 1802123"/>
              <a:gd name="connsiteX5" fmla="*/ 1667546 w 2078984"/>
              <a:gd name="connsiteY5" fmla="*/ 0 h 1802123"/>
              <a:gd name="connsiteX6" fmla="*/ 349167 w 2078984"/>
              <a:gd name="connsiteY6" fmla="*/ 139958 h 1802123"/>
              <a:gd name="connsiteX0" fmla="*/ 349167 w 2078984"/>
              <a:gd name="connsiteY0" fmla="*/ 141787 h 1803952"/>
              <a:gd name="connsiteX1" fmla="*/ 76117 w 2078984"/>
              <a:gd name="connsiteY1" fmla="*/ 675187 h 1803952"/>
              <a:gd name="connsiteX2" fmla="*/ 539667 w 2078984"/>
              <a:gd name="connsiteY2" fmla="*/ 1761037 h 1803952"/>
              <a:gd name="connsiteX3" fmla="*/ 2031917 w 2078984"/>
              <a:gd name="connsiteY3" fmla="*/ 1576887 h 1803952"/>
              <a:gd name="connsiteX4" fmla="*/ 1968417 w 2078984"/>
              <a:gd name="connsiteY4" fmla="*/ 173537 h 1803952"/>
              <a:gd name="connsiteX5" fmla="*/ 1667546 w 2078984"/>
              <a:gd name="connsiteY5" fmla="*/ 1829 h 1803952"/>
              <a:gd name="connsiteX6" fmla="*/ 349167 w 2078984"/>
              <a:gd name="connsiteY6" fmla="*/ 141787 h 18039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349167 w 2078984"/>
              <a:gd name="connsiteY6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19796 w 2078984"/>
              <a:gd name="connsiteY6" fmla="*/ 1040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  <a:gd name="connsiteX0" fmla="*/ 349167 w 2078984"/>
              <a:gd name="connsiteY0" fmla="*/ 142387 h 1804552"/>
              <a:gd name="connsiteX1" fmla="*/ 76117 w 2078984"/>
              <a:gd name="connsiteY1" fmla="*/ 675787 h 1804552"/>
              <a:gd name="connsiteX2" fmla="*/ 539667 w 2078984"/>
              <a:gd name="connsiteY2" fmla="*/ 1761637 h 1804552"/>
              <a:gd name="connsiteX3" fmla="*/ 2031917 w 2078984"/>
              <a:gd name="connsiteY3" fmla="*/ 1577487 h 1804552"/>
              <a:gd name="connsiteX4" fmla="*/ 1968417 w 2078984"/>
              <a:gd name="connsiteY4" fmla="*/ 174137 h 1804552"/>
              <a:gd name="connsiteX5" fmla="*/ 1667546 w 2078984"/>
              <a:gd name="connsiteY5" fmla="*/ 2429 h 1804552"/>
              <a:gd name="connsiteX6" fmla="*/ 645196 w 2078984"/>
              <a:gd name="connsiteY6" fmla="*/ 40529 h 1804552"/>
              <a:gd name="connsiteX7" fmla="*/ 349167 w 2078984"/>
              <a:gd name="connsiteY7" fmla="*/ 142387 h 180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8984" h="1804552">
                <a:moveTo>
                  <a:pt x="349167" y="142387"/>
                </a:moveTo>
                <a:lnTo>
                  <a:pt x="76117" y="675787"/>
                </a:lnTo>
                <a:cubicBezTo>
                  <a:pt x="8384" y="942487"/>
                  <a:pt x="-189525" y="1599712"/>
                  <a:pt x="539667" y="1761637"/>
                </a:cubicBezTo>
                <a:cubicBezTo>
                  <a:pt x="1097409" y="1874879"/>
                  <a:pt x="1690075" y="1746820"/>
                  <a:pt x="2031917" y="1577487"/>
                </a:cubicBezTo>
                <a:cubicBezTo>
                  <a:pt x="2061550" y="1297029"/>
                  <a:pt x="2148334" y="784795"/>
                  <a:pt x="1968417" y="174137"/>
                </a:cubicBezTo>
                <a:cubicBezTo>
                  <a:pt x="1912577" y="78801"/>
                  <a:pt x="1831336" y="-16535"/>
                  <a:pt x="1667546" y="2429"/>
                </a:cubicBezTo>
                <a:lnTo>
                  <a:pt x="645196" y="40529"/>
                </a:lnTo>
                <a:cubicBezTo>
                  <a:pt x="529586" y="46965"/>
                  <a:pt x="445727" y="72451"/>
                  <a:pt x="349167" y="142387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ight Leg">
            <a:extLst>
              <a:ext uri="{FF2B5EF4-FFF2-40B4-BE49-F238E27FC236}">
                <a16:creationId xmlns:a16="http://schemas.microsoft.com/office/drawing/2014/main" id="{FA4F8F29-55DC-516C-3813-8102FD35A79A}"/>
              </a:ext>
            </a:extLst>
          </p:cNvPr>
          <p:cNvSpPr/>
          <p:nvPr/>
        </p:nvSpPr>
        <p:spPr>
          <a:xfrm>
            <a:off x="5584072" y="4258404"/>
            <a:ext cx="522714" cy="1223842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14" h="1223842">
                <a:moveTo>
                  <a:pt x="0" y="174155"/>
                </a:moveTo>
                <a:cubicBezTo>
                  <a:pt x="213783" y="-83020"/>
                  <a:pt x="411692" y="9055"/>
                  <a:pt x="488950" y="50330"/>
                </a:cubicBezTo>
                <a:cubicBezTo>
                  <a:pt x="537633" y="434505"/>
                  <a:pt x="529167" y="821855"/>
                  <a:pt x="492125" y="1202855"/>
                </a:cubicBezTo>
                <a:cubicBezTo>
                  <a:pt x="442383" y="1244130"/>
                  <a:pt x="386292" y="1215555"/>
                  <a:pt x="342900" y="1193330"/>
                </a:cubicBezTo>
                <a:cubicBezTo>
                  <a:pt x="206375" y="894880"/>
                  <a:pt x="79375" y="548805"/>
                  <a:pt x="0" y="174155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Left Leg">
            <a:extLst>
              <a:ext uri="{FF2B5EF4-FFF2-40B4-BE49-F238E27FC236}">
                <a16:creationId xmlns:a16="http://schemas.microsoft.com/office/drawing/2014/main" id="{DBD75A2E-07FF-3D46-C571-148CB50E57FA}"/>
              </a:ext>
            </a:extLst>
          </p:cNvPr>
          <p:cNvSpPr/>
          <p:nvPr/>
        </p:nvSpPr>
        <p:spPr>
          <a:xfrm flipH="1">
            <a:off x="6354298" y="4245216"/>
            <a:ext cx="464847" cy="1233155"/>
          </a:xfrm>
          <a:custGeom>
            <a:avLst/>
            <a:gdLst>
              <a:gd name="connsiteX0" fmla="*/ 0 w 492125"/>
              <a:gd name="connsiteY0" fmla="*/ 123825 h 1152525"/>
              <a:gd name="connsiteX1" fmla="*/ 488950 w 492125"/>
              <a:gd name="connsiteY1" fmla="*/ 0 h 1152525"/>
              <a:gd name="connsiteX2" fmla="*/ 492125 w 492125"/>
              <a:gd name="connsiteY2" fmla="*/ 1152525 h 1152525"/>
              <a:gd name="connsiteX3" fmla="*/ 342900 w 492125"/>
              <a:gd name="connsiteY3" fmla="*/ 1143000 h 1152525"/>
              <a:gd name="connsiteX4" fmla="*/ 0 w 492125"/>
              <a:gd name="connsiteY4" fmla="*/ 123825 h 1152525"/>
              <a:gd name="connsiteX0" fmla="*/ 0 w 492125"/>
              <a:gd name="connsiteY0" fmla="*/ 143889 h 1172589"/>
              <a:gd name="connsiteX1" fmla="*/ 488950 w 492125"/>
              <a:gd name="connsiteY1" fmla="*/ 20064 h 1172589"/>
              <a:gd name="connsiteX2" fmla="*/ 492125 w 492125"/>
              <a:gd name="connsiteY2" fmla="*/ 1172589 h 1172589"/>
              <a:gd name="connsiteX3" fmla="*/ 342900 w 492125"/>
              <a:gd name="connsiteY3" fmla="*/ 1163064 h 1172589"/>
              <a:gd name="connsiteX4" fmla="*/ 0 w 492125"/>
              <a:gd name="connsiteY4" fmla="*/ 143889 h 1172589"/>
              <a:gd name="connsiteX0" fmla="*/ 0 w 492125"/>
              <a:gd name="connsiteY0" fmla="*/ 174155 h 1202855"/>
              <a:gd name="connsiteX1" fmla="*/ 488950 w 492125"/>
              <a:gd name="connsiteY1" fmla="*/ 50330 h 1202855"/>
              <a:gd name="connsiteX2" fmla="*/ 492125 w 492125"/>
              <a:gd name="connsiteY2" fmla="*/ 1202855 h 1202855"/>
              <a:gd name="connsiteX3" fmla="*/ 342900 w 492125"/>
              <a:gd name="connsiteY3" fmla="*/ 1193330 h 1202855"/>
              <a:gd name="connsiteX4" fmla="*/ 0 w 492125"/>
              <a:gd name="connsiteY4" fmla="*/ 174155 h 1202855"/>
              <a:gd name="connsiteX0" fmla="*/ 0 w 508021"/>
              <a:gd name="connsiteY0" fmla="*/ 174155 h 1202855"/>
              <a:gd name="connsiteX1" fmla="*/ 488950 w 508021"/>
              <a:gd name="connsiteY1" fmla="*/ 50330 h 1202855"/>
              <a:gd name="connsiteX2" fmla="*/ 492125 w 508021"/>
              <a:gd name="connsiteY2" fmla="*/ 1202855 h 1202855"/>
              <a:gd name="connsiteX3" fmla="*/ 342900 w 508021"/>
              <a:gd name="connsiteY3" fmla="*/ 1193330 h 1202855"/>
              <a:gd name="connsiteX4" fmla="*/ 0 w 508021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02855"/>
              <a:gd name="connsiteX1" fmla="*/ 488950 w 522714"/>
              <a:gd name="connsiteY1" fmla="*/ 50330 h 1202855"/>
              <a:gd name="connsiteX2" fmla="*/ 492125 w 522714"/>
              <a:gd name="connsiteY2" fmla="*/ 1202855 h 1202855"/>
              <a:gd name="connsiteX3" fmla="*/ 342900 w 522714"/>
              <a:gd name="connsiteY3" fmla="*/ 1193330 h 1202855"/>
              <a:gd name="connsiteX4" fmla="*/ 0 w 522714"/>
              <a:gd name="connsiteY4" fmla="*/ 174155 h 1202855"/>
              <a:gd name="connsiteX0" fmla="*/ 0 w 522714"/>
              <a:gd name="connsiteY0" fmla="*/ 174155 h 1215409"/>
              <a:gd name="connsiteX1" fmla="*/ 488950 w 522714"/>
              <a:gd name="connsiteY1" fmla="*/ 50330 h 1215409"/>
              <a:gd name="connsiteX2" fmla="*/ 492125 w 522714"/>
              <a:gd name="connsiteY2" fmla="*/ 1202855 h 1215409"/>
              <a:gd name="connsiteX3" fmla="*/ 342900 w 522714"/>
              <a:gd name="connsiteY3" fmla="*/ 1193330 h 1215409"/>
              <a:gd name="connsiteX4" fmla="*/ 0 w 522714"/>
              <a:gd name="connsiteY4" fmla="*/ 174155 h 1215409"/>
              <a:gd name="connsiteX0" fmla="*/ 0 w 522714"/>
              <a:gd name="connsiteY0" fmla="*/ 174155 h 1219656"/>
              <a:gd name="connsiteX1" fmla="*/ 488950 w 522714"/>
              <a:gd name="connsiteY1" fmla="*/ 50330 h 1219656"/>
              <a:gd name="connsiteX2" fmla="*/ 492125 w 522714"/>
              <a:gd name="connsiteY2" fmla="*/ 1202855 h 1219656"/>
              <a:gd name="connsiteX3" fmla="*/ 342900 w 522714"/>
              <a:gd name="connsiteY3" fmla="*/ 1193330 h 1219656"/>
              <a:gd name="connsiteX4" fmla="*/ 0 w 522714"/>
              <a:gd name="connsiteY4" fmla="*/ 174155 h 1219656"/>
              <a:gd name="connsiteX0" fmla="*/ 0 w 522714"/>
              <a:gd name="connsiteY0" fmla="*/ 174155 h 1223842"/>
              <a:gd name="connsiteX1" fmla="*/ 488950 w 522714"/>
              <a:gd name="connsiteY1" fmla="*/ 50330 h 1223842"/>
              <a:gd name="connsiteX2" fmla="*/ 492125 w 522714"/>
              <a:gd name="connsiteY2" fmla="*/ 1202855 h 1223842"/>
              <a:gd name="connsiteX3" fmla="*/ 342900 w 522714"/>
              <a:gd name="connsiteY3" fmla="*/ 1193330 h 1223842"/>
              <a:gd name="connsiteX4" fmla="*/ 0 w 522714"/>
              <a:gd name="connsiteY4" fmla="*/ 174155 h 1223842"/>
              <a:gd name="connsiteX0" fmla="*/ 0 w 585497"/>
              <a:gd name="connsiteY0" fmla="*/ 172451 h 1222138"/>
              <a:gd name="connsiteX1" fmla="*/ 571500 w 585497"/>
              <a:gd name="connsiteY1" fmla="*/ 51801 h 1222138"/>
              <a:gd name="connsiteX2" fmla="*/ 492125 w 585497"/>
              <a:gd name="connsiteY2" fmla="*/ 1201151 h 1222138"/>
              <a:gd name="connsiteX3" fmla="*/ 342900 w 585497"/>
              <a:gd name="connsiteY3" fmla="*/ 1191626 h 1222138"/>
              <a:gd name="connsiteX4" fmla="*/ 0 w 585497"/>
              <a:gd name="connsiteY4" fmla="*/ 172451 h 1222138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  <a:gd name="connsiteX0" fmla="*/ 0 w 464847"/>
              <a:gd name="connsiteY0" fmla="*/ 161243 h 1233155"/>
              <a:gd name="connsiteX1" fmla="*/ 450850 w 464847"/>
              <a:gd name="connsiteY1" fmla="*/ 62818 h 1233155"/>
              <a:gd name="connsiteX2" fmla="*/ 371475 w 464847"/>
              <a:gd name="connsiteY2" fmla="*/ 1212168 h 1233155"/>
              <a:gd name="connsiteX3" fmla="*/ 222250 w 464847"/>
              <a:gd name="connsiteY3" fmla="*/ 1202643 h 1233155"/>
              <a:gd name="connsiteX4" fmla="*/ 0 w 464847"/>
              <a:gd name="connsiteY4" fmla="*/ 161243 h 123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47" h="1233155">
                <a:moveTo>
                  <a:pt x="0" y="161243"/>
                </a:moveTo>
                <a:cubicBezTo>
                  <a:pt x="213783" y="-95932"/>
                  <a:pt x="373592" y="21543"/>
                  <a:pt x="450850" y="62818"/>
                </a:cubicBezTo>
                <a:cubicBezTo>
                  <a:pt x="499533" y="446993"/>
                  <a:pt x="408517" y="831168"/>
                  <a:pt x="371475" y="1212168"/>
                </a:cubicBezTo>
                <a:cubicBezTo>
                  <a:pt x="321733" y="1253443"/>
                  <a:pt x="265642" y="1224868"/>
                  <a:pt x="222250" y="1202643"/>
                </a:cubicBezTo>
                <a:cubicBezTo>
                  <a:pt x="111125" y="888318"/>
                  <a:pt x="79375" y="535893"/>
                  <a:pt x="0" y="161243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9" name="Head">
            <a:extLst>
              <a:ext uri="{FF2B5EF4-FFF2-40B4-BE49-F238E27FC236}">
                <a16:creationId xmlns:a16="http://schemas.microsoft.com/office/drawing/2014/main" id="{CA04E8DC-26D3-E842-957D-11DF212A9A73}"/>
              </a:ext>
            </a:extLst>
          </p:cNvPr>
          <p:cNvGrpSpPr/>
          <p:nvPr/>
        </p:nvGrpSpPr>
        <p:grpSpPr>
          <a:xfrm>
            <a:off x="4889346" y="1618424"/>
            <a:ext cx="2667000" cy="3729693"/>
            <a:chOff x="3235478" y="1586488"/>
            <a:chExt cx="2667000" cy="3729693"/>
          </a:xfrm>
          <a:noFill/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0D94C3B-B79D-EE65-0C1A-6F0C28CE2C38}"/>
                </a:ext>
              </a:extLst>
            </p:cNvPr>
            <p:cNvGrpSpPr/>
            <p:nvPr/>
          </p:nvGrpSpPr>
          <p:grpSpPr>
            <a:xfrm>
              <a:off x="3235478" y="1586488"/>
              <a:ext cx="2667000" cy="3729693"/>
              <a:chOff x="3235478" y="1586488"/>
              <a:chExt cx="2667000" cy="372969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7B2B67A-B292-8819-2F72-7D2E0D9FED39}"/>
                  </a:ext>
                </a:extLst>
              </p:cNvPr>
              <p:cNvGrpSpPr/>
              <p:nvPr/>
            </p:nvGrpSpPr>
            <p:grpSpPr>
              <a:xfrm>
                <a:off x="3235478" y="1586488"/>
                <a:ext cx="2667000" cy="2482218"/>
                <a:chOff x="3235478" y="1586488"/>
                <a:chExt cx="2667000" cy="2482218"/>
              </a:xfrm>
              <a:grpFill/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DA55E4A8-05F7-0370-9F88-061B9DEEB4C5}"/>
                    </a:ext>
                  </a:extLst>
                </p:cNvPr>
                <p:cNvGrpSpPr/>
                <p:nvPr/>
              </p:nvGrpSpPr>
              <p:grpSpPr>
                <a:xfrm>
                  <a:off x="3235478" y="1586488"/>
                  <a:ext cx="2667000" cy="2482218"/>
                  <a:chOff x="3235478" y="1586488"/>
                  <a:chExt cx="2667000" cy="2482218"/>
                </a:xfrm>
                <a:grpFill/>
              </p:grpSpPr>
              <p:sp>
                <p:nvSpPr>
                  <p:cNvPr id="6" name="Head">
                    <a:extLst>
                      <a:ext uri="{FF2B5EF4-FFF2-40B4-BE49-F238E27FC236}">
                        <a16:creationId xmlns:a16="http://schemas.microsoft.com/office/drawing/2014/main" id="{041C921D-17A3-E725-9B34-E1C6E02165E5}"/>
                      </a:ext>
                    </a:extLst>
                  </p:cNvPr>
                  <p:cNvSpPr/>
                  <p:nvPr/>
                </p:nvSpPr>
                <p:spPr>
                  <a:xfrm>
                    <a:off x="3349778" y="1586488"/>
                    <a:ext cx="2423160" cy="2332924"/>
                  </a:xfrm>
                  <a:custGeom>
                    <a:avLst/>
                    <a:gdLst>
                      <a:gd name="connsiteX0" fmla="*/ 0 w 2423160"/>
                      <a:gd name="connsiteY0" fmla="*/ 1165860 h 2331720"/>
                      <a:gd name="connsiteX1" fmla="*/ 1211580 w 2423160"/>
                      <a:gd name="connsiteY1" fmla="*/ 0 h 2331720"/>
                      <a:gd name="connsiteX2" fmla="*/ 2423160 w 2423160"/>
                      <a:gd name="connsiteY2" fmla="*/ 1165860 h 2331720"/>
                      <a:gd name="connsiteX3" fmla="*/ 1211580 w 2423160"/>
                      <a:gd name="connsiteY3" fmla="*/ 2331720 h 2331720"/>
                      <a:gd name="connsiteX4" fmla="*/ 0 w 2423160"/>
                      <a:gd name="connsiteY4" fmla="*/ 1165860 h 2331720"/>
                      <a:gd name="connsiteX0" fmla="*/ 1051 w 2425262"/>
                      <a:gd name="connsiteY0" fmla="*/ 1165860 h 2332924"/>
                      <a:gd name="connsiteX1" fmla="*/ 1212631 w 2425262"/>
                      <a:gd name="connsiteY1" fmla="*/ 0 h 2332924"/>
                      <a:gd name="connsiteX2" fmla="*/ 2424211 w 2425262"/>
                      <a:gd name="connsiteY2" fmla="*/ 1165860 h 2332924"/>
                      <a:gd name="connsiteX3" fmla="*/ 1212631 w 2425262"/>
                      <a:gd name="connsiteY3" fmla="*/ 2331720 h 2332924"/>
                      <a:gd name="connsiteX4" fmla="*/ 1051 w 2425262"/>
                      <a:gd name="connsiteY4" fmla="*/ 1165860 h 2332924"/>
                      <a:gd name="connsiteX0" fmla="*/ 0 w 2423160"/>
                      <a:gd name="connsiteY0" fmla="*/ 1165860 h 2332924"/>
                      <a:gd name="connsiteX1" fmla="*/ 1211580 w 2423160"/>
                      <a:gd name="connsiteY1" fmla="*/ 0 h 2332924"/>
                      <a:gd name="connsiteX2" fmla="*/ 2423160 w 2423160"/>
                      <a:gd name="connsiteY2" fmla="*/ 1165860 h 2332924"/>
                      <a:gd name="connsiteX3" fmla="*/ 1211580 w 2423160"/>
                      <a:gd name="connsiteY3" fmla="*/ 2331720 h 2332924"/>
                      <a:gd name="connsiteX4" fmla="*/ 0 w 2423160"/>
                      <a:gd name="connsiteY4" fmla="*/ 1165860 h 2332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3160" h="2332924">
                        <a:moveTo>
                          <a:pt x="0" y="1165860"/>
                        </a:moveTo>
                        <a:cubicBezTo>
                          <a:pt x="0" y="521973"/>
                          <a:pt x="542443" y="0"/>
                          <a:pt x="1211580" y="0"/>
                        </a:cubicBezTo>
                        <a:cubicBezTo>
                          <a:pt x="1880717" y="0"/>
                          <a:pt x="2423160" y="521973"/>
                          <a:pt x="2423160" y="1165860"/>
                        </a:cubicBezTo>
                        <a:cubicBezTo>
                          <a:pt x="2423160" y="1809747"/>
                          <a:pt x="2414117" y="2301240"/>
                          <a:pt x="1211580" y="2331720"/>
                        </a:cubicBezTo>
                        <a:cubicBezTo>
                          <a:pt x="9043" y="2362200"/>
                          <a:pt x="0" y="1809747"/>
                          <a:pt x="0" y="1165860"/>
                        </a:cubicBezTo>
                        <a:close/>
                      </a:path>
                    </a:pathLst>
                  </a:cu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8" name="Neck Shadow">
                    <a:extLst>
                      <a:ext uri="{FF2B5EF4-FFF2-40B4-BE49-F238E27FC236}">
                        <a16:creationId xmlns:a16="http://schemas.microsoft.com/office/drawing/2014/main" id="{4715F700-1E60-F7B2-9254-28CF0E9EF844}"/>
                      </a:ext>
                    </a:extLst>
                  </p:cNvPr>
                  <p:cNvSpPr/>
                  <p:nvPr/>
                </p:nvSpPr>
                <p:spPr>
                  <a:xfrm>
                    <a:off x="3749828" y="3775333"/>
                    <a:ext cx="1574800" cy="293373"/>
                  </a:xfrm>
                  <a:custGeom>
                    <a:avLst/>
                    <a:gdLst>
                      <a:gd name="connsiteX0" fmla="*/ 0 w 1574800"/>
                      <a:gd name="connsiteY0" fmla="*/ 50800 h 295275"/>
                      <a:gd name="connsiteX1" fmla="*/ 28575 w 1574800"/>
                      <a:gd name="connsiteY1" fmla="*/ 9525 h 295275"/>
                      <a:gd name="connsiteX2" fmla="*/ 1574800 w 1574800"/>
                      <a:gd name="connsiteY2" fmla="*/ 0 h 295275"/>
                      <a:gd name="connsiteX3" fmla="*/ 774700 w 1574800"/>
                      <a:gd name="connsiteY3" fmla="*/ 295275 h 295275"/>
                      <a:gd name="connsiteX4" fmla="*/ 0 w 1574800"/>
                      <a:gd name="connsiteY4" fmla="*/ 50800 h 295275"/>
                      <a:gd name="connsiteX0" fmla="*/ 0 w 1574800"/>
                      <a:gd name="connsiteY0" fmla="*/ 50800 h 50800"/>
                      <a:gd name="connsiteX1" fmla="*/ 28575 w 1574800"/>
                      <a:gd name="connsiteY1" fmla="*/ 9525 h 50800"/>
                      <a:gd name="connsiteX2" fmla="*/ 1574800 w 1574800"/>
                      <a:gd name="connsiteY2" fmla="*/ 0 h 50800"/>
                      <a:gd name="connsiteX3" fmla="*/ 0 w 1574800"/>
                      <a:gd name="connsiteY3" fmla="*/ 50800 h 50800"/>
                      <a:gd name="connsiteX0" fmla="*/ 0 w 1574800"/>
                      <a:gd name="connsiteY0" fmla="*/ 50800 h 226266"/>
                      <a:gd name="connsiteX1" fmla="*/ 28575 w 1574800"/>
                      <a:gd name="connsiteY1" fmla="*/ 9525 h 226266"/>
                      <a:gd name="connsiteX2" fmla="*/ 1574800 w 1574800"/>
                      <a:gd name="connsiteY2" fmla="*/ 0 h 226266"/>
                      <a:gd name="connsiteX3" fmla="*/ 0 w 1574800"/>
                      <a:gd name="connsiteY3" fmla="*/ 50800 h 226266"/>
                      <a:gd name="connsiteX0" fmla="*/ 0 w 1574800"/>
                      <a:gd name="connsiteY0" fmla="*/ 50800 h 293373"/>
                      <a:gd name="connsiteX1" fmla="*/ 28575 w 1574800"/>
                      <a:gd name="connsiteY1" fmla="*/ 9525 h 293373"/>
                      <a:gd name="connsiteX2" fmla="*/ 1574800 w 1574800"/>
                      <a:gd name="connsiteY2" fmla="*/ 0 h 293373"/>
                      <a:gd name="connsiteX3" fmla="*/ 0 w 1574800"/>
                      <a:gd name="connsiteY3" fmla="*/ 50800 h 293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74800" h="293373">
                        <a:moveTo>
                          <a:pt x="0" y="50800"/>
                        </a:moveTo>
                        <a:lnTo>
                          <a:pt x="28575" y="9525"/>
                        </a:lnTo>
                        <a:lnTo>
                          <a:pt x="1574800" y="0"/>
                        </a:lnTo>
                        <a:cubicBezTo>
                          <a:pt x="1157817" y="280458"/>
                          <a:pt x="636058" y="465667"/>
                          <a:pt x="0" y="50800"/>
                        </a:cubicBezTo>
                        <a:close/>
                      </a:path>
                    </a:pathLst>
                  </a:cu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2" name="Mouth">
                    <a:extLst>
                      <a:ext uri="{FF2B5EF4-FFF2-40B4-BE49-F238E27FC236}">
                        <a16:creationId xmlns:a16="http://schemas.microsoft.com/office/drawing/2014/main" id="{A742B929-F559-A906-86A3-5748E7FC9075}"/>
                      </a:ext>
                    </a:extLst>
                  </p:cNvPr>
                  <p:cNvSpPr/>
                  <p:nvPr/>
                </p:nvSpPr>
                <p:spPr>
                  <a:xfrm>
                    <a:off x="3235478" y="2863423"/>
                    <a:ext cx="2667000" cy="1097916"/>
                  </a:xfrm>
                  <a:custGeom>
                    <a:avLst/>
                    <a:gdLst>
                      <a:gd name="connsiteX0" fmla="*/ 0 w 2667000"/>
                      <a:gd name="connsiteY0" fmla="*/ 338137 h 338137"/>
                      <a:gd name="connsiteX1" fmla="*/ 1343025 w 2667000"/>
                      <a:gd name="connsiteY1" fmla="*/ 0 h 338137"/>
                      <a:gd name="connsiteX2" fmla="*/ 2667000 w 2667000"/>
                      <a:gd name="connsiteY2" fmla="*/ 285750 h 338137"/>
                      <a:gd name="connsiteX3" fmla="*/ 0 w 2667000"/>
                      <a:gd name="connsiteY3" fmla="*/ 338137 h 338137"/>
                      <a:gd name="connsiteX0" fmla="*/ 0 w 2667000"/>
                      <a:gd name="connsiteY0" fmla="*/ 581136 h 581136"/>
                      <a:gd name="connsiteX1" fmla="*/ 1343025 w 2667000"/>
                      <a:gd name="connsiteY1" fmla="*/ 242999 h 581136"/>
                      <a:gd name="connsiteX2" fmla="*/ 2667000 w 2667000"/>
                      <a:gd name="connsiteY2" fmla="*/ 528749 h 581136"/>
                      <a:gd name="connsiteX3" fmla="*/ 0 w 2667000"/>
                      <a:gd name="connsiteY3" fmla="*/ 581136 h 581136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73275 h 673275"/>
                      <a:gd name="connsiteX1" fmla="*/ 1343025 w 2667000"/>
                      <a:gd name="connsiteY1" fmla="*/ 335138 h 673275"/>
                      <a:gd name="connsiteX2" fmla="*/ 2667000 w 2667000"/>
                      <a:gd name="connsiteY2" fmla="*/ 620888 h 673275"/>
                      <a:gd name="connsiteX3" fmla="*/ 0 w 2667000"/>
                      <a:gd name="connsiteY3" fmla="*/ 673275 h 673275"/>
                      <a:gd name="connsiteX0" fmla="*/ 0 w 2667000"/>
                      <a:gd name="connsiteY0" fmla="*/ 686907 h 686907"/>
                      <a:gd name="connsiteX1" fmla="*/ 1343025 w 2667000"/>
                      <a:gd name="connsiteY1" fmla="*/ 348770 h 686907"/>
                      <a:gd name="connsiteX2" fmla="*/ 2667000 w 2667000"/>
                      <a:gd name="connsiteY2" fmla="*/ 634520 h 686907"/>
                      <a:gd name="connsiteX3" fmla="*/ 0 w 2667000"/>
                      <a:gd name="connsiteY3" fmla="*/ 686907 h 686907"/>
                      <a:gd name="connsiteX0" fmla="*/ 0 w 2667000"/>
                      <a:gd name="connsiteY0" fmla="*/ 702360 h 702360"/>
                      <a:gd name="connsiteX1" fmla="*/ 1343025 w 2667000"/>
                      <a:gd name="connsiteY1" fmla="*/ 364223 h 702360"/>
                      <a:gd name="connsiteX2" fmla="*/ 2667000 w 2667000"/>
                      <a:gd name="connsiteY2" fmla="*/ 649973 h 702360"/>
                      <a:gd name="connsiteX3" fmla="*/ 0 w 2667000"/>
                      <a:gd name="connsiteY3" fmla="*/ 702360 h 702360"/>
                      <a:gd name="connsiteX0" fmla="*/ 0 w 2667000"/>
                      <a:gd name="connsiteY0" fmla="*/ 702360 h 1002714"/>
                      <a:gd name="connsiteX1" fmla="*/ 1343025 w 2667000"/>
                      <a:gd name="connsiteY1" fmla="*/ 364223 h 1002714"/>
                      <a:gd name="connsiteX2" fmla="*/ 2667000 w 2667000"/>
                      <a:gd name="connsiteY2" fmla="*/ 649973 h 1002714"/>
                      <a:gd name="connsiteX3" fmla="*/ 0 w 2667000"/>
                      <a:gd name="connsiteY3" fmla="*/ 702360 h 1002714"/>
                      <a:gd name="connsiteX0" fmla="*/ 0 w 2667000"/>
                      <a:gd name="connsiteY0" fmla="*/ 702360 h 1077835"/>
                      <a:gd name="connsiteX1" fmla="*/ 1343025 w 2667000"/>
                      <a:gd name="connsiteY1" fmla="*/ 364223 h 1077835"/>
                      <a:gd name="connsiteX2" fmla="*/ 2667000 w 2667000"/>
                      <a:gd name="connsiteY2" fmla="*/ 649973 h 1077835"/>
                      <a:gd name="connsiteX3" fmla="*/ 0 w 2667000"/>
                      <a:gd name="connsiteY3" fmla="*/ 702360 h 1077835"/>
                      <a:gd name="connsiteX0" fmla="*/ 0 w 2667000"/>
                      <a:gd name="connsiteY0" fmla="*/ 702360 h 1057223"/>
                      <a:gd name="connsiteX1" fmla="*/ 1343025 w 2667000"/>
                      <a:gd name="connsiteY1" fmla="*/ 364223 h 1057223"/>
                      <a:gd name="connsiteX2" fmla="*/ 2667000 w 2667000"/>
                      <a:gd name="connsiteY2" fmla="*/ 649973 h 1057223"/>
                      <a:gd name="connsiteX3" fmla="*/ 0 w 2667000"/>
                      <a:gd name="connsiteY3" fmla="*/ 702360 h 1057223"/>
                      <a:gd name="connsiteX0" fmla="*/ 0 w 2667000"/>
                      <a:gd name="connsiteY0" fmla="*/ 702360 h 1088857"/>
                      <a:gd name="connsiteX1" fmla="*/ 1343025 w 2667000"/>
                      <a:gd name="connsiteY1" fmla="*/ 364223 h 1088857"/>
                      <a:gd name="connsiteX2" fmla="*/ 2667000 w 2667000"/>
                      <a:gd name="connsiteY2" fmla="*/ 649973 h 1088857"/>
                      <a:gd name="connsiteX3" fmla="*/ 0 w 2667000"/>
                      <a:gd name="connsiteY3" fmla="*/ 702360 h 1088857"/>
                      <a:gd name="connsiteX0" fmla="*/ 0 w 2667000"/>
                      <a:gd name="connsiteY0" fmla="*/ 702360 h 1097916"/>
                      <a:gd name="connsiteX1" fmla="*/ 1343025 w 2667000"/>
                      <a:gd name="connsiteY1" fmla="*/ 364223 h 1097916"/>
                      <a:gd name="connsiteX2" fmla="*/ 2667000 w 2667000"/>
                      <a:gd name="connsiteY2" fmla="*/ 649973 h 1097916"/>
                      <a:gd name="connsiteX3" fmla="*/ 0 w 2667000"/>
                      <a:gd name="connsiteY3" fmla="*/ 702360 h 1097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7000" h="1097916">
                        <a:moveTo>
                          <a:pt x="0" y="702360"/>
                        </a:moveTo>
                        <a:cubicBezTo>
                          <a:pt x="682625" y="-442227"/>
                          <a:pt x="1206500" y="178485"/>
                          <a:pt x="1343025" y="364223"/>
                        </a:cubicBezTo>
                        <a:cubicBezTo>
                          <a:pt x="2028825" y="-366027"/>
                          <a:pt x="2362200" y="145148"/>
                          <a:pt x="2667000" y="649973"/>
                        </a:cubicBezTo>
                        <a:cubicBezTo>
                          <a:pt x="2063750" y="1003985"/>
                          <a:pt x="1403350" y="1424673"/>
                          <a:pt x="0" y="702360"/>
                        </a:cubicBezTo>
                        <a:close/>
                      </a:path>
                    </a:pathLst>
                  </a:cu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sp>
              <p:nvSpPr>
                <p:cNvPr id="16" name="Right Blush">
                  <a:extLst>
                    <a:ext uri="{FF2B5EF4-FFF2-40B4-BE49-F238E27FC236}">
                      <a16:creationId xmlns:a16="http://schemas.microsoft.com/office/drawing/2014/main" id="{6D5B5156-5505-B577-B666-48FCD35500D4}"/>
                    </a:ext>
                  </a:extLst>
                </p:cNvPr>
                <p:cNvSpPr/>
                <p:nvPr/>
              </p:nvSpPr>
              <p:spPr>
                <a:xfrm rot="269880" flipV="1">
                  <a:off x="3406928" y="3441955"/>
                  <a:ext cx="393700" cy="154605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" name="Left Blush">
                  <a:extLst>
                    <a:ext uri="{FF2B5EF4-FFF2-40B4-BE49-F238E27FC236}">
                      <a16:creationId xmlns:a16="http://schemas.microsoft.com/office/drawing/2014/main" id="{6DF576CF-5F37-A15A-1520-D2EACED4D895}"/>
                    </a:ext>
                  </a:extLst>
                </p:cNvPr>
                <p:cNvSpPr/>
                <p:nvPr/>
              </p:nvSpPr>
              <p:spPr>
                <a:xfrm rot="269880" flipV="1">
                  <a:off x="5188103" y="3400679"/>
                  <a:ext cx="393700" cy="154605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" name="Nose">
                  <a:extLst>
                    <a:ext uri="{FF2B5EF4-FFF2-40B4-BE49-F238E27FC236}">
                      <a16:creationId xmlns:a16="http://schemas.microsoft.com/office/drawing/2014/main" id="{D7586643-805E-F79D-3CF3-D32BD1200A05}"/>
                    </a:ext>
                  </a:extLst>
                </p:cNvPr>
                <p:cNvSpPr/>
                <p:nvPr/>
              </p:nvSpPr>
              <p:spPr>
                <a:xfrm>
                  <a:off x="4438803" y="3489583"/>
                  <a:ext cx="298450" cy="130175"/>
                </a:xfrm>
                <a:custGeom>
                  <a:avLst/>
                  <a:gdLst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  <a:gd name="connsiteX0" fmla="*/ 0 w 298450"/>
                    <a:gd name="connsiteY0" fmla="*/ 6350 h 130175"/>
                    <a:gd name="connsiteX1" fmla="*/ 298450 w 298450"/>
                    <a:gd name="connsiteY1" fmla="*/ 0 h 130175"/>
                    <a:gd name="connsiteX2" fmla="*/ 212725 w 298450"/>
                    <a:gd name="connsiteY2" fmla="*/ 123825 h 130175"/>
                    <a:gd name="connsiteX3" fmla="*/ 123825 w 298450"/>
                    <a:gd name="connsiteY3" fmla="*/ 130175 h 130175"/>
                    <a:gd name="connsiteX4" fmla="*/ 0 w 298450"/>
                    <a:gd name="connsiteY4" fmla="*/ 6350 h 13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450" h="130175">
                      <a:moveTo>
                        <a:pt x="0" y="6350"/>
                      </a:moveTo>
                      <a:lnTo>
                        <a:pt x="298450" y="0"/>
                      </a:lnTo>
                      <a:cubicBezTo>
                        <a:pt x="284163" y="46038"/>
                        <a:pt x="250825" y="92075"/>
                        <a:pt x="212725" y="123825"/>
                      </a:cubicBezTo>
                      <a:lnTo>
                        <a:pt x="123825" y="130175"/>
                      </a:lnTo>
                      <a:cubicBezTo>
                        <a:pt x="63500" y="96044"/>
                        <a:pt x="41275" y="47625"/>
                        <a:pt x="0" y="6350"/>
                      </a:cubicBezTo>
                      <a:close/>
                    </a:path>
                  </a:pathLst>
                </a:cu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5342024-3871-CFCE-B94E-75E1956E21BD}"/>
                  </a:ext>
                </a:extLst>
              </p:cNvPr>
              <p:cNvSpPr/>
              <p:nvPr/>
            </p:nvSpPr>
            <p:spPr>
              <a:xfrm flipH="1">
                <a:off x="4523014" y="5186153"/>
                <a:ext cx="130028" cy="130028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" name="Right Inner Ear">
              <a:extLst>
                <a:ext uri="{FF2B5EF4-FFF2-40B4-BE49-F238E27FC236}">
                  <a16:creationId xmlns:a16="http://schemas.microsoft.com/office/drawing/2014/main" id="{119D2650-1574-F24D-23A1-BFF2CC469003}"/>
                </a:ext>
              </a:extLst>
            </p:cNvPr>
            <p:cNvSpPr/>
            <p:nvPr/>
          </p:nvSpPr>
          <p:spPr>
            <a:xfrm>
              <a:off x="3350730" y="1813182"/>
              <a:ext cx="411957" cy="464343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397669"/>
                <a:gd name="connsiteY0" fmla="*/ 457200 h 457200"/>
                <a:gd name="connsiteX1" fmla="*/ 397669 w 397669"/>
                <a:gd name="connsiteY1" fmla="*/ 171926 h 457200"/>
                <a:gd name="connsiteX2" fmla="*/ 0 w 397669"/>
                <a:gd name="connsiteY2" fmla="*/ 0 h 457200"/>
                <a:gd name="connsiteX3" fmla="*/ 152400 w 397669"/>
                <a:gd name="connsiteY3" fmla="*/ 457200 h 457200"/>
                <a:gd name="connsiteX0" fmla="*/ 128587 w 397669"/>
                <a:gd name="connsiteY0" fmla="*/ 454818 h 454818"/>
                <a:gd name="connsiteX1" fmla="*/ 397669 w 397669"/>
                <a:gd name="connsiteY1" fmla="*/ 171926 h 454818"/>
                <a:gd name="connsiteX2" fmla="*/ 0 w 397669"/>
                <a:gd name="connsiteY2" fmla="*/ 0 h 454818"/>
                <a:gd name="connsiteX3" fmla="*/ 128587 w 397669"/>
                <a:gd name="connsiteY3" fmla="*/ 454818 h 454818"/>
                <a:gd name="connsiteX0" fmla="*/ 142875 w 411957"/>
                <a:gd name="connsiteY0" fmla="*/ 464343 h 464343"/>
                <a:gd name="connsiteX1" fmla="*/ 411957 w 411957"/>
                <a:gd name="connsiteY1" fmla="*/ 181451 h 464343"/>
                <a:gd name="connsiteX2" fmla="*/ 0 w 411957"/>
                <a:gd name="connsiteY2" fmla="*/ 0 h 464343"/>
                <a:gd name="connsiteX3" fmla="*/ 142875 w 411957"/>
                <a:gd name="connsiteY3" fmla="*/ 464343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57" h="464343">
                  <a:moveTo>
                    <a:pt x="142875" y="464343"/>
                  </a:moveTo>
                  <a:lnTo>
                    <a:pt x="411957" y="181451"/>
                  </a:lnTo>
                  <a:lnTo>
                    <a:pt x="0" y="0"/>
                  </a:lnTo>
                  <a:lnTo>
                    <a:pt x="142875" y="464343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Left Inner Ear">
              <a:extLst>
                <a:ext uri="{FF2B5EF4-FFF2-40B4-BE49-F238E27FC236}">
                  <a16:creationId xmlns:a16="http://schemas.microsoft.com/office/drawing/2014/main" id="{8B1F429F-6BF6-EEAC-12FF-EF01D05ECE21}"/>
                </a:ext>
              </a:extLst>
            </p:cNvPr>
            <p:cNvSpPr/>
            <p:nvPr/>
          </p:nvSpPr>
          <p:spPr>
            <a:xfrm flipH="1">
              <a:off x="5346852" y="1746508"/>
              <a:ext cx="405867" cy="457200"/>
            </a:xfrm>
            <a:custGeom>
              <a:avLst/>
              <a:gdLst>
                <a:gd name="connsiteX0" fmla="*/ 152400 w 381000"/>
                <a:gd name="connsiteY0" fmla="*/ 457200 h 457200"/>
                <a:gd name="connsiteX1" fmla="*/ 381000 w 381000"/>
                <a:gd name="connsiteY1" fmla="*/ 198120 h 457200"/>
                <a:gd name="connsiteX2" fmla="*/ 0 w 381000"/>
                <a:gd name="connsiteY2" fmla="*/ 0 h 457200"/>
                <a:gd name="connsiteX3" fmla="*/ 152400 w 381000"/>
                <a:gd name="connsiteY3" fmla="*/ 457200 h 457200"/>
                <a:gd name="connsiteX0" fmla="*/ 152400 w 403225"/>
                <a:gd name="connsiteY0" fmla="*/ 457200 h 457200"/>
                <a:gd name="connsiteX1" fmla="*/ 403225 w 403225"/>
                <a:gd name="connsiteY1" fmla="*/ 156845 h 457200"/>
                <a:gd name="connsiteX2" fmla="*/ 0 w 403225"/>
                <a:gd name="connsiteY2" fmla="*/ 0 h 457200"/>
                <a:gd name="connsiteX3" fmla="*/ 152400 w 403225"/>
                <a:gd name="connsiteY3" fmla="*/ 457200 h 457200"/>
                <a:gd name="connsiteX0" fmla="*/ 155042 w 405867"/>
                <a:gd name="connsiteY0" fmla="*/ 457200 h 457200"/>
                <a:gd name="connsiteX1" fmla="*/ 405867 w 405867"/>
                <a:gd name="connsiteY1" fmla="*/ 156845 h 457200"/>
                <a:gd name="connsiteX2" fmla="*/ 2642 w 405867"/>
                <a:gd name="connsiteY2" fmla="*/ 0 h 457200"/>
                <a:gd name="connsiteX3" fmla="*/ 155042 w 405867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867" h="457200">
                  <a:moveTo>
                    <a:pt x="155042" y="457200"/>
                  </a:moveTo>
                  <a:lnTo>
                    <a:pt x="405867" y="156845"/>
                  </a:lnTo>
                  <a:lnTo>
                    <a:pt x="2642" y="0"/>
                  </a:lnTo>
                  <a:cubicBezTo>
                    <a:pt x="-19583" y="161925"/>
                    <a:pt x="104242" y="304800"/>
                    <a:pt x="155042" y="457200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3" name="Right Eye">
            <a:extLst>
              <a:ext uri="{FF2B5EF4-FFF2-40B4-BE49-F238E27FC236}">
                <a16:creationId xmlns:a16="http://schemas.microsoft.com/office/drawing/2014/main" id="{06DA35E0-927A-1073-CB02-037FAB4AE603}"/>
              </a:ext>
            </a:extLst>
          </p:cNvPr>
          <p:cNvSpPr/>
          <p:nvPr/>
        </p:nvSpPr>
        <p:spPr>
          <a:xfrm flipV="1">
            <a:off x="5390996" y="3194494"/>
            <a:ext cx="234950" cy="2349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 Eye">
            <a:extLst>
              <a:ext uri="{FF2B5EF4-FFF2-40B4-BE49-F238E27FC236}">
                <a16:creationId xmlns:a16="http://schemas.microsoft.com/office/drawing/2014/main" id="{81C4538B-34F5-510C-8401-2BDD0845DA9E}"/>
              </a:ext>
            </a:extLst>
          </p:cNvPr>
          <p:cNvSpPr/>
          <p:nvPr/>
        </p:nvSpPr>
        <p:spPr>
          <a:xfrm flipV="1">
            <a:off x="6807046" y="3121469"/>
            <a:ext cx="234950" cy="2349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" name="Right Ear">
            <a:extLst>
              <a:ext uri="{FF2B5EF4-FFF2-40B4-BE49-F238E27FC236}">
                <a16:creationId xmlns:a16="http://schemas.microsoft.com/office/drawing/2014/main" id="{6B9C2752-93A2-6B2D-0D34-E66D108CDCC0}"/>
              </a:ext>
            </a:extLst>
          </p:cNvPr>
          <p:cNvGrpSpPr/>
          <p:nvPr/>
        </p:nvGrpSpPr>
        <p:grpSpPr>
          <a:xfrm rot="600000">
            <a:off x="5890252" y="1336333"/>
            <a:ext cx="1864937" cy="1287793"/>
            <a:chOff x="5654750" y="1222808"/>
            <a:chExt cx="1864937" cy="1287793"/>
          </a:xfrm>
          <a:noFill/>
        </p:grpSpPr>
        <p:sp>
          <p:nvSpPr>
            <p:cNvPr id="11" name="Left Ear">
              <a:extLst>
                <a:ext uri="{FF2B5EF4-FFF2-40B4-BE49-F238E27FC236}">
                  <a16:creationId xmlns:a16="http://schemas.microsoft.com/office/drawing/2014/main" id="{A21C7F07-FC50-0DB5-005C-4A1826D1CB93}"/>
                </a:ext>
              </a:extLst>
            </p:cNvPr>
            <p:cNvSpPr/>
            <p:nvPr/>
          </p:nvSpPr>
          <p:spPr>
            <a:xfrm rot="21000000" flipH="1">
              <a:off x="6355146" y="1222808"/>
              <a:ext cx="1164541" cy="128779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  <a:gd name="connsiteX0" fmla="*/ 525089 w 1081984"/>
                <a:gd name="connsiteY0" fmla="*/ 1026145 h 1289263"/>
                <a:gd name="connsiteX1" fmla="*/ 299029 w 1081984"/>
                <a:gd name="connsiteY1" fmla="*/ 404480 h 1289263"/>
                <a:gd name="connsiteX2" fmla="*/ 817189 w 1081984"/>
                <a:gd name="connsiteY2" fmla="*/ 648320 h 1289263"/>
                <a:gd name="connsiteX3" fmla="*/ 916249 w 1081984"/>
                <a:gd name="connsiteY3" fmla="*/ 640700 h 1289263"/>
                <a:gd name="connsiteX4" fmla="*/ 1081984 w 1081984"/>
                <a:gd name="connsiteY4" fmla="*/ 349235 h 1289263"/>
                <a:gd name="connsiteX5" fmla="*/ 346019 w 1081984"/>
                <a:gd name="connsiteY5" fmla="*/ 32370 h 1289263"/>
                <a:gd name="connsiteX6" fmla="*/ 17724 w 1081984"/>
                <a:gd name="connsiteY6" fmla="*/ 659115 h 1289263"/>
                <a:gd name="connsiteX7" fmla="*/ 160281 w 1081984"/>
                <a:gd name="connsiteY7" fmla="*/ 1237441 h 1289263"/>
                <a:gd name="connsiteX8" fmla="*/ 328239 w 1081984"/>
                <a:gd name="connsiteY8" fmla="*/ 1285860 h 1289263"/>
                <a:gd name="connsiteX9" fmla="*/ 525089 w 1081984"/>
                <a:gd name="connsiteY9" fmla="*/ 1026145 h 1289263"/>
                <a:gd name="connsiteX0" fmla="*/ 525089 w 1081984"/>
                <a:gd name="connsiteY0" fmla="*/ 1026145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25089 w 1081984"/>
                <a:gd name="connsiteY9" fmla="*/ 1026145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9029 w 1081984"/>
                <a:gd name="connsiteY1" fmla="*/ 404480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16249 w 1081984"/>
                <a:gd name="connsiteY3" fmla="*/ 640700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081984"/>
                <a:gd name="connsiteY0" fmla="*/ 997570 h 1297245"/>
                <a:gd name="connsiteX1" fmla="*/ 294267 w 1081984"/>
                <a:gd name="connsiteY1" fmla="*/ 378286 h 1297245"/>
                <a:gd name="connsiteX2" fmla="*/ 817189 w 1081984"/>
                <a:gd name="connsiteY2" fmla="*/ 648320 h 1297245"/>
                <a:gd name="connsiteX3" fmla="*/ 982924 w 1081984"/>
                <a:gd name="connsiteY3" fmla="*/ 597837 h 1297245"/>
                <a:gd name="connsiteX4" fmla="*/ 1081984 w 1081984"/>
                <a:gd name="connsiteY4" fmla="*/ 349235 h 1297245"/>
                <a:gd name="connsiteX5" fmla="*/ 346019 w 1081984"/>
                <a:gd name="connsiteY5" fmla="*/ 32370 h 1297245"/>
                <a:gd name="connsiteX6" fmla="*/ 17724 w 1081984"/>
                <a:gd name="connsiteY6" fmla="*/ 659115 h 1297245"/>
                <a:gd name="connsiteX7" fmla="*/ 160281 w 1081984"/>
                <a:gd name="connsiteY7" fmla="*/ 1237441 h 1297245"/>
                <a:gd name="connsiteX8" fmla="*/ 328239 w 1081984"/>
                <a:gd name="connsiteY8" fmla="*/ 1285860 h 1297245"/>
                <a:gd name="connsiteX9" fmla="*/ 567951 w 1081984"/>
                <a:gd name="connsiteY9" fmla="*/ 997570 h 1297245"/>
                <a:gd name="connsiteX0" fmla="*/ 567951 w 1127227"/>
                <a:gd name="connsiteY0" fmla="*/ 997570 h 1297245"/>
                <a:gd name="connsiteX1" fmla="*/ 294267 w 1127227"/>
                <a:gd name="connsiteY1" fmla="*/ 378286 h 1297245"/>
                <a:gd name="connsiteX2" fmla="*/ 817189 w 1127227"/>
                <a:gd name="connsiteY2" fmla="*/ 648320 h 1297245"/>
                <a:gd name="connsiteX3" fmla="*/ 982924 w 1127227"/>
                <a:gd name="connsiteY3" fmla="*/ 597837 h 1297245"/>
                <a:gd name="connsiteX4" fmla="*/ 1127227 w 1127227"/>
                <a:gd name="connsiteY4" fmla="*/ 308754 h 1297245"/>
                <a:gd name="connsiteX5" fmla="*/ 346019 w 1127227"/>
                <a:gd name="connsiteY5" fmla="*/ 32370 h 1297245"/>
                <a:gd name="connsiteX6" fmla="*/ 17724 w 1127227"/>
                <a:gd name="connsiteY6" fmla="*/ 659115 h 1297245"/>
                <a:gd name="connsiteX7" fmla="*/ 160281 w 1127227"/>
                <a:gd name="connsiteY7" fmla="*/ 1237441 h 1297245"/>
                <a:gd name="connsiteX8" fmla="*/ 328239 w 1127227"/>
                <a:gd name="connsiteY8" fmla="*/ 1285860 h 1297245"/>
                <a:gd name="connsiteX9" fmla="*/ 567951 w 1127227"/>
                <a:gd name="connsiteY9" fmla="*/ 997570 h 1297245"/>
                <a:gd name="connsiteX0" fmla="*/ 578780 w 1138056"/>
                <a:gd name="connsiteY0" fmla="*/ 985512 h 1285187"/>
                <a:gd name="connsiteX1" fmla="*/ 305096 w 1138056"/>
                <a:gd name="connsiteY1" fmla="*/ 366228 h 1285187"/>
                <a:gd name="connsiteX2" fmla="*/ 828018 w 1138056"/>
                <a:gd name="connsiteY2" fmla="*/ 636262 h 1285187"/>
                <a:gd name="connsiteX3" fmla="*/ 993753 w 1138056"/>
                <a:gd name="connsiteY3" fmla="*/ 585779 h 1285187"/>
                <a:gd name="connsiteX4" fmla="*/ 1138056 w 1138056"/>
                <a:gd name="connsiteY4" fmla="*/ 296696 h 1285187"/>
                <a:gd name="connsiteX5" fmla="*/ 356848 w 1138056"/>
                <a:gd name="connsiteY5" fmla="*/ 20312 h 1285187"/>
                <a:gd name="connsiteX6" fmla="*/ 16647 w 1138056"/>
                <a:gd name="connsiteY6" fmla="*/ 751832 h 1285187"/>
                <a:gd name="connsiteX7" fmla="*/ 171110 w 1138056"/>
                <a:gd name="connsiteY7" fmla="*/ 1225383 h 1285187"/>
                <a:gd name="connsiteX8" fmla="*/ 339068 w 1138056"/>
                <a:gd name="connsiteY8" fmla="*/ 1273802 h 1285187"/>
                <a:gd name="connsiteX9" fmla="*/ 578780 w 1138056"/>
                <a:gd name="connsiteY9" fmla="*/ 985512 h 1285187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578780 w 1138056"/>
                <a:gd name="connsiteY0" fmla="*/ 985512 h 1282724"/>
                <a:gd name="connsiteX1" fmla="*/ 305096 w 1138056"/>
                <a:gd name="connsiteY1" fmla="*/ 366228 h 1282724"/>
                <a:gd name="connsiteX2" fmla="*/ 828018 w 1138056"/>
                <a:gd name="connsiteY2" fmla="*/ 636262 h 1282724"/>
                <a:gd name="connsiteX3" fmla="*/ 993753 w 1138056"/>
                <a:gd name="connsiteY3" fmla="*/ 585779 h 1282724"/>
                <a:gd name="connsiteX4" fmla="*/ 1138056 w 1138056"/>
                <a:gd name="connsiteY4" fmla="*/ 296696 h 1282724"/>
                <a:gd name="connsiteX5" fmla="*/ 356848 w 1138056"/>
                <a:gd name="connsiteY5" fmla="*/ 20312 h 1282724"/>
                <a:gd name="connsiteX6" fmla="*/ 16647 w 1138056"/>
                <a:gd name="connsiteY6" fmla="*/ 751832 h 1282724"/>
                <a:gd name="connsiteX7" fmla="*/ 171110 w 1138056"/>
                <a:gd name="connsiteY7" fmla="*/ 1225383 h 1282724"/>
                <a:gd name="connsiteX8" fmla="*/ 339068 w 1138056"/>
                <a:gd name="connsiteY8" fmla="*/ 1273802 h 1282724"/>
                <a:gd name="connsiteX9" fmla="*/ 578780 w 1138056"/>
                <a:gd name="connsiteY9" fmla="*/ 985512 h 1282724"/>
                <a:gd name="connsiteX0" fmla="*/ 603811 w 1163087"/>
                <a:gd name="connsiteY0" fmla="*/ 1001738 h 1298950"/>
                <a:gd name="connsiteX1" fmla="*/ 330127 w 1163087"/>
                <a:gd name="connsiteY1" fmla="*/ 382454 h 1298950"/>
                <a:gd name="connsiteX2" fmla="*/ 853049 w 1163087"/>
                <a:gd name="connsiteY2" fmla="*/ 652488 h 1298950"/>
                <a:gd name="connsiteX3" fmla="*/ 1018784 w 1163087"/>
                <a:gd name="connsiteY3" fmla="*/ 602005 h 1298950"/>
                <a:gd name="connsiteX4" fmla="*/ 1163087 w 1163087"/>
                <a:gd name="connsiteY4" fmla="*/ 312922 h 1298950"/>
                <a:gd name="connsiteX5" fmla="*/ 381879 w 1163087"/>
                <a:gd name="connsiteY5" fmla="*/ 36538 h 1298950"/>
                <a:gd name="connsiteX6" fmla="*/ 41678 w 1163087"/>
                <a:gd name="connsiteY6" fmla="*/ 768058 h 1298950"/>
                <a:gd name="connsiteX7" fmla="*/ 196141 w 1163087"/>
                <a:gd name="connsiteY7" fmla="*/ 1241609 h 1298950"/>
                <a:gd name="connsiteX8" fmla="*/ 364099 w 1163087"/>
                <a:gd name="connsiteY8" fmla="*/ 1290028 h 1298950"/>
                <a:gd name="connsiteX9" fmla="*/ 603811 w 1163087"/>
                <a:gd name="connsiteY9" fmla="*/ 1001738 h 1298950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854503 w 1164541"/>
                <a:gd name="connsiteY2" fmla="*/ 641331 h 1287793"/>
                <a:gd name="connsiteX3" fmla="*/ 1020238 w 1164541"/>
                <a:gd name="connsiteY3" fmla="*/ 590848 h 1287793"/>
                <a:gd name="connsiteX4" fmla="*/ 1164541 w 1164541"/>
                <a:gd name="connsiteY4" fmla="*/ 301765 h 1287793"/>
                <a:gd name="connsiteX5" fmla="*/ 383333 w 1164541"/>
                <a:gd name="connsiteY5" fmla="*/ 25381 h 1287793"/>
                <a:gd name="connsiteX6" fmla="*/ 43132 w 1164541"/>
                <a:gd name="connsiteY6" fmla="*/ 756901 h 1287793"/>
                <a:gd name="connsiteX7" fmla="*/ 197595 w 1164541"/>
                <a:gd name="connsiteY7" fmla="*/ 1230452 h 1287793"/>
                <a:gd name="connsiteX8" fmla="*/ 365553 w 1164541"/>
                <a:gd name="connsiteY8" fmla="*/ 1278871 h 1287793"/>
                <a:gd name="connsiteX9" fmla="*/ 605265 w 1164541"/>
                <a:gd name="connsiteY9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  <a:gd name="connsiteX0" fmla="*/ 605265 w 1164541"/>
                <a:gd name="connsiteY0" fmla="*/ 990581 h 1287793"/>
                <a:gd name="connsiteX1" fmla="*/ 331581 w 1164541"/>
                <a:gd name="connsiteY1" fmla="*/ 371297 h 1287793"/>
                <a:gd name="connsiteX2" fmla="*/ 1020238 w 1164541"/>
                <a:gd name="connsiteY2" fmla="*/ 590848 h 1287793"/>
                <a:gd name="connsiteX3" fmla="*/ 1164541 w 1164541"/>
                <a:gd name="connsiteY3" fmla="*/ 301765 h 1287793"/>
                <a:gd name="connsiteX4" fmla="*/ 383333 w 1164541"/>
                <a:gd name="connsiteY4" fmla="*/ 25381 h 1287793"/>
                <a:gd name="connsiteX5" fmla="*/ 43132 w 1164541"/>
                <a:gd name="connsiteY5" fmla="*/ 756901 h 1287793"/>
                <a:gd name="connsiteX6" fmla="*/ 197595 w 1164541"/>
                <a:gd name="connsiteY6" fmla="*/ 1230452 h 1287793"/>
                <a:gd name="connsiteX7" fmla="*/ 365553 w 1164541"/>
                <a:gd name="connsiteY7" fmla="*/ 1278871 h 1287793"/>
                <a:gd name="connsiteX8" fmla="*/ 605265 w 1164541"/>
                <a:gd name="connsiteY8" fmla="*/ 990581 h 128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4541" h="1287793">
                  <a:moveTo>
                    <a:pt x="605265" y="990581"/>
                  </a:moveTo>
                  <a:cubicBezTo>
                    <a:pt x="489431" y="809553"/>
                    <a:pt x="375978" y="568994"/>
                    <a:pt x="331581" y="371297"/>
                  </a:cubicBezTo>
                  <a:cubicBezTo>
                    <a:pt x="594470" y="496868"/>
                    <a:pt x="871648" y="646251"/>
                    <a:pt x="1020238" y="590848"/>
                  </a:cubicBezTo>
                  <a:cubicBezTo>
                    <a:pt x="1088183" y="509568"/>
                    <a:pt x="1121996" y="437020"/>
                    <a:pt x="1164541" y="301765"/>
                  </a:cubicBezTo>
                  <a:cubicBezTo>
                    <a:pt x="931919" y="186618"/>
                    <a:pt x="660405" y="108778"/>
                    <a:pt x="383333" y="25381"/>
                  </a:cubicBezTo>
                  <a:cubicBezTo>
                    <a:pt x="77105" y="-21133"/>
                    <a:pt x="-82544" y="-96803"/>
                    <a:pt x="43132" y="756901"/>
                  </a:cubicBezTo>
                  <a:cubicBezTo>
                    <a:pt x="87477" y="965551"/>
                    <a:pt x="88163" y="1010689"/>
                    <a:pt x="197595" y="1230452"/>
                  </a:cubicBezTo>
                  <a:cubicBezTo>
                    <a:pt x="252788" y="1297392"/>
                    <a:pt x="311155" y="1293688"/>
                    <a:pt x="365553" y="1278871"/>
                  </a:cubicBezTo>
                  <a:cubicBezTo>
                    <a:pt x="465036" y="1209233"/>
                    <a:pt x="562932" y="1088794"/>
                    <a:pt x="605265" y="990581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3824EBC-F53A-7C16-396E-50C1C67EB0AB}"/>
                </a:ext>
              </a:extLst>
            </p:cNvPr>
            <p:cNvSpPr/>
            <p:nvPr/>
          </p:nvSpPr>
          <p:spPr>
            <a:xfrm>
              <a:off x="5654750" y="2140225"/>
              <a:ext cx="196864" cy="19686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0" name="Left Ear">
            <a:extLst>
              <a:ext uri="{FF2B5EF4-FFF2-40B4-BE49-F238E27FC236}">
                <a16:creationId xmlns:a16="http://schemas.microsoft.com/office/drawing/2014/main" id="{B5160AF3-00C7-A257-5351-6B369E551E32}"/>
              </a:ext>
            </a:extLst>
          </p:cNvPr>
          <p:cNvGrpSpPr/>
          <p:nvPr/>
        </p:nvGrpSpPr>
        <p:grpSpPr>
          <a:xfrm rot="600000">
            <a:off x="4692129" y="1527267"/>
            <a:ext cx="1983401" cy="1452523"/>
            <a:chOff x="4521387" y="1607357"/>
            <a:chExt cx="1983401" cy="1452523"/>
          </a:xfrm>
          <a:noFill/>
        </p:grpSpPr>
        <p:sp>
          <p:nvSpPr>
            <p:cNvPr id="10" name="Right Ear">
              <a:extLst>
                <a:ext uri="{FF2B5EF4-FFF2-40B4-BE49-F238E27FC236}">
                  <a16:creationId xmlns:a16="http://schemas.microsoft.com/office/drawing/2014/main" id="{2E188481-7102-A5C1-68B4-750186109CA9}"/>
                </a:ext>
              </a:extLst>
            </p:cNvPr>
            <p:cNvSpPr/>
            <p:nvPr/>
          </p:nvSpPr>
          <p:spPr>
            <a:xfrm rot="21000000">
              <a:off x="4521387" y="1607357"/>
              <a:ext cx="1081984" cy="1299813"/>
            </a:xfrm>
            <a:custGeom>
              <a:avLst/>
              <a:gdLst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281940 w 1089660"/>
                <a:gd name="connsiteY11" fmla="*/ 13106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10540 w 1089660"/>
                <a:gd name="connsiteY0" fmla="*/ 1028700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10540 w 1089660"/>
                <a:gd name="connsiteY12" fmla="*/ 1028700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772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7899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9660"/>
                <a:gd name="connsiteY0" fmla="*/ 1025525 h 1310640"/>
                <a:gd name="connsiteX1" fmla="*/ 297180 w 1089660"/>
                <a:gd name="connsiteY1" fmla="*/ 403860 h 1310640"/>
                <a:gd name="connsiteX2" fmla="*/ 815340 w 1089660"/>
                <a:gd name="connsiteY2" fmla="*/ 647700 h 1310640"/>
                <a:gd name="connsiteX3" fmla="*/ 914400 w 1089660"/>
                <a:gd name="connsiteY3" fmla="*/ 640080 h 1310640"/>
                <a:gd name="connsiteX4" fmla="*/ 1089660 w 1089660"/>
                <a:gd name="connsiteY4" fmla="*/ 358140 h 1310640"/>
                <a:gd name="connsiteX5" fmla="*/ 274320 w 1089660"/>
                <a:gd name="connsiteY5" fmla="*/ 0 h 1310640"/>
                <a:gd name="connsiteX6" fmla="*/ 53340 w 1089660"/>
                <a:gd name="connsiteY6" fmla="*/ 15240 h 1310640"/>
                <a:gd name="connsiteX7" fmla="*/ 0 w 1089660"/>
                <a:gd name="connsiteY7" fmla="*/ 175260 h 1310640"/>
                <a:gd name="connsiteX8" fmla="*/ 0 w 1089660"/>
                <a:gd name="connsiteY8" fmla="*/ 655320 h 1310640"/>
                <a:gd name="connsiteX9" fmla="*/ 121920 w 1089660"/>
                <a:gd name="connsiteY9" fmla="*/ 1234440 h 1310640"/>
                <a:gd name="connsiteX10" fmla="*/ 182880 w 1089660"/>
                <a:gd name="connsiteY10" fmla="*/ 1310640 h 1310640"/>
                <a:gd name="connsiteX11" fmla="*/ 326390 w 1089660"/>
                <a:gd name="connsiteY11" fmla="*/ 1285240 h 1310640"/>
                <a:gd name="connsiteX12" fmla="*/ 523240 w 1089660"/>
                <a:gd name="connsiteY12" fmla="*/ 1025525 h 1310640"/>
                <a:gd name="connsiteX0" fmla="*/ 523240 w 1080135"/>
                <a:gd name="connsiteY0" fmla="*/ 1025525 h 1310640"/>
                <a:gd name="connsiteX1" fmla="*/ 297180 w 1080135"/>
                <a:gd name="connsiteY1" fmla="*/ 403860 h 1310640"/>
                <a:gd name="connsiteX2" fmla="*/ 815340 w 1080135"/>
                <a:gd name="connsiteY2" fmla="*/ 647700 h 1310640"/>
                <a:gd name="connsiteX3" fmla="*/ 914400 w 1080135"/>
                <a:gd name="connsiteY3" fmla="*/ 640080 h 1310640"/>
                <a:gd name="connsiteX4" fmla="*/ 1080135 w 1080135"/>
                <a:gd name="connsiteY4" fmla="*/ 354965 h 1310640"/>
                <a:gd name="connsiteX5" fmla="*/ 274320 w 1080135"/>
                <a:gd name="connsiteY5" fmla="*/ 0 h 1310640"/>
                <a:gd name="connsiteX6" fmla="*/ 53340 w 1080135"/>
                <a:gd name="connsiteY6" fmla="*/ 15240 h 1310640"/>
                <a:gd name="connsiteX7" fmla="*/ 0 w 1080135"/>
                <a:gd name="connsiteY7" fmla="*/ 175260 h 1310640"/>
                <a:gd name="connsiteX8" fmla="*/ 0 w 1080135"/>
                <a:gd name="connsiteY8" fmla="*/ 655320 h 1310640"/>
                <a:gd name="connsiteX9" fmla="*/ 121920 w 1080135"/>
                <a:gd name="connsiteY9" fmla="*/ 1234440 h 1310640"/>
                <a:gd name="connsiteX10" fmla="*/ 182880 w 1080135"/>
                <a:gd name="connsiteY10" fmla="*/ 1310640 h 1310640"/>
                <a:gd name="connsiteX11" fmla="*/ 326390 w 1080135"/>
                <a:gd name="connsiteY11" fmla="*/ 1285240 h 1310640"/>
                <a:gd name="connsiteX12" fmla="*/ 523240 w 1080135"/>
                <a:gd name="connsiteY12" fmla="*/ 1025525 h 131064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972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1010285 h 1295400"/>
                <a:gd name="connsiteX1" fmla="*/ 297180 w 1080135"/>
                <a:gd name="connsiteY1" fmla="*/ 388620 h 1295400"/>
                <a:gd name="connsiteX2" fmla="*/ 815340 w 1080135"/>
                <a:gd name="connsiteY2" fmla="*/ 632460 h 1295400"/>
                <a:gd name="connsiteX3" fmla="*/ 914400 w 1080135"/>
                <a:gd name="connsiteY3" fmla="*/ 624840 h 1295400"/>
                <a:gd name="connsiteX4" fmla="*/ 1080135 w 1080135"/>
                <a:gd name="connsiteY4" fmla="*/ 333375 h 1295400"/>
                <a:gd name="connsiteX5" fmla="*/ 344170 w 1080135"/>
                <a:gd name="connsiteY5" fmla="*/ 16510 h 1295400"/>
                <a:gd name="connsiteX6" fmla="*/ 53340 w 1080135"/>
                <a:gd name="connsiteY6" fmla="*/ 0 h 1295400"/>
                <a:gd name="connsiteX7" fmla="*/ 0 w 1080135"/>
                <a:gd name="connsiteY7" fmla="*/ 160020 h 1295400"/>
                <a:gd name="connsiteX8" fmla="*/ 0 w 1080135"/>
                <a:gd name="connsiteY8" fmla="*/ 640080 h 1295400"/>
                <a:gd name="connsiteX9" fmla="*/ 121920 w 1080135"/>
                <a:gd name="connsiteY9" fmla="*/ 1219200 h 1295400"/>
                <a:gd name="connsiteX10" fmla="*/ 182880 w 1080135"/>
                <a:gd name="connsiteY10" fmla="*/ 1295400 h 1295400"/>
                <a:gd name="connsiteX11" fmla="*/ 326390 w 1080135"/>
                <a:gd name="connsiteY11" fmla="*/ 1270000 h 1295400"/>
                <a:gd name="connsiteX12" fmla="*/ 523240 w 1080135"/>
                <a:gd name="connsiteY12" fmla="*/ 1010285 h 129540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143510 h 1278890"/>
                <a:gd name="connsiteX7" fmla="*/ 0 w 1080135"/>
                <a:gd name="connsiteY7" fmla="*/ 623570 h 1278890"/>
                <a:gd name="connsiteX8" fmla="*/ 121920 w 1080135"/>
                <a:gd name="connsiteY8" fmla="*/ 1202690 h 1278890"/>
                <a:gd name="connsiteX9" fmla="*/ 182880 w 1080135"/>
                <a:gd name="connsiteY9" fmla="*/ 1278890 h 1278890"/>
                <a:gd name="connsiteX10" fmla="*/ 326390 w 1080135"/>
                <a:gd name="connsiteY10" fmla="*/ 1253490 h 1278890"/>
                <a:gd name="connsiteX11" fmla="*/ 523240 w 1080135"/>
                <a:gd name="connsiteY11" fmla="*/ 993775 h 1278890"/>
                <a:gd name="connsiteX0" fmla="*/ 523240 w 1080135"/>
                <a:gd name="connsiteY0" fmla="*/ 1001984 h 1287099"/>
                <a:gd name="connsiteX1" fmla="*/ 297180 w 1080135"/>
                <a:gd name="connsiteY1" fmla="*/ 380319 h 1287099"/>
                <a:gd name="connsiteX2" fmla="*/ 815340 w 1080135"/>
                <a:gd name="connsiteY2" fmla="*/ 624159 h 1287099"/>
                <a:gd name="connsiteX3" fmla="*/ 914400 w 1080135"/>
                <a:gd name="connsiteY3" fmla="*/ 616539 h 1287099"/>
                <a:gd name="connsiteX4" fmla="*/ 1080135 w 1080135"/>
                <a:gd name="connsiteY4" fmla="*/ 325074 h 1287099"/>
                <a:gd name="connsiteX5" fmla="*/ 344170 w 1080135"/>
                <a:gd name="connsiteY5" fmla="*/ 8209 h 1287099"/>
                <a:gd name="connsiteX6" fmla="*/ 0 w 1080135"/>
                <a:gd name="connsiteY6" fmla="*/ 151719 h 1287099"/>
                <a:gd name="connsiteX7" fmla="*/ 0 w 1080135"/>
                <a:gd name="connsiteY7" fmla="*/ 631779 h 1287099"/>
                <a:gd name="connsiteX8" fmla="*/ 121920 w 1080135"/>
                <a:gd name="connsiteY8" fmla="*/ 1210899 h 1287099"/>
                <a:gd name="connsiteX9" fmla="*/ 182880 w 1080135"/>
                <a:gd name="connsiteY9" fmla="*/ 1287099 h 1287099"/>
                <a:gd name="connsiteX10" fmla="*/ 326390 w 1080135"/>
                <a:gd name="connsiteY10" fmla="*/ 1261699 h 1287099"/>
                <a:gd name="connsiteX11" fmla="*/ 523240 w 1080135"/>
                <a:gd name="connsiteY11" fmla="*/ 1001984 h 1287099"/>
                <a:gd name="connsiteX0" fmla="*/ 523240 w 1080135"/>
                <a:gd name="connsiteY0" fmla="*/ 1024957 h 1310072"/>
                <a:gd name="connsiteX1" fmla="*/ 297180 w 1080135"/>
                <a:gd name="connsiteY1" fmla="*/ 403292 h 1310072"/>
                <a:gd name="connsiteX2" fmla="*/ 815340 w 1080135"/>
                <a:gd name="connsiteY2" fmla="*/ 647132 h 1310072"/>
                <a:gd name="connsiteX3" fmla="*/ 914400 w 1080135"/>
                <a:gd name="connsiteY3" fmla="*/ 639512 h 1310072"/>
                <a:gd name="connsiteX4" fmla="*/ 1080135 w 1080135"/>
                <a:gd name="connsiteY4" fmla="*/ 348047 h 1310072"/>
                <a:gd name="connsiteX5" fmla="*/ 344170 w 1080135"/>
                <a:gd name="connsiteY5" fmla="*/ 31182 h 1310072"/>
                <a:gd name="connsiteX6" fmla="*/ 0 w 1080135"/>
                <a:gd name="connsiteY6" fmla="*/ 174692 h 1310072"/>
                <a:gd name="connsiteX7" fmla="*/ 0 w 1080135"/>
                <a:gd name="connsiteY7" fmla="*/ 654752 h 1310072"/>
                <a:gd name="connsiteX8" fmla="*/ 121920 w 1080135"/>
                <a:gd name="connsiteY8" fmla="*/ 1233872 h 1310072"/>
                <a:gd name="connsiteX9" fmla="*/ 182880 w 1080135"/>
                <a:gd name="connsiteY9" fmla="*/ 1310072 h 1310072"/>
                <a:gd name="connsiteX10" fmla="*/ 326390 w 1080135"/>
                <a:gd name="connsiteY10" fmla="*/ 1284672 h 1310072"/>
                <a:gd name="connsiteX11" fmla="*/ 523240 w 1080135"/>
                <a:gd name="connsiteY11" fmla="*/ 1024957 h 1310072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3240 w 1080135"/>
                <a:gd name="connsiteY0" fmla="*/ 993775 h 1278890"/>
                <a:gd name="connsiteX1" fmla="*/ 297180 w 1080135"/>
                <a:gd name="connsiteY1" fmla="*/ 372110 h 1278890"/>
                <a:gd name="connsiteX2" fmla="*/ 815340 w 1080135"/>
                <a:gd name="connsiteY2" fmla="*/ 615950 h 1278890"/>
                <a:gd name="connsiteX3" fmla="*/ 914400 w 1080135"/>
                <a:gd name="connsiteY3" fmla="*/ 608330 h 1278890"/>
                <a:gd name="connsiteX4" fmla="*/ 1080135 w 1080135"/>
                <a:gd name="connsiteY4" fmla="*/ 316865 h 1278890"/>
                <a:gd name="connsiteX5" fmla="*/ 344170 w 1080135"/>
                <a:gd name="connsiteY5" fmla="*/ 0 h 1278890"/>
                <a:gd name="connsiteX6" fmla="*/ 0 w 1080135"/>
                <a:gd name="connsiteY6" fmla="*/ 623570 h 1278890"/>
                <a:gd name="connsiteX7" fmla="*/ 121920 w 1080135"/>
                <a:gd name="connsiteY7" fmla="*/ 1202690 h 1278890"/>
                <a:gd name="connsiteX8" fmla="*/ 182880 w 1080135"/>
                <a:gd name="connsiteY8" fmla="*/ 1278890 h 1278890"/>
                <a:gd name="connsiteX9" fmla="*/ 326390 w 1080135"/>
                <a:gd name="connsiteY9" fmla="*/ 1253490 h 1278890"/>
                <a:gd name="connsiteX10" fmla="*/ 523240 w 1080135"/>
                <a:gd name="connsiteY10" fmla="*/ 993775 h 1278890"/>
                <a:gd name="connsiteX0" fmla="*/ 527473 w 1084368"/>
                <a:gd name="connsiteY0" fmla="*/ 993775 h 1278890"/>
                <a:gd name="connsiteX1" fmla="*/ 301413 w 1084368"/>
                <a:gd name="connsiteY1" fmla="*/ 372110 h 1278890"/>
                <a:gd name="connsiteX2" fmla="*/ 819573 w 1084368"/>
                <a:gd name="connsiteY2" fmla="*/ 615950 h 1278890"/>
                <a:gd name="connsiteX3" fmla="*/ 918633 w 1084368"/>
                <a:gd name="connsiteY3" fmla="*/ 608330 h 1278890"/>
                <a:gd name="connsiteX4" fmla="*/ 1084368 w 1084368"/>
                <a:gd name="connsiteY4" fmla="*/ 316865 h 1278890"/>
                <a:gd name="connsiteX5" fmla="*/ 348403 w 1084368"/>
                <a:gd name="connsiteY5" fmla="*/ 0 h 1278890"/>
                <a:gd name="connsiteX6" fmla="*/ 4233 w 1084368"/>
                <a:gd name="connsiteY6" fmla="*/ 623570 h 1278890"/>
                <a:gd name="connsiteX7" fmla="*/ 126153 w 1084368"/>
                <a:gd name="connsiteY7" fmla="*/ 1202690 h 1278890"/>
                <a:gd name="connsiteX8" fmla="*/ 187113 w 1084368"/>
                <a:gd name="connsiteY8" fmla="*/ 1278890 h 1278890"/>
                <a:gd name="connsiteX9" fmla="*/ 330623 w 1084368"/>
                <a:gd name="connsiteY9" fmla="*/ 1253490 h 1278890"/>
                <a:gd name="connsiteX10" fmla="*/ 527473 w 1084368"/>
                <a:gd name="connsiteY10" fmla="*/ 993775 h 1278890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30952 w 1087847"/>
                <a:gd name="connsiteY0" fmla="*/ 1023624 h 1308739"/>
                <a:gd name="connsiteX1" fmla="*/ 304892 w 1087847"/>
                <a:gd name="connsiteY1" fmla="*/ 401959 h 1308739"/>
                <a:gd name="connsiteX2" fmla="*/ 823052 w 1087847"/>
                <a:gd name="connsiteY2" fmla="*/ 645799 h 1308739"/>
                <a:gd name="connsiteX3" fmla="*/ 922112 w 1087847"/>
                <a:gd name="connsiteY3" fmla="*/ 638179 h 1308739"/>
                <a:gd name="connsiteX4" fmla="*/ 1087847 w 1087847"/>
                <a:gd name="connsiteY4" fmla="*/ 346714 h 1308739"/>
                <a:gd name="connsiteX5" fmla="*/ 351882 w 1087847"/>
                <a:gd name="connsiteY5" fmla="*/ 29849 h 1308739"/>
                <a:gd name="connsiteX6" fmla="*/ 7712 w 1087847"/>
                <a:gd name="connsiteY6" fmla="*/ 653419 h 1308739"/>
                <a:gd name="connsiteX7" fmla="*/ 129632 w 1087847"/>
                <a:gd name="connsiteY7" fmla="*/ 1232539 h 1308739"/>
                <a:gd name="connsiteX8" fmla="*/ 190592 w 1087847"/>
                <a:gd name="connsiteY8" fmla="*/ 1308739 h 1308739"/>
                <a:gd name="connsiteX9" fmla="*/ 334102 w 1087847"/>
                <a:gd name="connsiteY9" fmla="*/ 1283339 h 1308739"/>
                <a:gd name="connsiteX10" fmla="*/ 530952 w 1087847"/>
                <a:gd name="connsiteY10" fmla="*/ 1023624 h 1308739"/>
                <a:gd name="connsiteX0" fmla="*/ 516022 w 1072917"/>
                <a:gd name="connsiteY0" fmla="*/ 1023178 h 1308293"/>
                <a:gd name="connsiteX1" fmla="*/ 289962 w 1072917"/>
                <a:gd name="connsiteY1" fmla="*/ 401513 h 1308293"/>
                <a:gd name="connsiteX2" fmla="*/ 808122 w 1072917"/>
                <a:gd name="connsiteY2" fmla="*/ 645353 h 1308293"/>
                <a:gd name="connsiteX3" fmla="*/ 907182 w 1072917"/>
                <a:gd name="connsiteY3" fmla="*/ 637733 h 1308293"/>
                <a:gd name="connsiteX4" fmla="*/ 1072917 w 1072917"/>
                <a:gd name="connsiteY4" fmla="*/ 346268 h 1308293"/>
                <a:gd name="connsiteX5" fmla="*/ 336952 w 1072917"/>
                <a:gd name="connsiteY5" fmla="*/ 29403 h 1308293"/>
                <a:gd name="connsiteX6" fmla="*/ 8657 w 1072917"/>
                <a:gd name="connsiteY6" fmla="*/ 656148 h 1308293"/>
                <a:gd name="connsiteX7" fmla="*/ 114702 w 1072917"/>
                <a:gd name="connsiteY7" fmla="*/ 1232093 h 1308293"/>
                <a:gd name="connsiteX8" fmla="*/ 175662 w 1072917"/>
                <a:gd name="connsiteY8" fmla="*/ 1308293 h 1308293"/>
                <a:gd name="connsiteX9" fmla="*/ 319172 w 1072917"/>
                <a:gd name="connsiteY9" fmla="*/ 1282893 h 1308293"/>
                <a:gd name="connsiteX10" fmla="*/ 516022 w 1072917"/>
                <a:gd name="connsiteY10" fmla="*/ 1023178 h 1308293"/>
                <a:gd name="connsiteX0" fmla="*/ 525089 w 1081984"/>
                <a:gd name="connsiteY0" fmla="*/ 1026145 h 1311260"/>
                <a:gd name="connsiteX1" fmla="*/ 299029 w 1081984"/>
                <a:gd name="connsiteY1" fmla="*/ 404480 h 1311260"/>
                <a:gd name="connsiteX2" fmla="*/ 817189 w 1081984"/>
                <a:gd name="connsiteY2" fmla="*/ 648320 h 1311260"/>
                <a:gd name="connsiteX3" fmla="*/ 916249 w 1081984"/>
                <a:gd name="connsiteY3" fmla="*/ 640700 h 1311260"/>
                <a:gd name="connsiteX4" fmla="*/ 1081984 w 1081984"/>
                <a:gd name="connsiteY4" fmla="*/ 349235 h 1311260"/>
                <a:gd name="connsiteX5" fmla="*/ 346019 w 1081984"/>
                <a:gd name="connsiteY5" fmla="*/ 32370 h 1311260"/>
                <a:gd name="connsiteX6" fmla="*/ 17724 w 1081984"/>
                <a:gd name="connsiteY6" fmla="*/ 659115 h 1311260"/>
                <a:gd name="connsiteX7" fmla="*/ 123769 w 1081984"/>
                <a:gd name="connsiteY7" fmla="*/ 1235060 h 1311260"/>
                <a:gd name="connsiteX8" fmla="*/ 184729 w 1081984"/>
                <a:gd name="connsiteY8" fmla="*/ 1311260 h 1311260"/>
                <a:gd name="connsiteX9" fmla="*/ 328239 w 1081984"/>
                <a:gd name="connsiteY9" fmla="*/ 1285860 h 1311260"/>
                <a:gd name="connsiteX10" fmla="*/ 525089 w 1081984"/>
                <a:gd name="connsiteY10" fmla="*/ 1026145 h 13112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23769 w 1081984"/>
                <a:gd name="connsiteY7" fmla="*/ 1235060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85860"/>
                <a:gd name="connsiteX1" fmla="*/ 299029 w 1081984"/>
                <a:gd name="connsiteY1" fmla="*/ 404480 h 1285860"/>
                <a:gd name="connsiteX2" fmla="*/ 817189 w 1081984"/>
                <a:gd name="connsiteY2" fmla="*/ 648320 h 1285860"/>
                <a:gd name="connsiteX3" fmla="*/ 916249 w 1081984"/>
                <a:gd name="connsiteY3" fmla="*/ 640700 h 1285860"/>
                <a:gd name="connsiteX4" fmla="*/ 1081984 w 1081984"/>
                <a:gd name="connsiteY4" fmla="*/ 349235 h 1285860"/>
                <a:gd name="connsiteX5" fmla="*/ 346019 w 1081984"/>
                <a:gd name="connsiteY5" fmla="*/ 32370 h 1285860"/>
                <a:gd name="connsiteX6" fmla="*/ 17724 w 1081984"/>
                <a:gd name="connsiteY6" fmla="*/ 659115 h 1285860"/>
                <a:gd name="connsiteX7" fmla="*/ 184094 w 1081984"/>
                <a:gd name="connsiteY7" fmla="*/ 1282685 h 1285860"/>
                <a:gd name="connsiteX8" fmla="*/ 328239 w 1081984"/>
                <a:gd name="connsiteY8" fmla="*/ 1285860 h 1285860"/>
                <a:gd name="connsiteX9" fmla="*/ 525089 w 1081984"/>
                <a:gd name="connsiteY9" fmla="*/ 1026145 h 1285860"/>
                <a:gd name="connsiteX0" fmla="*/ 525089 w 1081984"/>
                <a:gd name="connsiteY0" fmla="*/ 1026145 h 1291908"/>
                <a:gd name="connsiteX1" fmla="*/ 299029 w 1081984"/>
                <a:gd name="connsiteY1" fmla="*/ 404480 h 1291908"/>
                <a:gd name="connsiteX2" fmla="*/ 817189 w 1081984"/>
                <a:gd name="connsiteY2" fmla="*/ 648320 h 1291908"/>
                <a:gd name="connsiteX3" fmla="*/ 916249 w 1081984"/>
                <a:gd name="connsiteY3" fmla="*/ 640700 h 1291908"/>
                <a:gd name="connsiteX4" fmla="*/ 1081984 w 1081984"/>
                <a:gd name="connsiteY4" fmla="*/ 349235 h 1291908"/>
                <a:gd name="connsiteX5" fmla="*/ 346019 w 1081984"/>
                <a:gd name="connsiteY5" fmla="*/ 32370 h 1291908"/>
                <a:gd name="connsiteX6" fmla="*/ 17724 w 1081984"/>
                <a:gd name="connsiteY6" fmla="*/ 659115 h 1291908"/>
                <a:gd name="connsiteX7" fmla="*/ 184094 w 1081984"/>
                <a:gd name="connsiteY7" fmla="*/ 1282685 h 1291908"/>
                <a:gd name="connsiteX8" fmla="*/ 328239 w 1081984"/>
                <a:gd name="connsiteY8" fmla="*/ 1285860 h 1291908"/>
                <a:gd name="connsiteX9" fmla="*/ 525089 w 1081984"/>
                <a:gd name="connsiteY9" fmla="*/ 1026145 h 1291908"/>
                <a:gd name="connsiteX0" fmla="*/ 525089 w 1081984"/>
                <a:gd name="connsiteY0" fmla="*/ 1026145 h 1299813"/>
                <a:gd name="connsiteX1" fmla="*/ 299029 w 1081984"/>
                <a:gd name="connsiteY1" fmla="*/ 404480 h 1299813"/>
                <a:gd name="connsiteX2" fmla="*/ 817189 w 1081984"/>
                <a:gd name="connsiteY2" fmla="*/ 648320 h 1299813"/>
                <a:gd name="connsiteX3" fmla="*/ 916249 w 1081984"/>
                <a:gd name="connsiteY3" fmla="*/ 640700 h 1299813"/>
                <a:gd name="connsiteX4" fmla="*/ 1081984 w 1081984"/>
                <a:gd name="connsiteY4" fmla="*/ 349235 h 1299813"/>
                <a:gd name="connsiteX5" fmla="*/ 346019 w 1081984"/>
                <a:gd name="connsiteY5" fmla="*/ 32370 h 1299813"/>
                <a:gd name="connsiteX6" fmla="*/ 17724 w 1081984"/>
                <a:gd name="connsiteY6" fmla="*/ 659115 h 1299813"/>
                <a:gd name="connsiteX7" fmla="*/ 184094 w 1081984"/>
                <a:gd name="connsiteY7" fmla="*/ 1282685 h 1299813"/>
                <a:gd name="connsiteX8" fmla="*/ 328239 w 1081984"/>
                <a:gd name="connsiteY8" fmla="*/ 1285860 h 1299813"/>
                <a:gd name="connsiteX9" fmla="*/ 525089 w 1081984"/>
                <a:gd name="connsiteY9" fmla="*/ 1026145 h 129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1984" h="1299813">
                  <a:moveTo>
                    <a:pt x="525089" y="1026145"/>
                  </a:moveTo>
                  <a:lnTo>
                    <a:pt x="299029" y="404480"/>
                  </a:lnTo>
                  <a:lnTo>
                    <a:pt x="817189" y="648320"/>
                  </a:lnTo>
                  <a:cubicBezTo>
                    <a:pt x="850209" y="661655"/>
                    <a:pt x="883229" y="671815"/>
                    <a:pt x="916249" y="640700"/>
                  </a:cubicBezTo>
                  <a:cubicBezTo>
                    <a:pt x="984194" y="559420"/>
                    <a:pt x="1039439" y="484490"/>
                    <a:pt x="1081984" y="349235"/>
                  </a:cubicBezTo>
                  <a:cubicBezTo>
                    <a:pt x="849362" y="234088"/>
                    <a:pt x="623091" y="115767"/>
                    <a:pt x="346019" y="32370"/>
                  </a:cubicBezTo>
                  <a:cubicBezTo>
                    <a:pt x="51697" y="-40338"/>
                    <a:pt x="-43659" y="-49333"/>
                    <a:pt x="17724" y="659115"/>
                  </a:cubicBezTo>
                  <a:cubicBezTo>
                    <a:pt x="38256" y="870147"/>
                    <a:pt x="55612" y="1084353"/>
                    <a:pt x="184094" y="1282685"/>
                  </a:cubicBezTo>
                  <a:cubicBezTo>
                    <a:pt x="232142" y="1309143"/>
                    <a:pt x="273841" y="1300677"/>
                    <a:pt x="328239" y="1285860"/>
                  </a:cubicBezTo>
                  <a:cubicBezTo>
                    <a:pt x="427722" y="1216222"/>
                    <a:pt x="482756" y="1124358"/>
                    <a:pt x="525089" y="1026145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4029226-6226-F563-DC9F-D1FE401D5D28}"/>
                </a:ext>
              </a:extLst>
            </p:cNvPr>
            <p:cNvSpPr/>
            <p:nvPr/>
          </p:nvSpPr>
          <p:spPr>
            <a:xfrm>
              <a:off x="6307924" y="2863016"/>
              <a:ext cx="196864" cy="19686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2958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21</cp:revision>
  <dcterms:created xsi:type="dcterms:W3CDTF">2022-09-24T02:13:29Z</dcterms:created>
  <dcterms:modified xsi:type="dcterms:W3CDTF">2023-12-14T05:57:57Z</dcterms:modified>
</cp:coreProperties>
</file>