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6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userDrawn="1">
          <p15:clr>
            <a:srgbClr val="A4A3A4"/>
          </p15:clr>
        </p15:guide>
        <p15:guide id="4" orient="horz" pos="21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C3D"/>
    <a:srgbClr val="514E4F"/>
    <a:srgbClr val="656565"/>
    <a:srgbClr val="3E3B3B"/>
    <a:srgbClr val="4B4B4B"/>
    <a:srgbClr val="333333"/>
    <a:srgbClr val="575656"/>
    <a:srgbClr val="F0F0F0"/>
    <a:srgbClr val="EDEDED"/>
    <a:srgbClr val="151A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-1190" y="1109"/>
      </p:cViewPr>
      <p:guideLst>
        <p:guide orient="horz" pos="1962"/>
        <p:guide pos="3840"/>
        <p:guide/>
        <p:guide orient="horz" pos="21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71B57-8A10-4857-9638-6A17882BA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3D9CD0-E2C1-4786-BDB3-257007EEDC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65E34-AC68-4F49-8C04-B0D655608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4D8A6-D76D-4BC1-8198-8797C346E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79572-F2D6-4C26-9DFB-80B9B7BE6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0276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16992-5FD6-475E-9C13-CB108CD33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3D978-D2C4-41C5-9C72-835F87A44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CBD00-B478-4613-8D32-B231BED73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4AACC-855E-45EE-8489-CC88871EC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84AA1-8B65-49DC-A022-1561DFB5D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657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EFC3D-56ED-4528-8027-101D6112F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CCE8FB-5A08-4E77-9C05-816DF577E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518AF-C3F0-41F1-B5A0-04FAD2590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A3483-96D9-4EF4-B02E-D5976E02A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36776-0582-4CAD-94A6-1263E5058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5590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8FF52-3346-4B9D-A182-9E9908DF3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52889-E5F4-449C-8354-64C76E6265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795E85-FA68-4F97-ADBB-E2467F8FCC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D8F2D4-0B75-4DFB-A017-608468B00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7FDB7C-0A1E-4323-8086-C2E62CBA5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61699A-E6DE-4879-89B9-0F9B38D00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4470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F19BE-D5F2-4112-A2A5-EA1B8E8C2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BBE43-FC05-4214-B3C7-9A9FB9002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2AD7B-5E8A-43AF-9F09-E759B5FB2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E56282-1BB3-49BE-BE08-4CD6FAFBAB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073C7-3E28-4357-A59B-68C10ECA7D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CBEFFF-F423-44E0-98C8-00288CE4C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707C1F-F487-460D-A8A2-32C241D2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59E84D-119D-4FC8-83FC-BFB29D44C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180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588E2-EEED-4EF7-B154-0FD0CB89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0829E9-1734-4F09-8ED5-523094D3C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668806-0C35-41B4-9703-A7FF58495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7329C-800B-4A4D-9273-0F94ECB10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7716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BFAA14-EE9D-47FA-B0F7-E5B3FFA6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8C5D34-3F38-42D4-991A-566C2F2C5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7CDB98-4031-4A72-9546-09976817F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1152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17C71-6D64-476A-89D4-936C3970B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FBFB3-E1F1-45E2-8D77-7E069A1B8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4C97E-7D83-4703-9447-3F26DEC65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A7F6D-69F7-470F-A0CF-569D6B551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8D69B6-2F32-4C86-A656-ABC375D70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708DE5-F5B3-4E99-A295-1C5E35448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9013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81A8-619A-4F03-8C60-CA598F987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F677AA-D3DD-4F34-8886-1BD8FF102E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7B95C-E741-4CB1-A8B1-B4BB81B42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89C4B1-8A51-4422-B98B-3267FAAF7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8A9954-BE9E-4C68-A088-F72775949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0C1C3-21F5-4978-8E9D-485D8BD40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6978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B6017-9844-4B56-89AA-9E7121802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13D880-0034-49E7-A3D1-30CAEC465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19DC9-37F1-469C-B1D6-DF1929581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C5ED9-9115-4690-BF74-C4E9D1CFB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6ADC7-55EF-414C-9313-69A449A86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940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98394B-9D51-4EF4-8E95-32D347AC91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B4C33C-BBAB-4052-9F57-B243DDC685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3828D-50C5-43CD-9FD2-3D3B79B0C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0A574-BCF3-4078-8B59-CA412E5AB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100D4-CDA3-48BC-8DE1-B1543FE39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8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9FECE3-6CBE-4C22-AB0C-EDC8E9A69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6AA33-D5A9-48F6-9420-39CFFC822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63BB-1D13-40F0-BC18-9C252DBE1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DD8F7-C8B8-49B2-AE46-EBBA0B9DA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763DC-1846-4478-9852-A559101FC2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444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Clouds">
            <a:extLst>
              <a:ext uri="{FF2B5EF4-FFF2-40B4-BE49-F238E27FC236}">
                <a16:creationId xmlns:a16="http://schemas.microsoft.com/office/drawing/2014/main" id="{53CECB17-6A4E-4C31-A597-E050206AB296}"/>
              </a:ext>
            </a:extLst>
          </p:cNvPr>
          <p:cNvGrpSpPr/>
          <p:nvPr/>
        </p:nvGrpSpPr>
        <p:grpSpPr>
          <a:xfrm>
            <a:off x="0" y="0"/>
            <a:ext cx="24384000" cy="6858000"/>
            <a:chOff x="0" y="0"/>
            <a:chExt cx="24384000" cy="6858000"/>
          </a:xfrm>
        </p:grpSpPr>
        <p:pic>
          <p:nvPicPr>
            <p:cNvPr id="151" name="Clouds">
              <a:extLst>
                <a:ext uri="{FF2B5EF4-FFF2-40B4-BE49-F238E27FC236}">
                  <a16:creationId xmlns:a16="http://schemas.microsoft.com/office/drawing/2014/main" id="{D144C189-7692-4412-AC3A-12C23D185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52" name="Clouds">
              <a:extLst>
                <a:ext uri="{FF2B5EF4-FFF2-40B4-BE49-F238E27FC236}">
                  <a16:creationId xmlns:a16="http://schemas.microsoft.com/office/drawing/2014/main" id="{E9E9556F-A6D2-48D8-921D-454BBCDC6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D49D899-564B-4302-8E16-9F8028E831AE}"/>
              </a:ext>
            </a:extLst>
          </p:cNvPr>
          <p:cNvGrpSpPr/>
          <p:nvPr/>
        </p:nvGrpSpPr>
        <p:grpSpPr>
          <a:xfrm>
            <a:off x="0" y="0"/>
            <a:ext cx="36149280" cy="6858000"/>
            <a:chOff x="0" y="0"/>
            <a:chExt cx="36149280" cy="6858000"/>
          </a:xfrm>
        </p:grpSpPr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6FD5B603-2121-462B-920C-C33F9F4E508A}"/>
                </a:ext>
              </a:extLst>
            </p:cNvPr>
            <p:cNvGrpSpPr/>
            <p:nvPr/>
          </p:nvGrpSpPr>
          <p:grpSpPr>
            <a:xfrm>
              <a:off x="0" y="0"/>
              <a:ext cx="24384000" cy="6858000"/>
              <a:chOff x="0" y="0"/>
              <a:chExt cx="24384000" cy="6858000"/>
            </a:xfrm>
          </p:grpSpPr>
          <p:pic>
            <p:nvPicPr>
              <p:cNvPr id="162" name="Mountain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D9AD1A6D-B8BB-4415-BE3F-1FE0E49A9E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166" name="Mountain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5E7F352F-D22F-4D8F-98BA-4568B12D9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2192000" y="0"/>
                <a:ext cx="12192000" cy="6858000"/>
              </a:xfrm>
              <a:prstGeom prst="rect">
                <a:avLst/>
              </a:prstGeom>
            </p:spPr>
          </p:pic>
        </p:grpSp>
        <p:pic>
          <p:nvPicPr>
            <p:cNvPr id="161" name="Mountain" descr="A close up of a logo&#10;&#10;Description automatically generated">
              <a:extLst>
                <a:ext uri="{FF2B5EF4-FFF2-40B4-BE49-F238E27FC236}">
                  <a16:creationId xmlns:a16="http://schemas.microsoft.com/office/drawing/2014/main" id="{B8A0CEA9-238D-4E88-9AE5-5D02D21D1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5728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F73EA6DF-337E-4740-BD83-C42F5EB6E703}"/>
              </a:ext>
            </a:extLst>
          </p:cNvPr>
          <p:cNvGrpSpPr/>
          <p:nvPr/>
        </p:nvGrpSpPr>
        <p:grpSpPr>
          <a:xfrm>
            <a:off x="0" y="0"/>
            <a:ext cx="36149280" cy="6858000"/>
            <a:chOff x="0" y="0"/>
            <a:chExt cx="36149280" cy="6858000"/>
          </a:xfrm>
        </p:grpSpPr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B6DF8114-8C37-48D3-BD21-E2A37A3C07BC}"/>
                </a:ext>
              </a:extLst>
            </p:cNvPr>
            <p:cNvGrpSpPr/>
            <p:nvPr/>
          </p:nvGrpSpPr>
          <p:grpSpPr>
            <a:xfrm>
              <a:off x="0" y="0"/>
              <a:ext cx="24384000" cy="6858000"/>
              <a:chOff x="0" y="0"/>
              <a:chExt cx="24384000" cy="6858000"/>
            </a:xfrm>
          </p:grpSpPr>
          <p:pic>
            <p:nvPicPr>
              <p:cNvPr id="179" name="Mountain with Tree" descr="A picture containing silhouette&#10;&#10;Description automatically generated">
                <a:extLst>
                  <a:ext uri="{FF2B5EF4-FFF2-40B4-BE49-F238E27FC236}">
                    <a16:creationId xmlns:a16="http://schemas.microsoft.com/office/drawing/2014/main" id="{0BF9D804-781B-4E2B-B47B-C1AC8490AA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180" name="Mountain with Tree" descr="A picture containing silhouette&#10;&#10;Description automatically generated">
                <a:extLst>
                  <a:ext uri="{FF2B5EF4-FFF2-40B4-BE49-F238E27FC236}">
                    <a16:creationId xmlns:a16="http://schemas.microsoft.com/office/drawing/2014/main" id="{86A65A51-05FE-4693-8412-127E4F1482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2192000" y="0"/>
                <a:ext cx="12192000" cy="6858000"/>
              </a:xfrm>
              <a:prstGeom prst="rect">
                <a:avLst/>
              </a:prstGeom>
            </p:spPr>
          </p:pic>
        </p:grpSp>
        <p:pic>
          <p:nvPicPr>
            <p:cNvPr id="172" name="Mountain with Tree" descr="A picture containing silhouette&#10;&#10;Description automatically generated">
              <a:extLst>
                <a:ext uri="{FF2B5EF4-FFF2-40B4-BE49-F238E27FC236}">
                  <a16:creationId xmlns:a16="http://schemas.microsoft.com/office/drawing/2014/main" id="{582AF19B-D95F-47E9-BEB8-3BA4BDDD2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5728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118BA1E4-664C-49E3-8D00-CBACE7F635F1}"/>
              </a:ext>
            </a:extLst>
          </p:cNvPr>
          <p:cNvGrpSpPr/>
          <p:nvPr/>
        </p:nvGrpSpPr>
        <p:grpSpPr>
          <a:xfrm>
            <a:off x="0" y="0"/>
            <a:ext cx="36362640" cy="6858000"/>
            <a:chOff x="0" y="0"/>
            <a:chExt cx="36362640" cy="6858000"/>
          </a:xfrm>
        </p:grpSpPr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FE6A6D96-5590-483A-8EEF-580D649922C3}"/>
                </a:ext>
              </a:extLst>
            </p:cNvPr>
            <p:cNvGrpSpPr/>
            <p:nvPr/>
          </p:nvGrpSpPr>
          <p:grpSpPr>
            <a:xfrm>
              <a:off x="0" y="0"/>
              <a:ext cx="24384000" cy="6858000"/>
              <a:chOff x="0" y="0"/>
              <a:chExt cx="24384000" cy="6858000"/>
            </a:xfrm>
          </p:grpSpPr>
          <p:pic>
            <p:nvPicPr>
              <p:cNvPr id="190" name="Tree" descr="A close up of a plant&#10;&#10;Description automatically generated">
                <a:extLst>
                  <a:ext uri="{FF2B5EF4-FFF2-40B4-BE49-F238E27FC236}">
                    <a16:creationId xmlns:a16="http://schemas.microsoft.com/office/drawing/2014/main" id="{151685FD-A28E-42A0-8A7C-EC51E64D81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191" name="Tree" descr="A close up of a plant&#10;&#10;Description automatically generated">
                <a:extLst>
                  <a:ext uri="{FF2B5EF4-FFF2-40B4-BE49-F238E27FC236}">
                    <a16:creationId xmlns:a16="http://schemas.microsoft.com/office/drawing/2014/main" id="{4DAD99BE-9026-4A19-91F5-2D918E8F8D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2192000" y="0"/>
                <a:ext cx="12192000" cy="6858000"/>
              </a:xfrm>
              <a:prstGeom prst="rect">
                <a:avLst/>
              </a:prstGeom>
            </p:spPr>
          </p:pic>
        </p:grpSp>
        <p:pic>
          <p:nvPicPr>
            <p:cNvPr id="189" name="Tree" descr="A close up of a plant&#10;&#10;Description automatically generated">
              <a:extLst>
                <a:ext uri="{FF2B5EF4-FFF2-40B4-BE49-F238E27FC236}">
                  <a16:creationId xmlns:a16="http://schemas.microsoft.com/office/drawing/2014/main" id="{606C73CE-24E7-44BF-B523-0EDB8DDB8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7064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181" name="Left Wing 21">
            <a:extLst>
              <a:ext uri="{FF2B5EF4-FFF2-40B4-BE49-F238E27FC236}">
                <a16:creationId xmlns:a16="http://schemas.microsoft.com/office/drawing/2014/main" id="{5B08C7A5-0322-4142-99C0-19A7408296F4}"/>
              </a:ext>
            </a:extLst>
          </p:cNvPr>
          <p:cNvGrpSpPr/>
          <p:nvPr/>
        </p:nvGrpSpPr>
        <p:grpSpPr>
          <a:xfrm rot="1173302">
            <a:off x="4376051" y="2093196"/>
            <a:ext cx="1793035" cy="1314050"/>
            <a:chOff x="4263300" y="-619333"/>
            <a:chExt cx="1649819" cy="1091772"/>
          </a:xfrm>
        </p:grpSpPr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99CEC470-1D33-4752-9FD3-1E0ED2B7B665}"/>
                </a:ext>
              </a:extLst>
            </p:cNvPr>
            <p:cNvSpPr/>
            <p:nvPr/>
          </p:nvSpPr>
          <p:spPr>
            <a:xfrm>
              <a:off x="4263300" y="-619333"/>
              <a:ext cx="1649819" cy="1091772"/>
            </a:xfrm>
            <a:custGeom>
              <a:avLst/>
              <a:gdLst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1042835 h 1042835"/>
                <a:gd name="connsiteX1" fmla="*/ 1357719 w 1649819"/>
                <a:gd name="connsiteY1" fmla="*/ 1042835 h 1042835"/>
                <a:gd name="connsiteX2" fmla="*/ 62319 w 1649819"/>
                <a:gd name="connsiteY2" fmla="*/ 484035 h 1042835"/>
                <a:gd name="connsiteX3" fmla="*/ 265519 w 1649819"/>
                <a:gd name="connsiteY3" fmla="*/ 252895 h 1042835"/>
                <a:gd name="connsiteX4" fmla="*/ 547459 w 1649819"/>
                <a:gd name="connsiteY4" fmla="*/ 82715 h 1042835"/>
                <a:gd name="connsiteX5" fmla="*/ 877659 w 1649819"/>
                <a:gd name="connsiteY5" fmla="*/ 49695 h 1042835"/>
                <a:gd name="connsiteX6" fmla="*/ 1215479 w 1649819"/>
                <a:gd name="connsiteY6" fmla="*/ 82715 h 1042835"/>
                <a:gd name="connsiteX7" fmla="*/ 1466939 w 1649819"/>
                <a:gd name="connsiteY7" fmla="*/ 217335 h 1042835"/>
                <a:gd name="connsiteX8" fmla="*/ 1649819 w 1649819"/>
                <a:gd name="connsiteY8" fmla="*/ 273215 h 1042835"/>
                <a:gd name="connsiteX9" fmla="*/ 1357719 w 1649819"/>
                <a:gd name="connsiteY9" fmla="*/ 1042835 h 1042835"/>
                <a:gd name="connsiteX0" fmla="*/ 1357719 w 1649819"/>
                <a:gd name="connsiteY0" fmla="*/ 1071149 h 1071149"/>
                <a:gd name="connsiteX1" fmla="*/ 1357719 w 1649819"/>
                <a:gd name="connsiteY1" fmla="*/ 1071149 h 1071149"/>
                <a:gd name="connsiteX2" fmla="*/ 62319 w 1649819"/>
                <a:gd name="connsiteY2" fmla="*/ 512349 h 1071149"/>
                <a:gd name="connsiteX3" fmla="*/ 265519 w 1649819"/>
                <a:gd name="connsiteY3" fmla="*/ 281209 h 1071149"/>
                <a:gd name="connsiteX4" fmla="*/ 547459 w 1649819"/>
                <a:gd name="connsiteY4" fmla="*/ 111029 h 1071149"/>
                <a:gd name="connsiteX5" fmla="*/ 877659 w 1649819"/>
                <a:gd name="connsiteY5" fmla="*/ 78009 h 1071149"/>
                <a:gd name="connsiteX6" fmla="*/ 1215479 w 1649819"/>
                <a:gd name="connsiteY6" fmla="*/ 111029 h 1071149"/>
                <a:gd name="connsiteX7" fmla="*/ 1466939 w 1649819"/>
                <a:gd name="connsiteY7" fmla="*/ 245649 h 1071149"/>
                <a:gd name="connsiteX8" fmla="*/ 1649819 w 1649819"/>
                <a:gd name="connsiteY8" fmla="*/ 301529 h 1071149"/>
                <a:gd name="connsiteX9" fmla="*/ 1357719 w 1649819"/>
                <a:gd name="connsiteY9" fmla="*/ 1071149 h 1071149"/>
                <a:gd name="connsiteX0" fmla="*/ 1357719 w 1649819"/>
                <a:gd name="connsiteY0" fmla="*/ 1074003 h 1074003"/>
                <a:gd name="connsiteX1" fmla="*/ 1357719 w 1649819"/>
                <a:gd name="connsiteY1" fmla="*/ 1074003 h 1074003"/>
                <a:gd name="connsiteX2" fmla="*/ 62319 w 1649819"/>
                <a:gd name="connsiteY2" fmla="*/ 515203 h 1074003"/>
                <a:gd name="connsiteX3" fmla="*/ 265519 w 1649819"/>
                <a:gd name="connsiteY3" fmla="*/ 284063 h 1074003"/>
                <a:gd name="connsiteX4" fmla="*/ 547459 w 1649819"/>
                <a:gd name="connsiteY4" fmla="*/ 113883 h 1074003"/>
                <a:gd name="connsiteX5" fmla="*/ 877659 w 1649819"/>
                <a:gd name="connsiteY5" fmla="*/ 80863 h 1074003"/>
                <a:gd name="connsiteX6" fmla="*/ 1215479 w 1649819"/>
                <a:gd name="connsiteY6" fmla="*/ 113883 h 1074003"/>
                <a:gd name="connsiteX7" fmla="*/ 1466939 w 1649819"/>
                <a:gd name="connsiteY7" fmla="*/ 248503 h 1074003"/>
                <a:gd name="connsiteX8" fmla="*/ 1649819 w 1649819"/>
                <a:gd name="connsiteY8" fmla="*/ 304383 h 1074003"/>
                <a:gd name="connsiteX9" fmla="*/ 1357719 w 1649819"/>
                <a:gd name="connsiteY9" fmla="*/ 1074003 h 1074003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9819" h="1091772">
                  <a:moveTo>
                    <a:pt x="1407249" y="1017477"/>
                  </a:moveTo>
                  <a:lnTo>
                    <a:pt x="1357719" y="1091772"/>
                  </a:lnTo>
                  <a:cubicBezTo>
                    <a:pt x="1093559" y="800730"/>
                    <a:pt x="811619" y="373799"/>
                    <a:pt x="62319" y="532972"/>
                  </a:cubicBezTo>
                  <a:cubicBezTo>
                    <a:pt x="-68068" y="482595"/>
                    <a:pt x="9191" y="270294"/>
                    <a:pt x="265519" y="301832"/>
                  </a:cubicBezTo>
                  <a:cubicBezTo>
                    <a:pt x="184239" y="115565"/>
                    <a:pt x="445859" y="133134"/>
                    <a:pt x="547459" y="131652"/>
                  </a:cubicBezTo>
                  <a:cubicBezTo>
                    <a:pt x="562276" y="-39375"/>
                    <a:pt x="784737" y="18199"/>
                    <a:pt x="877659" y="98632"/>
                  </a:cubicBezTo>
                  <a:cubicBezTo>
                    <a:pt x="925496" y="-96101"/>
                    <a:pt x="1123827" y="42540"/>
                    <a:pt x="1215479" y="131652"/>
                  </a:cubicBezTo>
                  <a:cubicBezTo>
                    <a:pt x="1293584" y="-55885"/>
                    <a:pt x="1425029" y="179489"/>
                    <a:pt x="1466939" y="266272"/>
                  </a:cubicBezTo>
                  <a:cubicBezTo>
                    <a:pt x="1533614" y="142024"/>
                    <a:pt x="1588859" y="303525"/>
                    <a:pt x="1649819" y="322152"/>
                  </a:cubicBezTo>
                  <a:lnTo>
                    <a:pt x="1407249" y="101747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E2C61B4E-CE9B-4259-A6AF-B2C5FBD3D709}"/>
                </a:ext>
              </a:extLst>
            </p:cNvPr>
            <p:cNvSpPr/>
            <p:nvPr/>
          </p:nvSpPr>
          <p:spPr>
            <a:xfrm>
              <a:off x="4430257" y="-495175"/>
              <a:ext cx="1281056" cy="818073"/>
            </a:xfrm>
            <a:custGeom>
              <a:avLst/>
              <a:gdLst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1042835 h 1042835"/>
                <a:gd name="connsiteX1" fmla="*/ 1357719 w 1649819"/>
                <a:gd name="connsiteY1" fmla="*/ 1042835 h 1042835"/>
                <a:gd name="connsiteX2" fmla="*/ 62319 w 1649819"/>
                <a:gd name="connsiteY2" fmla="*/ 484035 h 1042835"/>
                <a:gd name="connsiteX3" fmla="*/ 265519 w 1649819"/>
                <a:gd name="connsiteY3" fmla="*/ 252895 h 1042835"/>
                <a:gd name="connsiteX4" fmla="*/ 547459 w 1649819"/>
                <a:gd name="connsiteY4" fmla="*/ 82715 h 1042835"/>
                <a:gd name="connsiteX5" fmla="*/ 877659 w 1649819"/>
                <a:gd name="connsiteY5" fmla="*/ 49695 h 1042835"/>
                <a:gd name="connsiteX6" fmla="*/ 1215479 w 1649819"/>
                <a:gd name="connsiteY6" fmla="*/ 82715 h 1042835"/>
                <a:gd name="connsiteX7" fmla="*/ 1466939 w 1649819"/>
                <a:gd name="connsiteY7" fmla="*/ 217335 h 1042835"/>
                <a:gd name="connsiteX8" fmla="*/ 1649819 w 1649819"/>
                <a:gd name="connsiteY8" fmla="*/ 273215 h 1042835"/>
                <a:gd name="connsiteX9" fmla="*/ 1357719 w 1649819"/>
                <a:gd name="connsiteY9" fmla="*/ 1042835 h 1042835"/>
                <a:gd name="connsiteX0" fmla="*/ 1357719 w 1649819"/>
                <a:gd name="connsiteY0" fmla="*/ 1071149 h 1071149"/>
                <a:gd name="connsiteX1" fmla="*/ 1357719 w 1649819"/>
                <a:gd name="connsiteY1" fmla="*/ 1071149 h 1071149"/>
                <a:gd name="connsiteX2" fmla="*/ 62319 w 1649819"/>
                <a:gd name="connsiteY2" fmla="*/ 512349 h 1071149"/>
                <a:gd name="connsiteX3" fmla="*/ 265519 w 1649819"/>
                <a:gd name="connsiteY3" fmla="*/ 281209 h 1071149"/>
                <a:gd name="connsiteX4" fmla="*/ 547459 w 1649819"/>
                <a:gd name="connsiteY4" fmla="*/ 111029 h 1071149"/>
                <a:gd name="connsiteX5" fmla="*/ 877659 w 1649819"/>
                <a:gd name="connsiteY5" fmla="*/ 78009 h 1071149"/>
                <a:gd name="connsiteX6" fmla="*/ 1215479 w 1649819"/>
                <a:gd name="connsiteY6" fmla="*/ 111029 h 1071149"/>
                <a:gd name="connsiteX7" fmla="*/ 1466939 w 1649819"/>
                <a:gd name="connsiteY7" fmla="*/ 245649 h 1071149"/>
                <a:gd name="connsiteX8" fmla="*/ 1649819 w 1649819"/>
                <a:gd name="connsiteY8" fmla="*/ 301529 h 1071149"/>
                <a:gd name="connsiteX9" fmla="*/ 1357719 w 1649819"/>
                <a:gd name="connsiteY9" fmla="*/ 1071149 h 1071149"/>
                <a:gd name="connsiteX0" fmla="*/ 1357719 w 1649819"/>
                <a:gd name="connsiteY0" fmla="*/ 1074003 h 1074003"/>
                <a:gd name="connsiteX1" fmla="*/ 1357719 w 1649819"/>
                <a:gd name="connsiteY1" fmla="*/ 1074003 h 1074003"/>
                <a:gd name="connsiteX2" fmla="*/ 62319 w 1649819"/>
                <a:gd name="connsiteY2" fmla="*/ 515203 h 1074003"/>
                <a:gd name="connsiteX3" fmla="*/ 265519 w 1649819"/>
                <a:gd name="connsiteY3" fmla="*/ 284063 h 1074003"/>
                <a:gd name="connsiteX4" fmla="*/ 547459 w 1649819"/>
                <a:gd name="connsiteY4" fmla="*/ 113883 h 1074003"/>
                <a:gd name="connsiteX5" fmla="*/ 877659 w 1649819"/>
                <a:gd name="connsiteY5" fmla="*/ 80863 h 1074003"/>
                <a:gd name="connsiteX6" fmla="*/ 1215479 w 1649819"/>
                <a:gd name="connsiteY6" fmla="*/ 113883 h 1074003"/>
                <a:gd name="connsiteX7" fmla="*/ 1466939 w 1649819"/>
                <a:gd name="connsiteY7" fmla="*/ 248503 h 1074003"/>
                <a:gd name="connsiteX8" fmla="*/ 1649819 w 1649819"/>
                <a:gd name="connsiteY8" fmla="*/ 304383 h 1074003"/>
                <a:gd name="connsiteX9" fmla="*/ 1357719 w 1649819"/>
                <a:gd name="connsiteY9" fmla="*/ 1074003 h 1074003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  <a:gd name="connsiteX0" fmla="*/ 1649819 w 1649819"/>
                <a:gd name="connsiteY0" fmla="*/ 32215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0" fmla="*/ 1649819 w 1649819"/>
                <a:gd name="connsiteY0" fmla="*/ 322152 h 1065749"/>
                <a:gd name="connsiteX1" fmla="*/ 1401973 w 1649819"/>
                <a:gd name="connsiteY1" fmla="*/ 1065749 h 1065749"/>
                <a:gd name="connsiteX2" fmla="*/ 62319 w 1649819"/>
                <a:gd name="connsiteY2" fmla="*/ 532972 h 1065749"/>
                <a:gd name="connsiteX3" fmla="*/ 265519 w 1649819"/>
                <a:gd name="connsiteY3" fmla="*/ 301832 h 1065749"/>
                <a:gd name="connsiteX4" fmla="*/ 547459 w 1649819"/>
                <a:gd name="connsiteY4" fmla="*/ 131652 h 1065749"/>
                <a:gd name="connsiteX5" fmla="*/ 877659 w 1649819"/>
                <a:gd name="connsiteY5" fmla="*/ 98632 h 1065749"/>
                <a:gd name="connsiteX6" fmla="*/ 1215479 w 1649819"/>
                <a:gd name="connsiteY6" fmla="*/ 131652 h 1065749"/>
                <a:gd name="connsiteX7" fmla="*/ 1466939 w 1649819"/>
                <a:gd name="connsiteY7" fmla="*/ 266272 h 1065749"/>
                <a:gd name="connsiteX8" fmla="*/ 1649819 w 1649819"/>
                <a:gd name="connsiteY8" fmla="*/ 322152 h 1065749"/>
                <a:gd name="connsiteX0" fmla="*/ 1626906 w 1626906"/>
                <a:gd name="connsiteY0" fmla="*/ 322152 h 1065749"/>
                <a:gd name="connsiteX1" fmla="*/ 1379060 w 1626906"/>
                <a:gd name="connsiteY1" fmla="*/ 1065749 h 1065749"/>
                <a:gd name="connsiteX2" fmla="*/ 39406 w 1626906"/>
                <a:gd name="connsiteY2" fmla="*/ 532972 h 1065749"/>
                <a:gd name="connsiteX3" fmla="*/ 242606 w 1626906"/>
                <a:gd name="connsiteY3" fmla="*/ 301832 h 1065749"/>
                <a:gd name="connsiteX4" fmla="*/ 524546 w 1626906"/>
                <a:gd name="connsiteY4" fmla="*/ 131652 h 1065749"/>
                <a:gd name="connsiteX5" fmla="*/ 854746 w 1626906"/>
                <a:gd name="connsiteY5" fmla="*/ 98632 h 1065749"/>
                <a:gd name="connsiteX6" fmla="*/ 1192566 w 1626906"/>
                <a:gd name="connsiteY6" fmla="*/ 131652 h 1065749"/>
                <a:gd name="connsiteX7" fmla="*/ 1444026 w 1626906"/>
                <a:gd name="connsiteY7" fmla="*/ 266272 h 1065749"/>
                <a:gd name="connsiteX8" fmla="*/ 1626906 w 1626906"/>
                <a:gd name="connsiteY8" fmla="*/ 322152 h 1065749"/>
                <a:gd name="connsiteX0" fmla="*/ 1604570 w 1604570"/>
                <a:gd name="connsiteY0" fmla="*/ 322152 h 1065749"/>
                <a:gd name="connsiteX1" fmla="*/ 1356724 w 1604570"/>
                <a:gd name="connsiteY1" fmla="*/ 1065749 h 1065749"/>
                <a:gd name="connsiteX2" fmla="*/ 17070 w 1604570"/>
                <a:gd name="connsiteY2" fmla="*/ 532972 h 1065749"/>
                <a:gd name="connsiteX3" fmla="*/ 399741 w 1604570"/>
                <a:gd name="connsiteY3" fmla="*/ 342049 h 1065749"/>
                <a:gd name="connsiteX4" fmla="*/ 502210 w 1604570"/>
                <a:gd name="connsiteY4" fmla="*/ 131652 h 1065749"/>
                <a:gd name="connsiteX5" fmla="*/ 832410 w 1604570"/>
                <a:gd name="connsiteY5" fmla="*/ 98632 h 1065749"/>
                <a:gd name="connsiteX6" fmla="*/ 1170230 w 1604570"/>
                <a:gd name="connsiteY6" fmla="*/ 131652 h 1065749"/>
                <a:gd name="connsiteX7" fmla="*/ 1421690 w 1604570"/>
                <a:gd name="connsiteY7" fmla="*/ 266272 h 1065749"/>
                <a:gd name="connsiteX8" fmla="*/ 1604570 w 1604570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523872 w 1626232"/>
                <a:gd name="connsiteY4" fmla="*/ 131652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774640 w 1626232"/>
                <a:gd name="connsiteY4" fmla="*/ 247571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774640 w 1626232"/>
                <a:gd name="connsiteY4" fmla="*/ 247571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774640 w 1626232"/>
                <a:gd name="connsiteY4" fmla="*/ 247571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261165 h 1004762"/>
                <a:gd name="connsiteX1" fmla="*/ 1378386 w 1626232"/>
                <a:gd name="connsiteY1" fmla="*/ 1004762 h 1004762"/>
                <a:gd name="connsiteX2" fmla="*/ 38732 w 1626232"/>
                <a:gd name="connsiteY2" fmla="*/ 471985 h 1004762"/>
                <a:gd name="connsiteX3" fmla="*/ 421403 w 1626232"/>
                <a:gd name="connsiteY3" fmla="*/ 281062 h 1004762"/>
                <a:gd name="connsiteX4" fmla="*/ 774640 w 1626232"/>
                <a:gd name="connsiteY4" fmla="*/ 186584 h 1004762"/>
                <a:gd name="connsiteX5" fmla="*/ 1099924 w 1626232"/>
                <a:gd name="connsiteY5" fmla="*/ 167758 h 1004762"/>
                <a:gd name="connsiteX6" fmla="*/ 1191892 w 1626232"/>
                <a:gd name="connsiteY6" fmla="*/ 70665 h 1004762"/>
                <a:gd name="connsiteX7" fmla="*/ 1443352 w 1626232"/>
                <a:gd name="connsiteY7" fmla="*/ 205285 h 1004762"/>
                <a:gd name="connsiteX8" fmla="*/ 1626232 w 1626232"/>
                <a:gd name="connsiteY8" fmla="*/ 261165 h 1004762"/>
                <a:gd name="connsiteX0" fmla="*/ 1626232 w 1626232"/>
                <a:gd name="connsiteY0" fmla="*/ 261165 h 1004762"/>
                <a:gd name="connsiteX1" fmla="*/ 1378386 w 1626232"/>
                <a:gd name="connsiteY1" fmla="*/ 1004762 h 1004762"/>
                <a:gd name="connsiteX2" fmla="*/ 38732 w 1626232"/>
                <a:gd name="connsiteY2" fmla="*/ 471985 h 1004762"/>
                <a:gd name="connsiteX3" fmla="*/ 421403 w 1626232"/>
                <a:gd name="connsiteY3" fmla="*/ 281062 h 1004762"/>
                <a:gd name="connsiteX4" fmla="*/ 774640 w 1626232"/>
                <a:gd name="connsiteY4" fmla="*/ 186584 h 1004762"/>
                <a:gd name="connsiteX5" fmla="*/ 1099924 w 1626232"/>
                <a:gd name="connsiteY5" fmla="*/ 167758 h 1004762"/>
                <a:gd name="connsiteX6" fmla="*/ 1191892 w 1626232"/>
                <a:gd name="connsiteY6" fmla="*/ 70665 h 1004762"/>
                <a:gd name="connsiteX7" fmla="*/ 1443352 w 1626232"/>
                <a:gd name="connsiteY7" fmla="*/ 205285 h 1004762"/>
                <a:gd name="connsiteX8" fmla="*/ 1626232 w 1626232"/>
                <a:gd name="connsiteY8" fmla="*/ 261165 h 1004762"/>
                <a:gd name="connsiteX0" fmla="*/ 1626232 w 1626232"/>
                <a:gd name="connsiteY0" fmla="*/ 229355 h 972952"/>
                <a:gd name="connsiteX1" fmla="*/ 1378386 w 1626232"/>
                <a:gd name="connsiteY1" fmla="*/ 972952 h 972952"/>
                <a:gd name="connsiteX2" fmla="*/ 38732 w 1626232"/>
                <a:gd name="connsiteY2" fmla="*/ 440175 h 972952"/>
                <a:gd name="connsiteX3" fmla="*/ 421403 w 1626232"/>
                <a:gd name="connsiteY3" fmla="*/ 249252 h 972952"/>
                <a:gd name="connsiteX4" fmla="*/ 774640 w 1626232"/>
                <a:gd name="connsiteY4" fmla="*/ 154774 h 972952"/>
                <a:gd name="connsiteX5" fmla="*/ 1099924 w 1626232"/>
                <a:gd name="connsiteY5" fmla="*/ 135948 h 972952"/>
                <a:gd name="connsiteX6" fmla="*/ 1443352 w 1626232"/>
                <a:gd name="connsiteY6" fmla="*/ 173475 h 972952"/>
                <a:gd name="connsiteX7" fmla="*/ 1626232 w 1626232"/>
                <a:gd name="connsiteY7" fmla="*/ 229355 h 972952"/>
                <a:gd name="connsiteX0" fmla="*/ 1626232 w 1626232"/>
                <a:gd name="connsiteY0" fmla="*/ 267880 h 1011477"/>
                <a:gd name="connsiteX1" fmla="*/ 1378386 w 1626232"/>
                <a:gd name="connsiteY1" fmla="*/ 1011477 h 1011477"/>
                <a:gd name="connsiteX2" fmla="*/ 38732 w 1626232"/>
                <a:gd name="connsiteY2" fmla="*/ 478700 h 1011477"/>
                <a:gd name="connsiteX3" fmla="*/ 421403 w 1626232"/>
                <a:gd name="connsiteY3" fmla="*/ 287777 h 1011477"/>
                <a:gd name="connsiteX4" fmla="*/ 774640 w 1626232"/>
                <a:gd name="connsiteY4" fmla="*/ 193299 h 1011477"/>
                <a:gd name="connsiteX5" fmla="*/ 1099924 w 1626232"/>
                <a:gd name="connsiteY5" fmla="*/ 174473 h 1011477"/>
                <a:gd name="connsiteX6" fmla="*/ 1443352 w 1626232"/>
                <a:gd name="connsiteY6" fmla="*/ 212000 h 1011477"/>
                <a:gd name="connsiteX7" fmla="*/ 1626232 w 1626232"/>
                <a:gd name="connsiteY7" fmla="*/ 267880 h 1011477"/>
                <a:gd name="connsiteX0" fmla="*/ 1626232 w 1626232"/>
                <a:gd name="connsiteY0" fmla="*/ 254168 h 997765"/>
                <a:gd name="connsiteX1" fmla="*/ 1378386 w 1626232"/>
                <a:gd name="connsiteY1" fmla="*/ 997765 h 997765"/>
                <a:gd name="connsiteX2" fmla="*/ 38732 w 1626232"/>
                <a:gd name="connsiteY2" fmla="*/ 464988 h 997765"/>
                <a:gd name="connsiteX3" fmla="*/ 421403 w 1626232"/>
                <a:gd name="connsiteY3" fmla="*/ 274065 h 997765"/>
                <a:gd name="connsiteX4" fmla="*/ 774640 w 1626232"/>
                <a:gd name="connsiteY4" fmla="*/ 179587 h 997765"/>
                <a:gd name="connsiteX5" fmla="*/ 1099924 w 1626232"/>
                <a:gd name="connsiteY5" fmla="*/ 160761 h 997765"/>
                <a:gd name="connsiteX6" fmla="*/ 1421226 w 1626232"/>
                <a:gd name="connsiteY6" fmla="*/ 259796 h 997765"/>
                <a:gd name="connsiteX7" fmla="*/ 1626232 w 1626232"/>
                <a:gd name="connsiteY7" fmla="*/ 254168 h 997765"/>
                <a:gd name="connsiteX0" fmla="*/ 1626232 w 1626232"/>
                <a:gd name="connsiteY0" fmla="*/ 272312 h 1015909"/>
                <a:gd name="connsiteX1" fmla="*/ 1378386 w 1626232"/>
                <a:gd name="connsiteY1" fmla="*/ 1015909 h 1015909"/>
                <a:gd name="connsiteX2" fmla="*/ 38732 w 1626232"/>
                <a:gd name="connsiteY2" fmla="*/ 483132 h 1015909"/>
                <a:gd name="connsiteX3" fmla="*/ 421403 w 1626232"/>
                <a:gd name="connsiteY3" fmla="*/ 292209 h 1015909"/>
                <a:gd name="connsiteX4" fmla="*/ 774640 w 1626232"/>
                <a:gd name="connsiteY4" fmla="*/ 197731 h 1015909"/>
                <a:gd name="connsiteX5" fmla="*/ 1099924 w 1626232"/>
                <a:gd name="connsiteY5" fmla="*/ 178905 h 1015909"/>
                <a:gd name="connsiteX6" fmla="*/ 1421226 w 1626232"/>
                <a:gd name="connsiteY6" fmla="*/ 277940 h 1015909"/>
                <a:gd name="connsiteX7" fmla="*/ 1626232 w 1626232"/>
                <a:gd name="connsiteY7" fmla="*/ 272312 h 1015909"/>
                <a:gd name="connsiteX0" fmla="*/ 1653276 w 1653276"/>
                <a:gd name="connsiteY0" fmla="*/ 317261 h 1015910"/>
                <a:gd name="connsiteX1" fmla="*/ 1378386 w 1653276"/>
                <a:gd name="connsiteY1" fmla="*/ 1015910 h 1015910"/>
                <a:gd name="connsiteX2" fmla="*/ 38732 w 1653276"/>
                <a:gd name="connsiteY2" fmla="*/ 483133 h 1015910"/>
                <a:gd name="connsiteX3" fmla="*/ 421403 w 1653276"/>
                <a:gd name="connsiteY3" fmla="*/ 292210 h 1015910"/>
                <a:gd name="connsiteX4" fmla="*/ 774640 w 1653276"/>
                <a:gd name="connsiteY4" fmla="*/ 197732 h 1015910"/>
                <a:gd name="connsiteX5" fmla="*/ 1099924 w 1653276"/>
                <a:gd name="connsiteY5" fmla="*/ 178906 h 1015910"/>
                <a:gd name="connsiteX6" fmla="*/ 1421226 w 1653276"/>
                <a:gd name="connsiteY6" fmla="*/ 277941 h 1015910"/>
                <a:gd name="connsiteX7" fmla="*/ 1653276 w 1653276"/>
                <a:gd name="connsiteY7" fmla="*/ 317261 h 1015910"/>
                <a:gd name="connsiteX0" fmla="*/ 1653276 w 1653276"/>
                <a:gd name="connsiteY0" fmla="*/ 317261 h 1015910"/>
                <a:gd name="connsiteX1" fmla="*/ 1378386 w 1653276"/>
                <a:gd name="connsiteY1" fmla="*/ 1015910 h 1015910"/>
                <a:gd name="connsiteX2" fmla="*/ 38732 w 1653276"/>
                <a:gd name="connsiteY2" fmla="*/ 483133 h 1015910"/>
                <a:gd name="connsiteX3" fmla="*/ 421403 w 1653276"/>
                <a:gd name="connsiteY3" fmla="*/ 292210 h 1015910"/>
                <a:gd name="connsiteX4" fmla="*/ 774640 w 1653276"/>
                <a:gd name="connsiteY4" fmla="*/ 197732 h 1015910"/>
                <a:gd name="connsiteX5" fmla="*/ 1099924 w 1653276"/>
                <a:gd name="connsiteY5" fmla="*/ 178906 h 1015910"/>
                <a:gd name="connsiteX6" fmla="*/ 1421226 w 1653276"/>
                <a:gd name="connsiteY6" fmla="*/ 277941 h 1015910"/>
                <a:gd name="connsiteX7" fmla="*/ 1653276 w 1653276"/>
                <a:gd name="connsiteY7" fmla="*/ 317261 h 101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3276" h="1015910">
                  <a:moveTo>
                    <a:pt x="1653276" y="317261"/>
                  </a:moveTo>
                  <a:lnTo>
                    <a:pt x="1378386" y="1015910"/>
                  </a:lnTo>
                  <a:cubicBezTo>
                    <a:pt x="1114226" y="724868"/>
                    <a:pt x="788032" y="323960"/>
                    <a:pt x="38732" y="483133"/>
                  </a:cubicBezTo>
                  <a:cubicBezTo>
                    <a:pt x="-101489" y="338128"/>
                    <a:pt x="165075" y="260672"/>
                    <a:pt x="421403" y="292210"/>
                  </a:cubicBezTo>
                  <a:cubicBezTo>
                    <a:pt x="81979" y="79920"/>
                    <a:pt x="665664" y="151900"/>
                    <a:pt x="774640" y="197732"/>
                  </a:cubicBezTo>
                  <a:cubicBezTo>
                    <a:pt x="573108" y="-91580"/>
                    <a:pt x="1007002" y="98473"/>
                    <a:pt x="1099924" y="178906"/>
                  </a:cubicBezTo>
                  <a:cubicBezTo>
                    <a:pt x="1063865" y="-227241"/>
                    <a:pt x="1355634" y="170111"/>
                    <a:pt x="1421226" y="277941"/>
                  </a:cubicBezTo>
                  <a:cubicBezTo>
                    <a:pt x="1480526" y="-63951"/>
                    <a:pt x="1592316" y="298634"/>
                    <a:pt x="1653276" y="317261"/>
                  </a:cubicBez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78" name="Left Wing 20">
            <a:extLst>
              <a:ext uri="{FF2B5EF4-FFF2-40B4-BE49-F238E27FC236}">
                <a16:creationId xmlns:a16="http://schemas.microsoft.com/office/drawing/2014/main" id="{46C44535-F004-4E2B-B115-C66F56A91B0B}"/>
              </a:ext>
            </a:extLst>
          </p:cNvPr>
          <p:cNvGrpSpPr/>
          <p:nvPr/>
        </p:nvGrpSpPr>
        <p:grpSpPr>
          <a:xfrm>
            <a:off x="4537308" y="2384073"/>
            <a:ext cx="1649819" cy="1091772"/>
            <a:chOff x="4263300" y="-619333"/>
            <a:chExt cx="1649819" cy="1091772"/>
          </a:xfrm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FDE08A3-FB4C-478B-B71E-9E6A760776E1}"/>
                </a:ext>
              </a:extLst>
            </p:cNvPr>
            <p:cNvSpPr/>
            <p:nvPr/>
          </p:nvSpPr>
          <p:spPr>
            <a:xfrm>
              <a:off x="4263300" y="-619333"/>
              <a:ext cx="1649819" cy="1091772"/>
            </a:xfrm>
            <a:custGeom>
              <a:avLst/>
              <a:gdLst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1042835 h 1042835"/>
                <a:gd name="connsiteX1" fmla="*/ 1357719 w 1649819"/>
                <a:gd name="connsiteY1" fmla="*/ 1042835 h 1042835"/>
                <a:gd name="connsiteX2" fmla="*/ 62319 w 1649819"/>
                <a:gd name="connsiteY2" fmla="*/ 484035 h 1042835"/>
                <a:gd name="connsiteX3" fmla="*/ 265519 w 1649819"/>
                <a:gd name="connsiteY3" fmla="*/ 252895 h 1042835"/>
                <a:gd name="connsiteX4" fmla="*/ 547459 w 1649819"/>
                <a:gd name="connsiteY4" fmla="*/ 82715 h 1042835"/>
                <a:gd name="connsiteX5" fmla="*/ 877659 w 1649819"/>
                <a:gd name="connsiteY5" fmla="*/ 49695 h 1042835"/>
                <a:gd name="connsiteX6" fmla="*/ 1215479 w 1649819"/>
                <a:gd name="connsiteY6" fmla="*/ 82715 h 1042835"/>
                <a:gd name="connsiteX7" fmla="*/ 1466939 w 1649819"/>
                <a:gd name="connsiteY7" fmla="*/ 217335 h 1042835"/>
                <a:gd name="connsiteX8" fmla="*/ 1649819 w 1649819"/>
                <a:gd name="connsiteY8" fmla="*/ 273215 h 1042835"/>
                <a:gd name="connsiteX9" fmla="*/ 1357719 w 1649819"/>
                <a:gd name="connsiteY9" fmla="*/ 1042835 h 1042835"/>
                <a:gd name="connsiteX0" fmla="*/ 1357719 w 1649819"/>
                <a:gd name="connsiteY0" fmla="*/ 1071149 h 1071149"/>
                <a:gd name="connsiteX1" fmla="*/ 1357719 w 1649819"/>
                <a:gd name="connsiteY1" fmla="*/ 1071149 h 1071149"/>
                <a:gd name="connsiteX2" fmla="*/ 62319 w 1649819"/>
                <a:gd name="connsiteY2" fmla="*/ 512349 h 1071149"/>
                <a:gd name="connsiteX3" fmla="*/ 265519 w 1649819"/>
                <a:gd name="connsiteY3" fmla="*/ 281209 h 1071149"/>
                <a:gd name="connsiteX4" fmla="*/ 547459 w 1649819"/>
                <a:gd name="connsiteY4" fmla="*/ 111029 h 1071149"/>
                <a:gd name="connsiteX5" fmla="*/ 877659 w 1649819"/>
                <a:gd name="connsiteY5" fmla="*/ 78009 h 1071149"/>
                <a:gd name="connsiteX6" fmla="*/ 1215479 w 1649819"/>
                <a:gd name="connsiteY6" fmla="*/ 111029 h 1071149"/>
                <a:gd name="connsiteX7" fmla="*/ 1466939 w 1649819"/>
                <a:gd name="connsiteY7" fmla="*/ 245649 h 1071149"/>
                <a:gd name="connsiteX8" fmla="*/ 1649819 w 1649819"/>
                <a:gd name="connsiteY8" fmla="*/ 301529 h 1071149"/>
                <a:gd name="connsiteX9" fmla="*/ 1357719 w 1649819"/>
                <a:gd name="connsiteY9" fmla="*/ 1071149 h 1071149"/>
                <a:gd name="connsiteX0" fmla="*/ 1357719 w 1649819"/>
                <a:gd name="connsiteY0" fmla="*/ 1074003 h 1074003"/>
                <a:gd name="connsiteX1" fmla="*/ 1357719 w 1649819"/>
                <a:gd name="connsiteY1" fmla="*/ 1074003 h 1074003"/>
                <a:gd name="connsiteX2" fmla="*/ 62319 w 1649819"/>
                <a:gd name="connsiteY2" fmla="*/ 515203 h 1074003"/>
                <a:gd name="connsiteX3" fmla="*/ 265519 w 1649819"/>
                <a:gd name="connsiteY3" fmla="*/ 284063 h 1074003"/>
                <a:gd name="connsiteX4" fmla="*/ 547459 w 1649819"/>
                <a:gd name="connsiteY4" fmla="*/ 113883 h 1074003"/>
                <a:gd name="connsiteX5" fmla="*/ 877659 w 1649819"/>
                <a:gd name="connsiteY5" fmla="*/ 80863 h 1074003"/>
                <a:gd name="connsiteX6" fmla="*/ 1215479 w 1649819"/>
                <a:gd name="connsiteY6" fmla="*/ 113883 h 1074003"/>
                <a:gd name="connsiteX7" fmla="*/ 1466939 w 1649819"/>
                <a:gd name="connsiteY7" fmla="*/ 248503 h 1074003"/>
                <a:gd name="connsiteX8" fmla="*/ 1649819 w 1649819"/>
                <a:gd name="connsiteY8" fmla="*/ 304383 h 1074003"/>
                <a:gd name="connsiteX9" fmla="*/ 1357719 w 1649819"/>
                <a:gd name="connsiteY9" fmla="*/ 1074003 h 1074003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9819" h="1091772">
                  <a:moveTo>
                    <a:pt x="1407249" y="1017477"/>
                  </a:moveTo>
                  <a:lnTo>
                    <a:pt x="1357719" y="1091772"/>
                  </a:lnTo>
                  <a:cubicBezTo>
                    <a:pt x="1093559" y="800730"/>
                    <a:pt x="811619" y="373799"/>
                    <a:pt x="62319" y="532972"/>
                  </a:cubicBezTo>
                  <a:cubicBezTo>
                    <a:pt x="-68068" y="482595"/>
                    <a:pt x="9191" y="270294"/>
                    <a:pt x="265519" y="301832"/>
                  </a:cubicBezTo>
                  <a:cubicBezTo>
                    <a:pt x="184239" y="115565"/>
                    <a:pt x="445859" y="133134"/>
                    <a:pt x="547459" y="131652"/>
                  </a:cubicBezTo>
                  <a:cubicBezTo>
                    <a:pt x="562276" y="-39375"/>
                    <a:pt x="784737" y="18199"/>
                    <a:pt x="877659" y="98632"/>
                  </a:cubicBezTo>
                  <a:cubicBezTo>
                    <a:pt x="925496" y="-96101"/>
                    <a:pt x="1123827" y="42540"/>
                    <a:pt x="1215479" y="131652"/>
                  </a:cubicBezTo>
                  <a:cubicBezTo>
                    <a:pt x="1293584" y="-55885"/>
                    <a:pt x="1425029" y="179489"/>
                    <a:pt x="1466939" y="266272"/>
                  </a:cubicBezTo>
                  <a:cubicBezTo>
                    <a:pt x="1533614" y="142024"/>
                    <a:pt x="1588859" y="303525"/>
                    <a:pt x="1649819" y="322152"/>
                  </a:cubicBezTo>
                  <a:lnTo>
                    <a:pt x="1407249" y="101747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D92A7BFC-9AF6-4315-981A-A8BC7AF05EC7}"/>
                </a:ext>
              </a:extLst>
            </p:cNvPr>
            <p:cNvSpPr/>
            <p:nvPr/>
          </p:nvSpPr>
          <p:spPr>
            <a:xfrm>
              <a:off x="4430257" y="-495175"/>
              <a:ext cx="1281056" cy="818073"/>
            </a:xfrm>
            <a:custGeom>
              <a:avLst/>
              <a:gdLst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1042835 h 1042835"/>
                <a:gd name="connsiteX1" fmla="*/ 1357719 w 1649819"/>
                <a:gd name="connsiteY1" fmla="*/ 1042835 h 1042835"/>
                <a:gd name="connsiteX2" fmla="*/ 62319 w 1649819"/>
                <a:gd name="connsiteY2" fmla="*/ 484035 h 1042835"/>
                <a:gd name="connsiteX3" fmla="*/ 265519 w 1649819"/>
                <a:gd name="connsiteY3" fmla="*/ 252895 h 1042835"/>
                <a:gd name="connsiteX4" fmla="*/ 547459 w 1649819"/>
                <a:gd name="connsiteY4" fmla="*/ 82715 h 1042835"/>
                <a:gd name="connsiteX5" fmla="*/ 877659 w 1649819"/>
                <a:gd name="connsiteY5" fmla="*/ 49695 h 1042835"/>
                <a:gd name="connsiteX6" fmla="*/ 1215479 w 1649819"/>
                <a:gd name="connsiteY6" fmla="*/ 82715 h 1042835"/>
                <a:gd name="connsiteX7" fmla="*/ 1466939 w 1649819"/>
                <a:gd name="connsiteY7" fmla="*/ 217335 h 1042835"/>
                <a:gd name="connsiteX8" fmla="*/ 1649819 w 1649819"/>
                <a:gd name="connsiteY8" fmla="*/ 273215 h 1042835"/>
                <a:gd name="connsiteX9" fmla="*/ 1357719 w 1649819"/>
                <a:gd name="connsiteY9" fmla="*/ 1042835 h 1042835"/>
                <a:gd name="connsiteX0" fmla="*/ 1357719 w 1649819"/>
                <a:gd name="connsiteY0" fmla="*/ 1071149 h 1071149"/>
                <a:gd name="connsiteX1" fmla="*/ 1357719 w 1649819"/>
                <a:gd name="connsiteY1" fmla="*/ 1071149 h 1071149"/>
                <a:gd name="connsiteX2" fmla="*/ 62319 w 1649819"/>
                <a:gd name="connsiteY2" fmla="*/ 512349 h 1071149"/>
                <a:gd name="connsiteX3" fmla="*/ 265519 w 1649819"/>
                <a:gd name="connsiteY3" fmla="*/ 281209 h 1071149"/>
                <a:gd name="connsiteX4" fmla="*/ 547459 w 1649819"/>
                <a:gd name="connsiteY4" fmla="*/ 111029 h 1071149"/>
                <a:gd name="connsiteX5" fmla="*/ 877659 w 1649819"/>
                <a:gd name="connsiteY5" fmla="*/ 78009 h 1071149"/>
                <a:gd name="connsiteX6" fmla="*/ 1215479 w 1649819"/>
                <a:gd name="connsiteY6" fmla="*/ 111029 h 1071149"/>
                <a:gd name="connsiteX7" fmla="*/ 1466939 w 1649819"/>
                <a:gd name="connsiteY7" fmla="*/ 245649 h 1071149"/>
                <a:gd name="connsiteX8" fmla="*/ 1649819 w 1649819"/>
                <a:gd name="connsiteY8" fmla="*/ 301529 h 1071149"/>
                <a:gd name="connsiteX9" fmla="*/ 1357719 w 1649819"/>
                <a:gd name="connsiteY9" fmla="*/ 1071149 h 1071149"/>
                <a:gd name="connsiteX0" fmla="*/ 1357719 w 1649819"/>
                <a:gd name="connsiteY0" fmla="*/ 1074003 h 1074003"/>
                <a:gd name="connsiteX1" fmla="*/ 1357719 w 1649819"/>
                <a:gd name="connsiteY1" fmla="*/ 1074003 h 1074003"/>
                <a:gd name="connsiteX2" fmla="*/ 62319 w 1649819"/>
                <a:gd name="connsiteY2" fmla="*/ 515203 h 1074003"/>
                <a:gd name="connsiteX3" fmla="*/ 265519 w 1649819"/>
                <a:gd name="connsiteY3" fmla="*/ 284063 h 1074003"/>
                <a:gd name="connsiteX4" fmla="*/ 547459 w 1649819"/>
                <a:gd name="connsiteY4" fmla="*/ 113883 h 1074003"/>
                <a:gd name="connsiteX5" fmla="*/ 877659 w 1649819"/>
                <a:gd name="connsiteY5" fmla="*/ 80863 h 1074003"/>
                <a:gd name="connsiteX6" fmla="*/ 1215479 w 1649819"/>
                <a:gd name="connsiteY6" fmla="*/ 113883 h 1074003"/>
                <a:gd name="connsiteX7" fmla="*/ 1466939 w 1649819"/>
                <a:gd name="connsiteY7" fmla="*/ 248503 h 1074003"/>
                <a:gd name="connsiteX8" fmla="*/ 1649819 w 1649819"/>
                <a:gd name="connsiteY8" fmla="*/ 304383 h 1074003"/>
                <a:gd name="connsiteX9" fmla="*/ 1357719 w 1649819"/>
                <a:gd name="connsiteY9" fmla="*/ 1074003 h 1074003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  <a:gd name="connsiteX0" fmla="*/ 1649819 w 1649819"/>
                <a:gd name="connsiteY0" fmla="*/ 32215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0" fmla="*/ 1649819 w 1649819"/>
                <a:gd name="connsiteY0" fmla="*/ 322152 h 1065749"/>
                <a:gd name="connsiteX1" fmla="*/ 1401973 w 1649819"/>
                <a:gd name="connsiteY1" fmla="*/ 1065749 h 1065749"/>
                <a:gd name="connsiteX2" fmla="*/ 62319 w 1649819"/>
                <a:gd name="connsiteY2" fmla="*/ 532972 h 1065749"/>
                <a:gd name="connsiteX3" fmla="*/ 265519 w 1649819"/>
                <a:gd name="connsiteY3" fmla="*/ 301832 h 1065749"/>
                <a:gd name="connsiteX4" fmla="*/ 547459 w 1649819"/>
                <a:gd name="connsiteY4" fmla="*/ 131652 h 1065749"/>
                <a:gd name="connsiteX5" fmla="*/ 877659 w 1649819"/>
                <a:gd name="connsiteY5" fmla="*/ 98632 h 1065749"/>
                <a:gd name="connsiteX6" fmla="*/ 1215479 w 1649819"/>
                <a:gd name="connsiteY6" fmla="*/ 131652 h 1065749"/>
                <a:gd name="connsiteX7" fmla="*/ 1466939 w 1649819"/>
                <a:gd name="connsiteY7" fmla="*/ 266272 h 1065749"/>
                <a:gd name="connsiteX8" fmla="*/ 1649819 w 1649819"/>
                <a:gd name="connsiteY8" fmla="*/ 322152 h 1065749"/>
                <a:gd name="connsiteX0" fmla="*/ 1626906 w 1626906"/>
                <a:gd name="connsiteY0" fmla="*/ 322152 h 1065749"/>
                <a:gd name="connsiteX1" fmla="*/ 1379060 w 1626906"/>
                <a:gd name="connsiteY1" fmla="*/ 1065749 h 1065749"/>
                <a:gd name="connsiteX2" fmla="*/ 39406 w 1626906"/>
                <a:gd name="connsiteY2" fmla="*/ 532972 h 1065749"/>
                <a:gd name="connsiteX3" fmla="*/ 242606 w 1626906"/>
                <a:gd name="connsiteY3" fmla="*/ 301832 h 1065749"/>
                <a:gd name="connsiteX4" fmla="*/ 524546 w 1626906"/>
                <a:gd name="connsiteY4" fmla="*/ 131652 h 1065749"/>
                <a:gd name="connsiteX5" fmla="*/ 854746 w 1626906"/>
                <a:gd name="connsiteY5" fmla="*/ 98632 h 1065749"/>
                <a:gd name="connsiteX6" fmla="*/ 1192566 w 1626906"/>
                <a:gd name="connsiteY6" fmla="*/ 131652 h 1065749"/>
                <a:gd name="connsiteX7" fmla="*/ 1444026 w 1626906"/>
                <a:gd name="connsiteY7" fmla="*/ 266272 h 1065749"/>
                <a:gd name="connsiteX8" fmla="*/ 1626906 w 1626906"/>
                <a:gd name="connsiteY8" fmla="*/ 322152 h 1065749"/>
                <a:gd name="connsiteX0" fmla="*/ 1604570 w 1604570"/>
                <a:gd name="connsiteY0" fmla="*/ 322152 h 1065749"/>
                <a:gd name="connsiteX1" fmla="*/ 1356724 w 1604570"/>
                <a:gd name="connsiteY1" fmla="*/ 1065749 h 1065749"/>
                <a:gd name="connsiteX2" fmla="*/ 17070 w 1604570"/>
                <a:gd name="connsiteY2" fmla="*/ 532972 h 1065749"/>
                <a:gd name="connsiteX3" fmla="*/ 399741 w 1604570"/>
                <a:gd name="connsiteY3" fmla="*/ 342049 h 1065749"/>
                <a:gd name="connsiteX4" fmla="*/ 502210 w 1604570"/>
                <a:gd name="connsiteY4" fmla="*/ 131652 h 1065749"/>
                <a:gd name="connsiteX5" fmla="*/ 832410 w 1604570"/>
                <a:gd name="connsiteY5" fmla="*/ 98632 h 1065749"/>
                <a:gd name="connsiteX6" fmla="*/ 1170230 w 1604570"/>
                <a:gd name="connsiteY6" fmla="*/ 131652 h 1065749"/>
                <a:gd name="connsiteX7" fmla="*/ 1421690 w 1604570"/>
                <a:gd name="connsiteY7" fmla="*/ 266272 h 1065749"/>
                <a:gd name="connsiteX8" fmla="*/ 1604570 w 1604570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523872 w 1626232"/>
                <a:gd name="connsiteY4" fmla="*/ 131652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774640 w 1626232"/>
                <a:gd name="connsiteY4" fmla="*/ 247571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774640 w 1626232"/>
                <a:gd name="connsiteY4" fmla="*/ 247571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774640 w 1626232"/>
                <a:gd name="connsiteY4" fmla="*/ 247571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261165 h 1004762"/>
                <a:gd name="connsiteX1" fmla="*/ 1378386 w 1626232"/>
                <a:gd name="connsiteY1" fmla="*/ 1004762 h 1004762"/>
                <a:gd name="connsiteX2" fmla="*/ 38732 w 1626232"/>
                <a:gd name="connsiteY2" fmla="*/ 471985 h 1004762"/>
                <a:gd name="connsiteX3" fmla="*/ 421403 w 1626232"/>
                <a:gd name="connsiteY3" fmla="*/ 281062 h 1004762"/>
                <a:gd name="connsiteX4" fmla="*/ 774640 w 1626232"/>
                <a:gd name="connsiteY4" fmla="*/ 186584 h 1004762"/>
                <a:gd name="connsiteX5" fmla="*/ 1099924 w 1626232"/>
                <a:gd name="connsiteY5" fmla="*/ 167758 h 1004762"/>
                <a:gd name="connsiteX6" fmla="*/ 1191892 w 1626232"/>
                <a:gd name="connsiteY6" fmla="*/ 70665 h 1004762"/>
                <a:gd name="connsiteX7" fmla="*/ 1443352 w 1626232"/>
                <a:gd name="connsiteY7" fmla="*/ 205285 h 1004762"/>
                <a:gd name="connsiteX8" fmla="*/ 1626232 w 1626232"/>
                <a:gd name="connsiteY8" fmla="*/ 261165 h 1004762"/>
                <a:gd name="connsiteX0" fmla="*/ 1626232 w 1626232"/>
                <a:gd name="connsiteY0" fmla="*/ 261165 h 1004762"/>
                <a:gd name="connsiteX1" fmla="*/ 1378386 w 1626232"/>
                <a:gd name="connsiteY1" fmla="*/ 1004762 h 1004762"/>
                <a:gd name="connsiteX2" fmla="*/ 38732 w 1626232"/>
                <a:gd name="connsiteY2" fmla="*/ 471985 h 1004762"/>
                <a:gd name="connsiteX3" fmla="*/ 421403 w 1626232"/>
                <a:gd name="connsiteY3" fmla="*/ 281062 h 1004762"/>
                <a:gd name="connsiteX4" fmla="*/ 774640 w 1626232"/>
                <a:gd name="connsiteY4" fmla="*/ 186584 h 1004762"/>
                <a:gd name="connsiteX5" fmla="*/ 1099924 w 1626232"/>
                <a:gd name="connsiteY5" fmla="*/ 167758 h 1004762"/>
                <a:gd name="connsiteX6" fmla="*/ 1191892 w 1626232"/>
                <a:gd name="connsiteY6" fmla="*/ 70665 h 1004762"/>
                <a:gd name="connsiteX7" fmla="*/ 1443352 w 1626232"/>
                <a:gd name="connsiteY7" fmla="*/ 205285 h 1004762"/>
                <a:gd name="connsiteX8" fmla="*/ 1626232 w 1626232"/>
                <a:gd name="connsiteY8" fmla="*/ 261165 h 1004762"/>
                <a:gd name="connsiteX0" fmla="*/ 1626232 w 1626232"/>
                <a:gd name="connsiteY0" fmla="*/ 229355 h 972952"/>
                <a:gd name="connsiteX1" fmla="*/ 1378386 w 1626232"/>
                <a:gd name="connsiteY1" fmla="*/ 972952 h 972952"/>
                <a:gd name="connsiteX2" fmla="*/ 38732 w 1626232"/>
                <a:gd name="connsiteY2" fmla="*/ 440175 h 972952"/>
                <a:gd name="connsiteX3" fmla="*/ 421403 w 1626232"/>
                <a:gd name="connsiteY3" fmla="*/ 249252 h 972952"/>
                <a:gd name="connsiteX4" fmla="*/ 774640 w 1626232"/>
                <a:gd name="connsiteY4" fmla="*/ 154774 h 972952"/>
                <a:gd name="connsiteX5" fmla="*/ 1099924 w 1626232"/>
                <a:gd name="connsiteY5" fmla="*/ 135948 h 972952"/>
                <a:gd name="connsiteX6" fmla="*/ 1443352 w 1626232"/>
                <a:gd name="connsiteY6" fmla="*/ 173475 h 972952"/>
                <a:gd name="connsiteX7" fmla="*/ 1626232 w 1626232"/>
                <a:gd name="connsiteY7" fmla="*/ 229355 h 972952"/>
                <a:gd name="connsiteX0" fmla="*/ 1626232 w 1626232"/>
                <a:gd name="connsiteY0" fmla="*/ 267880 h 1011477"/>
                <a:gd name="connsiteX1" fmla="*/ 1378386 w 1626232"/>
                <a:gd name="connsiteY1" fmla="*/ 1011477 h 1011477"/>
                <a:gd name="connsiteX2" fmla="*/ 38732 w 1626232"/>
                <a:gd name="connsiteY2" fmla="*/ 478700 h 1011477"/>
                <a:gd name="connsiteX3" fmla="*/ 421403 w 1626232"/>
                <a:gd name="connsiteY3" fmla="*/ 287777 h 1011477"/>
                <a:gd name="connsiteX4" fmla="*/ 774640 w 1626232"/>
                <a:gd name="connsiteY4" fmla="*/ 193299 h 1011477"/>
                <a:gd name="connsiteX5" fmla="*/ 1099924 w 1626232"/>
                <a:gd name="connsiteY5" fmla="*/ 174473 h 1011477"/>
                <a:gd name="connsiteX6" fmla="*/ 1443352 w 1626232"/>
                <a:gd name="connsiteY6" fmla="*/ 212000 h 1011477"/>
                <a:gd name="connsiteX7" fmla="*/ 1626232 w 1626232"/>
                <a:gd name="connsiteY7" fmla="*/ 267880 h 1011477"/>
                <a:gd name="connsiteX0" fmla="*/ 1626232 w 1626232"/>
                <a:gd name="connsiteY0" fmla="*/ 254168 h 997765"/>
                <a:gd name="connsiteX1" fmla="*/ 1378386 w 1626232"/>
                <a:gd name="connsiteY1" fmla="*/ 997765 h 997765"/>
                <a:gd name="connsiteX2" fmla="*/ 38732 w 1626232"/>
                <a:gd name="connsiteY2" fmla="*/ 464988 h 997765"/>
                <a:gd name="connsiteX3" fmla="*/ 421403 w 1626232"/>
                <a:gd name="connsiteY3" fmla="*/ 274065 h 997765"/>
                <a:gd name="connsiteX4" fmla="*/ 774640 w 1626232"/>
                <a:gd name="connsiteY4" fmla="*/ 179587 h 997765"/>
                <a:gd name="connsiteX5" fmla="*/ 1099924 w 1626232"/>
                <a:gd name="connsiteY5" fmla="*/ 160761 h 997765"/>
                <a:gd name="connsiteX6" fmla="*/ 1421226 w 1626232"/>
                <a:gd name="connsiteY6" fmla="*/ 259796 h 997765"/>
                <a:gd name="connsiteX7" fmla="*/ 1626232 w 1626232"/>
                <a:gd name="connsiteY7" fmla="*/ 254168 h 997765"/>
                <a:gd name="connsiteX0" fmla="*/ 1626232 w 1626232"/>
                <a:gd name="connsiteY0" fmla="*/ 272312 h 1015909"/>
                <a:gd name="connsiteX1" fmla="*/ 1378386 w 1626232"/>
                <a:gd name="connsiteY1" fmla="*/ 1015909 h 1015909"/>
                <a:gd name="connsiteX2" fmla="*/ 38732 w 1626232"/>
                <a:gd name="connsiteY2" fmla="*/ 483132 h 1015909"/>
                <a:gd name="connsiteX3" fmla="*/ 421403 w 1626232"/>
                <a:gd name="connsiteY3" fmla="*/ 292209 h 1015909"/>
                <a:gd name="connsiteX4" fmla="*/ 774640 w 1626232"/>
                <a:gd name="connsiteY4" fmla="*/ 197731 h 1015909"/>
                <a:gd name="connsiteX5" fmla="*/ 1099924 w 1626232"/>
                <a:gd name="connsiteY5" fmla="*/ 178905 h 1015909"/>
                <a:gd name="connsiteX6" fmla="*/ 1421226 w 1626232"/>
                <a:gd name="connsiteY6" fmla="*/ 277940 h 1015909"/>
                <a:gd name="connsiteX7" fmla="*/ 1626232 w 1626232"/>
                <a:gd name="connsiteY7" fmla="*/ 272312 h 1015909"/>
                <a:gd name="connsiteX0" fmla="*/ 1653276 w 1653276"/>
                <a:gd name="connsiteY0" fmla="*/ 317261 h 1015910"/>
                <a:gd name="connsiteX1" fmla="*/ 1378386 w 1653276"/>
                <a:gd name="connsiteY1" fmla="*/ 1015910 h 1015910"/>
                <a:gd name="connsiteX2" fmla="*/ 38732 w 1653276"/>
                <a:gd name="connsiteY2" fmla="*/ 483133 h 1015910"/>
                <a:gd name="connsiteX3" fmla="*/ 421403 w 1653276"/>
                <a:gd name="connsiteY3" fmla="*/ 292210 h 1015910"/>
                <a:gd name="connsiteX4" fmla="*/ 774640 w 1653276"/>
                <a:gd name="connsiteY4" fmla="*/ 197732 h 1015910"/>
                <a:gd name="connsiteX5" fmla="*/ 1099924 w 1653276"/>
                <a:gd name="connsiteY5" fmla="*/ 178906 h 1015910"/>
                <a:gd name="connsiteX6" fmla="*/ 1421226 w 1653276"/>
                <a:gd name="connsiteY6" fmla="*/ 277941 h 1015910"/>
                <a:gd name="connsiteX7" fmla="*/ 1653276 w 1653276"/>
                <a:gd name="connsiteY7" fmla="*/ 317261 h 1015910"/>
                <a:gd name="connsiteX0" fmla="*/ 1653276 w 1653276"/>
                <a:gd name="connsiteY0" fmla="*/ 317261 h 1015910"/>
                <a:gd name="connsiteX1" fmla="*/ 1378386 w 1653276"/>
                <a:gd name="connsiteY1" fmla="*/ 1015910 h 1015910"/>
                <a:gd name="connsiteX2" fmla="*/ 38732 w 1653276"/>
                <a:gd name="connsiteY2" fmla="*/ 483133 h 1015910"/>
                <a:gd name="connsiteX3" fmla="*/ 421403 w 1653276"/>
                <a:gd name="connsiteY3" fmla="*/ 292210 h 1015910"/>
                <a:gd name="connsiteX4" fmla="*/ 774640 w 1653276"/>
                <a:gd name="connsiteY4" fmla="*/ 197732 h 1015910"/>
                <a:gd name="connsiteX5" fmla="*/ 1099924 w 1653276"/>
                <a:gd name="connsiteY5" fmla="*/ 178906 h 1015910"/>
                <a:gd name="connsiteX6" fmla="*/ 1421226 w 1653276"/>
                <a:gd name="connsiteY6" fmla="*/ 277941 h 1015910"/>
                <a:gd name="connsiteX7" fmla="*/ 1653276 w 1653276"/>
                <a:gd name="connsiteY7" fmla="*/ 317261 h 101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3276" h="1015910">
                  <a:moveTo>
                    <a:pt x="1653276" y="317261"/>
                  </a:moveTo>
                  <a:lnTo>
                    <a:pt x="1378386" y="1015910"/>
                  </a:lnTo>
                  <a:cubicBezTo>
                    <a:pt x="1114226" y="724868"/>
                    <a:pt x="788032" y="323960"/>
                    <a:pt x="38732" y="483133"/>
                  </a:cubicBezTo>
                  <a:cubicBezTo>
                    <a:pt x="-101489" y="338128"/>
                    <a:pt x="165075" y="260672"/>
                    <a:pt x="421403" y="292210"/>
                  </a:cubicBezTo>
                  <a:cubicBezTo>
                    <a:pt x="81979" y="79920"/>
                    <a:pt x="665664" y="151900"/>
                    <a:pt x="774640" y="197732"/>
                  </a:cubicBezTo>
                  <a:cubicBezTo>
                    <a:pt x="573108" y="-91580"/>
                    <a:pt x="1007002" y="98473"/>
                    <a:pt x="1099924" y="178906"/>
                  </a:cubicBezTo>
                  <a:cubicBezTo>
                    <a:pt x="1063865" y="-227241"/>
                    <a:pt x="1355634" y="170111"/>
                    <a:pt x="1421226" y="277941"/>
                  </a:cubicBezTo>
                  <a:cubicBezTo>
                    <a:pt x="1480526" y="-63951"/>
                    <a:pt x="1592316" y="298634"/>
                    <a:pt x="1653276" y="317261"/>
                  </a:cubicBez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70" name="Left Wing 19">
            <a:extLst>
              <a:ext uri="{FF2B5EF4-FFF2-40B4-BE49-F238E27FC236}">
                <a16:creationId xmlns:a16="http://schemas.microsoft.com/office/drawing/2014/main" id="{D24F11E4-3FD6-49A2-A948-84546337052F}"/>
              </a:ext>
            </a:extLst>
          </p:cNvPr>
          <p:cNvGrpSpPr/>
          <p:nvPr/>
        </p:nvGrpSpPr>
        <p:grpSpPr>
          <a:xfrm>
            <a:off x="5035595" y="2812120"/>
            <a:ext cx="997991" cy="528714"/>
            <a:chOff x="4959167" y="217342"/>
            <a:chExt cx="997991" cy="528714"/>
          </a:xfrm>
        </p:grpSpPr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B8B6E29C-A547-474E-B625-005FA1BC5433}"/>
                </a:ext>
              </a:extLst>
            </p:cNvPr>
            <p:cNvSpPr/>
            <p:nvPr/>
          </p:nvSpPr>
          <p:spPr>
            <a:xfrm>
              <a:off x="4959167" y="217342"/>
              <a:ext cx="996442" cy="324049"/>
            </a:xfrm>
            <a:custGeom>
              <a:avLst/>
              <a:gdLst>
                <a:gd name="connsiteX0" fmla="*/ 835660 w 1783080"/>
                <a:gd name="connsiteY0" fmla="*/ 0 h 1026160"/>
                <a:gd name="connsiteX1" fmla="*/ 1132840 w 1783080"/>
                <a:gd name="connsiteY1" fmla="*/ 33020 h 1026160"/>
                <a:gd name="connsiteX2" fmla="*/ 1358900 w 1783080"/>
                <a:gd name="connsiteY2" fmla="*/ 58420 h 1026160"/>
                <a:gd name="connsiteX3" fmla="*/ 1628140 w 1783080"/>
                <a:gd name="connsiteY3" fmla="*/ 99060 h 1026160"/>
                <a:gd name="connsiteX4" fmla="*/ 1783080 w 1783080"/>
                <a:gd name="connsiteY4" fmla="*/ 104140 h 1026160"/>
                <a:gd name="connsiteX5" fmla="*/ 0 w 1783080"/>
                <a:gd name="connsiteY5" fmla="*/ 1026160 h 1026160"/>
                <a:gd name="connsiteX6" fmla="*/ 53340 w 1783080"/>
                <a:gd name="connsiteY6" fmla="*/ 878840 h 1026160"/>
                <a:gd name="connsiteX7" fmla="*/ 835660 w 1783080"/>
                <a:gd name="connsiteY7" fmla="*/ 0 h 1026160"/>
                <a:gd name="connsiteX0" fmla="*/ 850698 w 1798118"/>
                <a:gd name="connsiteY0" fmla="*/ 0 h 1026160"/>
                <a:gd name="connsiteX1" fmla="*/ 1147878 w 1798118"/>
                <a:gd name="connsiteY1" fmla="*/ 33020 h 1026160"/>
                <a:gd name="connsiteX2" fmla="*/ 1373938 w 1798118"/>
                <a:gd name="connsiteY2" fmla="*/ 58420 h 1026160"/>
                <a:gd name="connsiteX3" fmla="*/ 1643178 w 1798118"/>
                <a:gd name="connsiteY3" fmla="*/ 99060 h 1026160"/>
                <a:gd name="connsiteX4" fmla="*/ 1798118 w 1798118"/>
                <a:gd name="connsiteY4" fmla="*/ 104140 h 1026160"/>
                <a:gd name="connsiteX5" fmla="*/ 15038 w 1798118"/>
                <a:gd name="connsiteY5" fmla="*/ 1026160 h 1026160"/>
                <a:gd name="connsiteX6" fmla="*/ 68378 w 1798118"/>
                <a:gd name="connsiteY6" fmla="*/ 878840 h 1026160"/>
                <a:gd name="connsiteX7" fmla="*/ 850698 w 1798118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47068 h 1073228"/>
                <a:gd name="connsiteX1" fmla="*/ 1150595 w 1800835"/>
                <a:gd name="connsiteY1" fmla="*/ 80088 h 1073228"/>
                <a:gd name="connsiteX2" fmla="*/ 1376655 w 1800835"/>
                <a:gd name="connsiteY2" fmla="*/ 105488 h 1073228"/>
                <a:gd name="connsiteX3" fmla="*/ 1645895 w 1800835"/>
                <a:gd name="connsiteY3" fmla="*/ 146128 h 1073228"/>
                <a:gd name="connsiteX4" fmla="*/ 1800835 w 1800835"/>
                <a:gd name="connsiteY4" fmla="*/ 151208 h 1073228"/>
                <a:gd name="connsiteX5" fmla="*/ 17755 w 1800835"/>
                <a:gd name="connsiteY5" fmla="*/ 1073228 h 1073228"/>
                <a:gd name="connsiteX6" fmla="*/ 71095 w 1800835"/>
                <a:gd name="connsiteY6" fmla="*/ 925908 h 1073228"/>
                <a:gd name="connsiteX7" fmla="*/ 853415 w 1800835"/>
                <a:gd name="connsiteY7" fmla="*/ 47068 h 1073228"/>
                <a:gd name="connsiteX0" fmla="*/ 853415 w 1800835"/>
                <a:gd name="connsiteY0" fmla="*/ 67103 h 1093263"/>
                <a:gd name="connsiteX1" fmla="*/ 1150595 w 1800835"/>
                <a:gd name="connsiteY1" fmla="*/ 100123 h 1093263"/>
                <a:gd name="connsiteX2" fmla="*/ 1376655 w 1800835"/>
                <a:gd name="connsiteY2" fmla="*/ 125523 h 1093263"/>
                <a:gd name="connsiteX3" fmla="*/ 1645895 w 1800835"/>
                <a:gd name="connsiteY3" fmla="*/ 166163 h 1093263"/>
                <a:gd name="connsiteX4" fmla="*/ 1800835 w 1800835"/>
                <a:gd name="connsiteY4" fmla="*/ 171243 h 1093263"/>
                <a:gd name="connsiteX5" fmla="*/ 17755 w 1800835"/>
                <a:gd name="connsiteY5" fmla="*/ 1093263 h 1093263"/>
                <a:gd name="connsiteX6" fmla="*/ 71095 w 1800835"/>
                <a:gd name="connsiteY6" fmla="*/ 945943 h 1093263"/>
                <a:gd name="connsiteX7" fmla="*/ 853415 w 1800835"/>
                <a:gd name="connsiteY7" fmla="*/ 67103 h 1093263"/>
                <a:gd name="connsiteX0" fmla="*/ 853415 w 1800835"/>
                <a:gd name="connsiteY0" fmla="*/ 91865 h 1118025"/>
                <a:gd name="connsiteX1" fmla="*/ 1150595 w 1800835"/>
                <a:gd name="connsiteY1" fmla="*/ 124885 h 1118025"/>
                <a:gd name="connsiteX2" fmla="*/ 1376655 w 1800835"/>
                <a:gd name="connsiteY2" fmla="*/ 150285 h 1118025"/>
                <a:gd name="connsiteX3" fmla="*/ 1645895 w 1800835"/>
                <a:gd name="connsiteY3" fmla="*/ 190925 h 1118025"/>
                <a:gd name="connsiteX4" fmla="*/ 1800835 w 1800835"/>
                <a:gd name="connsiteY4" fmla="*/ 196005 h 1118025"/>
                <a:gd name="connsiteX5" fmla="*/ 17755 w 1800835"/>
                <a:gd name="connsiteY5" fmla="*/ 1118025 h 1118025"/>
                <a:gd name="connsiteX6" fmla="*/ 71095 w 1800835"/>
                <a:gd name="connsiteY6" fmla="*/ 970705 h 1118025"/>
                <a:gd name="connsiteX7" fmla="*/ 853415 w 1800835"/>
                <a:gd name="connsiteY7" fmla="*/ 91865 h 1118025"/>
                <a:gd name="connsiteX0" fmla="*/ 853415 w 1800835"/>
                <a:gd name="connsiteY0" fmla="*/ 91865 h 1118025"/>
                <a:gd name="connsiteX1" fmla="*/ 1150595 w 1800835"/>
                <a:gd name="connsiteY1" fmla="*/ 124885 h 1118025"/>
                <a:gd name="connsiteX2" fmla="*/ 1376655 w 1800835"/>
                <a:gd name="connsiteY2" fmla="*/ 150285 h 1118025"/>
                <a:gd name="connsiteX3" fmla="*/ 1645895 w 1800835"/>
                <a:gd name="connsiteY3" fmla="*/ 190925 h 1118025"/>
                <a:gd name="connsiteX4" fmla="*/ 1800835 w 1800835"/>
                <a:gd name="connsiteY4" fmla="*/ 196005 h 1118025"/>
                <a:gd name="connsiteX5" fmla="*/ 17755 w 1800835"/>
                <a:gd name="connsiteY5" fmla="*/ 1118025 h 1118025"/>
                <a:gd name="connsiteX6" fmla="*/ 71095 w 1800835"/>
                <a:gd name="connsiteY6" fmla="*/ 970705 h 1118025"/>
                <a:gd name="connsiteX7" fmla="*/ 853415 w 1800835"/>
                <a:gd name="connsiteY7" fmla="*/ 91865 h 1118025"/>
                <a:gd name="connsiteX0" fmla="*/ 856058 w 1803478"/>
                <a:gd name="connsiteY0" fmla="*/ 91865 h 1118025"/>
                <a:gd name="connsiteX1" fmla="*/ 1153238 w 1803478"/>
                <a:gd name="connsiteY1" fmla="*/ 124885 h 1118025"/>
                <a:gd name="connsiteX2" fmla="*/ 1379298 w 1803478"/>
                <a:gd name="connsiteY2" fmla="*/ 150285 h 1118025"/>
                <a:gd name="connsiteX3" fmla="*/ 1648538 w 1803478"/>
                <a:gd name="connsiteY3" fmla="*/ 190925 h 1118025"/>
                <a:gd name="connsiteX4" fmla="*/ 1803478 w 1803478"/>
                <a:gd name="connsiteY4" fmla="*/ 196005 h 1118025"/>
                <a:gd name="connsiteX5" fmla="*/ 20398 w 1803478"/>
                <a:gd name="connsiteY5" fmla="*/ 1118025 h 1118025"/>
                <a:gd name="connsiteX6" fmla="*/ 856058 w 1803478"/>
                <a:gd name="connsiteY6" fmla="*/ 91865 h 1118025"/>
                <a:gd name="connsiteX0" fmla="*/ 0 w 947420"/>
                <a:gd name="connsiteY0" fmla="*/ 91865 h 196005"/>
                <a:gd name="connsiteX1" fmla="*/ 297180 w 947420"/>
                <a:gd name="connsiteY1" fmla="*/ 124885 h 196005"/>
                <a:gd name="connsiteX2" fmla="*/ 523240 w 947420"/>
                <a:gd name="connsiteY2" fmla="*/ 150285 h 196005"/>
                <a:gd name="connsiteX3" fmla="*/ 792480 w 947420"/>
                <a:gd name="connsiteY3" fmla="*/ 190925 h 196005"/>
                <a:gd name="connsiteX4" fmla="*/ 947420 w 947420"/>
                <a:gd name="connsiteY4" fmla="*/ 196005 h 196005"/>
                <a:gd name="connsiteX5" fmla="*/ 0 w 947420"/>
                <a:gd name="connsiteY5" fmla="*/ 91865 h 196005"/>
                <a:gd name="connsiteX0" fmla="*/ 0 w 928951"/>
                <a:gd name="connsiteY0" fmla="*/ 232559 h 234014"/>
                <a:gd name="connsiteX1" fmla="*/ 278711 w 928951"/>
                <a:gd name="connsiteY1" fmla="*/ 124885 h 234014"/>
                <a:gd name="connsiteX2" fmla="*/ 504771 w 928951"/>
                <a:gd name="connsiteY2" fmla="*/ 150285 h 234014"/>
                <a:gd name="connsiteX3" fmla="*/ 774011 w 928951"/>
                <a:gd name="connsiteY3" fmla="*/ 190925 h 234014"/>
                <a:gd name="connsiteX4" fmla="*/ 928951 w 928951"/>
                <a:gd name="connsiteY4" fmla="*/ 196005 h 234014"/>
                <a:gd name="connsiteX5" fmla="*/ 0 w 928951"/>
                <a:gd name="connsiteY5" fmla="*/ 232559 h 234014"/>
                <a:gd name="connsiteX0" fmla="*/ 0 w 914175"/>
                <a:gd name="connsiteY0" fmla="*/ 232559 h 288657"/>
                <a:gd name="connsiteX1" fmla="*/ 278711 w 914175"/>
                <a:gd name="connsiteY1" fmla="*/ 124885 h 288657"/>
                <a:gd name="connsiteX2" fmla="*/ 504771 w 914175"/>
                <a:gd name="connsiteY2" fmla="*/ 150285 h 288657"/>
                <a:gd name="connsiteX3" fmla="*/ 774011 w 914175"/>
                <a:gd name="connsiteY3" fmla="*/ 190925 h 288657"/>
                <a:gd name="connsiteX4" fmla="*/ 914175 w 914175"/>
                <a:gd name="connsiteY4" fmla="*/ 288657 h 288657"/>
                <a:gd name="connsiteX5" fmla="*/ 0 w 914175"/>
                <a:gd name="connsiteY5" fmla="*/ 232559 h 288657"/>
                <a:gd name="connsiteX0" fmla="*/ 0 w 914175"/>
                <a:gd name="connsiteY0" fmla="*/ 232559 h 288657"/>
                <a:gd name="connsiteX1" fmla="*/ 278711 w 914175"/>
                <a:gd name="connsiteY1" fmla="*/ 124885 h 288657"/>
                <a:gd name="connsiteX2" fmla="*/ 504771 w 914175"/>
                <a:gd name="connsiteY2" fmla="*/ 150285 h 288657"/>
                <a:gd name="connsiteX3" fmla="*/ 748154 w 914175"/>
                <a:gd name="connsiteY3" fmla="*/ 170335 h 288657"/>
                <a:gd name="connsiteX4" fmla="*/ 914175 w 914175"/>
                <a:gd name="connsiteY4" fmla="*/ 288657 h 288657"/>
                <a:gd name="connsiteX5" fmla="*/ 0 w 914175"/>
                <a:gd name="connsiteY5" fmla="*/ 232559 h 288657"/>
                <a:gd name="connsiteX0" fmla="*/ 0 w 914175"/>
                <a:gd name="connsiteY0" fmla="*/ 232559 h 288657"/>
                <a:gd name="connsiteX1" fmla="*/ 278711 w 914175"/>
                <a:gd name="connsiteY1" fmla="*/ 124885 h 288657"/>
                <a:gd name="connsiteX2" fmla="*/ 504771 w 914175"/>
                <a:gd name="connsiteY2" fmla="*/ 150285 h 288657"/>
                <a:gd name="connsiteX3" fmla="*/ 748154 w 914175"/>
                <a:gd name="connsiteY3" fmla="*/ 170335 h 288657"/>
                <a:gd name="connsiteX4" fmla="*/ 914175 w 914175"/>
                <a:gd name="connsiteY4" fmla="*/ 288657 h 288657"/>
                <a:gd name="connsiteX5" fmla="*/ 0 w 914175"/>
                <a:gd name="connsiteY5" fmla="*/ 232559 h 288657"/>
                <a:gd name="connsiteX0" fmla="*/ 0 w 896972"/>
                <a:gd name="connsiteY0" fmla="*/ 163004 h 288657"/>
                <a:gd name="connsiteX1" fmla="*/ 261508 w 896972"/>
                <a:gd name="connsiteY1" fmla="*/ 124885 h 288657"/>
                <a:gd name="connsiteX2" fmla="*/ 487568 w 896972"/>
                <a:gd name="connsiteY2" fmla="*/ 150285 h 288657"/>
                <a:gd name="connsiteX3" fmla="*/ 730951 w 896972"/>
                <a:gd name="connsiteY3" fmla="*/ 170335 h 288657"/>
                <a:gd name="connsiteX4" fmla="*/ 896972 w 896972"/>
                <a:gd name="connsiteY4" fmla="*/ 288657 h 288657"/>
                <a:gd name="connsiteX5" fmla="*/ 0 w 896972"/>
                <a:gd name="connsiteY5" fmla="*/ 163004 h 288657"/>
                <a:gd name="connsiteX0" fmla="*/ 0 w 896972"/>
                <a:gd name="connsiteY0" fmla="*/ 163004 h 288657"/>
                <a:gd name="connsiteX1" fmla="*/ 261508 w 896972"/>
                <a:gd name="connsiteY1" fmla="*/ 124885 h 288657"/>
                <a:gd name="connsiteX2" fmla="*/ 487568 w 896972"/>
                <a:gd name="connsiteY2" fmla="*/ 150285 h 288657"/>
                <a:gd name="connsiteX3" fmla="*/ 730951 w 896972"/>
                <a:gd name="connsiteY3" fmla="*/ 170335 h 288657"/>
                <a:gd name="connsiteX4" fmla="*/ 896972 w 896972"/>
                <a:gd name="connsiteY4" fmla="*/ 288657 h 288657"/>
                <a:gd name="connsiteX5" fmla="*/ 0 w 896972"/>
                <a:gd name="connsiteY5" fmla="*/ 163004 h 288657"/>
                <a:gd name="connsiteX0" fmla="*/ 0 w 896972"/>
                <a:gd name="connsiteY0" fmla="*/ 183441 h 309094"/>
                <a:gd name="connsiteX1" fmla="*/ 244305 w 896972"/>
                <a:gd name="connsiteY1" fmla="*/ 115513 h 309094"/>
                <a:gd name="connsiteX2" fmla="*/ 487568 w 896972"/>
                <a:gd name="connsiteY2" fmla="*/ 170722 h 309094"/>
                <a:gd name="connsiteX3" fmla="*/ 730951 w 896972"/>
                <a:gd name="connsiteY3" fmla="*/ 190772 h 309094"/>
                <a:gd name="connsiteX4" fmla="*/ 896972 w 896972"/>
                <a:gd name="connsiteY4" fmla="*/ 309094 h 309094"/>
                <a:gd name="connsiteX5" fmla="*/ 0 w 896972"/>
                <a:gd name="connsiteY5" fmla="*/ 183441 h 309094"/>
                <a:gd name="connsiteX0" fmla="*/ 0 w 896972"/>
                <a:gd name="connsiteY0" fmla="*/ 183441 h 309094"/>
                <a:gd name="connsiteX1" fmla="*/ 244305 w 896972"/>
                <a:gd name="connsiteY1" fmla="*/ 115513 h 309094"/>
                <a:gd name="connsiteX2" fmla="*/ 487568 w 896972"/>
                <a:gd name="connsiteY2" fmla="*/ 170722 h 309094"/>
                <a:gd name="connsiteX3" fmla="*/ 730951 w 896972"/>
                <a:gd name="connsiteY3" fmla="*/ 190772 h 309094"/>
                <a:gd name="connsiteX4" fmla="*/ 896972 w 896972"/>
                <a:gd name="connsiteY4" fmla="*/ 309094 h 309094"/>
                <a:gd name="connsiteX5" fmla="*/ 0 w 896972"/>
                <a:gd name="connsiteY5" fmla="*/ 183441 h 309094"/>
                <a:gd name="connsiteX0" fmla="*/ 0 w 896972"/>
                <a:gd name="connsiteY0" fmla="*/ 203553 h 329206"/>
                <a:gd name="connsiteX1" fmla="*/ 244305 w 896972"/>
                <a:gd name="connsiteY1" fmla="*/ 135625 h 329206"/>
                <a:gd name="connsiteX2" fmla="*/ 482408 w 896972"/>
                <a:gd name="connsiteY2" fmla="*/ 131216 h 329206"/>
                <a:gd name="connsiteX3" fmla="*/ 730951 w 896972"/>
                <a:gd name="connsiteY3" fmla="*/ 210884 h 329206"/>
                <a:gd name="connsiteX4" fmla="*/ 896972 w 896972"/>
                <a:gd name="connsiteY4" fmla="*/ 329206 h 329206"/>
                <a:gd name="connsiteX5" fmla="*/ 0 w 896972"/>
                <a:gd name="connsiteY5" fmla="*/ 203553 h 329206"/>
                <a:gd name="connsiteX0" fmla="*/ 0 w 896972"/>
                <a:gd name="connsiteY0" fmla="*/ 189070 h 314723"/>
                <a:gd name="connsiteX1" fmla="*/ 244305 w 896972"/>
                <a:gd name="connsiteY1" fmla="*/ 121142 h 314723"/>
                <a:gd name="connsiteX2" fmla="*/ 482408 w 896972"/>
                <a:gd name="connsiteY2" fmla="*/ 116733 h 314723"/>
                <a:gd name="connsiteX3" fmla="*/ 730951 w 896972"/>
                <a:gd name="connsiteY3" fmla="*/ 196401 h 314723"/>
                <a:gd name="connsiteX4" fmla="*/ 896972 w 896972"/>
                <a:gd name="connsiteY4" fmla="*/ 314723 h 314723"/>
                <a:gd name="connsiteX5" fmla="*/ 0 w 896972"/>
                <a:gd name="connsiteY5" fmla="*/ 189070 h 314723"/>
                <a:gd name="connsiteX0" fmla="*/ 0 w 896972"/>
                <a:gd name="connsiteY0" fmla="*/ 163091 h 288744"/>
                <a:gd name="connsiteX1" fmla="*/ 244305 w 896972"/>
                <a:gd name="connsiteY1" fmla="*/ 95163 h 288744"/>
                <a:gd name="connsiteX2" fmla="*/ 482408 w 896972"/>
                <a:gd name="connsiteY2" fmla="*/ 90754 h 288744"/>
                <a:gd name="connsiteX3" fmla="*/ 730951 w 896972"/>
                <a:gd name="connsiteY3" fmla="*/ 170422 h 288744"/>
                <a:gd name="connsiteX4" fmla="*/ 896972 w 896972"/>
                <a:gd name="connsiteY4" fmla="*/ 288744 h 288744"/>
                <a:gd name="connsiteX5" fmla="*/ 0 w 896972"/>
                <a:gd name="connsiteY5" fmla="*/ 163091 h 288744"/>
                <a:gd name="connsiteX0" fmla="*/ 0 w 896972"/>
                <a:gd name="connsiteY0" fmla="*/ 156050 h 281703"/>
                <a:gd name="connsiteX1" fmla="*/ 244305 w 896972"/>
                <a:gd name="connsiteY1" fmla="*/ 88122 h 281703"/>
                <a:gd name="connsiteX2" fmla="*/ 482408 w 896972"/>
                <a:gd name="connsiteY2" fmla="*/ 83713 h 281703"/>
                <a:gd name="connsiteX3" fmla="*/ 730951 w 896972"/>
                <a:gd name="connsiteY3" fmla="*/ 163381 h 281703"/>
                <a:gd name="connsiteX4" fmla="*/ 896972 w 896972"/>
                <a:gd name="connsiteY4" fmla="*/ 281703 h 281703"/>
                <a:gd name="connsiteX5" fmla="*/ 0 w 896972"/>
                <a:gd name="connsiteY5" fmla="*/ 156050 h 281703"/>
                <a:gd name="connsiteX0" fmla="*/ 0 w 896972"/>
                <a:gd name="connsiteY0" fmla="*/ 156050 h 281703"/>
                <a:gd name="connsiteX1" fmla="*/ 244305 w 896972"/>
                <a:gd name="connsiteY1" fmla="*/ 88122 h 281703"/>
                <a:gd name="connsiteX2" fmla="*/ 482408 w 896972"/>
                <a:gd name="connsiteY2" fmla="*/ 83713 h 281703"/>
                <a:gd name="connsiteX3" fmla="*/ 761916 w 896972"/>
                <a:gd name="connsiteY3" fmla="*/ 183254 h 281703"/>
                <a:gd name="connsiteX4" fmla="*/ 896972 w 896972"/>
                <a:gd name="connsiteY4" fmla="*/ 281703 h 281703"/>
                <a:gd name="connsiteX5" fmla="*/ 0 w 896972"/>
                <a:gd name="connsiteY5" fmla="*/ 156050 h 281703"/>
                <a:gd name="connsiteX0" fmla="*/ 0 w 896972"/>
                <a:gd name="connsiteY0" fmla="*/ 156050 h 281703"/>
                <a:gd name="connsiteX1" fmla="*/ 244305 w 896972"/>
                <a:gd name="connsiteY1" fmla="*/ 88122 h 281703"/>
                <a:gd name="connsiteX2" fmla="*/ 482408 w 896972"/>
                <a:gd name="connsiteY2" fmla="*/ 83713 h 281703"/>
                <a:gd name="connsiteX3" fmla="*/ 761916 w 896972"/>
                <a:gd name="connsiteY3" fmla="*/ 183254 h 281703"/>
                <a:gd name="connsiteX4" fmla="*/ 896972 w 896972"/>
                <a:gd name="connsiteY4" fmla="*/ 281703 h 281703"/>
                <a:gd name="connsiteX5" fmla="*/ 0 w 896972"/>
                <a:gd name="connsiteY5" fmla="*/ 156050 h 281703"/>
                <a:gd name="connsiteX0" fmla="*/ 0 w 928950"/>
                <a:gd name="connsiteY0" fmla="*/ 156050 h 281703"/>
                <a:gd name="connsiteX1" fmla="*/ 244305 w 928950"/>
                <a:gd name="connsiteY1" fmla="*/ 88122 h 281703"/>
                <a:gd name="connsiteX2" fmla="*/ 482408 w 928950"/>
                <a:gd name="connsiteY2" fmla="*/ 83713 h 281703"/>
                <a:gd name="connsiteX3" fmla="*/ 761916 w 928950"/>
                <a:gd name="connsiteY3" fmla="*/ 183254 h 281703"/>
                <a:gd name="connsiteX4" fmla="*/ 896972 w 928950"/>
                <a:gd name="connsiteY4" fmla="*/ 281703 h 281703"/>
                <a:gd name="connsiteX5" fmla="*/ 0 w 928950"/>
                <a:gd name="connsiteY5" fmla="*/ 156050 h 281703"/>
                <a:gd name="connsiteX0" fmla="*/ 0 w 925624"/>
                <a:gd name="connsiteY0" fmla="*/ 156050 h 281703"/>
                <a:gd name="connsiteX1" fmla="*/ 244305 w 925624"/>
                <a:gd name="connsiteY1" fmla="*/ 88122 h 281703"/>
                <a:gd name="connsiteX2" fmla="*/ 482408 w 925624"/>
                <a:gd name="connsiteY2" fmla="*/ 83713 h 281703"/>
                <a:gd name="connsiteX3" fmla="*/ 761916 w 925624"/>
                <a:gd name="connsiteY3" fmla="*/ 183254 h 281703"/>
                <a:gd name="connsiteX4" fmla="*/ 896972 w 925624"/>
                <a:gd name="connsiteY4" fmla="*/ 281703 h 281703"/>
                <a:gd name="connsiteX5" fmla="*/ 0 w 925624"/>
                <a:gd name="connsiteY5" fmla="*/ 156050 h 281703"/>
                <a:gd name="connsiteX0" fmla="*/ 0 w 899820"/>
                <a:gd name="connsiteY0" fmla="*/ 268662 h 281703"/>
                <a:gd name="connsiteX1" fmla="*/ 218501 w 899820"/>
                <a:gd name="connsiteY1" fmla="*/ 88122 h 281703"/>
                <a:gd name="connsiteX2" fmla="*/ 456604 w 899820"/>
                <a:gd name="connsiteY2" fmla="*/ 83713 h 281703"/>
                <a:gd name="connsiteX3" fmla="*/ 736112 w 899820"/>
                <a:gd name="connsiteY3" fmla="*/ 183254 h 281703"/>
                <a:gd name="connsiteX4" fmla="*/ 871168 w 899820"/>
                <a:gd name="connsiteY4" fmla="*/ 281703 h 281703"/>
                <a:gd name="connsiteX5" fmla="*/ 0 w 899820"/>
                <a:gd name="connsiteY5" fmla="*/ 268662 h 28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9820" h="281703">
                  <a:moveTo>
                    <a:pt x="0" y="268662"/>
                  </a:moveTo>
                  <a:cubicBezTo>
                    <a:pt x="60232" y="113122"/>
                    <a:pt x="121161" y="100300"/>
                    <a:pt x="218501" y="88122"/>
                  </a:cubicBezTo>
                  <a:cubicBezTo>
                    <a:pt x="202645" y="-71072"/>
                    <a:pt x="413878" y="22058"/>
                    <a:pt x="456604" y="83713"/>
                  </a:cubicBezTo>
                  <a:cubicBezTo>
                    <a:pt x="533374" y="-43223"/>
                    <a:pt x="629693" y="-21280"/>
                    <a:pt x="736112" y="183254"/>
                  </a:cubicBezTo>
                  <a:cubicBezTo>
                    <a:pt x="832011" y="126715"/>
                    <a:pt x="956891" y="240606"/>
                    <a:pt x="871168" y="281703"/>
                  </a:cubicBezTo>
                  <a:cubicBezTo>
                    <a:pt x="739088" y="265193"/>
                    <a:pt x="108373" y="280515"/>
                    <a:pt x="0" y="268662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1E6A5784-7EAE-4F52-82A9-F540119EDE16}"/>
                </a:ext>
              </a:extLst>
            </p:cNvPr>
            <p:cNvSpPr/>
            <p:nvPr/>
          </p:nvSpPr>
          <p:spPr>
            <a:xfrm>
              <a:off x="4979955" y="319316"/>
              <a:ext cx="977203" cy="426740"/>
            </a:xfrm>
            <a:custGeom>
              <a:avLst/>
              <a:gdLst>
                <a:gd name="connsiteX0" fmla="*/ 835660 w 1783080"/>
                <a:gd name="connsiteY0" fmla="*/ 0 h 1026160"/>
                <a:gd name="connsiteX1" fmla="*/ 1132840 w 1783080"/>
                <a:gd name="connsiteY1" fmla="*/ 33020 h 1026160"/>
                <a:gd name="connsiteX2" fmla="*/ 1358900 w 1783080"/>
                <a:gd name="connsiteY2" fmla="*/ 58420 h 1026160"/>
                <a:gd name="connsiteX3" fmla="*/ 1628140 w 1783080"/>
                <a:gd name="connsiteY3" fmla="*/ 99060 h 1026160"/>
                <a:gd name="connsiteX4" fmla="*/ 1783080 w 1783080"/>
                <a:gd name="connsiteY4" fmla="*/ 104140 h 1026160"/>
                <a:gd name="connsiteX5" fmla="*/ 0 w 1783080"/>
                <a:gd name="connsiteY5" fmla="*/ 1026160 h 1026160"/>
                <a:gd name="connsiteX6" fmla="*/ 53340 w 1783080"/>
                <a:gd name="connsiteY6" fmla="*/ 878840 h 1026160"/>
                <a:gd name="connsiteX7" fmla="*/ 835660 w 1783080"/>
                <a:gd name="connsiteY7" fmla="*/ 0 h 1026160"/>
                <a:gd name="connsiteX0" fmla="*/ 850698 w 1798118"/>
                <a:gd name="connsiteY0" fmla="*/ 0 h 1026160"/>
                <a:gd name="connsiteX1" fmla="*/ 1147878 w 1798118"/>
                <a:gd name="connsiteY1" fmla="*/ 33020 h 1026160"/>
                <a:gd name="connsiteX2" fmla="*/ 1373938 w 1798118"/>
                <a:gd name="connsiteY2" fmla="*/ 58420 h 1026160"/>
                <a:gd name="connsiteX3" fmla="*/ 1643178 w 1798118"/>
                <a:gd name="connsiteY3" fmla="*/ 99060 h 1026160"/>
                <a:gd name="connsiteX4" fmla="*/ 1798118 w 1798118"/>
                <a:gd name="connsiteY4" fmla="*/ 104140 h 1026160"/>
                <a:gd name="connsiteX5" fmla="*/ 15038 w 1798118"/>
                <a:gd name="connsiteY5" fmla="*/ 1026160 h 1026160"/>
                <a:gd name="connsiteX6" fmla="*/ 68378 w 1798118"/>
                <a:gd name="connsiteY6" fmla="*/ 878840 h 1026160"/>
                <a:gd name="connsiteX7" fmla="*/ 850698 w 1798118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47068 h 1073228"/>
                <a:gd name="connsiteX1" fmla="*/ 1150595 w 1800835"/>
                <a:gd name="connsiteY1" fmla="*/ 80088 h 1073228"/>
                <a:gd name="connsiteX2" fmla="*/ 1376655 w 1800835"/>
                <a:gd name="connsiteY2" fmla="*/ 105488 h 1073228"/>
                <a:gd name="connsiteX3" fmla="*/ 1645895 w 1800835"/>
                <a:gd name="connsiteY3" fmla="*/ 146128 h 1073228"/>
                <a:gd name="connsiteX4" fmla="*/ 1800835 w 1800835"/>
                <a:gd name="connsiteY4" fmla="*/ 151208 h 1073228"/>
                <a:gd name="connsiteX5" fmla="*/ 17755 w 1800835"/>
                <a:gd name="connsiteY5" fmla="*/ 1073228 h 1073228"/>
                <a:gd name="connsiteX6" fmla="*/ 71095 w 1800835"/>
                <a:gd name="connsiteY6" fmla="*/ 925908 h 1073228"/>
                <a:gd name="connsiteX7" fmla="*/ 853415 w 1800835"/>
                <a:gd name="connsiteY7" fmla="*/ 47068 h 1073228"/>
                <a:gd name="connsiteX0" fmla="*/ 853415 w 1800835"/>
                <a:gd name="connsiteY0" fmla="*/ 67103 h 1093263"/>
                <a:gd name="connsiteX1" fmla="*/ 1150595 w 1800835"/>
                <a:gd name="connsiteY1" fmla="*/ 100123 h 1093263"/>
                <a:gd name="connsiteX2" fmla="*/ 1376655 w 1800835"/>
                <a:gd name="connsiteY2" fmla="*/ 125523 h 1093263"/>
                <a:gd name="connsiteX3" fmla="*/ 1645895 w 1800835"/>
                <a:gd name="connsiteY3" fmla="*/ 166163 h 1093263"/>
                <a:gd name="connsiteX4" fmla="*/ 1800835 w 1800835"/>
                <a:gd name="connsiteY4" fmla="*/ 171243 h 1093263"/>
                <a:gd name="connsiteX5" fmla="*/ 17755 w 1800835"/>
                <a:gd name="connsiteY5" fmla="*/ 1093263 h 1093263"/>
                <a:gd name="connsiteX6" fmla="*/ 71095 w 1800835"/>
                <a:gd name="connsiteY6" fmla="*/ 945943 h 1093263"/>
                <a:gd name="connsiteX7" fmla="*/ 853415 w 1800835"/>
                <a:gd name="connsiteY7" fmla="*/ 67103 h 1093263"/>
                <a:gd name="connsiteX0" fmla="*/ 853415 w 1800835"/>
                <a:gd name="connsiteY0" fmla="*/ 91865 h 1118025"/>
                <a:gd name="connsiteX1" fmla="*/ 1150595 w 1800835"/>
                <a:gd name="connsiteY1" fmla="*/ 124885 h 1118025"/>
                <a:gd name="connsiteX2" fmla="*/ 1376655 w 1800835"/>
                <a:gd name="connsiteY2" fmla="*/ 150285 h 1118025"/>
                <a:gd name="connsiteX3" fmla="*/ 1645895 w 1800835"/>
                <a:gd name="connsiteY3" fmla="*/ 190925 h 1118025"/>
                <a:gd name="connsiteX4" fmla="*/ 1800835 w 1800835"/>
                <a:gd name="connsiteY4" fmla="*/ 196005 h 1118025"/>
                <a:gd name="connsiteX5" fmla="*/ 17755 w 1800835"/>
                <a:gd name="connsiteY5" fmla="*/ 1118025 h 1118025"/>
                <a:gd name="connsiteX6" fmla="*/ 71095 w 1800835"/>
                <a:gd name="connsiteY6" fmla="*/ 970705 h 1118025"/>
                <a:gd name="connsiteX7" fmla="*/ 853415 w 1800835"/>
                <a:gd name="connsiteY7" fmla="*/ 91865 h 1118025"/>
                <a:gd name="connsiteX0" fmla="*/ 853415 w 1800835"/>
                <a:gd name="connsiteY0" fmla="*/ 91865 h 1118025"/>
                <a:gd name="connsiteX1" fmla="*/ 1150595 w 1800835"/>
                <a:gd name="connsiteY1" fmla="*/ 124885 h 1118025"/>
                <a:gd name="connsiteX2" fmla="*/ 1376655 w 1800835"/>
                <a:gd name="connsiteY2" fmla="*/ 150285 h 1118025"/>
                <a:gd name="connsiteX3" fmla="*/ 1645895 w 1800835"/>
                <a:gd name="connsiteY3" fmla="*/ 190925 h 1118025"/>
                <a:gd name="connsiteX4" fmla="*/ 1800835 w 1800835"/>
                <a:gd name="connsiteY4" fmla="*/ 196005 h 1118025"/>
                <a:gd name="connsiteX5" fmla="*/ 17755 w 1800835"/>
                <a:gd name="connsiteY5" fmla="*/ 1118025 h 1118025"/>
                <a:gd name="connsiteX6" fmla="*/ 71095 w 1800835"/>
                <a:gd name="connsiteY6" fmla="*/ 970705 h 1118025"/>
                <a:gd name="connsiteX7" fmla="*/ 853415 w 1800835"/>
                <a:gd name="connsiteY7" fmla="*/ 91865 h 1118025"/>
                <a:gd name="connsiteX0" fmla="*/ 856058 w 1803478"/>
                <a:gd name="connsiteY0" fmla="*/ 91865 h 1118025"/>
                <a:gd name="connsiteX1" fmla="*/ 1153238 w 1803478"/>
                <a:gd name="connsiteY1" fmla="*/ 124885 h 1118025"/>
                <a:gd name="connsiteX2" fmla="*/ 1379298 w 1803478"/>
                <a:gd name="connsiteY2" fmla="*/ 150285 h 1118025"/>
                <a:gd name="connsiteX3" fmla="*/ 1648538 w 1803478"/>
                <a:gd name="connsiteY3" fmla="*/ 190925 h 1118025"/>
                <a:gd name="connsiteX4" fmla="*/ 1803478 w 1803478"/>
                <a:gd name="connsiteY4" fmla="*/ 196005 h 1118025"/>
                <a:gd name="connsiteX5" fmla="*/ 20398 w 1803478"/>
                <a:gd name="connsiteY5" fmla="*/ 1118025 h 1118025"/>
                <a:gd name="connsiteX6" fmla="*/ 856058 w 1803478"/>
                <a:gd name="connsiteY6" fmla="*/ 91865 h 1118025"/>
                <a:gd name="connsiteX0" fmla="*/ 0 w 947420"/>
                <a:gd name="connsiteY0" fmla="*/ 91865 h 196005"/>
                <a:gd name="connsiteX1" fmla="*/ 297180 w 947420"/>
                <a:gd name="connsiteY1" fmla="*/ 124885 h 196005"/>
                <a:gd name="connsiteX2" fmla="*/ 523240 w 947420"/>
                <a:gd name="connsiteY2" fmla="*/ 150285 h 196005"/>
                <a:gd name="connsiteX3" fmla="*/ 792480 w 947420"/>
                <a:gd name="connsiteY3" fmla="*/ 190925 h 196005"/>
                <a:gd name="connsiteX4" fmla="*/ 947420 w 947420"/>
                <a:gd name="connsiteY4" fmla="*/ 196005 h 196005"/>
                <a:gd name="connsiteX5" fmla="*/ 0 w 947420"/>
                <a:gd name="connsiteY5" fmla="*/ 91865 h 196005"/>
                <a:gd name="connsiteX0" fmla="*/ 0 w 928951"/>
                <a:gd name="connsiteY0" fmla="*/ 232559 h 234014"/>
                <a:gd name="connsiteX1" fmla="*/ 278711 w 928951"/>
                <a:gd name="connsiteY1" fmla="*/ 124885 h 234014"/>
                <a:gd name="connsiteX2" fmla="*/ 504771 w 928951"/>
                <a:gd name="connsiteY2" fmla="*/ 150285 h 234014"/>
                <a:gd name="connsiteX3" fmla="*/ 774011 w 928951"/>
                <a:gd name="connsiteY3" fmla="*/ 190925 h 234014"/>
                <a:gd name="connsiteX4" fmla="*/ 928951 w 928951"/>
                <a:gd name="connsiteY4" fmla="*/ 196005 h 234014"/>
                <a:gd name="connsiteX5" fmla="*/ 0 w 928951"/>
                <a:gd name="connsiteY5" fmla="*/ 232559 h 234014"/>
                <a:gd name="connsiteX0" fmla="*/ 0 w 914175"/>
                <a:gd name="connsiteY0" fmla="*/ 232559 h 288657"/>
                <a:gd name="connsiteX1" fmla="*/ 278711 w 914175"/>
                <a:gd name="connsiteY1" fmla="*/ 124885 h 288657"/>
                <a:gd name="connsiteX2" fmla="*/ 504771 w 914175"/>
                <a:gd name="connsiteY2" fmla="*/ 150285 h 288657"/>
                <a:gd name="connsiteX3" fmla="*/ 774011 w 914175"/>
                <a:gd name="connsiteY3" fmla="*/ 190925 h 288657"/>
                <a:gd name="connsiteX4" fmla="*/ 914175 w 914175"/>
                <a:gd name="connsiteY4" fmla="*/ 288657 h 288657"/>
                <a:gd name="connsiteX5" fmla="*/ 0 w 914175"/>
                <a:gd name="connsiteY5" fmla="*/ 232559 h 288657"/>
                <a:gd name="connsiteX0" fmla="*/ 0 w 914175"/>
                <a:gd name="connsiteY0" fmla="*/ 232559 h 288657"/>
                <a:gd name="connsiteX1" fmla="*/ 278711 w 914175"/>
                <a:gd name="connsiteY1" fmla="*/ 124885 h 288657"/>
                <a:gd name="connsiteX2" fmla="*/ 504771 w 914175"/>
                <a:gd name="connsiteY2" fmla="*/ 150285 h 288657"/>
                <a:gd name="connsiteX3" fmla="*/ 748154 w 914175"/>
                <a:gd name="connsiteY3" fmla="*/ 170335 h 288657"/>
                <a:gd name="connsiteX4" fmla="*/ 914175 w 914175"/>
                <a:gd name="connsiteY4" fmla="*/ 288657 h 288657"/>
                <a:gd name="connsiteX5" fmla="*/ 0 w 914175"/>
                <a:gd name="connsiteY5" fmla="*/ 232559 h 288657"/>
                <a:gd name="connsiteX0" fmla="*/ 0 w 914175"/>
                <a:gd name="connsiteY0" fmla="*/ 232559 h 288657"/>
                <a:gd name="connsiteX1" fmla="*/ 278711 w 914175"/>
                <a:gd name="connsiteY1" fmla="*/ 124885 h 288657"/>
                <a:gd name="connsiteX2" fmla="*/ 504771 w 914175"/>
                <a:gd name="connsiteY2" fmla="*/ 150285 h 288657"/>
                <a:gd name="connsiteX3" fmla="*/ 748154 w 914175"/>
                <a:gd name="connsiteY3" fmla="*/ 170335 h 288657"/>
                <a:gd name="connsiteX4" fmla="*/ 914175 w 914175"/>
                <a:gd name="connsiteY4" fmla="*/ 288657 h 288657"/>
                <a:gd name="connsiteX5" fmla="*/ 0 w 914175"/>
                <a:gd name="connsiteY5" fmla="*/ 232559 h 288657"/>
                <a:gd name="connsiteX0" fmla="*/ 0 w 947420"/>
                <a:gd name="connsiteY0" fmla="*/ 383547 h 384351"/>
                <a:gd name="connsiteX1" fmla="*/ 311956 w 947420"/>
                <a:gd name="connsiteY1" fmla="*/ 124885 h 384351"/>
                <a:gd name="connsiteX2" fmla="*/ 538016 w 947420"/>
                <a:gd name="connsiteY2" fmla="*/ 150285 h 384351"/>
                <a:gd name="connsiteX3" fmla="*/ 781399 w 947420"/>
                <a:gd name="connsiteY3" fmla="*/ 170335 h 384351"/>
                <a:gd name="connsiteX4" fmla="*/ 947420 w 947420"/>
                <a:gd name="connsiteY4" fmla="*/ 288657 h 384351"/>
                <a:gd name="connsiteX5" fmla="*/ 0 w 947420"/>
                <a:gd name="connsiteY5" fmla="*/ 383547 h 384351"/>
                <a:gd name="connsiteX0" fmla="*/ 0 w 947420"/>
                <a:gd name="connsiteY0" fmla="*/ 383547 h 384351"/>
                <a:gd name="connsiteX1" fmla="*/ 311956 w 947420"/>
                <a:gd name="connsiteY1" fmla="*/ 124885 h 384351"/>
                <a:gd name="connsiteX2" fmla="*/ 538016 w 947420"/>
                <a:gd name="connsiteY2" fmla="*/ 150285 h 384351"/>
                <a:gd name="connsiteX3" fmla="*/ 781399 w 947420"/>
                <a:gd name="connsiteY3" fmla="*/ 170335 h 384351"/>
                <a:gd name="connsiteX4" fmla="*/ 947420 w 947420"/>
                <a:gd name="connsiteY4" fmla="*/ 288657 h 384351"/>
                <a:gd name="connsiteX5" fmla="*/ 0 w 947420"/>
                <a:gd name="connsiteY5" fmla="*/ 383547 h 384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7420" h="384351">
                  <a:moveTo>
                    <a:pt x="0" y="383547"/>
                  </a:moveTo>
                  <a:cubicBezTo>
                    <a:pt x="67895" y="128118"/>
                    <a:pt x="212896" y="113878"/>
                    <a:pt x="311956" y="124885"/>
                  </a:cubicBezTo>
                  <a:cubicBezTo>
                    <a:pt x="227289" y="-110488"/>
                    <a:pt x="479808" y="38948"/>
                    <a:pt x="538016" y="150285"/>
                  </a:cubicBezTo>
                  <a:cubicBezTo>
                    <a:pt x="564898" y="-11428"/>
                    <a:pt x="590687" y="578"/>
                    <a:pt x="781399" y="170335"/>
                  </a:cubicBezTo>
                  <a:cubicBezTo>
                    <a:pt x="901382" y="69082"/>
                    <a:pt x="892080" y="249216"/>
                    <a:pt x="947420" y="288657"/>
                  </a:cubicBezTo>
                  <a:cubicBezTo>
                    <a:pt x="815340" y="272147"/>
                    <a:pt x="108373" y="395400"/>
                    <a:pt x="0" y="383547"/>
                  </a:cubicBez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60" name="Left Wing 18">
            <a:extLst>
              <a:ext uri="{FF2B5EF4-FFF2-40B4-BE49-F238E27FC236}">
                <a16:creationId xmlns:a16="http://schemas.microsoft.com/office/drawing/2014/main" id="{536CA78D-8B45-4A91-85AC-84BC42538147}"/>
              </a:ext>
            </a:extLst>
          </p:cNvPr>
          <p:cNvGrpSpPr/>
          <p:nvPr/>
        </p:nvGrpSpPr>
        <p:grpSpPr>
          <a:xfrm>
            <a:off x="4617943" y="2855123"/>
            <a:ext cx="1728373" cy="1263006"/>
            <a:chOff x="4816545" y="-689210"/>
            <a:chExt cx="1675694" cy="1137550"/>
          </a:xfrm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E947F99-900E-48F0-921F-4F1C16599BD8}"/>
                </a:ext>
              </a:extLst>
            </p:cNvPr>
            <p:cNvSpPr/>
            <p:nvPr/>
          </p:nvSpPr>
          <p:spPr>
            <a:xfrm>
              <a:off x="4816545" y="-689210"/>
              <a:ext cx="1675694" cy="1137550"/>
            </a:xfrm>
            <a:custGeom>
              <a:avLst/>
              <a:gdLst>
                <a:gd name="connsiteX0" fmla="*/ 1996440 w 1996440"/>
                <a:gd name="connsiteY0" fmla="*/ 360680 h 1280160"/>
                <a:gd name="connsiteX1" fmla="*/ 1884680 w 1996440"/>
                <a:gd name="connsiteY1" fmla="*/ 127000 h 1280160"/>
                <a:gd name="connsiteX2" fmla="*/ 1493520 w 1996440"/>
                <a:gd name="connsiteY2" fmla="*/ 40640 h 1280160"/>
                <a:gd name="connsiteX3" fmla="*/ 1168400 w 1996440"/>
                <a:gd name="connsiteY3" fmla="*/ 0 h 1280160"/>
                <a:gd name="connsiteX4" fmla="*/ 889000 w 1996440"/>
                <a:gd name="connsiteY4" fmla="*/ 25400 h 1280160"/>
                <a:gd name="connsiteX5" fmla="*/ 0 w 1996440"/>
                <a:gd name="connsiteY5" fmla="*/ 1092200 h 1280160"/>
                <a:gd name="connsiteX6" fmla="*/ 30480 w 1996440"/>
                <a:gd name="connsiteY6" fmla="*/ 1280160 h 1280160"/>
                <a:gd name="connsiteX7" fmla="*/ 1021080 w 1996440"/>
                <a:gd name="connsiteY7" fmla="*/ 579120 h 1280160"/>
                <a:gd name="connsiteX8" fmla="*/ 1996440 w 1996440"/>
                <a:gd name="connsiteY8" fmla="*/ 360680 h 1280160"/>
                <a:gd name="connsiteX0" fmla="*/ 1996440 w 1996440"/>
                <a:gd name="connsiteY0" fmla="*/ 360680 h 1280160"/>
                <a:gd name="connsiteX1" fmla="*/ 1493520 w 1996440"/>
                <a:gd name="connsiteY1" fmla="*/ 40640 h 1280160"/>
                <a:gd name="connsiteX2" fmla="*/ 1168400 w 1996440"/>
                <a:gd name="connsiteY2" fmla="*/ 0 h 1280160"/>
                <a:gd name="connsiteX3" fmla="*/ 889000 w 1996440"/>
                <a:gd name="connsiteY3" fmla="*/ 25400 h 1280160"/>
                <a:gd name="connsiteX4" fmla="*/ 0 w 1996440"/>
                <a:gd name="connsiteY4" fmla="*/ 1092200 h 1280160"/>
                <a:gd name="connsiteX5" fmla="*/ 30480 w 1996440"/>
                <a:gd name="connsiteY5" fmla="*/ 1280160 h 1280160"/>
                <a:gd name="connsiteX6" fmla="*/ 1021080 w 1996440"/>
                <a:gd name="connsiteY6" fmla="*/ 579120 h 1280160"/>
                <a:gd name="connsiteX7" fmla="*/ 1996440 w 1996440"/>
                <a:gd name="connsiteY7" fmla="*/ 360680 h 1280160"/>
                <a:gd name="connsiteX0" fmla="*/ 1996440 w 1996440"/>
                <a:gd name="connsiteY0" fmla="*/ 360680 h 1280160"/>
                <a:gd name="connsiteX1" fmla="*/ 1493520 w 1996440"/>
                <a:gd name="connsiteY1" fmla="*/ 40640 h 1280160"/>
                <a:gd name="connsiteX2" fmla="*/ 1168400 w 1996440"/>
                <a:gd name="connsiteY2" fmla="*/ 0 h 1280160"/>
                <a:gd name="connsiteX3" fmla="*/ 889000 w 1996440"/>
                <a:gd name="connsiteY3" fmla="*/ 25400 h 1280160"/>
                <a:gd name="connsiteX4" fmla="*/ 0 w 1996440"/>
                <a:gd name="connsiteY4" fmla="*/ 1092200 h 1280160"/>
                <a:gd name="connsiteX5" fmla="*/ 30480 w 1996440"/>
                <a:gd name="connsiteY5" fmla="*/ 1280160 h 1280160"/>
                <a:gd name="connsiteX6" fmla="*/ 1021080 w 1996440"/>
                <a:gd name="connsiteY6" fmla="*/ 579120 h 1280160"/>
                <a:gd name="connsiteX7" fmla="*/ 1996440 w 1996440"/>
                <a:gd name="connsiteY7" fmla="*/ 360680 h 1280160"/>
                <a:gd name="connsiteX0" fmla="*/ 1996440 w 1996440"/>
                <a:gd name="connsiteY0" fmla="*/ 366248 h 1285728"/>
                <a:gd name="connsiteX1" fmla="*/ 1493520 w 1996440"/>
                <a:gd name="connsiteY1" fmla="*/ 46208 h 1285728"/>
                <a:gd name="connsiteX2" fmla="*/ 1168400 w 1996440"/>
                <a:gd name="connsiteY2" fmla="*/ 5568 h 1285728"/>
                <a:gd name="connsiteX3" fmla="*/ 889000 w 1996440"/>
                <a:gd name="connsiteY3" fmla="*/ 30968 h 1285728"/>
                <a:gd name="connsiteX4" fmla="*/ 0 w 1996440"/>
                <a:gd name="connsiteY4" fmla="*/ 1097768 h 1285728"/>
                <a:gd name="connsiteX5" fmla="*/ 30480 w 1996440"/>
                <a:gd name="connsiteY5" fmla="*/ 1285728 h 1285728"/>
                <a:gd name="connsiteX6" fmla="*/ 1021080 w 1996440"/>
                <a:gd name="connsiteY6" fmla="*/ 584688 h 1285728"/>
                <a:gd name="connsiteX7" fmla="*/ 1996440 w 1996440"/>
                <a:gd name="connsiteY7" fmla="*/ 366248 h 1285728"/>
                <a:gd name="connsiteX0" fmla="*/ 1996440 w 1996440"/>
                <a:gd name="connsiteY0" fmla="*/ 360680 h 1280160"/>
                <a:gd name="connsiteX1" fmla="*/ 1493520 w 1996440"/>
                <a:gd name="connsiteY1" fmla="*/ 40640 h 1280160"/>
                <a:gd name="connsiteX2" fmla="*/ 1168400 w 1996440"/>
                <a:gd name="connsiteY2" fmla="*/ 0 h 1280160"/>
                <a:gd name="connsiteX3" fmla="*/ 889000 w 1996440"/>
                <a:gd name="connsiteY3" fmla="*/ 25400 h 1280160"/>
                <a:gd name="connsiteX4" fmla="*/ 0 w 1996440"/>
                <a:gd name="connsiteY4" fmla="*/ 1092200 h 1280160"/>
                <a:gd name="connsiteX5" fmla="*/ 30480 w 1996440"/>
                <a:gd name="connsiteY5" fmla="*/ 1280160 h 1280160"/>
                <a:gd name="connsiteX6" fmla="*/ 1021080 w 1996440"/>
                <a:gd name="connsiteY6" fmla="*/ 579120 h 1280160"/>
                <a:gd name="connsiteX7" fmla="*/ 1996440 w 1996440"/>
                <a:gd name="connsiteY7" fmla="*/ 360680 h 1280160"/>
                <a:gd name="connsiteX0" fmla="*/ 1996440 w 1996440"/>
                <a:gd name="connsiteY0" fmla="*/ 410066 h 1329546"/>
                <a:gd name="connsiteX1" fmla="*/ 1493520 w 1996440"/>
                <a:gd name="connsiteY1" fmla="*/ 90026 h 1329546"/>
                <a:gd name="connsiteX2" fmla="*/ 1168400 w 1996440"/>
                <a:gd name="connsiteY2" fmla="*/ 49386 h 1329546"/>
                <a:gd name="connsiteX3" fmla="*/ 889000 w 1996440"/>
                <a:gd name="connsiteY3" fmla="*/ 74786 h 1329546"/>
                <a:gd name="connsiteX4" fmla="*/ 0 w 1996440"/>
                <a:gd name="connsiteY4" fmla="*/ 1141586 h 1329546"/>
                <a:gd name="connsiteX5" fmla="*/ 30480 w 1996440"/>
                <a:gd name="connsiteY5" fmla="*/ 1329546 h 1329546"/>
                <a:gd name="connsiteX6" fmla="*/ 1021080 w 1996440"/>
                <a:gd name="connsiteY6" fmla="*/ 628506 h 1329546"/>
                <a:gd name="connsiteX7" fmla="*/ 1996440 w 1996440"/>
                <a:gd name="connsiteY7" fmla="*/ 410066 h 1329546"/>
                <a:gd name="connsiteX0" fmla="*/ 1996440 w 1996440"/>
                <a:gd name="connsiteY0" fmla="*/ 410066 h 1329546"/>
                <a:gd name="connsiteX1" fmla="*/ 1493520 w 1996440"/>
                <a:gd name="connsiteY1" fmla="*/ 90026 h 1329546"/>
                <a:gd name="connsiteX2" fmla="*/ 1143000 w 1996440"/>
                <a:gd name="connsiteY2" fmla="*/ 49386 h 1329546"/>
                <a:gd name="connsiteX3" fmla="*/ 889000 w 1996440"/>
                <a:gd name="connsiteY3" fmla="*/ 74786 h 1329546"/>
                <a:gd name="connsiteX4" fmla="*/ 0 w 1996440"/>
                <a:gd name="connsiteY4" fmla="*/ 1141586 h 1329546"/>
                <a:gd name="connsiteX5" fmla="*/ 30480 w 1996440"/>
                <a:gd name="connsiteY5" fmla="*/ 1329546 h 1329546"/>
                <a:gd name="connsiteX6" fmla="*/ 1021080 w 1996440"/>
                <a:gd name="connsiteY6" fmla="*/ 628506 h 1329546"/>
                <a:gd name="connsiteX7" fmla="*/ 1996440 w 1996440"/>
                <a:gd name="connsiteY7" fmla="*/ 410066 h 1329546"/>
                <a:gd name="connsiteX0" fmla="*/ 1996440 w 1996440"/>
                <a:gd name="connsiteY0" fmla="*/ 476011 h 1395491"/>
                <a:gd name="connsiteX1" fmla="*/ 1493520 w 1996440"/>
                <a:gd name="connsiteY1" fmla="*/ 155971 h 1395491"/>
                <a:gd name="connsiteX2" fmla="*/ 1143000 w 1996440"/>
                <a:gd name="connsiteY2" fmla="*/ 115331 h 1395491"/>
                <a:gd name="connsiteX3" fmla="*/ 889000 w 1996440"/>
                <a:gd name="connsiteY3" fmla="*/ 140731 h 1395491"/>
                <a:gd name="connsiteX4" fmla="*/ 0 w 1996440"/>
                <a:gd name="connsiteY4" fmla="*/ 1207531 h 1395491"/>
                <a:gd name="connsiteX5" fmla="*/ 30480 w 1996440"/>
                <a:gd name="connsiteY5" fmla="*/ 1395491 h 1395491"/>
                <a:gd name="connsiteX6" fmla="*/ 1021080 w 1996440"/>
                <a:gd name="connsiteY6" fmla="*/ 694451 h 1395491"/>
                <a:gd name="connsiteX7" fmla="*/ 1996440 w 1996440"/>
                <a:gd name="connsiteY7" fmla="*/ 476011 h 1395491"/>
                <a:gd name="connsiteX0" fmla="*/ 1996440 w 1996440"/>
                <a:gd name="connsiteY0" fmla="*/ 470770 h 1390250"/>
                <a:gd name="connsiteX1" fmla="*/ 1485900 w 1996440"/>
                <a:gd name="connsiteY1" fmla="*/ 163430 h 1390250"/>
                <a:gd name="connsiteX2" fmla="*/ 1143000 w 1996440"/>
                <a:gd name="connsiteY2" fmla="*/ 110090 h 1390250"/>
                <a:gd name="connsiteX3" fmla="*/ 889000 w 1996440"/>
                <a:gd name="connsiteY3" fmla="*/ 135490 h 1390250"/>
                <a:gd name="connsiteX4" fmla="*/ 0 w 1996440"/>
                <a:gd name="connsiteY4" fmla="*/ 1202290 h 1390250"/>
                <a:gd name="connsiteX5" fmla="*/ 30480 w 1996440"/>
                <a:gd name="connsiteY5" fmla="*/ 1390250 h 1390250"/>
                <a:gd name="connsiteX6" fmla="*/ 1021080 w 1996440"/>
                <a:gd name="connsiteY6" fmla="*/ 689210 h 1390250"/>
                <a:gd name="connsiteX7" fmla="*/ 1996440 w 1996440"/>
                <a:gd name="connsiteY7" fmla="*/ 470770 h 1390250"/>
                <a:gd name="connsiteX0" fmla="*/ 1996440 w 1996440"/>
                <a:gd name="connsiteY0" fmla="*/ 470770 h 1390250"/>
                <a:gd name="connsiteX1" fmla="*/ 1485900 w 1996440"/>
                <a:gd name="connsiteY1" fmla="*/ 163430 h 1390250"/>
                <a:gd name="connsiteX2" fmla="*/ 1143000 w 1996440"/>
                <a:gd name="connsiteY2" fmla="*/ 110090 h 1390250"/>
                <a:gd name="connsiteX3" fmla="*/ 889000 w 1996440"/>
                <a:gd name="connsiteY3" fmla="*/ 135490 h 1390250"/>
                <a:gd name="connsiteX4" fmla="*/ 0 w 1996440"/>
                <a:gd name="connsiteY4" fmla="*/ 1202290 h 1390250"/>
                <a:gd name="connsiteX5" fmla="*/ 30480 w 1996440"/>
                <a:gd name="connsiteY5" fmla="*/ 1390250 h 1390250"/>
                <a:gd name="connsiteX6" fmla="*/ 1021080 w 1996440"/>
                <a:gd name="connsiteY6" fmla="*/ 689210 h 1390250"/>
                <a:gd name="connsiteX7" fmla="*/ 1996440 w 1996440"/>
                <a:gd name="connsiteY7" fmla="*/ 470770 h 1390250"/>
                <a:gd name="connsiteX0" fmla="*/ 1996440 w 1996440"/>
                <a:gd name="connsiteY0" fmla="*/ 470770 h 1390250"/>
                <a:gd name="connsiteX1" fmla="*/ 1485900 w 1996440"/>
                <a:gd name="connsiteY1" fmla="*/ 163430 h 1390250"/>
                <a:gd name="connsiteX2" fmla="*/ 1143000 w 1996440"/>
                <a:gd name="connsiteY2" fmla="*/ 110090 h 1390250"/>
                <a:gd name="connsiteX3" fmla="*/ 0 w 1996440"/>
                <a:gd name="connsiteY3" fmla="*/ 1202290 h 1390250"/>
                <a:gd name="connsiteX4" fmla="*/ 30480 w 1996440"/>
                <a:gd name="connsiteY4" fmla="*/ 1390250 h 1390250"/>
                <a:gd name="connsiteX5" fmla="*/ 1021080 w 1996440"/>
                <a:gd name="connsiteY5" fmla="*/ 689210 h 1390250"/>
                <a:gd name="connsiteX6" fmla="*/ 1996440 w 1996440"/>
                <a:gd name="connsiteY6" fmla="*/ 470770 h 1390250"/>
                <a:gd name="connsiteX0" fmla="*/ 1996440 w 1996440"/>
                <a:gd name="connsiteY0" fmla="*/ 470770 h 1242930"/>
                <a:gd name="connsiteX1" fmla="*/ 1485900 w 1996440"/>
                <a:gd name="connsiteY1" fmla="*/ 163430 h 1242930"/>
                <a:gd name="connsiteX2" fmla="*/ 1143000 w 1996440"/>
                <a:gd name="connsiteY2" fmla="*/ 110090 h 1242930"/>
                <a:gd name="connsiteX3" fmla="*/ 0 w 1996440"/>
                <a:gd name="connsiteY3" fmla="*/ 1202290 h 1242930"/>
                <a:gd name="connsiteX4" fmla="*/ 218440 w 1996440"/>
                <a:gd name="connsiteY4" fmla="*/ 1242930 h 1242930"/>
                <a:gd name="connsiteX5" fmla="*/ 1021080 w 1996440"/>
                <a:gd name="connsiteY5" fmla="*/ 689210 h 1242930"/>
                <a:gd name="connsiteX6" fmla="*/ 1996440 w 1996440"/>
                <a:gd name="connsiteY6" fmla="*/ 470770 h 1242930"/>
                <a:gd name="connsiteX0" fmla="*/ 1996440 w 1996440"/>
                <a:gd name="connsiteY0" fmla="*/ 470770 h 1242930"/>
                <a:gd name="connsiteX1" fmla="*/ 1485900 w 1996440"/>
                <a:gd name="connsiteY1" fmla="*/ 163430 h 1242930"/>
                <a:gd name="connsiteX2" fmla="*/ 1143000 w 1996440"/>
                <a:gd name="connsiteY2" fmla="*/ 110090 h 1242930"/>
                <a:gd name="connsiteX3" fmla="*/ 0 w 1996440"/>
                <a:gd name="connsiteY3" fmla="*/ 1202290 h 1242930"/>
                <a:gd name="connsiteX4" fmla="*/ 218440 w 1996440"/>
                <a:gd name="connsiteY4" fmla="*/ 1242930 h 1242930"/>
                <a:gd name="connsiteX5" fmla="*/ 1021080 w 1996440"/>
                <a:gd name="connsiteY5" fmla="*/ 689210 h 1242930"/>
                <a:gd name="connsiteX6" fmla="*/ 1996440 w 1996440"/>
                <a:gd name="connsiteY6" fmla="*/ 470770 h 1242930"/>
                <a:gd name="connsiteX0" fmla="*/ 1902460 w 1902460"/>
                <a:gd name="connsiteY0" fmla="*/ 470770 h 1242930"/>
                <a:gd name="connsiteX1" fmla="*/ 1391920 w 1902460"/>
                <a:gd name="connsiteY1" fmla="*/ 163430 h 1242930"/>
                <a:gd name="connsiteX2" fmla="*/ 1049020 w 1902460"/>
                <a:gd name="connsiteY2" fmla="*/ 110090 h 1242930"/>
                <a:gd name="connsiteX3" fmla="*/ 0 w 1902460"/>
                <a:gd name="connsiteY3" fmla="*/ 1105770 h 1242930"/>
                <a:gd name="connsiteX4" fmla="*/ 124460 w 1902460"/>
                <a:gd name="connsiteY4" fmla="*/ 1242930 h 1242930"/>
                <a:gd name="connsiteX5" fmla="*/ 927100 w 1902460"/>
                <a:gd name="connsiteY5" fmla="*/ 689210 h 1242930"/>
                <a:gd name="connsiteX6" fmla="*/ 1902460 w 1902460"/>
                <a:gd name="connsiteY6" fmla="*/ 470770 h 1242930"/>
                <a:gd name="connsiteX0" fmla="*/ 1993847 w 1993847"/>
                <a:gd name="connsiteY0" fmla="*/ 470770 h 1312094"/>
                <a:gd name="connsiteX1" fmla="*/ 1483307 w 1993847"/>
                <a:gd name="connsiteY1" fmla="*/ 163430 h 1312094"/>
                <a:gd name="connsiteX2" fmla="*/ 1140407 w 1993847"/>
                <a:gd name="connsiteY2" fmla="*/ 110090 h 1312094"/>
                <a:gd name="connsiteX3" fmla="*/ 91387 w 1993847"/>
                <a:gd name="connsiteY3" fmla="*/ 1105770 h 1312094"/>
                <a:gd name="connsiteX4" fmla="*/ 215847 w 1993847"/>
                <a:gd name="connsiteY4" fmla="*/ 1242930 h 1312094"/>
                <a:gd name="connsiteX5" fmla="*/ 1018487 w 1993847"/>
                <a:gd name="connsiteY5" fmla="*/ 689210 h 1312094"/>
                <a:gd name="connsiteX6" fmla="*/ 1993847 w 1993847"/>
                <a:gd name="connsiteY6" fmla="*/ 470770 h 1312094"/>
                <a:gd name="connsiteX0" fmla="*/ 2002466 w 2002466"/>
                <a:gd name="connsiteY0" fmla="*/ 470770 h 1394133"/>
                <a:gd name="connsiteX1" fmla="*/ 1491926 w 2002466"/>
                <a:gd name="connsiteY1" fmla="*/ 163430 h 1394133"/>
                <a:gd name="connsiteX2" fmla="*/ 1149026 w 2002466"/>
                <a:gd name="connsiteY2" fmla="*/ 110090 h 1394133"/>
                <a:gd name="connsiteX3" fmla="*/ 100006 w 2002466"/>
                <a:gd name="connsiteY3" fmla="*/ 1105770 h 1394133"/>
                <a:gd name="connsiteX4" fmla="*/ 224466 w 2002466"/>
                <a:gd name="connsiteY4" fmla="*/ 1242930 h 1394133"/>
                <a:gd name="connsiteX5" fmla="*/ 1027106 w 2002466"/>
                <a:gd name="connsiteY5" fmla="*/ 689210 h 1394133"/>
                <a:gd name="connsiteX6" fmla="*/ 2002466 w 2002466"/>
                <a:gd name="connsiteY6" fmla="*/ 470770 h 1394133"/>
                <a:gd name="connsiteX0" fmla="*/ 2002466 w 2002466"/>
                <a:gd name="connsiteY0" fmla="*/ 470770 h 1394133"/>
                <a:gd name="connsiteX1" fmla="*/ 1491926 w 2002466"/>
                <a:gd name="connsiteY1" fmla="*/ 163430 h 1394133"/>
                <a:gd name="connsiteX2" fmla="*/ 1149026 w 2002466"/>
                <a:gd name="connsiteY2" fmla="*/ 110090 h 1394133"/>
                <a:gd name="connsiteX3" fmla="*/ 910267 w 2002466"/>
                <a:gd name="connsiteY3" fmla="*/ 333610 h 1394133"/>
                <a:gd name="connsiteX4" fmla="*/ 100006 w 2002466"/>
                <a:gd name="connsiteY4" fmla="*/ 1105770 h 1394133"/>
                <a:gd name="connsiteX5" fmla="*/ 224466 w 2002466"/>
                <a:gd name="connsiteY5" fmla="*/ 1242930 h 1394133"/>
                <a:gd name="connsiteX6" fmla="*/ 1027106 w 2002466"/>
                <a:gd name="connsiteY6" fmla="*/ 689210 h 1394133"/>
                <a:gd name="connsiteX7" fmla="*/ 2002466 w 2002466"/>
                <a:gd name="connsiteY7" fmla="*/ 470770 h 1394133"/>
                <a:gd name="connsiteX0" fmla="*/ 2002466 w 2002466"/>
                <a:gd name="connsiteY0" fmla="*/ 470770 h 1394133"/>
                <a:gd name="connsiteX1" fmla="*/ 1491926 w 2002466"/>
                <a:gd name="connsiteY1" fmla="*/ 163430 h 1394133"/>
                <a:gd name="connsiteX2" fmla="*/ 1149026 w 2002466"/>
                <a:gd name="connsiteY2" fmla="*/ 110090 h 1394133"/>
                <a:gd name="connsiteX3" fmla="*/ 910267 w 2002466"/>
                <a:gd name="connsiteY3" fmla="*/ 333610 h 1394133"/>
                <a:gd name="connsiteX4" fmla="*/ 100006 w 2002466"/>
                <a:gd name="connsiteY4" fmla="*/ 1105770 h 1394133"/>
                <a:gd name="connsiteX5" fmla="*/ 224466 w 2002466"/>
                <a:gd name="connsiteY5" fmla="*/ 1242930 h 1394133"/>
                <a:gd name="connsiteX6" fmla="*/ 1027106 w 2002466"/>
                <a:gd name="connsiteY6" fmla="*/ 689210 h 1394133"/>
                <a:gd name="connsiteX7" fmla="*/ 2002466 w 2002466"/>
                <a:gd name="connsiteY7" fmla="*/ 470770 h 1394133"/>
                <a:gd name="connsiteX0" fmla="*/ 2002466 w 2002466"/>
                <a:gd name="connsiteY0" fmla="*/ 470770 h 1394133"/>
                <a:gd name="connsiteX1" fmla="*/ 1491926 w 2002466"/>
                <a:gd name="connsiteY1" fmla="*/ 163430 h 1394133"/>
                <a:gd name="connsiteX2" fmla="*/ 1149026 w 2002466"/>
                <a:gd name="connsiteY2" fmla="*/ 110090 h 1394133"/>
                <a:gd name="connsiteX3" fmla="*/ 910267 w 2002466"/>
                <a:gd name="connsiteY3" fmla="*/ 333610 h 1394133"/>
                <a:gd name="connsiteX4" fmla="*/ 100006 w 2002466"/>
                <a:gd name="connsiteY4" fmla="*/ 1105770 h 1394133"/>
                <a:gd name="connsiteX5" fmla="*/ 224466 w 2002466"/>
                <a:gd name="connsiteY5" fmla="*/ 1242930 h 1394133"/>
                <a:gd name="connsiteX6" fmla="*/ 1027106 w 2002466"/>
                <a:gd name="connsiteY6" fmla="*/ 689210 h 1394133"/>
                <a:gd name="connsiteX7" fmla="*/ 2002466 w 2002466"/>
                <a:gd name="connsiteY7" fmla="*/ 470770 h 1394133"/>
                <a:gd name="connsiteX0" fmla="*/ 2002466 w 2002466"/>
                <a:gd name="connsiteY0" fmla="*/ 470770 h 1394133"/>
                <a:gd name="connsiteX1" fmla="*/ 1491926 w 2002466"/>
                <a:gd name="connsiteY1" fmla="*/ 163430 h 1394133"/>
                <a:gd name="connsiteX2" fmla="*/ 1149026 w 2002466"/>
                <a:gd name="connsiteY2" fmla="*/ 110090 h 1394133"/>
                <a:gd name="connsiteX3" fmla="*/ 915347 w 2002466"/>
                <a:gd name="connsiteY3" fmla="*/ 359010 h 1394133"/>
                <a:gd name="connsiteX4" fmla="*/ 100006 w 2002466"/>
                <a:gd name="connsiteY4" fmla="*/ 1105770 h 1394133"/>
                <a:gd name="connsiteX5" fmla="*/ 224466 w 2002466"/>
                <a:gd name="connsiteY5" fmla="*/ 1242930 h 1394133"/>
                <a:gd name="connsiteX6" fmla="*/ 1027106 w 2002466"/>
                <a:gd name="connsiteY6" fmla="*/ 689210 h 1394133"/>
                <a:gd name="connsiteX7" fmla="*/ 2002466 w 2002466"/>
                <a:gd name="connsiteY7" fmla="*/ 470770 h 1394133"/>
                <a:gd name="connsiteX0" fmla="*/ 1951953 w 1951953"/>
                <a:gd name="connsiteY0" fmla="*/ 470770 h 1272315"/>
                <a:gd name="connsiteX1" fmla="*/ 1441413 w 1951953"/>
                <a:gd name="connsiteY1" fmla="*/ 163430 h 1272315"/>
                <a:gd name="connsiteX2" fmla="*/ 1098513 w 1951953"/>
                <a:gd name="connsiteY2" fmla="*/ 110090 h 1272315"/>
                <a:gd name="connsiteX3" fmla="*/ 864834 w 1951953"/>
                <a:gd name="connsiteY3" fmla="*/ 359010 h 1272315"/>
                <a:gd name="connsiteX4" fmla="*/ 49493 w 1951953"/>
                <a:gd name="connsiteY4" fmla="*/ 1105770 h 1272315"/>
                <a:gd name="connsiteX5" fmla="*/ 654157 w 1951953"/>
                <a:gd name="connsiteY5" fmla="*/ 903207 h 1272315"/>
                <a:gd name="connsiteX6" fmla="*/ 976593 w 1951953"/>
                <a:gd name="connsiteY6" fmla="*/ 689210 h 1272315"/>
                <a:gd name="connsiteX7" fmla="*/ 1951953 w 1951953"/>
                <a:gd name="connsiteY7" fmla="*/ 470770 h 1272315"/>
                <a:gd name="connsiteX0" fmla="*/ 1675694 w 1675694"/>
                <a:gd name="connsiteY0" fmla="*/ 470770 h 1137550"/>
                <a:gd name="connsiteX1" fmla="*/ 1165154 w 1675694"/>
                <a:gd name="connsiteY1" fmla="*/ 163430 h 1137550"/>
                <a:gd name="connsiteX2" fmla="*/ 822254 w 1675694"/>
                <a:gd name="connsiteY2" fmla="*/ 110090 h 1137550"/>
                <a:gd name="connsiteX3" fmla="*/ 588575 w 1675694"/>
                <a:gd name="connsiteY3" fmla="*/ 359010 h 1137550"/>
                <a:gd name="connsiteX4" fmla="*/ 72438 w 1675694"/>
                <a:gd name="connsiteY4" fmla="*/ 917035 h 1137550"/>
                <a:gd name="connsiteX5" fmla="*/ 377898 w 1675694"/>
                <a:gd name="connsiteY5" fmla="*/ 903207 h 1137550"/>
                <a:gd name="connsiteX6" fmla="*/ 700334 w 1675694"/>
                <a:gd name="connsiteY6" fmla="*/ 689210 h 1137550"/>
                <a:gd name="connsiteX7" fmla="*/ 1675694 w 1675694"/>
                <a:gd name="connsiteY7" fmla="*/ 470770 h 113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5694" h="1137550">
                  <a:moveTo>
                    <a:pt x="1675694" y="470770"/>
                  </a:moveTo>
                  <a:cubicBezTo>
                    <a:pt x="1602034" y="292970"/>
                    <a:pt x="1391214" y="33890"/>
                    <a:pt x="1165154" y="163430"/>
                  </a:cubicBezTo>
                  <a:cubicBezTo>
                    <a:pt x="1036461" y="-20297"/>
                    <a:pt x="839187" y="-64323"/>
                    <a:pt x="822254" y="110090"/>
                  </a:cubicBezTo>
                  <a:cubicBezTo>
                    <a:pt x="765528" y="113477"/>
                    <a:pt x="490361" y="-81257"/>
                    <a:pt x="588575" y="359010"/>
                  </a:cubicBezTo>
                  <a:lnTo>
                    <a:pt x="72438" y="917035"/>
                  </a:lnTo>
                  <a:cubicBezTo>
                    <a:pt x="-175635" y="1313275"/>
                    <a:pt x="285611" y="1091167"/>
                    <a:pt x="377898" y="903207"/>
                  </a:cubicBezTo>
                  <a:cubicBezTo>
                    <a:pt x="587025" y="624654"/>
                    <a:pt x="432787" y="873783"/>
                    <a:pt x="700334" y="689210"/>
                  </a:cubicBezTo>
                  <a:lnTo>
                    <a:pt x="1675694" y="47077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3D7BF84-2F20-409F-80B8-D0FE066C5061}"/>
                </a:ext>
              </a:extLst>
            </p:cNvPr>
            <p:cNvSpPr/>
            <p:nvPr/>
          </p:nvSpPr>
          <p:spPr>
            <a:xfrm>
              <a:off x="5218985" y="-551606"/>
              <a:ext cx="1204674" cy="620451"/>
            </a:xfrm>
            <a:custGeom>
              <a:avLst/>
              <a:gdLst>
                <a:gd name="connsiteX0" fmla="*/ 835660 w 1783080"/>
                <a:gd name="connsiteY0" fmla="*/ 0 h 1026160"/>
                <a:gd name="connsiteX1" fmla="*/ 1132840 w 1783080"/>
                <a:gd name="connsiteY1" fmla="*/ 33020 h 1026160"/>
                <a:gd name="connsiteX2" fmla="*/ 1358900 w 1783080"/>
                <a:gd name="connsiteY2" fmla="*/ 58420 h 1026160"/>
                <a:gd name="connsiteX3" fmla="*/ 1628140 w 1783080"/>
                <a:gd name="connsiteY3" fmla="*/ 99060 h 1026160"/>
                <a:gd name="connsiteX4" fmla="*/ 1783080 w 1783080"/>
                <a:gd name="connsiteY4" fmla="*/ 104140 h 1026160"/>
                <a:gd name="connsiteX5" fmla="*/ 0 w 1783080"/>
                <a:gd name="connsiteY5" fmla="*/ 1026160 h 1026160"/>
                <a:gd name="connsiteX6" fmla="*/ 53340 w 1783080"/>
                <a:gd name="connsiteY6" fmla="*/ 878840 h 1026160"/>
                <a:gd name="connsiteX7" fmla="*/ 835660 w 1783080"/>
                <a:gd name="connsiteY7" fmla="*/ 0 h 1026160"/>
                <a:gd name="connsiteX0" fmla="*/ 850698 w 1798118"/>
                <a:gd name="connsiteY0" fmla="*/ 0 h 1026160"/>
                <a:gd name="connsiteX1" fmla="*/ 1147878 w 1798118"/>
                <a:gd name="connsiteY1" fmla="*/ 33020 h 1026160"/>
                <a:gd name="connsiteX2" fmla="*/ 1373938 w 1798118"/>
                <a:gd name="connsiteY2" fmla="*/ 58420 h 1026160"/>
                <a:gd name="connsiteX3" fmla="*/ 1643178 w 1798118"/>
                <a:gd name="connsiteY3" fmla="*/ 99060 h 1026160"/>
                <a:gd name="connsiteX4" fmla="*/ 1798118 w 1798118"/>
                <a:gd name="connsiteY4" fmla="*/ 104140 h 1026160"/>
                <a:gd name="connsiteX5" fmla="*/ 15038 w 1798118"/>
                <a:gd name="connsiteY5" fmla="*/ 1026160 h 1026160"/>
                <a:gd name="connsiteX6" fmla="*/ 68378 w 1798118"/>
                <a:gd name="connsiteY6" fmla="*/ 878840 h 1026160"/>
                <a:gd name="connsiteX7" fmla="*/ 850698 w 1798118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47068 h 1073228"/>
                <a:gd name="connsiteX1" fmla="*/ 1150595 w 1800835"/>
                <a:gd name="connsiteY1" fmla="*/ 80088 h 1073228"/>
                <a:gd name="connsiteX2" fmla="*/ 1376655 w 1800835"/>
                <a:gd name="connsiteY2" fmla="*/ 105488 h 1073228"/>
                <a:gd name="connsiteX3" fmla="*/ 1645895 w 1800835"/>
                <a:gd name="connsiteY3" fmla="*/ 146128 h 1073228"/>
                <a:gd name="connsiteX4" fmla="*/ 1800835 w 1800835"/>
                <a:gd name="connsiteY4" fmla="*/ 151208 h 1073228"/>
                <a:gd name="connsiteX5" fmla="*/ 17755 w 1800835"/>
                <a:gd name="connsiteY5" fmla="*/ 1073228 h 1073228"/>
                <a:gd name="connsiteX6" fmla="*/ 71095 w 1800835"/>
                <a:gd name="connsiteY6" fmla="*/ 925908 h 1073228"/>
                <a:gd name="connsiteX7" fmla="*/ 853415 w 1800835"/>
                <a:gd name="connsiteY7" fmla="*/ 47068 h 1073228"/>
                <a:gd name="connsiteX0" fmla="*/ 853415 w 1800835"/>
                <a:gd name="connsiteY0" fmla="*/ 67103 h 1093263"/>
                <a:gd name="connsiteX1" fmla="*/ 1150595 w 1800835"/>
                <a:gd name="connsiteY1" fmla="*/ 100123 h 1093263"/>
                <a:gd name="connsiteX2" fmla="*/ 1376655 w 1800835"/>
                <a:gd name="connsiteY2" fmla="*/ 125523 h 1093263"/>
                <a:gd name="connsiteX3" fmla="*/ 1645895 w 1800835"/>
                <a:gd name="connsiteY3" fmla="*/ 166163 h 1093263"/>
                <a:gd name="connsiteX4" fmla="*/ 1800835 w 1800835"/>
                <a:gd name="connsiteY4" fmla="*/ 171243 h 1093263"/>
                <a:gd name="connsiteX5" fmla="*/ 17755 w 1800835"/>
                <a:gd name="connsiteY5" fmla="*/ 1093263 h 1093263"/>
                <a:gd name="connsiteX6" fmla="*/ 71095 w 1800835"/>
                <a:gd name="connsiteY6" fmla="*/ 945943 h 1093263"/>
                <a:gd name="connsiteX7" fmla="*/ 853415 w 1800835"/>
                <a:gd name="connsiteY7" fmla="*/ 67103 h 1093263"/>
                <a:gd name="connsiteX0" fmla="*/ 853415 w 1800835"/>
                <a:gd name="connsiteY0" fmla="*/ 91865 h 1118025"/>
                <a:gd name="connsiteX1" fmla="*/ 1150595 w 1800835"/>
                <a:gd name="connsiteY1" fmla="*/ 124885 h 1118025"/>
                <a:gd name="connsiteX2" fmla="*/ 1376655 w 1800835"/>
                <a:gd name="connsiteY2" fmla="*/ 150285 h 1118025"/>
                <a:gd name="connsiteX3" fmla="*/ 1645895 w 1800835"/>
                <a:gd name="connsiteY3" fmla="*/ 190925 h 1118025"/>
                <a:gd name="connsiteX4" fmla="*/ 1800835 w 1800835"/>
                <a:gd name="connsiteY4" fmla="*/ 196005 h 1118025"/>
                <a:gd name="connsiteX5" fmla="*/ 17755 w 1800835"/>
                <a:gd name="connsiteY5" fmla="*/ 1118025 h 1118025"/>
                <a:gd name="connsiteX6" fmla="*/ 71095 w 1800835"/>
                <a:gd name="connsiteY6" fmla="*/ 970705 h 1118025"/>
                <a:gd name="connsiteX7" fmla="*/ 853415 w 1800835"/>
                <a:gd name="connsiteY7" fmla="*/ 91865 h 1118025"/>
                <a:gd name="connsiteX0" fmla="*/ 853415 w 1800835"/>
                <a:gd name="connsiteY0" fmla="*/ 91865 h 1118025"/>
                <a:gd name="connsiteX1" fmla="*/ 1150595 w 1800835"/>
                <a:gd name="connsiteY1" fmla="*/ 124885 h 1118025"/>
                <a:gd name="connsiteX2" fmla="*/ 1376655 w 1800835"/>
                <a:gd name="connsiteY2" fmla="*/ 150285 h 1118025"/>
                <a:gd name="connsiteX3" fmla="*/ 1645895 w 1800835"/>
                <a:gd name="connsiteY3" fmla="*/ 190925 h 1118025"/>
                <a:gd name="connsiteX4" fmla="*/ 1800835 w 1800835"/>
                <a:gd name="connsiteY4" fmla="*/ 196005 h 1118025"/>
                <a:gd name="connsiteX5" fmla="*/ 17755 w 1800835"/>
                <a:gd name="connsiteY5" fmla="*/ 1118025 h 1118025"/>
                <a:gd name="connsiteX6" fmla="*/ 71095 w 1800835"/>
                <a:gd name="connsiteY6" fmla="*/ 970705 h 1118025"/>
                <a:gd name="connsiteX7" fmla="*/ 853415 w 1800835"/>
                <a:gd name="connsiteY7" fmla="*/ 91865 h 1118025"/>
                <a:gd name="connsiteX0" fmla="*/ 838513 w 1785933"/>
                <a:gd name="connsiteY0" fmla="*/ 91865 h 1118025"/>
                <a:gd name="connsiteX1" fmla="*/ 1135693 w 1785933"/>
                <a:gd name="connsiteY1" fmla="*/ 124885 h 1118025"/>
                <a:gd name="connsiteX2" fmla="*/ 1361753 w 1785933"/>
                <a:gd name="connsiteY2" fmla="*/ 150285 h 1118025"/>
                <a:gd name="connsiteX3" fmla="*/ 1630993 w 1785933"/>
                <a:gd name="connsiteY3" fmla="*/ 190925 h 1118025"/>
                <a:gd name="connsiteX4" fmla="*/ 1785933 w 1785933"/>
                <a:gd name="connsiteY4" fmla="*/ 196005 h 1118025"/>
                <a:gd name="connsiteX5" fmla="*/ 2853 w 1785933"/>
                <a:gd name="connsiteY5" fmla="*/ 1118025 h 1118025"/>
                <a:gd name="connsiteX6" fmla="*/ 588111 w 1785933"/>
                <a:gd name="connsiteY6" fmla="*/ 473131 h 1118025"/>
                <a:gd name="connsiteX7" fmla="*/ 838513 w 1785933"/>
                <a:gd name="connsiteY7" fmla="*/ 91865 h 1118025"/>
                <a:gd name="connsiteX0" fmla="*/ 257254 w 1204674"/>
                <a:gd name="connsiteY0" fmla="*/ 91865 h 620451"/>
                <a:gd name="connsiteX1" fmla="*/ 554434 w 1204674"/>
                <a:gd name="connsiteY1" fmla="*/ 124885 h 620451"/>
                <a:gd name="connsiteX2" fmla="*/ 780494 w 1204674"/>
                <a:gd name="connsiteY2" fmla="*/ 150285 h 620451"/>
                <a:gd name="connsiteX3" fmla="*/ 1049734 w 1204674"/>
                <a:gd name="connsiteY3" fmla="*/ 190925 h 620451"/>
                <a:gd name="connsiteX4" fmla="*/ 1204674 w 1204674"/>
                <a:gd name="connsiteY4" fmla="*/ 196005 h 620451"/>
                <a:gd name="connsiteX5" fmla="*/ 152981 w 1204674"/>
                <a:gd name="connsiteY5" fmla="*/ 620451 h 620451"/>
                <a:gd name="connsiteX6" fmla="*/ 6852 w 1204674"/>
                <a:gd name="connsiteY6" fmla="*/ 473131 h 620451"/>
                <a:gd name="connsiteX7" fmla="*/ 257254 w 1204674"/>
                <a:gd name="connsiteY7" fmla="*/ 91865 h 620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4674" h="620451">
                  <a:moveTo>
                    <a:pt x="257254" y="91865"/>
                  </a:moveTo>
                  <a:cubicBezTo>
                    <a:pt x="363934" y="-5713"/>
                    <a:pt x="455374" y="113878"/>
                    <a:pt x="554434" y="124885"/>
                  </a:cubicBezTo>
                  <a:cubicBezTo>
                    <a:pt x="469767" y="-110488"/>
                    <a:pt x="722286" y="38948"/>
                    <a:pt x="780494" y="150285"/>
                  </a:cubicBezTo>
                  <a:cubicBezTo>
                    <a:pt x="807376" y="-11428"/>
                    <a:pt x="859022" y="21168"/>
                    <a:pt x="1049734" y="190925"/>
                  </a:cubicBezTo>
                  <a:lnTo>
                    <a:pt x="1204674" y="196005"/>
                  </a:lnTo>
                  <a:cubicBezTo>
                    <a:pt x="610314" y="503345"/>
                    <a:pt x="671141" y="95941"/>
                    <a:pt x="152981" y="620451"/>
                  </a:cubicBezTo>
                  <a:cubicBezTo>
                    <a:pt x="104086" y="550389"/>
                    <a:pt x="-31883" y="508903"/>
                    <a:pt x="6852" y="473131"/>
                  </a:cubicBezTo>
                  <a:cubicBezTo>
                    <a:pt x="267625" y="180184"/>
                    <a:pt x="-3519" y="384812"/>
                    <a:pt x="257254" y="91865"/>
                  </a:cubicBez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44" name="Left Wing 17">
            <a:extLst>
              <a:ext uri="{FF2B5EF4-FFF2-40B4-BE49-F238E27FC236}">
                <a16:creationId xmlns:a16="http://schemas.microsoft.com/office/drawing/2014/main" id="{88B2180C-3B15-4603-B19C-4C75AE61C96A}"/>
              </a:ext>
            </a:extLst>
          </p:cNvPr>
          <p:cNvGrpSpPr/>
          <p:nvPr/>
        </p:nvGrpSpPr>
        <p:grpSpPr>
          <a:xfrm rot="359483">
            <a:off x="4696105" y="3684034"/>
            <a:ext cx="1458082" cy="1730460"/>
            <a:chOff x="4743453" y="3666563"/>
            <a:chExt cx="1458082" cy="1730460"/>
          </a:xfrm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FB740F0-1605-4FC9-B7B4-870F23ED196C}"/>
                </a:ext>
              </a:extLst>
            </p:cNvPr>
            <p:cNvSpPr/>
            <p:nvPr/>
          </p:nvSpPr>
          <p:spPr>
            <a:xfrm rot="20468313">
              <a:off x="4743453" y="3666563"/>
              <a:ext cx="1458082" cy="1730460"/>
            </a:xfrm>
            <a:custGeom>
              <a:avLst/>
              <a:gdLst>
                <a:gd name="connsiteX0" fmla="*/ 487680 w 1664208"/>
                <a:gd name="connsiteY0" fmla="*/ 0 h 1853184"/>
                <a:gd name="connsiteX1" fmla="*/ 0 w 1664208"/>
                <a:gd name="connsiteY1" fmla="*/ 1627632 h 1853184"/>
                <a:gd name="connsiteX2" fmla="*/ 140208 w 1664208"/>
                <a:gd name="connsiteY2" fmla="*/ 1853184 h 1853184"/>
                <a:gd name="connsiteX3" fmla="*/ 292608 w 1664208"/>
                <a:gd name="connsiteY3" fmla="*/ 1682496 h 1853184"/>
                <a:gd name="connsiteX4" fmla="*/ 408432 w 1664208"/>
                <a:gd name="connsiteY4" fmla="*/ 1816608 h 1853184"/>
                <a:gd name="connsiteX5" fmla="*/ 579120 w 1664208"/>
                <a:gd name="connsiteY5" fmla="*/ 1627632 h 1853184"/>
                <a:gd name="connsiteX6" fmla="*/ 694944 w 1664208"/>
                <a:gd name="connsiteY6" fmla="*/ 1725168 h 1853184"/>
                <a:gd name="connsiteX7" fmla="*/ 877824 w 1664208"/>
                <a:gd name="connsiteY7" fmla="*/ 1511808 h 1853184"/>
                <a:gd name="connsiteX8" fmla="*/ 999744 w 1664208"/>
                <a:gd name="connsiteY8" fmla="*/ 1572768 h 1853184"/>
                <a:gd name="connsiteX9" fmla="*/ 1121664 w 1664208"/>
                <a:gd name="connsiteY9" fmla="*/ 1261872 h 1853184"/>
                <a:gd name="connsiteX10" fmla="*/ 1255776 w 1664208"/>
                <a:gd name="connsiteY10" fmla="*/ 1310640 h 1853184"/>
                <a:gd name="connsiteX11" fmla="*/ 1322832 w 1664208"/>
                <a:gd name="connsiteY11" fmla="*/ 938784 h 1853184"/>
                <a:gd name="connsiteX12" fmla="*/ 1450848 w 1664208"/>
                <a:gd name="connsiteY12" fmla="*/ 987552 h 1853184"/>
                <a:gd name="connsiteX13" fmla="*/ 1664208 w 1664208"/>
                <a:gd name="connsiteY13" fmla="*/ 457200 h 1853184"/>
                <a:gd name="connsiteX14" fmla="*/ 487680 w 1664208"/>
                <a:gd name="connsiteY14" fmla="*/ 0 h 1853184"/>
                <a:gd name="connsiteX0" fmla="*/ 597408 w 1664208"/>
                <a:gd name="connsiteY0" fmla="*/ 0 h 2005584"/>
                <a:gd name="connsiteX1" fmla="*/ 0 w 1664208"/>
                <a:gd name="connsiteY1" fmla="*/ 1780032 h 2005584"/>
                <a:gd name="connsiteX2" fmla="*/ 140208 w 1664208"/>
                <a:gd name="connsiteY2" fmla="*/ 2005584 h 2005584"/>
                <a:gd name="connsiteX3" fmla="*/ 292608 w 1664208"/>
                <a:gd name="connsiteY3" fmla="*/ 1834896 h 2005584"/>
                <a:gd name="connsiteX4" fmla="*/ 408432 w 1664208"/>
                <a:gd name="connsiteY4" fmla="*/ 1969008 h 2005584"/>
                <a:gd name="connsiteX5" fmla="*/ 579120 w 1664208"/>
                <a:gd name="connsiteY5" fmla="*/ 1780032 h 2005584"/>
                <a:gd name="connsiteX6" fmla="*/ 694944 w 1664208"/>
                <a:gd name="connsiteY6" fmla="*/ 1877568 h 2005584"/>
                <a:gd name="connsiteX7" fmla="*/ 877824 w 1664208"/>
                <a:gd name="connsiteY7" fmla="*/ 1664208 h 2005584"/>
                <a:gd name="connsiteX8" fmla="*/ 999744 w 1664208"/>
                <a:gd name="connsiteY8" fmla="*/ 1725168 h 2005584"/>
                <a:gd name="connsiteX9" fmla="*/ 1121664 w 1664208"/>
                <a:gd name="connsiteY9" fmla="*/ 1414272 h 2005584"/>
                <a:gd name="connsiteX10" fmla="*/ 1255776 w 1664208"/>
                <a:gd name="connsiteY10" fmla="*/ 1463040 h 2005584"/>
                <a:gd name="connsiteX11" fmla="*/ 1322832 w 1664208"/>
                <a:gd name="connsiteY11" fmla="*/ 1091184 h 2005584"/>
                <a:gd name="connsiteX12" fmla="*/ 1450848 w 1664208"/>
                <a:gd name="connsiteY12" fmla="*/ 1139952 h 2005584"/>
                <a:gd name="connsiteX13" fmla="*/ 1664208 w 1664208"/>
                <a:gd name="connsiteY13" fmla="*/ 609600 h 2005584"/>
                <a:gd name="connsiteX14" fmla="*/ 597408 w 166420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495808 w 1619758"/>
                <a:gd name="connsiteY0" fmla="*/ 0 h 2009394"/>
                <a:gd name="connsiteX1" fmla="*/ 0 w 1619758"/>
                <a:gd name="connsiteY1" fmla="*/ 1962089 h 2009394"/>
                <a:gd name="connsiteX2" fmla="*/ 95758 w 1619758"/>
                <a:gd name="connsiteY2" fmla="*/ 2009394 h 2009394"/>
                <a:gd name="connsiteX3" fmla="*/ 248158 w 1619758"/>
                <a:gd name="connsiteY3" fmla="*/ 1838706 h 2009394"/>
                <a:gd name="connsiteX4" fmla="*/ 363982 w 1619758"/>
                <a:gd name="connsiteY4" fmla="*/ 1972818 h 2009394"/>
                <a:gd name="connsiteX5" fmla="*/ 534670 w 1619758"/>
                <a:gd name="connsiteY5" fmla="*/ 1783842 h 2009394"/>
                <a:gd name="connsiteX6" fmla="*/ 833374 w 1619758"/>
                <a:gd name="connsiteY6" fmla="*/ 1668018 h 2009394"/>
                <a:gd name="connsiteX7" fmla="*/ 1077214 w 1619758"/>
                <a:gd name="connsiteY7" fmla="*/ 1418082 h 2009394"/>
                <a:gd name="connsiteX8" fmla="*/ 1278382 w 1619758"/>
                <a:gd name="connsiteY8" fmla="*/ 1094994 h 2009394"/>
                <a:gd name="connsiteX9" fmla="*/ 1619758 w 1619758"/>
                <a:gd name="connsiteY9" fmla="*/ 613410 h 2009394"/>
                <a:gd name="connsiteX10" fmla="*/ 495808 w 1619758"/>
                <a:gd name="connsiteY10" fmla="*/ 0 h 2009394"/>
                <a:gd name="connsiteX0" fmla="*/ 500755 w 1624705"/>
                <a:gd name="connsiteY0" fmla="*/ 0 h 2072035"/>
                <a:gd name="connsiteX1" fmla="*/ 4947 w 1624705"/>
                <a:gd name="connsiteY1" fmla="*/ 1962089 h 2072035"/>
                <a:gd name="connsiteX2" fmla="*/ 253105 w 1624705"/>
                <a:gd name="connsiteY2" fmla="*/ 1838706 h 2072035"/>
                <a:gd name="connsiteX3" fmla="*/ 368929 w 1624705"/>
                <a:gd name="connsiteY3" fmla="*/ 1972818 h 2072035"/>
                <a:gd name="connsiteX4" fmla="*/ 539617 w 1624705"/>
                <a:gd name="connsiteY4" fmla="*/ 1783842 h 2072035"/>
                <a:gd name="connsiteX5" fmla="*/ 838321 w 1624705"/>
                <a:gd name="connsiteY5" fmla="*/ 1668018 h 2072035"/>
                <a:gd name="connsiteX6" fmla="*/ 1082161 w 1624705"/>
                <a:gd name="connsiteY6" fmla="*/ 1418082 h 2072035"/>
                <a:gd name="connsiteX7" fmla="*/ 1283329 w 1624705"/>
                <a:gd name="connsiteY7" fmla="*/ 1094994 h 2072035"/>
                <a:gd name="connsiteX8" fmla="*/ 1624705 w 1624705"/>
                <a:gd name="connsiteY8" fmla="*/ 613410 h 2072035"/>
                <a:gd name="connsiteX9" fmla="*/ 500755 w 1624705"/>
                <a:gd name="connsiteY9" fmla="*/ 0 h 2072035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363982 w 1619758"/>
                <a:gd name="connsiteY3" fmla="*/ 1972818 h 2078300"/>
                <a:gd name="connsiteX4" fmla="*/ 534670 w 1619758"/>
                <a:gd name="connsiteY4" fmla="*/ 1783842 h 2078300"/>
                <a:gd name="connsiteX5" fmla="*/ 833374 w 1619758"/>
                <a:gd name="connsiteY5" fmla="*/ 1668018 h 2078300"/>
                <a:gd name="connsiteX6" fmla="*/ 1077214 w 1619758"/>
                <a:gd name="connsiteY6" fmla="*/ 1418082 h 2078300"/>
                <a:gd name="connsiteX7" fmla="*/ 1278382 w 1619758"/>
                <a:gd name="connsiteY7" fmla="*/ 1094994 h 2078300"/>
                <a:gd name="connsiteX8" fmla="*/ 1619758 w 1619758"/>
                <a:gd name="connsiteY8" fmla="*/ 613410 h 2078300"/>
                <a:gd name="connsiteX9" fmla="*/ 495808 w 1619758"/>
                <a:gd name="connsiteY9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15306 w 1307338"/>
                <a:gd name="connsiteY8" fmla="*/ 657230 h 2078300"/>
                <a:gd name="connsiteX9" fmla="*/ 495808 w 1307338"/>
                <a:gd name="connsiteY9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68646 w 1307338"/>
                <a:gd name="connsiteY8" fmla="*/ 642620 h 2078300"/>
                <a:gd name="connsiteX9" fmla="*/ 495808 w 1307338"/>
                <a:gd name="connsiteY9" fmla="*/ 0 h 2078300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514908 w 1369618"/>
                <a:gd name="connsiteY0" fmla="*/ 0 h 1806546"/>
                <a:gd name="connsiteX1" fmla="*/ 62280 w 1369618"/>
                <a:gd name="connsiteY1" fmla="*/ 1690335 h 1806546"/>
                <a:gd name="connsiteX2" fmla="*/ 310438 w 1369618"/>
                <a:gd name="connsiteY2" fmla="*/ 1566952 h 1806546"/>
                <a:gd name="connsiteX3" fmla="*/ 602030 w 1369618"/>
                <a:gd name="connsiteY3" fmla="*/ 1488711 h 1806546"/>
                <a:gd name="connsiteX4" fmla="*/ 882954 w 1369618"/>
                <a:gd name="connsiteY4" fmla="*/ 1250160 h 1806546"/>
                <a:gd name="connsiteX5" fmla="*/ 1091234 w 1369618"/>
                <a:gd name="connsiteY5" fmla="*/ 1003146 h 1806546"/>
                <a:gd name="connsiteX6" fmla="*/ 1208582 w 1369618"/>
                <a:gd name="connsiteY6" fmla="*/ 700513 h 1806546"/>
                <a:gd name="connsiteX7" fmla="*/ 1369618 w 1369618"/>
                <a:gd name="connsiteY7" fmla="*/ 762436 h 1806546"/>
                <a:gd name="connsiteX8" fmla="*/ 1130926 w 1369618"/>
                <a:gd name="connsiteY8" fmla="*/ 370866 h 1806546"/>
                <a:gd name="connsiteX9" fmla="*/ 514908 w 1369618"/>
                <a:gd name="connsiteY9" fmla="*/ 0 h 1806546"/>
                <a:gd name="connsiteX0" fmla="*/ 560503 w 1415213"/>
                <a:gd name="connsiteY0" fmla="*/ 0 h 1806546"/>
                <a:gd name="connsiteX1" fmla="*/ 107875 w 1415213"/>
                <a:gd name="connsiteY1" fmla="*/ 1690335 h 1806546"/>
                <a:gd name="connsiteX2" fmla="*/ 356033 w 1415213"/>
                <a:gd name="connsiteY2" fmla="*/ 1566952 h 1806546"/>
                <a:gd name="connsiteX3" fmla="*/ 647625 w 1415213"/>
                <a:gd name="connsiteY3" fmla="*/ 1488711 h 1806546"/>
                <a:gd name="connsiteX4" fmla="*/ 928549 w 1415213"/>
                <a:gd name="connsiteY4" fmla="*/ 1250160 h 1806546"/>
                <a:gd name="connsiteX5" fmla="*/ 1136829 w 1415213"/>
                <a:gd name="connsiteY5" fmla="*/ 1003146 h 1806546"/>
                <a:gd name="connsiteX6" fmla="*/ 1254177 w 1415213"/>
                <a:gd name="connsiteY6" fmla="*/ 700513 h 1806546"/>
                <a:gd name="connsiteX7" fmla="*/ 1415213 w 1415213"/>
                <a:gd name="connsiteY7" fmla="*/ 762436 h 1806546"/>
                <a:gd name="connsiteX8" fmla="*/ 1176521 w 1415213"/>
                <a:gd name="connsiteY8" fmla="*/ 370866 h 1806546"/>
                <a:gd name="connsiteX9" fmla="*/ 560503 w 1415213"/>
                <a:gd name="connsiteY9" fmla="*/ 0 h 1806546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1171989 w 1410681"/>
                <a:gd name="connsiteY8" fmla="*/ 587100 h 2022780"/>
                <a:gd name="connsiteX9" fmla="*/ 581371 w 1410681"/>
                <a:gd name="connsiteY9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0681" h="2022780">
                  <a:moveTo>
                    <a:pt x="581371" y="0"/>
                  </a:moveTo>
                  <a:cubicBezTo>
                    <a:pt x="129505" y="377099"/>
                    <a:pt x="-167421" y="1110219"/>
                    <a:pt x="103343" y="1906569"/>
                  </a:cubicBezTo>
                  <a:cubicBezTo>
                    <a:pt x="209388" y="2227631"/>
                    <a:pt x="290837" y="1781398"/>
                    <a:pt x="351501" y="1783186"/>
                  </a:cubicBezTo>
                  <a:cubicBezTo>
                    <a:pt x="453313" y="2153803"/>
                    <a:pt x="545557" y="1733393"/>
                    <a:pt x="643093" y="1704945"/>
                  </a:cubicBezTo>
                  <a:cubicBezTo>
                    <a:pt x="782031" y="2139730"/>
                    <a:pt x="893029" y="1546912"/>
                    <a:pt x="924017" y="1466394"/>
                  </a:cubicBezTo>
                  <a:cubicBezTo>
                    <a:pt x="1024982" y="1829337"/>
                    <a:pt x="1085307" y="1645592"/>
                    <a:pt x="1132297" y="1219380"/>
                  </a:cubicBezTo>
                  <a:cubicBezTo>
                    <a:pt x="1302223" y="1702186"/>
                    <a:pt x="1310577" y="1156257"/>
                    <a:pt x="1232853" y="989506"/>
                  </a:cubicBezTo>
                  <a:cubicBezTo>
                    <a:pt x="1403795" y="1152828"/>
                    <a:pt x="1377231" y="1151960"/>
                    <a:pt x="1410681" y="978670"/>
                  </a:cubicBezTo>
                  <a:lnTo>
                    <a:pt x="581371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95B18FD9-3A1C-4BB2-8B98-001A8404C03D}"/>
                </a:ext>
              </a:extLst>
            </p:cNvPr>
            <p:cNvSpPr/>
            <p:nvPr/>
          </p:nvSpPr>
          <p:spPr>
            <a:xfrm rot="20665128">
              <a:off x="4743877" y="3768731"/>
              <a:ext cx="1260895" cy="1496438"/>
            </a:xfrm>
            <a:custGeom>
              <a:avLst/>
              <a:gdLst>
                <a:gd name="connsiteX0" fmla="*/ 487680 w 1664208"/>
                <a:gd name="connsiteY0" fmla="*/ 0 h 1853184"/>
                <a:gd name="connsiteX1" fmla="*/ 0 w 1664208"/>
                <a:gd name="connsiteY1" fmla="*/ 1627632 h 1853184"/>
                <a:gd name="connsiteX2" fmla="*/ 140208 w 1664208"/>
                <a:gd name="connsiteY2" fmla="*/ 1853184 h 1853184"/>
                <a:gd name="connsiteX3" fmla="*/ 292608 w 1664208"/>
                <a:gd name="connsiteY3" fmla="*/ 1682496 h 1853184"/>
                <a:gd name="connsiteX4" fmla="*/ 408432 w 1664208"/>
                <a:gd name="connsiteY4" fmla="*/ 1816608 h 1853184"/>
                <a:gd name="connsiteX5" fmla="*/ 579120 w 1664208"/>
                <a:gd name="connsiteY5" fmla="*/ 1627632 h 1853184"/>
                <a:gd name="connsiteX6" fmla="*/ 694944 w 1664208"/>
                <a:gd name="connsiteY6" fmla="*/ 1725168 h 1853184"/>
                <a:gd name="connsiteX7" fmla="*/ 877824 w 1664208"/>
                <a:gd name="connsiteY7" fmla="*/ 1511808 h 1853184"/>
                <a:gd name="connsiteX8" fmla="*/ 999744 w 1664208"/>
                <a:gd name="connsiteY8" fmla="*/ 1572768 h 1853184"/>
                <a:gd name="connsiteX9" fmla="*/ 1121664 w 1664208"/>
                <a:gd name="connsiteY9" fmla="*/ 1261872 h 1853184"/>
                <a:gd name="connsiteX10" fmla="*/ 1255776 w 1664208"/>
                <a:gd name="connsiteY10" fmla="*/ 1310640 h 1853184"/>
                <a:gd name="connsiteX11" fmla="*/ 1322832 w 1664208"/>
                <a:gd name="connsiteY11" fmla="*/ 938784 h 1853184"/>
                <a:gd name="connsiteX12" fmla="*/ 1450848 w 1664208"/>
                <a:gd name="connsiteY12" fmla="*/ 987552 h 1853184"/>
                <a:gd name="connsiteX13" fmla="*/ 1664208 w 1664208"/>
                <a:gd name="connsiteY13" fmla="*/ 457200 h 1853184"/>
                <a:gd name="connsiteX14" fmla="*/ 487680 w 1664208"/>
                <a:gd name="connsiteY14" fmla="*/ 0 h 1853184"/>
                <a:gd name="connsiteX0" fmla="*/ 597408 w 1664208"/>
                <a:gd name="connsiteY0" fmla="*/ 0 h 2005584"/>
                <a:gd name="connsiteX1" fmla="*/ 0 w 1664208"/>
                <a:gd name="connsiteY1" fmla="*/ 1780032 h 2005584"/>
                <a:gd name="connsiteX2" fmla="*/ 140208 w 1664208"/>
                <a:gd name="connsiteY2" fmla="*/ 2005584 h 2005584"/>
                <a:gd name="connsiteX3" fmla="*/ 292608 w 1664208"/>
                <a:gd name="connsiteY3" fmla="*/ 1834896 h 2005584"/>
                <a:gd name="connsiteX4" fmla="*/ 408432 w 1664208"/>
                <a:gd name="connsiteY4" fmla="*/ 1969008 h 2005584"/>
                <a:gd name="connsiteX5" fmla="*/ 579120 w 1664208"/>
                <a:gd name="connsiteY5" fmla="*/ 1780032 h 2005584"/>
                <a:gd name="connsiteX6" fmla="*/ 694944 w 1664208"/>
                <a:gd name="connsiteY6" fmla="*/ 1877568 h 2005584"/>
                <a:gd name="connsiteX7" fmla="*/ 877824 w 1664208"/>
                <a:gd name="connsiteY7" fmla="*/ 1664208 h 2005584"/>
                <a:gd name="connsiteX8" fmla="*/ 999744 w 1664208"/>
                <a:gd name="connsiteY8" fmla="*/ 1725168 h 2005584"/>
                <a:gd name="connsiteX9" fmla="*/ 1121664 w 1664208"/>
                <a:gd name="connsiteY9" fmla="*/ 1414272 h 2005584"/>
                <a:gd name="connsiteX10" fmla="*/ 1255776 w 1664208"/>
                <a:gd name="connsiteY10" fmla="*/ 1463040 h 2005584"/>
                <a:gd name="connsiteX11" fmla="*/ 1322832 w 1664208"/>
                <a:gd name="connsiteY11" fmla="*/ 1091184 h 2005584"/>
                <a:gd name="connsiteX12" fmla="*/ 1450848 w 1664208"/>
                <a:gd name="connsiteY12" fmla="*/ 1139952 h 2005584"/>
                <a:gd name="connsiteX13" fmla="*/ 1664208 w 1664208"/>
                <a:gd name="connsiteY13" fmla="*/ 609600 h 2005584"/>
                <a:gd name="connsiteX14" fmla="*/ 597408 w 166420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495808 w 1619758"/>
                <a:gd name="connsiteY0" fmla="*/ 0 h 2009394"/>
                <a:gd name="connsiteX1" fmla="*/ 0 w 1619758"/>
                <a:gd name="connsiteY1" fmla="*/ 1962089 h 2009394"/>
                <a:gd name="connsiteX2" fmla="*/ 95758 w 1619758"/>
                <a:gd name="connsiteY2" fmla="*/ 2009394 h 2009394"/>
                <a:gd name="connsiteX3" fmla="*/ 248158 w 1619758"/>
                <a:gd name="connsiteY3" fmla="*/ 1838706 h 2009394"/>
                <a:gd name="connsiteX4" fmla="*/ 363982 w 1619758"/>
                <a:gd name="connsiteY4" fmla="*/ 1972818 h 2009394"/>
                <a:gd name="connsiteX5" fmla="*/ 534670 w 1619758"/>
                <a:gd name="connsiteY5" fmla="*/ 1783842 h 2009394"/>
                <a:gd name="connsiteX6" fmla="*/ 833374 w 1619758"/>
                <a:gd name="connsiteY6" fmla="*/ 1668018 h 2009394"/>
                <a:gd name="connsiteX7" fmla="*/ 1077214 w 1619758"/>
                <a:gd name="connsiteY7" fmla="*/ 1418082 h 2009394"/>
                <a:gd name="connsiteX8" fmla="*/ 1278382 w 1619758"/>
                <a:gd name="connsiteY8" fmla="*/ 1094994 h 2009394"/>
                <a:gd name="connsiteX9" fmla="*/ 1619758 w 1619758"/>
                <a:gd name="connsiteY9" fmla="*/ 613410 h 2009394"/>
                <a:gd name="connsiteX10" fmla="*/ 495808 w 1619758"/>
                <a:gd name="connsiteY10" fmla="*/ 0 h 2009394"/>
                <a:gd name="connsiteX0" fmla="*/ 500755 w 1624705"/>
                <a:gd name="connsiteY0" fmla="*/ 0 h 2072035"/>
                <a:gd name="connsiteX1" fmla="*/ 4947 w 1624705"/>
                <a:gd name="connsiteY1" fmla="*/ 1962089 h 2072035"/>
                <a:gd name="connsiteX2" fmla="*/ 253105 w 1624705"/>
                <a:gd name="connsiteY2" fmla="*/ 1838706 h 2072035"/>
                <a:gd name="connsiteX3" fmla="*/ 368929 w 1624705"/>
                <a:gd name="connsiteY3" fmla="*/ 1972818 h 2072035"/>
                <a:gd name="connsiteX4" fmla="*/ 539617 w 1624705"/>
                <a:gd name="connsiteY4" fmla="*/ 1783842 h 2072035"/>
                <a:gd name="connsiteX5" fmla="*/ 838321 w 1624705"/>
                <a:gd name="connsiteY5" fmla="*/ 1668018 h 2072035"/>
                <a:gd name="connsiteX6" fmla="*/ 1082161 w 1624705"/>
                <a:gd name="connsiteY6" fmla="*/ 1418082 h 2072035"/>
                <a:gd name="connsiteX7" fmla="*/ 1283329 w 1624705"/>
                <a:gd name="connsiteY7" fmla="*/ 1094994 h 2072035"/>
                <a:gd name="connsiteX8" fmla="*/ 1624705 w 1624705"/>
                <a:gd name="connsiteY8" fmla="*/ 613410 h 2072035"/>
                <a:gd name="connsiteX9" fmla="*/ 500755 w 1624705"/>
                <a:gd name="connsiteY9" fmla="*/ 0 h 2072035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363982 w 1619758"/>
                <a:gd name="connsiteY3" fmla="*/ 1972818 h 2078300"/>
                <a:gd name="connsiteX4" fmla="*/ 534670 w 1619758"/>
                <a:gd name="connsiteY4" fmla="*/ 1783842 h 2078300"/>
                <a:gd name="connsiteX5" fmla="*/ 833374 w 1619758"/>
                <a:gd name="connsiteY5" fmla="*/ 1668018 h 2078300"/>
                <a:gd name="connsiteX6" fmla="*/ 1077214 w 1619758"/>
                <a:gd name="connsiteY6" fmla="*/ 1418082 h 2078300"/>
                <a:gd name="connsiteX7" fmla="*/ 1278382 w 1619758"/>
                <a:gd name="connsiteY7" fmla="*/ 1094994 h 2078300"/>
                <a:gd name="connsiteX8" fmla="*/ 1619758 w 1619758"/>
                <a:gd name="connsiteY8" fmla="*/ 613410 h 2078300"/>
                <a:gd name="connsiteX9" fmla="*/ 495808 w 1619758"/>
                <a:gd name="connsiteY9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15306 w 1307338"/>
                <a:gd name="connsiteY8" fmla="*/ 657230 h 2078300"/>
                <a:gd name="connsiteX9" fmla="*/ 495808 w 1307338"/>
                <a:gd name="connsiteY9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68646 w 1307338"/>
                <a:gd name="connsiteY8" fmla="*/ 642620 h 2078300"/>
                <a:gd name="connsiteX9" fmla="*/ 495808 w 1307338"/>
                <a:gd name="connsiteY9" fmla="*/ 0 h 2078300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514908 w 1369618"/>
                <a:gd name="connsiteY0" fmla="*/ 0 h 1806546"/>
                <a:gd name="connsiteX1" fmla="*/ 62280 w 1369618"/>
                <a:gd name="connsiteY1" fmla="*/ 1690335 h 1806546"/>
                <a:gd name="connsiteX2" fmla="*/ 310438 w 1369618"/>
                <a:gd name="connsiteY2" fmla="*/ 1566952 h 1806546"/>
                <a:gd name="connsiteX3" fmla="*/ 602030 w 1369618"/>
                <a:gd name="connsiteY3" fmla="*/ 1488711 h 1806546"/>
                <a:gd name="connsiteX4" fmla="*/ 882954 w 1369618"/>
                <a:gd name="connsiteY4" fmla="*/ 1250160 h 1806546"/>
                <a:gd name="connsiteX5" fmla="*/ 1091234 w 1369618"/>
                <a:gd name="connsiteY5" fmla="*/ 1003146 h 1806546"/>
                <a:gd name="connsiteX6" fmla="*/ 1208582 w 1369618"/>
                <a:gd name="connsiteY6" fmla="*/ 700513 h 1806546"/>
                <a:gd name="connsiteX7" fmla="*/ 1369618 w 1369618"/>
                <a:gd name="connsiteY7" fmla="*/ 762436 h 1806546"/>
                <a:gd name="connsiteX8" fmla="*/ 1130926 w 1369618"/>
                <a:gd name="connsiteY8" fmla="*/ 370866 h 1806546"/>
                <a:gd name="connsiteX9" fmla="*/ 514908 w 1369618"/>
                <a:gd name="connsiteY9" fmla="*/ 0 h 1806546"/>
                <a:gd name="connsiteX0" fmla="*/ 560503 w 1415213"/>
                <a:gd name="connsiteY0" fmla="*/ 0 h 1806546"/>
                <a:gd name="connsiteX1" fmla="*/ 107875 w 1415213"/>
                <a:gd name="connsiteY1" fmla="*/ 1690335 h 1806546"/>
                <a:gd name="connsiteX2" fmla="*/ 356033 w 1415213"/>
                <a:gd name="connsiteY2" fmla="*/ 1566952 h 1806546"/>
                <a:gd name="connsiteX3" fmla="*/ 647625 w 1415213"/>
                <a:gd name="connsiteY3" fmla="*/ 1488711 h 1806546"/>
                <a:gd name="connsiteX4" fmla="*/ 928549 w 1415213"/>
                <a:gd name="connsiteY4" fmla="*/ 1250160 h 1806546"/>
                <a:gd name="connsiteX5" fmla="*/ 1136829 w 1415213"/>
                <a:gd name="connsiteY5" fmla="*/ 1003146 h 1806546"/>
                <a:gd name="connsiteX6" fmla="*/ 1254177 w 1415213"/>
                <a:gd name="connsiteY6" fmla="*/ 700513 h 1806546"/>
                <a:gd name="connsiteX7" fmla="*/ 1415213 w 1415213"/>
                <a:gd name="connsiteY7" fmla="*/ 762436 h 1806546"/>
                <a:gd name="connsiteX8" fmla="*/ 1176521 w 1415213"/>
                <a:gd name="connsiteY8" fmla="*/ 370866 h 1806546"/>
                <a:gd name="connsiteX9" fmla="*/ 560503 w 1415213"/>
                <a:gd name="connsiteY9" fmla="*/ 0 h 1806546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1171989 w 1410681"/>
                <a:gd name="connsiteY8" fmla="*/ 587100 h 2022780"/>
                <a:gd name="connsiteX9" fmla="*/ 581371 w 1410681"/>
                <a:gd name="connsiteY9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0681" h="2022780">
                  <a:moveTo>
                    <a:pt x="581371" y="0"/>
                  </a:moveTo>
                  <a:cubicBezTo>
                    <a:pt x="129505" y="377099"/>
                    <a:pt x="-167421" y="1110219"/>
                    <a:pt x="103343" y="1906569"/>
                  </a:cubicBezTo>
                  <a:cubicBezTo>
                    <a:pt x="209388" y="2227631"/>
                    <a:pt x="290837" y="1781398"/>
                    <a:pt x="351501" y="1783186"/>
                  </a:cubicBezTo>
                  <a:cubicBezTo>
                    <a:pt x="453313" y="2153803"/>
                    <a:pt x="545557" y="1733393"/>
                    <a:pt x="643093" y="1704945"/>
                  </a:cubicBezTo>
                  <a:cubicBezTo>
                    <a:pt x="782031" y="2139730"/>
                    <a:pt x="893029" y="1546912"/>
                    <a:pt x="924017" y="1466394"/>
                  </a:cubicBezTo>
                  <a:cubicBezTo>
                    <a:pt x="1024982" y="1829337"/>
                    <a:pt x="1085307" y="1645592"/>
                    <a:pt x="1132297" y="1219380"/>
                  </a:cubicBezTo>
                  <a:cubicBezTo>
                    <a:pt x="1302223" y="1702186"/>
                    <a:pt x="1310577" y="1156257"/>
                    <a:pt x="1232853" y="989506"/>
                  </a:cubicBezTo>
                  <a:cubicBezTo>
                    <a:pt x="1403795" y="1152828"/>
                    <a:pt x="1377231" y="1151960"/>
                    <a:pt x="1410681" y="978670"/>
                  </a:cubicBezTo>
                  <a:lnTo>
                    <a:pt x="581371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8" name="Left Wing 16">
            <a:extLst>
              <a:ext uri="{FF2B5EF4-FFF2-40B4-BE49-F238E27FC236}">
                <a16:creationId xmlns:a16="http://schemas.microsoft.com/office/drawing/2014/main" id="{DA8A1ADB-3EC9-41F0-B9A8-8A4EB5A80526}"/>
              </a:ext>
            </a:extLst>
          </p:cNvPr>
          <p:cNvGrpSpPr/>
          <p:nvPr/>
        </p:nvGrpSpPr>
        <p:grpSpPr>
          <a:xfrm>
            <a:off x="4743453" y="3666563"/>
            <a:ext cx="1458082" cy="1730460"/>
            <a:chOff x="4743453" y="3666563"/>
            <a:chExt cx="1458082" cy="1730460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83C7F68-A404-47B2-9619-C51174A360FE}"/>
                </a:ext>
              </a:extLst>
            </p:cNvPr>
            <p:cNvSpPr/>
            <p:nvPr/>
          </p:nvSpPr>
          <p:spPr>
            <a:xfrm rot="20468313">
              <a:off x="4743453" y="3666563"/>
              <a:ext cx="1458082" cy="1730460"/>
            </a:xfrm>
            <a:custGeom>
              <a:avLst/>
              <a:gdLst>
                <a:gd name="connsiteX0" fmla="*/ 487680 w 1664208"/>
                <a:gd name="connsiteY0" fmla="*/ 0 h 1853184"/>
                <a:gd name="connsiteX1" fmla="*/ 0 w 1664208"/>
                <a:gd name="connsiteY1" fmla="*/ 1627632 h 1853184"/>
                <a:gd name="connsiteX2" fmla="*/ 140208 w 1664208"/>
                <a:gd name="connsiteY2" fmla="*/ 1853184 h 1853184"/>
                <a:gd name="connsiteX3" fmla="*/ 292608 w 1664208"/>
                <a:gd name="connsiteY3" fmla="*/ 1682496 h 1853184"/>
                <a:gd name="connsiteX4" fmla="*/ 408432 w 1664208"/>
                <a:gd name="connsiteY4" fmla="*/ 1816608 h 1853184"/>
                <a:gd name="connsiteX5" fmla="*/ 579120 w 1664208"/>
                <a:gd name="connsiteY5" fmla="*/ 1627632 h 1853184"/>
                <a:gd name="connsiteX6" fmla="*/ 694944 w 1664208"/>
                <a:gd name="connsiteY6" fmla="*/ 1725168 h 1853184"/>
                <a:gd name="connsiteX7" fmla="*/ 877824 w 1664208"/>
                <a:gd name="connsiteY7" fmla="*/ 1511808 h 1853184"/>
                <a:gd name="connsiteX8" fmla="*/ 999744 w 1664208"/>
                <a:gd name="connsiteY8" fmla="*/ 1572768 h 1853184"/>
                <a:gd name="connsiteX9" fmla="*/ 1121664 w 1664208"/>
                <a:gd name="connsiteY9" fmla="*/ 1261872 h 1853184"/>
                <a:gd name="connsiteX10" fmla="*/ 1255776 w 1664208"/>
                <a:gd name="connsiteY10" fmla="*/ 1310640 h 1853184"/>
                <a:gd name="connsiteX11" fmla="*/ 1322832 w 1664208"/>
                <a:gd name="connsiteY11" fmla="*/ 938784 h 1853184"/>
                <a:gd name="connsiteX12" fmla="*/ 1450848 w 1664208"/>
                <a:gd name="connsiteY12" fmla="*/ 987552 h 1853184"/>
                <a:gd name="connsiteX13" fmla="*/ 1664208 w 1664208"/>
                <a:gd name="connsiteY13" fmla="*/ 457200 h 1853184"/>
                <a:gd name="connsiteX14" fmla="*/ 487680 w 1664208"/>
                <a:gd name="connsiteY14" fmla="*/ 0 h 1853184"/>
                <a:gd name="connsiteX0" fmla="*/ 597408 w 1664208"/>
                <a:gd name="connsiteY0" fmla="*/ 0 h 2005584"/>
                <a:gd name="connsiteX1" fmla="*/ 0 w 1664208"/>
                <a:gd name="connsiteY1" fmla="*/ 1780032 h 2005584"/>
                <a:gd name="connsiteX2" fmla="*/ 140208 w 1664208"/>
                <a:gd name="connsiteY2" fmla="*/ 2005584 h 2005584"/>
                <a:gd name="connsiteX3" fmla="*/ 292608 w 1664208"/>
                <a:gd name="connsiteY3" fmla="*/ 1834896 h 2005584"/>
                <a:gd name="connsiteX4" fmla="*/ 408432 w 1664208"/>
                <a:gd name="connsiteY4" fmla="*/ 1969008 h 2005584"/>
                <a:gd name="connsiteX5" fmla="*/ 579120 w 1664208"/>
                <a:gd name="connsiteY5" fmla="*/ 1780032 h 2005584"/>
                <a:gd name="connsiteX6" fmla="*/ 694944 w 1664208"/>
                <a:gd name="connsiteY6" fmla="*/ 1877568 h 2005584"/>
                <a:gd name="connsiteX7" fmla="*/ 877824 w 1664208"/>
                <a:gd name="connsiteY7" fmla="*/ 1664208 h 2005584"/>
                <a:gd name="connsiteX8" fmla="*/ 999744 w 1664208"/>
                <a:gd name="connsiteY8" fmla="*/ 1725168 h 2005584"/>
                <a:gd name="connsiteX9" fmla="*/ 1121664 w 1664208"/>
                <a:gd name="connsiteY9" fmla="*/ 1414272 h 2005584"/>
                <a:gd name="connsiteX10" fmla="*/ 1255776 w 1664208"/>
                <a:gd name="connsiteY10" fmla="*/ 1463040 h 2005584"/>
                <a:gd name="connsiteX11" fmla="*/ 1322832 w 1664208"/>
                <a:gd name="connsiteY11" fmla="*/ 1091184 h 2005584"/>
                <a:gd name="connsiteX12" fmla="*/ 1450848 w 1664208"/>
                <a:gd name="connsiteY12" fmla="*/ 1139952 h 2005584"/>
                <a:gd name="connsiteX13" fmla="*/ 1664208 w 1664208"/>
                <a:gd name="connsiteY13" fmla="*/ 609600 h 2005584"/>
                <a:gd name="connsiteX14" fmla="*/ 597408 w 166420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495808 w 1619758"/>
                <a:gd name="connsiteY0" fmla="*/ 0 h 2009394"/>
                <a:gd name="connsiteX1" fmla="*/ 0 w 1619758"/>
                <a:gd name="connsiteY1" fmla="*/ 1962089 h 2009394"/>
                <a:gd name="connsiteX2" fmla="*/ 95758 w 1619758"/>
                <a:gd name="connsiteY2" fmla="*/ 2009394 h 2009394"/>
                <a:gd name="connsiteX3" fmla="*/ 248158 w 1619758"/>
                <a:gd name="connsiteY3" fmla="*/ 1838706 h 2009394"/>
                <a:gd name="connsiteX4" fmla="*/ 363982 w 1619758"/>
                <a:gd name="connsiteY4" fmla="*/ 1972818 h 2009394"/>
                <a:gd name="connsiteX5" fmla="*/ 534670 w 1619758"/>
                <a:gd name="connsiteY5" fmla="*/ 1783842 h 2009394"/>
                <a:gd name="connsiteX6" fmla="*/ 833374 w 1619758"/>
                <a:gd name="connsiteY6" fmla="*/ 1668018 h 2009394"/>
                <a:gd name="connsiteX7" fmla="*/ 1077214 w 1619758"/>
                <a:gd name="connsiteY7" fmla="*/ 1418082 h 2009394"/>
                <a:gd name="connsiteX8" fmla="*/ 1278382 w 1619758"/>
                <a:gd name="connsiteY8" fmla="*/ 1094994 h 2009394"/>
                <a:gd name="connsiteX9" fmla="*/ 1619758 w 1619758"/>
                <a:gd name="connsiteY9" fmla="*/ 613410 h 2009394"/>
                <a:gd name="connsiteX10" fmla="*/ 495808 w 1619758"/>
                <a:gd name="connsiteY10" fmla="*/ 0 h 2009394"/>
                <a:gd name="connsiteX0" fmla="*/ 500755 w 1624705"/>
                <a:gd name="connsiteY0" fmla="*/ 0 h 2072035"/>
                <a:gd name="connsiteX1" fmla="*/ 4947 w 1624705"/>
                <a:gd name="connsiteY1" fmla="*/ 1962089 h 2072035"/>
                <a:gd name="connsiteX2" fmla="*/ 253105 w 1624705"/>
                <a:gd name="connsiteY2" fmla="*/ 1838706 h 2072035"/>
                <a:gd name="connsiteX3" fmla="*/ 368929 w 1624705"/>
                <a:gd name="connsiteY3" fmla="*/ 1972818 h 2072035"/>
                <a:gd name="connsiteX4" fmla="*/ 539617 w 1624705"/>
                <a:gd name="connsiteY4" fmla="*/ 1783842 h 2072035"/>
                <a:gd name="connsiteX5" fmla="*/ 838321 w 1624705"/>
                <a:gd name="connsiteY5" fmla="*/ 1668018 h 2072035"/>
                <a:gd name="connsiteX6" fmla="*/ 1082161 w 1624705"/>
                <a:gd name="connsiteY6" fmla="*/ 1418082 h 2072035"/>
                <a:gd name="connsiteX7" fmla="*/ 1283329 w 1624705"/>
                <a:gd name="connsiteY7" fmla="*/ 1094994 h 2072035"/>
                <a:gd name="connsiteX8" fmla="*/ 1624705 w 1624705"/>
                <a:gd name="connsiteY8" fmla="*/ 613410 h 2072035"/>
                <a:gd name="connsiteX9" fmla="*/ 500755 w 1624705"/>
                <a:gd name="connsiteY9" fmla="*/ 0 h 2072035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363982 w 1619758"/>
                <a:gd name="connsiteY3" fmla="*/ 1972818 h 2078300"/>
                <a:gd name="connsiteX4" fmla="*/ 534670 w 1619758"/>
                <a:gd name="connsiteY4" fmla="*/ 1783842 h 2078300"/>
                <a:gd name="connsiteX5" fmla="*/ 833374 w 1619758"/>
                <a:gd name="connsiteY5" fmla="*/ 1668018 h 2078300"/>
                <a:gd name="connsiteX6" fmla="*/ 1077214 w 1619758"/>
                <a:gd name="connsiteY6" fmla="*/ 1418082 h 2078300"/>
                <a:gd name="connsiteX7" fmla="*/ 1278382 w 1619758"/>
                <a:gd name="connsiteY7" fmla="*/ 1094994 h 2078300"/>
                <a:gd name="connsiteX8" fmla="*/ 1619758 w 1619758"/>
                <a:gd name="connsiteY8" fmla="*/ 613410 h 2078300"/>
                <a:gd name="connsiteX9" fmla="*/ 495808 w 1619758"/>
                <a:gd name="connsiteY9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15306 w 1307338"/>
                <a:gd name="connsiteY8" fmla="*/ 657230 h 2078300"/>
                <a:gd name="connsiteX9" fmla="*/ 495808 w 1307338"/>
                <a:gd name="connsiteY9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68646 w 1307338"/>
                <a:gd name="connsiteY8" fmla="*/ 642620 h 2078300"/>
                <a:gd name="connsiteX9" fmla="*/ 495808 w 1307338"/>
                <a:gd name="connsiteY9" fmla="*/ 0 h 2078300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514908 w 1369618"/>
                <a:gd name="connsiteY0" fmla="*/ 0 h 1806546"/>
                <a:gd name="connsiteX1" fmla="*/ 62280 w 1369618"/>
                <a:gd name="connsiteY1" fmla="*/ 1690335 h 1806546"/>
                <a:gd name="connsiteX2" fmla="*/ 310438 w 1369618"/>
                <a:gd name="connsiteY2" fmla="*/ 1566952 h 1806546"/>
                <a:gd name="connsiteX3" fmla="*/ 602030 w 1369618"/>
                <a:gd name="connsiteY3" fmla="*/ 1488711 h 1806546"/>
                <a:gd name="connsiteX4" fmla="*/ 882954 w 1369618"/>
                <a:gd name="connsiteY4" fmla="*/ 1250160 h 1806546"/>
                <a:gd name="connsiteX5" fmla="*/ 1091234 w 1369618"/>
                <a:gd name="connsiteY5" fmla="*/ 1003146 h 1806546"/>
                <a:gd name="connsiteX6" fmla="*/ 1208582 w 1369618"/>
                <a:gd name="connsiteY6" fmla="*/ 700513 h 1806546"/>
                <a:gd name="connsiteX7" fmla="*/ 1369618 w 1369618"/>
                <a:gd name="connsiteY7" fmla="*/ 762436 h 1806546"/>
                <a:gd name="connsiteX8" fmla="*/ 1130926 w 1369618"/>
                <a:gd name="connsiteY8" fmla="*/ 370866 h 1806546"/>
                <a:gd name="connsiteX9" fmla="*/ 514908 w 1369618"/>
                <a:gd name="connsiteY9" fmla="*/ 0 h 1806546"/>
                <a:gd name="connsiteX0" fmla="*/ 560503 w 1415213"/>
                <a:gd name="connsiteY0" fmla="*/ 0 h 1806546"/>
                <a:gd name="connsiteX1" fmla="*/ 107875 w 1415213"/>
                <a:gd name="connsiteY1" fmla="*/ 1690335 h 1806546"/>
                <a:gd name="connsiteX2" fmla="*/ 356033 w 1415213"/>
                <a:gd name="connsiteY2" fmla="*/ 1566952 h 1806546"/>
                <a:gd name="connsiteX3" fmla="*/ 647625 w 1415213"/>
                <a:gd name="connsiteY3" fmla="*/ 1488711 h 1806546"/>
                <a:gd name="connsiteX4" fmla="*/ 928549 w 1415213"/>
                <a:gd name="connsiteY4" fmla="*/ 1250160 h 1806546"/>
                <a:gd name="connsiteX5" fmla="*/ 1136829 w 1415213"/>
                <a:gd name="connsiteY5" fmla="*/ 1003146 h 1806546"/>
                <a:gd name="connsiteX6" fmla="*/ 1254177 w 1415213"/>
                <a:gd name="connsiteY6" fmla="*/ 700513 h 1806546"/>
                <a:gd name="connsiteX7" fmla="*/ 1415213 w 1415213"/>
                <a:gd name="connsiteY7" fmla="*/ 762436 h 1806546"/>
                <a:gd name="connsiteX8" fmla="*/ 1176521 w 1415213"/>
                <a:gd name="connsiteY8" fmla="*/ 370866 h 1806546"/>
                <a:gd name="connsiteX9" fmla="*/ 560503 w 1415213"/>
                <a:gd name="connsiteY9" fmla="*/ 0 h 1806546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1171989 w 1410681"/>
                <a:gd name="connsiteY8" fmla="*/ 587100 h 2022780"/>
                <a:gd name="connsiteX9" fmla="*/ 581371 w 1410681"/>
                <a:gd name="connsiteY9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0681" h="2022780">
                  <a:moveTo>
                    <a:pt x="581371" y="0"/>
                  </a:moveTo>
                  <a:cubicBezTo>
                    <a:pt x="129505" y="377099"/>
                    <a:pt x="-167421" y="1110219"/>
                    <a:pt x="103343" y="1906569"/>
                  </a:cubicBezTo>
                  <a:cubicBezTo>
                    <a:pt x="209388" y="2227631"/>
                    <a:pt x="290837" y="1781398"/>
                    <a:pt x="351501" y="1783186"/>
                  </a:cubicBezTo>
                  <a:cubicBezTo>
                    <a:pt x="453313" y="2153803"/>
                    <a:pt x="545557" y="1733393"/>
                    <a:pt x="643093" y="1704945"/>
                  </a:cubicBezTo>
                  <a:cubicBezTo>
                    <a:pt x="782031" y="2139730"/>
                    <a:pt x="893029" y="1546912"/>
                    <a:pt x="924017" y="1466394"/>
                  </a:cubicBezTo>
                  <a:cubicBezTo>
                    <a:pt x="1024982" y="1829337"/>
                    <a:pt x="1085307" y="1645592"/>
                    <a:pt x="1132297" y="1219380"/>
                  </a:cubicBezTo>
                  <a:cubicBezTo>
                    <a:pt x="1302223" y="1702186"/>
                    <a:pt x="1310577" y="1156257"/>
                    <a:pt x="1232853" y="989506"/>
                  </a:cubicBezTo>
                  <a:cubicBezTo>
                    <a:pt x="1403795" y="1152828"/>
                    <a:pt x="1377231" y="1151960"/>
                    <a:pt x="1410681" y="978670"/>
                  </a:cubicBezTo>
                  <a:lnTo>
                    <a:pt x="581371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E75073FE-2E11-4C12-B05B-016D7DD1A2ED}"/>
                </a:ext>
              </a:extLst>
            </p:cNvPr>
            <p:cNvSpPr/>
            <p:nvPr/>
          </p:nvSpPr>
          <p:spPr>
            <a:xfrm rot="20665128">
              <a:off x="4743877" y="3768731"/>
              <a:ext cx="1260895" cy="1496438"/>
            </a:xfrm>
            <a:custGeom>
              <a:avLst/>
              <a:gdLst>
                <a:gd name="connsiteX0" fmla="*/ 487680 w 1664208"/>
                <a:gd name="connsiteY0" fmla="*/ 0 h 1853184"/>
                <a:gd name="connsiteX1" fmla="*/ 0 w 1664208"/>
                <a:gd name="connsiteY1" fmla="*/ 1627632 h 1853184"/>
                <a:gd name="connsiteX2" fmla="*/ 140208 w 1664208"/>
                <a:gd name="connsiteY2" fmla="*/ 1853184 h 1853184"/>
                <a:gd name="connsiteX3" fmla="*/ 292608 w 1664208"/>
                <a:gd name="connsiteY3" fmla="*/ 1682496 h 1853184"/>
                <a:gd name="connsiteX4" fmla="*/ 408432 w 1664208"/>
                <a:gd name="connsiteY4" fmla="*/ 1816608 h 1853184"/>
                <a:gd name="connsiteX5" fmla="*/ 579120 w 1664208"/>
                <a:gd name="connsiteY5" fmla="*/ 1627632 h 1853184"/>
                <a:gd name="connsiteX6" fmla="*/ 694944 w 1664208"/>
                <a:gd name="connsiteY6" fmla="*/ 1725168 h 1853184"/>
                <a:gd name="connsiteX7" fmla="*/ 877824 w 1664208"/>
                <a:gd name="connsiteY7" fmla="*/ 1511808 h 1853184"/>
                <a:gd name="connsiteX8" fmla="*/ 999744 w 1664208"/>
                <a:gd name="connsiteY8" fmla="*/ 1572768 h 1853184"/>
                <a:gd name="connsiteX9" fmla="*/ 1121664 w 1664208"/>
                <a:gd name="connsiteY9" fmla="*/ 1261872 h 1853184"/>
                <a:gd name="connsiteX10" fmla="*/ 1255776 w 1664208"/>
                <a:gd name="connsiteY10" fmla="*/ 1310640 h 1853184"/>
                <a:gd name="connsiteX11" fmla="*/ 1322832 w 1664208"/>
                <a:gd name="connsiteY11" fmla="*/ 938784 h 1853184"/>
                <a:gd name="connsiteX12" fmla="*/ 1450848 w 1664208"/>
                <a:gd name="connsiteY12" fmla="*/ 987552 h 1853184"/>
                <a:gd name="connsiteX13" fmla="*/ 1664208 w 1664208"/>
                <a:gd name="connsiteY13" fmla="*/ 457200 h 1853184"/>
                <a:gd name="connsiteX14" fmla="*/ 487680 w 1664208"/>
                <a:gd name="connsiteY14" fmla="*/ 0 h 1853184"/>
                <a:gd name="connsiteX0" fmla="*/ 597408 w 1664208"/>
                <a:gd name="connsiteY0" fmla="*/ 0 h 2005584"/>
                <a:gd name="connsiteX1" fmla="*/ 0 w 1664208"/>
                <a:gd name="connsiteY1" fmla="*/ 1780032 h 2005584"/>
                <a:gd name="connsiteX2" fmla="*/ 140208 w 1664208"/>
                <a:gd name="connsiteY2" fmla="*/ 2005584 h 2005584"/>
                <a:gd name="connsiteX3" fmla="*/ 292608 w 1664208"/>
                <a:gd name="connsiteY3" fmla="*/ 1834896 h 2005584"/>
                <a:gd name="connsiteX4" fmla="*/ 408432 w 1664208"/>
                <a:gd name="connsiteY4" fmla="*/ 1969008 h 2005584"/>
                <a:gd name="connsiteX5" fmla="*/ 579120 w 1664208"/>
                <a:gd name="connsiteY5" fmla="*/ 1780032 h 2005584"/>
                <a:gd name="connsiteX6" fmla="*/ 694944 w 1664208"/>
                <a:gd name="connsiteY6" fmla="*/ 1877568 h 2005584"/>
                <a:gd name="connsiteX7" fmla="*/ 877824 w 1664208"/>
                <a:gd name="connsiteY7" fmla="*/ 1664208 h 2005584"/>
                <a:gd name="connsiteX8" fmla="*/ 999744 w 1664208"/>
                <a:gd name="connsiteY8" fmla="*/ 1725168 h 2005584"/>
                <a:gd name="connsiteX9" fmla="*/ 1121664 w 1664208"/>
                <a:gd name="connsiteY9" fmla="*/ 1414272 h 2005584"/>
                <a:gd name="connsiteX10" fmla="*/ 1255776 w 1664208"/>
                <a:gd name="connsiteY10" fmla="*/ 1463040 h 2005584"/>
                <a:gd name="connsiteX11" fmla="*/ 1322832 w 1664208"/>
                <a:gd name="connsiteY11" fmla="*/ 1091184 h 2005584"/>
                <a:gd name="connsiteX12" fmla="*/ 1450848 w 1664208"/>
                <a:gd name="connsiteY12" fmla="*/ 1139952 h 2005584"/>
                <a:gd name="connsiteX13" fmla="*/ 1664208 w 1664208"/>
                <a:gd name="connsiteY13" fmla="*/ 609600 h 2005584"/>
                <a:gd name="connsiteX14" fmla="*/ 597408 w 166420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495808 w 1619758"/>
                <a:gd name="connsiteY0" fmla="*/ 0 h 2009394"/>
                <a:gd name="connsiteX1" fmla="*/ 0 w 1619758"/>
                <a:gd name="connsiteY1" fmla="*/ 1962089 h 2009394"/>
                <a:gd name="connsiteX2" fmla="*/ 95758 w 1619758"/>
                <a:gd name="connsiteY2" fmla="*/ 2009394 h 2009394"/>
                <a:gd name="connsiteX3" fmla="*/ 248158 w 1619758"/>
                <a:gd name="connsiteY3" fmla="*/ 1838706 h 2009394"/>
                <a:gd name="connsiteX4" fmla="*/ 363982 w 1619758"/>
                <a:gd name="connsiteY4" fmla="*/ 1972818 h 2009394"/>
                <a:gd name="connsiteX5" fmla="*/ 534670 w 1619758"/>
                <a:gd name="connsiteY5" fmla="*/ 1783842 h 2009394"/>
                <a:gd name="connsiteX6" fmla="*/ 833374 w 1619758"/>
                <a:gd name="connsiteY6" fmla="*/ 1668018 h 2009394"/>
                <a:gd name="connsiteX7" fmla="*/ 1077214 w 1619758"/>
                <a:gd name="connsiteY7" fmla="*/ 1418082 h 2009394"/>
                <a:gd name="connsiteX8" fmla="*/ 1278382 w 1619758"/>
                <a:gd name="connsiteY8" fmla="*/ 1094994 h 2009394"/>
                <a:gd name="connsiteX9" fmla="*/ 1619758 w 1619758"/>
                <a:gd name="connsiteY9" fmla="*/ 613410 h 2009394"/>
                <a:gd name="connsiteX10" fmla="*/ 495808 w 1619758"/>
                <a:gd name="connsiteY10" fmla="*/ 0 h 2009394"/>
                <a:gd name="connsiteX0" fmla="*/ 500755 w 1624705"/>
                <a:gd name="connsiteY0" fmla="*/ 0 h 2072035"/>
                <a:gd name="connsiteX1" fmla="*/ 4947 w 1624705"/>
                <a:gd name="connsiteY1" fmla="*/ 1962089 h 2072035"/>
                <a:gd name="connsiteX2" fmla="*/ 253105 w 1624705"/>
                <a:gd name="connsiteY2" fmla="*/ 1838706 h 2072035"/>
                <a:gd name="connsiteX3" fmla="*/ 368929 w 1624705"/>
                <a:gd name="connsiteY3" fmla="*/ 1972818 h 2072035"/>
                <a:gd name="connsiteX4" fmla="*/ 539617 w 1624705"/>
                <a:gd name="connsiteY4" fmla="*/ 1783842 h 2072035"/>
                <a:gd name="connsiteX5" fmla="*/ 838321 w 1624705"/>
                <a:gd name="connsiteY5" fmla="*/ 1668018 h 2072035"/>
                <a:gd name="connsiteX6" fmla="*/ 1082161 w 1624705"/>
                <a:gd name="connsiteY6" fmla="*/ 1418082 h 2072035"/>
                <a:gd name="connsiteX7" fmla="*/ 1283329 w 1624705"/>
                <a:gd name="connsiteY7" fmla="*/ 1094994 h 2072035"/>
                <a:gd name="connsiteX8" fmla="*/ 1624705 w 1624705"/>
                <a:gd name="connsiteY8" fmla="*/ 613410 h 2072035"/>
                <a:gd name="connsiteX9" fmla="*/ 500755 w 1624705"/>
                <a:gd name="connsiteY9" fmla="*/ 0 h 2072035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363982 w 1619758"/>
                <a:gd name="connsiteY3" fmla="*/ 1972818 h 2078300"/>
                <a:gd name="connsiteX4" fmla="*/ 534670 w 1619758"/>
                <a:gd name="connsiteY4" fmla="*/ 1783842 h 2078300"/>
                <a:gd name="connsiteX5" fmla="*/ 833374 w 1619758"/>
                <a:gd name="connsiteY5" fmla="*/ 1668018 h 2078300"/>
                <a:gd name="connsiteX6" fmla="*/ 1077214 w 1619758"/>
                <a:gd name="connsiteY6" fmla="*/ 1418082 h 2078300"/>
                <a:gd name="connsiteX7" fmla="*/ 1278382 w 1619758"/>
                <a:gd name="connsiteY7" fmla="*/ 1094994 h 2078300"/>
                <a:gd name="connsiteX8" fmla="*/ 1619758 w 1619758"/>
                <a:gd name="connsiteY8" fmla="*/ 613410 h 2078300"/>
                <a:gd name="connsiteX9" fmla="*/ 495808 w 1619758"/>
                <a:gd name="connsiteY9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15306 w 1307338"/>
                <a:gd name="connsiteY8" fmla="*/ 657230 h 2078300"/>
                <a:gd name="connsiteX9" fmla="*/ 495808 w 1307338"/>
                <a:gd name="connsiteY9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68646 w 1307338"/>
                <a:gd name="connsiteY8" fmla="*/ 642620 h 2078300"/>
                <a:gd name="connsiteX9" fmla="*/ 495808 w 1307338"/>
                <a:gd name="connsiteY9" fmla="*/ 0 h 2078300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514908 w 1369618"/>
                <a:gd name="connsiteY0" fmla="*/ 0 h 1806546"/>
                <a:gd name="connsiteX1" fmla="*/ 62280 w 1369618"/>
                <a:gd name="connsiteY1" fmla="*/ 1690335 h 1806546"/>
                <a:gd name="connsiteX2" fmla="*/ 310438 w 1369618"/>
                <a:gd name="connsiteY2" fmla="*/ 1566952 h 1806546"/>
                <a:gd name="connsiteX3" fmla="*/ 602030 w 1369618"/>
                <a:gd name="connsiteY3" fmla="*/ 1488711 h 1806546"/>
                <a:gd name="connsiteX4" fmla="*/ 882954 w 1369618"/>
                <a:gd name="connsiteY4" fmla="*/ 1250160 h 1806546"/>
                <a:gd name="connsiteX5" fmla="*/ 1091234 w 1369618"/>
                <a:gd name="connsiteY5" fmla="*/ 1003146 h 1806546"/>
                <a:gd name="connsiteX6" fmla="*/ 1208582 w 1369618"/>
                <a:gd name="connsiteY6" fmla="*/ 700513 h 1806546"/>
                <a:gd name="connsiteX7" fmla="*/ 1369618 w 1369618"/>
                <a:gd name="connsiteY7" fmla="*/ 762436 h 1806546"/>
                <a:gd name="connsiteX8" fmla="*/ 1130926 w 1369618"/>
                <a:gd name="connsiteY8" fmla="*/ 370866 h 1806546"/>
                <a:gd name="connsiteX9" fmla="*/ 514908 w 1369618"/>
                <a:gd name="connsiteY9" fmla="*/ 0 h 1806546"/>
                <a:gd name="connsiteX0" fmla="*/ 560503 w 1415213"/>
                <a:gd name="connsiteY0" fmla="*/ 0 h 1806546"/>
                <a:gd name="connsiteX1" fmla="*/ 107875 w 1415213"/>
                <a:gd name="connsiteY1" fmla="*/ 1690335 h 1806546"/>
                <a:gd name="connsiteX2" fmla="*/ 356033 w 1415213"/>
                <a:gd name="connsiteY2" fmla="*/ 1566952 h 1806546"/>
                <a:gd name="connsiteX3" fmla="*/ 647625 w 1415213"/>
                <a:gd name="connsiteY3" fmla="*/ 1488711 h 1806546"/>
                <a:gd name="connsiteX4" fmla="*/ 928549 w 1415213"/>
                <a:gd name="connsiteY4" fmla="*/ 1250160 h 1806546"/>
                <a:gd name="connsiteX5" fmla="*/ 1136829 w 1415213"/>
                <a:gd name="connsiteY5" fmla="*/ 1003146 h 1806546"/>
                <a:gd name="connsiteX6" fmla="*/ 1254177 w 1415213"/>
                <a:gd name="connsiteY6" fmla="*/ 700513 h 1806546"/>
                <a:gd name="connsiteX7" fmla="*/ 1415213 w 1415213"/>
                <a:gd name="connsiteY7" fmla="*/ 762436 h 1806546"/>
                <a:gd name="connsiteX8" fmla="*/ 1176521 w 1415213"/>
                <a:gd name="connsiteY8" fmla="*/ 370866 h 1806546"/>
                <a:gd name="connsiteX9" fmla="*/ 560503 w 1415213"/>
                <a:gd name="connsiteY9" fmla="*/ 0 h 1806546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1171989 w 1410681"/>
                <a:gd name="connsiteY8" fmla="*/ 587100 h 2022780"/>
                <a:gd name="connsiteX9" fmla="*/ 581371 w 1410681"/>
                <a:gd name="connsiteY9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0681" h="2022780">
                  <a:moveTo>
                    <a:pt x="581371" y="0"/>
                  </a:moveTo>
                  <a:cubicBezTo>
                    <a:pt x="129505" y="377099"/>
                    <a:pt x="-167421" y="1110219"/>
                    <a:pt x="103343" y="1906569"/>
                  </a:cubicBezTo>
                  <a:cubicBezTo>
                    <a:pt x="209388" y="2227631"/>
                    <a:pt x="290837" y="1781398"/>
                    <a:pt x="351501" y="1783186"/>
                  </a:cubicBezTo>
                  <a:cubicBezTo>
                    <a:pt x="453313" y="2153803"/>
                    <a:pt x="545557" y="1733393"/>
                    <a:pt x="643093" y="1704945"/>
                  </a:cubicBezTo>
                  <a:cubicBezTo>
                    <a:pt x="782031" y="2139730"/>
                    <a:pt x="893029" y="1546912"/>
                    <a:pt x="924017" y="1466394"/>
                  </a:cubicBezTo>
                  <a:cubicBezTo>
                    <a:pt x="1024982" y="1829337"/>
                    <a:pt x="1085307" y="1645592"/>
                    <a:pt x="1132297" y="1219380"/>
                  </a:cubicBezTo>
                  <a:cubicBezTo>
                    <a:pt x="1302223" y="1702186"/>
                    <a:pt x="1310577" y="1156257"/>
                    <a:pt x="1232853" y="989506"/>
                  </a:cubicBezTo>
                  <a:cubicBezTo>
                    <a:pt x="1403795" y="1152828"/>
                    <a:pt x="1377231" y="1151960"/>
                    <a:pt x="1410681" y="978670"/>
                  </a:cubicBezTo>
                  <a:lnTo>
                    <a:pt x="581371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4" name="Left Wing 15">
            <a:extLst>
              <a:ext uri="{FF2B5EF4-FFF2-40B4-BE49-F238E27FC236}">
                <a16:creationId xmlns:a16="http://schemas.microsoft.com/office/drawing/2014/main" id="{1C7F7BC1-57A6-459D-B8AC-5533C10A1F83}"/>
              </a:ext>
            </a:extLst>
          </p:cNvPr>
          <p:cNvGrpSpPr/>
          <p:nvPr/>
        </p:nvGrpSpPr>
        <p:grpSpPr>
          <a:xfrm>
            <a:off x="4781550" y="3708654"/>
            <a:ext cx="1675638" cy="2009394"/>
            <a:chOff x="4781550" y="3708654"/>
            <a:chExt cx="1675638" cy="200939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74F7D3B-51DD-4067-9DAB-C6FC2FD91C29}"/>
                </a:ext>
              </a:extLst>
            </p:cNvPr>
            <p:cNvSpPr/>
            <p:nvPr/>
          </p:nvSpPr>
          <p:spPr>
            <a:xfrm>
              <a:off x="4781550" y="3708654"/>
              <a:ext cx="1675638" cy="2009394"/>
            </a:xfrm>
            <a:custGeom>
              <a:avLst/>
              <a:gdLst>
                <a:gd name="connsiteX0" fmla="*/ 487680 w 1664208"/>
                <a:gd name="connsiteY0" fmla="*/ 0 h 1853184"/>
                <a:gd name="connsiteX1" fmla="*/ 0 w 1664208"/>
                <a:gd name="connsiteY1" fmla="*/ 1627632 h 1853184"/>
                <a:gd name="connsiteX2" fmla="*/ 140208 w 1664208"/>
                <a:gd name="connsiteY2" fmla="*/ 1853184 h 1853184"/>
                <a:gd name="connsiteX3" fmla="*/ 292608 w 1664208"/>
                <a:gd name="connsiteY3" fmla="*/ 1682496 h 1853184"/>
                <a:gd name="connsiteX4" fmla="*/ 408432 w 1664208"/>
                <a:gd name="connsiteY4" fmla="*/ 1816608 h 1853184"/>
                <a:gd name="connsiteX5" fmla="*/ 579120 w 1664208"/>
                <a:gd name="connsiteY5" fmla="*/ 1627632 h 1853184"/>
                <a:gd name="connsiteX6" fmla="*/ 694944 w 1664208"/>
                <a:gd name="connsiteY6" fmla="*/ 1725168 h 1853184"/>
                <a:gd name="connsiteX7" fmla="*/ 877824 w 1664208"/>
                <a:gd name="connsiteY7" fmla="*/ 1511808 h 1853184"/>
                <a:gd name="connsiteX8" fmla="*/ 999744 w 1664208"/>
                <a:gd name="connsiteY8" fmla="*/ 1572768 h 1853184"/>
                <a:gd name="connsiteX9" fmla="*/ 1121664 w 1664208"/>
                <a:gd name="connsiteY9" fmla="*/ 1261872 h 1853184"/>
                <a:gd name="connsiteX10" fmla="*/ 1255776 w 1664208"/>
                <a:gd name="connsiteY10" fmla="*/ 1310640 h 1853184"/>
                <a:gd name="connsiteX11" fmla="*/ 1322832 w 1664208"/>
                <a:gd name="connsiteY11" fmla="*/ 938784 h 1853184"/>
                <a:gd name="connsiteX12" fmla="*/ 1450848 w 1664208"/>
                <a:gd name="connsiteY12" fmla="*/ 987552 h 1853184"/>
                <a:gd name="connsiteX13" fmla="*/ 1664208 w 1664208"/>
                <a:gd name="connsiteY13" fmla="*/ 457200 h 1853184"/>
                <a:gd name="connsiteX14" fmla="*/ 487680 w 1664208"/>
                <a:gd name="connsiteY14" fmla="*/ 0 h 1853184"/>
                <a:gd name="connsiteX0" fmla="*/ 597408 w 1664208"/>
                <a:gd name="connsiteY0" fmla="*/ 0 h 2005584"/>
                <a:gd name="connsiteX1" fmla="*/ 0 w 1664208"/>
                <a:gd name="connsiteY1" fmla="*/ 1780032 h 2005584"/>
                <a:gd name="connsiteX2" fmla="*/ 140208 w 1664208"/>
                <a:gd name="connsiteY2" fmla="*/ 2005584 h 2005584"/>
                <a:gd name="connsiteX3" fmla="*/ 292608 w 1664208"/>
                <a:gd name="connsiteY3" fmla="*/ 1834896 h 2005584"/>
                <a:gd name="connsiteX4" fmla="*/ 408432 w 1664208"/>
                <a:gd name="connsiteY4" fmla="*/ 1969008 h 2005584"/>
                <a:gd name="connsiteX5" fmla="*/ 579120 w 1664208"/>
                <a:gd name="connsiteY5" fmla="*/ 1780032 h 2005584"/>
                <a:gd name="connsiteX6" fmla="*/ 694944 w 1664208"/>
                <a:gd name="connsiteY6" fmla="*/ 1877568 h 2005584"/>
                <a:gd name="connsiteX7" fmla="*/ 877824 w 1664208"/>
                <a:gd name="connsiteY7" fmla="*/ 1664208 h 2005584"/>
                <a:gd name="connsiteX8" fmla="*/ 999744 w 1664208"/>
                <a:gd name="connsiteY8" fmla="*/ 1725168 h 2005584"/>
                <a:gd name="connsiteX9" fmla="*/ 1121664 w 1664208"/>
                <a:gd name="connsiteY9" fmla="*/ 1414272 h 2005584"/>
                <a:gd name="connsiteX10" fmla="*/ 1255776 w 1664208"/>
                <a:gd name="connsiteY10" fmla="*/ 1463040 h 2005584"/>
                <a:gd name="connsiteX11" fmla="*/ 1322832 w 1664208"/>
                <a:gd name="connsiteY11" fmla="*/ 1091184 h 2005584"/>
                <a:gd name="connsiteX12" fmla="*/ 1450848 w 1664208"/>
                <a:gd name="connsiteY12" fmla="*/ 1139952 h 2005584"/>
                <a:gd name="connsiteX13" fmla="*/ 1664208 w 1664208"/>
                <a:gd name="connsiteY13" fmla="*/ 609600 h 2005584"/>
                <a:gd name="connsiteX14" fmla="*/ 597408 w 166420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513588 w 1675638"/>
                <a:gd name="connsiteY0" fmla="*/ 0 h 2009394"/>
                <a:gd name="connsiteX1" fmla="*/ 0 w 1675638"/>
                <a:gd name="connsiteY1" fmla="*/ 1783842 h 2009394"/>
                <a:gd name="connsiteX2" fmla="*/ 113538 w 1675638"/>
                <a:gd name="connsiteY2" fmla="*/ 2009394 h 2009394"/>
                <a:gd name="connsiteX3" fmla="*/ 265938 w 1675638"/>
                <a:gd name="connsiteY3" fmla="*/ 1838706 h 2009394"/>
                <a:gd name="connsiteX4" fmla="*/ 381762 w 1675638"/>
                <a:gd name="connsiteY4" fmla="*/ 1972818 h 2009394"/>
                <a:gd name="connsiteX5" fmla="*/ 552450 w 1675638"/>
                <a:gd name="connsiteY5" fmla="*/ 1783842 h 2009394"/>
                <a:gd name="connsiteX6" fmla="*/ 851154 w 1675638"/>
                <a:gd name="connsiteY6" fmla="*/ 1668018 h 2009394"/>
                <a:gd name="connsiteX7" fmla="*/ 1094994 w 1675638"/>
                <a:gd name="connsiteY7" fmla="*/ 1418082 h 2009394"/>
                <a:gd name="connsiteX8" fmla="*/ 1296162 w 1675638"/>
                <a:gd name="connsiteY8" fmla="*/ 1094994 h 2009394"/>
                <a:gd name="connsiteX9" fmla="*/ 1675638 w 1675638"/>
                <a:gd name="connsiteY9" fmla="*/ 335280 h 2009394"/>
                <a:gd name="connsiteX10" fmla="*/ 513588 w 1675638"/>
                <a:gd name="connsiteY10" fmla="*/ 0 h 2009394"/>
                <a:gd name="connsiteX0" fmla="*/ 513588 w 1675638"/>
                <a:gd name="connsiteY0" fmla="*/ 0 h 2009394"/>
                <a:gd name="connsiteX1" fmla="*/ 0 w 1675638"/>
                <a:gd name="connsiteY1" fmla="*/ 1783842 h 2009394"/>
                <a:gd name="connsiteX2" fmla="*/ 113538 w 1675638"/>
                <a:gd name="connsiteY2" fmla="*/ 2009394 h 2009394"/>
                <a:gd name="connsiteX3" fmla="*/ 265938 w 1675638"/>
                <a:gd name="connsiteY3" fmla="*/ 1838706 h 2009394"/>
                <a:gd name="connsiteX4" fmla="*/ 381762 w 1675638"/>
                <a:gd name="connsiteY4" fmla="*/ 1972818 h 2009394"/>
                <a:gd name="connsiteX5" fmla="*/ 552450 w 1675638"/>
                <a:gd name="connsiteY5" fmla="*/ 1783842 h 2009394"/>
                <a:gd name="connsiteX6" fmla="*/ 851154 w 1675638"/>
                <a:gd name="connsiteY6" fmla="*/ 1668018 h 2009394"/>
                <a:gd name="connsiteX7" fmla="*/ 1094994 w 1675638"/>
                <a:gd name="connsiteY7" fmla="*/ 1418082 h 2009394"/>
                <a:gd name="connsiteX8" fmla="*/ 1296162 w 1675638"/>
                <a:gd name="connsiteY8" fmla="*/ 1094994 h 2009394"/>
                <a:gd name="connsiteX9" fmla="*/ 1675638 w 1675638"/>
                <a:gd name="connsiteY9" fmla="*/ 335280 h 2009394"/>
                <a:gd name="connsiteX10" fmla="*/ 513588 w 1675638"/>
                <a:gd name="connsiteY10" fmla="*/ 0 h 200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5638" h="2009394">
                  <a:moveTo>
                    <a:pt x="513588" y="0"/>
                  </a:moveTo>
                  <a:cubicBezTo>
                    <a:pt x="488442" y="622554"/>
                    <a:pt x="13716" y="1151128"/>
                    <a:pt x="0" y="1783842"/>
                  </a:cubicBezTo>
                  <a:cubicBezTo>
                    <a:pt x="42926" y="1859026"/>
                    <a:pt x="3937" y="1962785"/>
                    <a:pt x="113538" y="2009394"/>
                  </a:cubicBezTo>
                  <a:lnTo>
                    <a:pt x="265938" y="1838706"/>
                  </a:lnTo>
                  <a:cubicBezTo>
                    <a:pt x="262636" y="1919605"/>
                    <a:pt x="343154" y="1928114"/>
                    <a:pt x="381762" y="1972818"/>
                  </a:cubicBezTo>
                  <a:cubicBezTo>
                    <a:pt x="484378" y="1928876"/>
                    <a:pt x="495554" y="1846834"/>
                    <a:pt x="552450" y="1783842"/>
                  </a:cubicBezTo>
                  <a:cubicBezTo>
                    <a:pt x="701548" y="2046224"/>
                    <a:pt x="820166" y="1748536"/>
                    <a:pt x="851154" y="1668018"/>
                  </a:cubicBezTo>
                  <a:cubicBezTo>
                    <a:pt x="911479" y="1750441"/>
                    <a:pt x="1048004" y="1844294"/>
                    <a:pt x="1094994" y="1418082"/>
                  </a:cubicBezTo>
                  <a:cubicBezTo>
                    <a:pt x="1295400" y="1687576"/>
                    <a:pt x="1373886" y="1261745"/>
                    <a:pt x="1296162" y="1094994"/>
                  </a:cubicBezTo>
                  <a:cubicBezTo>
                    <a:pt x="1467104" y="1258316"/>
                    <a:pt x="1672336" y="541528"/>
                    <a:pt x="1675638" y="335280"/>
                  </a:cubicBezTo>
                  <a:lnTo>
                    <a:pt x="513588" y="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BA5DA2C-7687-458B-B3A4-DD4FB5518772}"/>
                </a:ext>
              </a:extLst>
            </p:cNvPr>
            <p:cNvSpPr/>
            <p:nvPr/>
          </p:nvSpPr>
          <p:spPr>
            <a:xfrm>
              <a:off x="4798754" y="3939747"/>
              <a:ext cx="1307338" cy="1570329"/>
            </a:xfrm>
            <a:custGeom>
              <a:avLst/>
              <a:gdLst>
                <a:gd name="connsiteX0" fmla="*/ 487680 w 1664208"/>
                <a:gd name="connsiteY0" fmla="*/ 0 h 1853184"/>
                <a:gd name="connsiteX1" fmla="*/ 0 w 1664208"/>
                <a:gd name="connsiteY1" fmla="*/ 1627632 h 1853184"/>
                <a:gd name="connsiteX2" fmla="*/ 140208 w 1664208"/>
                <a:gd name="connsiteY2" fmla="*/ 1853184 h 1853184"/>
                <a:gd name="connsiteX3" fmla="*/ 292608 w 1664208"/>
                <a:gd name="connsiteY3" fmla="*/ 1682496 h 1853184"/>
                <a:gd name="connsiteX4" fmla="*/ 408432 w 1664208"/>
                <a:gd name="connsiteY4" fmla="*/ 1816608 h 1853184"/>
                <a:gd name="connsiteX5" fmla="*/ 579120 w 1664208"/>
                <a:gd name="connsiteY5" fmla="*/ 1627632 h 1853184"/>
                <a:gd name="connsiteX6" fmla="*/ 694944 w 1664208"/>
                <a:gd name="connsiteY6" fmla="*/ 1725168 h 1853184"/>
                <a:gd name="connsiteX7" fmla="*/ 877824 w 1664208"/>
                <a:gd name="connsiteY7" fmla="*/ 1511808 h 1853184"/>
                <a:gd name="connsiteX8" fmla="*/ 999744 w 1664208"/>
                <a:gd name="connsiteY8" fmla="*/ 1572768 h 1853184"/>
                <a:gd name="connsiteX9" fmla="*/ 1121664 w 1664208"/>
                <a:gd name="connsiteY9" fmla="*/ 1261872 h 1853184"/>
                <a:gd name="connsiteX10" fmla="*/ 1255776 w 1664208"/>
                <a:gd name="connsiteY10" fmla="*/ 1310640 h 1853184"/>
                <a:gd name="connsiteX11" fmla="*/ 1322832 w 1664208"/>
                <a:gd name="connsiteY11" fmla="*/ 938784 h 1853184"/>
                <a:gd name="connsiteX12" fmla="*/ 1450848 w 1664208"/>
                <a:gd name="connsiteY12" fmla="*/ 987552 h 1853184"/>
                <a:gd name="connsiteX13" fmla="*/ 1664208 w 1664208"/>
                <a:gd name="connsiteY13" fmla="*/ 457200 h 1853184"/>
                <a:gd name="connsiteX14" fmla="*/ 487680 w 1664208"/>
                <a:gd name="connsiteY14" fmla="*/ 0 h 1853184"/>
                <a:gd name="connsiteX0" fmla="*/ 597408 w 1664208"/>
                <a:gd name="connsiteY0" fmla="*/ 0 h 2005584"/>
                <a:gd name="connsiteX1" fmla="*/ 0 w 1664208"/>
                <a:gd name="connsiteY1" fmla="*/ 1780032 h 2005584"/>
                <a:gd name="connsiteX2" fmla="*/ 140208 w 1664208"/>
                <a:gd name="connsiteY2" fmla="*/ 2005584 h 2005584"/>
                <a:gd name="connsiteX3" fmla="*/ 292608 w 1664208"/>
                <a:gd name="connsiteY3" fmla="*/ 1834896 h 2005584"/>
                <a:gd name="connsiteX4" fmla="*/ 408432 w 1664208"/>
                <a:gd name="connsiteY4" fmla="*/ 1969008 h 2005584"/>
                <a:gd name="connsiteX5" fmla="*/ 579120 w 1664208"/>
                <a:gd name="connsiteY5" fmla="*/ 1780032 h 2005584"/>
                <a:gd name="connsiteX6" fmla="*/ 694944 w 1664208"/>
                <a:gd name="connsiteY6" fmla="*/ 1877568 h 2005584"/>
                <a:gd name="connsiteX7" fmla="*/ 877824 w 1664208"/>
                <a:gd name="connsiteY7" fmla="*/ 1664208 h 2005584"/>
                <a:gd name="connsiteX8" fmla="*/ 999744 w 1664208"/>
                <a:gd name="connsiteY8" fmla="*/ 1725168 h 2005584"/>
                <a:gd name="connsiteX9" fmla="*/ 1121664 w 1664208"/>
                <a:gd name="connsiteY9" fmla="*/ 1414272 h 2005584"/>
                <a:gd name="connsiteX10" fmla="*/ 1255776 w 1664208"/>
                <a:gd name="connsiteY10" fmla="*/ 1463040 h 2005584"/>
                <a:gd name="connsiteX11" fmla="*/ 1322832 w 1664208"/>
                <a:gd name="connsiteY11" fmla="*/ 1091184 h 2005584"/>
                <a:gd name="connsiteX12" fmla="*/ 1450848 w 1664208"/>
                <a:gd name="connsiteY12" fmla="*/ 1139952 h 2005584"/>
                <a:gd name="connsiteX13" fmla="*/ 1664208 w 1664208"/>
                <a:gd name="connsiteY13" fmla="*/ 609600 h 2005584"/>
                <a:gd name="connsiteX14" fmla="*/ 597408 w 166420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495808 w 1619758"/>
                <a:gd name="connsiteY0" fmla="*/ 0 h 2009394"/>
                <a:gd name="connsiteX1" fmla="*/ 0 w 1619758"/>
                <a:gd name="connsiteY1" fmla="*/ 1962089 h 2009394"/>
                <a:gd name="connsiteX2" fmla="*/ 95758 w 1619758"/>
                <a:gd name="connsiteY2" fmla="*/ 2009394 h 2009394"/>
                <a:gd name="connsiteX3" fmla="*/ 248158 w 1619758"/>
                <a:gd name="connsiteY3" fmla="*/ 1838706 h 2009394"/>
                <a:gd name="connsiteX4" fmla="*/ 363982 w 1619758"/>
                <a:gd name="connsiteY4" fmla="*/ 1972818 h 2009394"/>
                <a:gd name="connsiteX5" fmla="*/ 534670 w 1619758"/>
                <a:gd name="connsiteY5" fmla="*/ 1783842 h 2009394"/>
                <a:gd name="connsiteX6" fmla="*/ 833374 w 1619758"/>
                <a:gd name="connsiteY6" fmla="*/ 1668018 h 2009394"/>
                <a:gd name="connsiteX7" fmla="*/ 1077214 w 1619758"/>
                <a:gd name="connsiteY7" fmla="*/ 1418082 h 2009394"/>
                <a:gd name="connsiteX8" fmla="*/ 1278382 w 1619758"/>
                <a:gd name="connsiteY8" fmla="*/ 1094994 h 2009394"/>
                <a:gd name="connsiteX9" fmla="*/ 1619758 w 1619758"/>
                <a:gd name="connsiteY9" fmla="*/ 613410 h 2009394"/>
                <a:gd name="connsiteX10" fmla="*/ 495808 w 1619758"/>
                <a:gd name="connsiteY10" fmla="*/ 0 h 2009394"/>
                <a:gd name="connsiteX0" fmla="*/ 500755 w 1624705"/>
                <a:gd name="connsiteY0" fmla="*/ 0 h 2072035"/>
                <a:gd name="connsiteX1" fmla="*/ 4947 w 1624705"/>
                <a:gd name="connsiteY1" fmla="*/ 1962089 h 2072035"/>
                <a:gd name="connsiteX2" fmla="*/ 253105 w 1624705"/>
                <a:gd name="connsiteY2" fmla="*/ 1838706 h 2072035"/>
                <a:gd name="connsiteX3" fmla="*/ 368929 w 1624705"/>
                <a:gd name="connsiteY3" fmla="*/ 1972818 h 2072035"/>
                <a:gd name="connsiteX4" fmla="*/ 539617 w 1624705"/>
                <a:gd name="connsiteY4" fmla="*/ 1783842 h 2072035"/>
                <a:gd name="connsiteX5" fmla="*/ 838321 w 1624705"/>
                <a:gd name="connsiteY5" fmla="*/ 1668018 h 2072035"/>
                <a:gd name="connsiteX6" fmla="*/ 1082161 w 1624705"/>
                <a:gd name="connsiteY6" fmla="*/ 1418082 h 2072035"/>
                <a:gd name="connsiteX7" fmla="*/ 1283329 w 1624705"/>
                <a:gd name="connsiteY7" fmla="*/ 1094994 h 2072035"/>
                <a:gd name="connsiteX8" fmla="*/ 1624705 w 1624705"/>
                <a:gd name="connsiteY8" fmla="*/ 613410 h 2072035"/>
                <a:gd name="connsiteX9" fmla="*/ 500755 w 1624705"/>
                <a:gd name="connsiteY9" fmla="*/ 0 h 2072035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363982 w 1619758"/>
                <a:gd name="connsiteY3" fmla="*/ 1972818 h 2078300"/>
                <a:gd name="connsiteX4" fmla="*/ 534670 w 1619758"/>
                <a:gd name="connsiteY4" fmla="*/ 1783842 h 2078300"/>
                <a:gd name="connsiteX5" fmla="*/ 833374 w 1619758"/>
                <a:gd name="connsiteY5" fmla="*/ 1668018 h 2078300"/>
                <a:gd name="connsiteX6" fmla="*/ 1077214 w 1619758"/>
                <a:gd name="connsiteY6" fmla="*/ 1418082 h 2078300"/>
                <a:gd name="connsiteX7" fmla="*/ 1278382 w 1619758"/>
                <a:gd name="connsiteY7" fmla="*/ 1094994 h 2078300"/>
                <a:gd name="connsiteX8" fmla="*/ 1619758 w 1619758"/>
                <a:gd name="connsiteY8" fmla="*/ 613410 h 2078300"/>
                <a:gd name="connsiteX9" fmla="*/ 495808 w 1619758"/>
                <a:gd name="connsiteY9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15306 w 1307338"/>
                <a:gd name="connsiteY8" fmla="*/ 657230 h 2078300"/>
                <a:gd name="connsiteX9" fmla="*/ 495808 w 1307338"/>
                <a:gd name="connsiteY9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68646 w 1307338"/>
                <a:gd name="connsiteY8" fmla="*/ 642620 h 2078300"/>
                <a:gd name="connsiteX9" fmla="*/ 495808 w 1307338"/>
                <a:gd name="connsiteY9" fmla="*/ 0 h 2078300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7338" h="1806546">
                  <a:moveTo>
                    <a:pt x="452628" y="0"/>
                  </a:moveTo>
                  <a:cubicBezTo>
                    <a:pt x="427482" y="622554"/>
                    <a:pt x="13716" y="1057621"/>
                    <a:pt x="0" y="1690335"/>
                  </a:cubicBezTo>
                  <a:cubicBezTo>
                    <a:pt x="106045" y="2011397"/>
                    <a:pt x="187494" y="1565164"/>
                    <a:pt x="248158" y="1566952"/>
                  </a:cubicBezTo>
                  <a:cubicBezTo>
                    <a:pt x="349970" y="1937569"/>
                    <a:pt x="442214" y="1517159"/>
                    <a:pt x="539750" y="1488711"/>
                  </a:cubicBezTo>
                  <a:cubicBezTo>
                    <a:pt x="678688" y="1923496"/>
                    <a:pt x="789686" y="1330678"/>
                    <a:pt x="820674" y="1250160"/>
                  </a:cubicBezTo>
                  <a:cubicBezTo>
                    <a:pt x="921639" y="1613103"/>
                    <a:pt x="981964" y="1429358"/>
                    <a:pt x="1028954" y="1003146"/>
                  </a:cubicBezTo>
                  <a:cubicBezTo>
                    <a:pt x="1198880" y="1485952"/>
                    <a:pt x="1224026" y="867264"/>
                    <a:pt x="1146302" y="700513"/>
                  </a:cubicBezTo>
                  <a:cubicBezTo>
                    <a:pt x="1317244" y="863835"/>
                    <a:pt x="1196086" y="838224"/>
                    <a:pt x="1307338" y="762436"/>
                  </a:cubicBezTo>
                  <a:lnTo>
                    <a:pt x="1068646" y="370866"/>
                  </a:lnTo>
                  <a:cubicBezTo>
                    <a:pt x="860767" y="293997"/>
                    <a:pt x="645267" y="225895"/>
                    <a:pt x="452628" y="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17" name="Left Wing 14">
            <a:extLst>
              <a:ext uri="{FF2B5EF4-FFF2-40B4-BE49-F238E27FC236}">
                <a16:creationId xmlns:a16="http://schemas.microsoft.com/office/drawing/2014/main" id="{1E75FBF7-1C9B-4698-B639-EE5C9DCFC15E}"/>
              </a:ext>
            </a:extLst>
          </p:cNvPr>
          <p:cNvGrpSpPr/>
          <p:nvPr/>
        </p:nvGrpSpPr>
        <p:grpSpPr>
          <a:xfrm rot="17434963">
            <a:off x="4516652" y="3708268"/>
            <a:ext cx="2390894" cy="1063731"/>
            <a:chOff x="5943600" y="727329"/>
            <a:chExt cx="1069283" cy="391721"/>
          </a:xfrm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CD0DFFB-9DB1-4D47-9229-87B5E483DBD7}"/>
                </a:ext>
              </a:extLst>
            </p:cNvPr>
            <p:cNvSpPr/>
            <p:nvPr/>
          </p:nvSpPr>
          <p:spPr>
            <a:xfrm>
              <a:off x="5943600" y="727329"/>
              <a:ext cx="1069283" cy="391721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201930 w 1169670"/>
                <a:gd name="connsiteY2" fmla="*/ 198501 h 377843"/>
                <a:gd name="connsiteX3" fmla="*/ 392430 w 1169670"/>
                <a:gd name="connsiteY3" fmla="*/ 255651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177710 w 1169670"/>
                <a:gd name="connsiteY2" fmla="*/ 206066 h 377843"/>
                <a:gd name="connsiteX3" fmla="*/ 392430 w 1169670"/>
                <a:gd name="connsiteY3" fmla="*/ 255651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177710 w 1169670"/>
                <a:gd name="connsiteY2" fmla="*/ 206066 h 377843"/>
                <a:gd name="connsiteX3" fmla="*/ 348166 w 1169670"/>
                <a:gd name="connsiteY3" fmla="*/ 265967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1243"/>
                <a:gd name="connsiteX1" fmla="*/ 0 w 1169670"/>
                <a:gd name="connsiteY1" fmla="*/ 154686 h 371243"/>
                <a:gd name="connsiteX2" fmla="*/ 177710 w 1169670"/>
                <a:gd name="connsiteY2" fmla="*/ 206066 h 371243"/>
                <a:gd name="connsiteX3" fmla="*/ 348166 w 1169670"/>
                <a:gd name="connsiteY3" fmla="*/ 265967 h 371243"/>
                <a:gd name="connsiteX4" fmla="*/ 548607 w 1169670"/>
                <a:gd name="connsiteY4" fmla="*/ 304372 h 371243"/>
                <a:gd name="connsiteX5" fmla="*/ 878205 w 1169670"/>
                <a:gd name="connsiteY5" fmla="*/ 293751 h 371243"/>
                <a:gd name="connsiteX6" fmla="*/ 895350 w 1169670"/>
                <a:gd name="connsiteY6" fmla="*/ 331851 h 371243"/>
                <a:gd name="connsiteX7" fmla="*/ 1169670 w 1169670"/>
                <a:gd name="connsiteY7" fmla="*/ 179451 h 371243"/>
                <a:gd name="connsiteX8" fmla="*/ 635140 w 1169670"/>
                <a:gd name="connsiteY8" fmla="*/ 0 h 371243"/>
                <a:gd name="connsiteX0" fmla="*/ 635140 w 1169670"/>
                <a:gd name="connsiteY0" fmla="*/ 0 h 371243"/>
                <a:gd name="connsiteX1" fmla="*/ 0 w 1169670"/>
                <a:gd name="connsiteY1" fmla="*/ 154686 h 371243"/>
                <a:gd name="connsiteX2" fmla="*/ 177710 w 1169670"/>
                <a:gd name="connsiteY2" fmla="*/ 206066 h 371243"/>
                <a:gd name="connsiteX3" fmla="*/ 348166 w 1169670"/>
                <a:gd name="connsiteY3" fmla="*/ 265967 h 371243"/>
                <a:gd name="connsiteX4" fmla="*/ 548607 w 1169670"/>
                <a:gd name="connsiteY4" fmla="*/ 304372 h 371243"/>
                <a:gd name="connsiteX5" fmla="*/ 878205 w 1169670"/>
                <a:gd name="connsiteY5" fmla="*/ 293751 h 371243"/>
                <a:gd name="connsiteX6" fmla="*/ 895350 w 1169670"/>
                <a:gd name="connsiteY6" fmla="*/ 331851 h 371243"/>
                <a:gd name="connsiteX7" fmla="*/ 1169670 w 1169670"/>
                <a:gd name="connsiteY7" fmla="*/ 179451 h 371243"/>
                <a:gd name="connsiteX8" fmla="*/ 635140 w 1169670"/>
                <a:gd name="connsiteY8" fmla="*/ 0 h 371243"/>
                <a:gd name="connsiteX0" fmla="*/ 635140 w 1169670"/>
                <a:gd name="connsiteY0" fmla="*/ 0 h 384427"/>
                <a:gd name="connsiteX1" fmla="*/ 0 w 1169670"/>
                <a:gd name="connsiteY1" fmla="*/ 154686 h 384427"/>
                <a:gd name="connsiteX2" fmla="*/ 177710 w 1169670"/>
                <a:gd name="connsiteY2" fmla="*/ 206066 h 384427"/>
                <a:gd name="connsiteX3" fmla="*/ 348166 w 1169670"/>
                <a:gd name="connsiteY3" fmla="*/ 265967 h 384427"/>
                <a:gd name="connsiteX4" fmla="*/ 548607 w 1169670"/>
                <a:gd name="connsiteY4" fmla="*/ 304372 h 384427"/>
                <a:gd name="connsiteX5" fmla="*/ 666906 w 1169670"/>
                <a:gd name="connsiteY5" fmla="*/ 318513 h 384427"/>
                <a:gd name="connsiteX6" fmla="*/ 895350 w 1169670"/>
                <a:gd name="connsiteY6" fmla="*/ 331851 h 384427"/>
                <a:gd name="connsiteX7" fmla="*/ 1169670 w 1169670"/>
                <a:gd name="connsiteY7" fmla="*/ 179451 h 384427"/>
                <a:gd name="connsiteX8" fmla="*/ 635140 w 1169670"/>
                <a:gd name="connsiteY8" fmla="*/ 0 h 384427"/>
                <a:gd name="connsiteX0" fmla="*/ 635140 w 1169670"/>
                <a:gd name="connsiteY0" fmla="*/ 0 h 392469"/>
                <a:gd name="connsiteX1" fmla="*/ 0 w 1169670"/>
                <a:gd name="connsiteY1" fmla="*/ 154686 h 392469"/>
                <a:gd name="connsiteX2" fmla="*/ 177710 w 1169670"/>
                <a:gd name="connsiteY2" fmla="*/ 206066 h 392469"/>
                <a:gd name="connsiteX3" fmla="*/ 348166 w 1169670"/>
                <a:gd name="connsiteY3" fmla="*/ 265967 h 392469"/>
                <a:gd name="connsiteX4" fmla="*/ 548607 w 1169670"/>
                <a:gd name="connsiteY4" fmla="*/ 304372 h 392469"/>
                <a:gd name="connsiteX5" fmla="*/ 666906 w 1169670"/>
                <a:gd name="connsiteY5" fmla="*/ 318513 h 392469"/>
                <a:gd name="connsiteX6" fmla="*/ 895350 w 1169670"/>
                <a:gd name="connsiteY6" fmla="*/ 331851 h 392469"/>
                <a:gd name="connsiteX7" fmla="*/ 1169670 w 1169670"/>
                <a:gd name="connsiteY7" fmla="*/ 179451 h 392469"/>
                <a:gd name="connsiteX8" fmla="*/ 635140 w 1169670"/>
                <a:gd name="connsiteY8" fmla="*/ 0 h 392469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895350 w 1169670"/>
                <a:gd name="connsiteY6" fmla="*/ 331851 h 391721"/>
                <a:gd name="connsiteX7" fmla="*/ 1169670 w 1169670"/>
                <a:gd name="connsiteY7" fmla="*/ 179451 h 391721"/>
                <a:gd name="connsiteX8" fmla="*/ 635140 w 1169670"/>
                <a:gd name="connsiteY8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777463 w 1169670"/>
                <a:gd name="connsiteY6" fmla="*/ 310501 h 391721"/>
                <a:gd name="connsiteX7" fmla="*/ 1169670 w 1169670"/>
                <a:gd name="connsiteY7" fmla="*/ 179451 h 391721"/>
                <a:gd name="connsiteX8" fmla="*/ 635140 w 1169670"/>
                <a:gd name="connsiteY8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069283"/>
                <a:gd name="connsiteY0" fmla="*/ 0 h 391721"/>
                <a:gd name="connsiteX1" fmla="*/ 0 w 1069283"/>
                <a:gd name="connsiteY1" fmla="*/ 154686 h 391721"/>
                <a:gd name="connsiteX2" fmla="*/ 177710 w 1069283"/>
                <a:gd name="connsiteY2" fmla="*/ 206066 h 391721"/>
                <a:gd name="connsiteX3" fmla="*/ 348166 w 1069283"/>
                <a:gd name="connsiteY3" fmla="*/ 265967 h 391721"/>
                <a:gd name="connsiteX4" fmla="*/ 548607 w 1069283"/>
                <a:gd name="connsiteY4" fmla="*/ 304372 h 391721"/>
                <a:gd name="connsiteX5" fmla="*/ 666906 w 1069283"/>
                <a:gd name="connsiteY5" fmla="*/ 318513 h 391721"/>
                <a:gd name="connsiteX6" fmla="*/ 677514 w 1069283"/>
                <a:gd name="connsiteY6" fmla="*/ 383403 h 391721"/>
                <a:gd name="connsiteX7" fmla="*/ 777463 w 1069283"/>
                <a:gd name="connsiteY7" fmla="*/ 310501 h 391721"/>
                <a:gd name="connsiteX8" fmla="*/ 1069283 w 1069283"/>
                <a:gd name="connsiteY8" fmla="*/ 228004 h 391721"/>
                <a:gd name="connsiteX9" fmla="*/ 635140 w 1069283"/>
                <a:gd name="connsiteY9" fmla="*/ 0 h 39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9283" h="391721">
                  <a:moveTo>
                    <a:pt x="635140" y="0"/>
                  </a:moveTo>
                  <a:cubicBezTo>
                    <a:pt x="527190" y="100965"/>
                    <a:pt x="107950" y="53721"/>
                    <a:pt x="0" y="154686"/>
                  </a:cubicBezTo>
                  <a:cubicBezTo>
                    <a:pt x="27305" y="195961"/>
                    <a:pt x="62775" y="258136"/>
                    <a:pt x="177710" y="206066"/>
                  </a:cubicBezTo>
                  <a:cubicBezTo>
                    <a:pt x="128815" y="307031"/>
                    <a:pt x="195131" y="323117"/>
                    <a:pt x="348166" y="265967"/>
                  </a:cubicBezTo>
                  <a:cubicBezTo>
                    <a:pt x="319591" y="301527"/>
                    <a:pt x="286513" y="401519"/>
                    <a:pt x="548607" y="304372"/>
                  </a:cubicBezTo>
                  <a:cubicBezTo>
                    <a:pt x="472365" y="391536"/>
                    <a:pt x="574775" y="440774"/>
                    <a:pt x="666906" y="318513"/>
                  </a:cubicBezTo>
                  <a:cubicBezTo>
                    <a:pt x="682886" y="317655"/>
                    <a:pt x="639360" y="385396"/>
                    <a:pt x="677514" y="383403"/>
                  </a:cubicBezTo>
                  <a:cubicBezTo>
                    <a:pt x="724111" y="397991"/>
                    <a:pt x="744147" y="334802"/>
                    <a:pt x="777463" y="310501"/>
                  </a:cubicBezTo>
                  <a:lnTo>
                    <a:pt x="1069283" y="228004"/>
                  </a:lnTo>
                  <a:lnTo>
                    <a:pt x="635140" y="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488F7CF1-71D9-4DBF-8485-5645EACC76E9}"/>
                </a:ext>
              </a:extLst>
            </p:cNvPr>
            <p:cNvSpPr/>
            <p:nvPr/>
          </p:nvSpPr>
          <p:spPr>
            <a:xfrm>
              <a:off x="5982363" y="761613"/>
              <a:ext cx="991934" cy="332471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516624 w 1169670"/>
                <a:gd name="connsiteY0" fmla="*/ 0 h 536644"/>
                <a:gd name="connsiteX1" fmla="*/ 0 w 1169670"/>
                <a:gd name="connsiteY1" fmla="*/ 313487 h 536644"/>
                <a:gd name="connsiteX2" fmla="*/ 201930 w 1169670"/>
                <a:gd name="connsiteY2" fmla="*/ 357302 h 536644"/>
                <a:gd name="connsiteX3" fmla="*/ 392430 w 1169670"/>
                <a:gd name="connsiteY3" fmla="*/ 414452 h 536644"/>
                <a:gd name="connsiteX4" fmla="*/ 632460 w 1169670"/>
                <a:gd name="connsiteY4" fmla="*/ 475412 h 536644"/>
                <a:gd name="connsiteX5" fmla="*/ 878205 w 1169670"/>
                <a:gd name="connsiteY5" fmla="*/ 452552 h 536644"/>
                <a:gd name="connsiteX6" fmla="*/ 895350 w 1169670"/>
                <a:gd name="connsiteY6" fmla="*/ 490652 h 536644"/>
                <a:gd name="connsiteX7" fmla="*/ 1169670 w 1169670"/>
                <a:gd name="connsiteY7" fmla="*/ 338252 h 536644"/>
                <a:gd name="connsiteX8" fmla="*/ 516624 w 1169670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33191 w 1133200"/>
                <a:gd name="connsiteY2" fmla="*/ 357302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04146"/>
                <a:gd name="connsiteX1" fmla="*/ 0 w 1133200"/>
                <a:gd name="connsiteY1" fmla="*/ 175796 h 504146"/>
                <a:gd name="connsiteX2" fmla="*/ 295713 w 1133200"/>
                <a:gd name="connsiteY2" fmla="*/ 261976 h 504146"/>
                <a:gd name="connsiteX3" fmla="*/ 546128 w 1133200"/>
                <a:gd name="connsiteY3" fmla="*/ 361493 h 504146"/>
                <a:gd name="connsiteX4" fmla="*/ 846075 w 1133200"/>
                <a:gd name="connsiteY4" fmla="*/ 397740 h 504146"/>
                <a:gd name="connsiteX5" fmla="*/ 909466 w 1133200"/>
                <a:gd name="connsiteY5" fmla="*/ 452552 h 504146"/>
                <a:gd name="connsiteX6" fmla="*/ 926611 w 1133200"/>
                <a:gd name="connsiteY6" fmla="*/ 490652 h 504146"/>
                <a:gd name="connsiteX7" fmla="*/ 1133200 w 1133200"/>
                <a:gd name="connsiteY7" fmla="*/ 483006 h 504146"/>
                <a:gd name="connsiteX8" fmla="*/ 547885 w 1133200"/>
                <a:gd name="connsiteY8" fmla="*/ 0 h 504146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09466 w 1133200"/>
                <a:gd name="connsiteY5" fmla="*/ 452552 h 513731"/>
                <a:gd name="connsiteX6" fmla="*/ 926611 w 1133200"/>
                <a:gd name="connsiteY6" fmla="*/ 490652 h 513731"/>
                <a:gd name="connsiteX7" fmla="*/ 1133200 w 1133200"/>
                <a:gd name="connsiteY7" fmla="*/ 483006 h 513731"/>
                <a:gd name="connsiteX8" fmla="*/ 547885 w 1133200"/>
                <a:gd name="connsiteY8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26611 w 1133200"/>
                <a:gd name="connsiteY5" fmla="*/ 490652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1064679 w 1133200"/>
                <a:gd name="connsiteY5" fmla="*/ 472999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60620"/>
                <a:gd name="connsiteX1" fmla="*/ 0 w 1133200"/>
                <a:gd name="connsiteY1" fmla="*/ 175796 h 560620"/>
                <a:gd name="connsiteX2" fmla="*/ 295713 w 1133200"/>
                <a:gd name="connsiteY2" fmla="*/ 261976 h 560620"/>
                <a:gd name="connsiteX3" fmla="*/ 546128 w 1133200"/>
                <a:gd name="connsiteY3" fmla="*/ 361493 h 560620"/>
                <a:gd name="connsiteX4" fmla="*/ 846075 w 1133200"/>
                <a:gd name="connsiteY4" fmla="*/ 397740 h 560620"/>
                <a:gd name="connsiteX5" fmla="*/ 1064679 w 1133200"/>
                <a:gd name="connsiteY5" fmla="*/ 472999 h 560620"/>
                <a:gd name="connsiteX6" fmla="*/ 1133200 w 1133200"/>
                <a:gd name="connsiteY6" fmla="*/ 483006 h 560620"/>
                <a:gd name="connsiteX7" fmla="*/ 547885 w 1133200"/>
                <a:gd name="connsiteY7" fmla="*/ 0 h 560620"/>
                <a:gd name="connsiteX0" fmla="*/ 547885 w 1133200"/>
                <a:gd name="connsiteY0" fmla="*/ 0 h 552163"/>
                <a:gd name="connsiteX1" fmla="*/ 0 w 1133200"/>
                <a:gd name="connsiteY1" fmla="*/ 175796 h 552163"/>
                <a:gd name="connsiteX2" fmla="*/ 295713 w 1133200"/>
                <a:gd name="connsiteY2" fmla="*/ 261976 h 552163"/>
                <a:gd name="connsiteX3" fmla="*/ 546128 w 1133200"/>
                <a:gd name="connsiteY3" fmla="*/ 361493 h 552163"/>
                <a:gd name="connsiteX4" fmla="*/ 846075 w 1133200"/>
                <a:gd name="connsiteY4" fmla="*/ 397740 h 552163"/>
                <a:gd name="connsiteX5" fmla="*/ 1036024 w 1133200"/>
                <a:gd name="connsiteY5" fmla="*/ 462408 h 552163"/>
                <a:gd name="connsiteX6" fmla="*/ 1133200 w 1133200"/>
                <a:gd name="connsiteY6" fmla="*/ 483006 h 552163"/>
                <a:gd name="connsiteX7" fmla="*/ 547885 w 1133200"/>
                <a:gd name="connsiteY7" fmla="*/ 0 h 552163"/>
                <a:gd name="connsiteX0" fmla="*/ 547885 w 1133200"/>
                <a:gd name="connsiteY0" fmla="*/ 0 h 563029"/>
                <a:gd name="connsiteX1" fmla="*/ 0 w 1133200"/>
                <a:gd name="connsiteY1" fmla="*/ 175796 h 563029"/>
                <a:gd name="connsiteX2" fmla="*/ 295713 w 1133200"/>
                <a:gd name="connsiteY2" fmla="*/ 261976 h 563029"/>
                <a:gd name="connsiteX3" fmla="*/ 546128 w 1133200"/>
                <a:gd name="connsiteY3" fmla="*/ 361493 h 563029"/>
                <a:gd name="connsiteX4" fmla="*/ 846075 w 1133200"/>
                <a:gd name="connsiteY4" fmla="*/ 397740 h 563029"/>
                <a:gd name="connsiteX5" fmla="*/ 1036024 w 1133200"/>
                <a:gd name="connsiteY5" fmla="*/ 462408 h 563029"/>
                <a:gd name="connsiteX6" fmla="*/ 1133200 w 1133200"/>
                <a:gd name="connsiteY6" fmla="*/ 483006 h 563029"/>
                <a:gd name="connsiteX7" fmla="*/ 547885 w 1133200"/>
                <a:gd name="connsiteY7" fmla="*/ 0 h 563029"/>
                <a:gd name="connsiteX0" fmla="*/ 529204 w 1114519"/>
                <a:gd name="connsiteY0" fmla="*/ 0 h 563029"/>
                <a:gd name="connsiteX1" fmla="*/ 0 w 1114519"/>
                <a:gd name="connsiteY1" fmla="*/ 192591 h 563029"/>
                <a:gd name="connsiteX2" fmla="*/ 277032 w 1114519"/>
                <a:gd name="connsiteY2" fmla="*/ 261976 h 563029"/>
                <a:gd name="connsiteX3" fmla="*/ 527447 w 1114519"/>
                <a:gd name="connsiteY3" fmla="*/ 361493 h 563029"/>
                <a:gd name="connsiteX4" fmla="*/ 827394 w 1114519"/>
                <a:gd name="connsiteY4" fmla="*/ 397740 h 563029"/>
                <a:gd name="connsiteX5" fmla="*/ 1017343 w 1114519"/>
                <a:gd name="connsiteY5" fmla="*/ 462408 h 563029"/>
                <a:gd name="connsiteX6" fmla="*/ 1114519 w 1114519"/>
                <a:gd name="connsiteY6" fmla="*/ 483006 h 563029"/>
                <a:gd name="connsiteX7" fmla="*/ 529204 w 1114519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98093 w 1135580"/>
                <a:gd name="connsiteY2" fmla="*/ 261976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25713 w 1135580"/>
                <a:gd name="connsiteY3" fmla="*/ 325435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71076"/>
                <a:gd name="connsiteX1" fmla="*/ 0 w 1135580"/>
                <a:gd name="connsiteY1" fmla="*/ 191170 h 571076"/>
                <a:gd name="connsiteX2" fmla="*/ 287885 w 1135580"/>
                <a:gd name="connsiteY2" fmla="*/ 236260 h 571076"/>
                <a:gd name="connsiteX3" fmla="*/ 525713 w 1135580"/>
                <a:gd name="connsiteY3" fmla="*/ 325435 h 571076"/>
                <a:gd name="connsiteX4" fmla="*/ 840607 w 1135580"/>
                <a:gd name="connsiteY4" fmla="*/ 433169 h 571076"/>
                <a:gd name="connsiteX5" fmla="*/ 1038404 w 1135580"/>
                <a:gd name="connsiteY5" fmla="*/ 462408 h 571076"/>
                <a:gd name="connsiteX6" fmla="*/ 1135580 w 1135580"/>
                <a:gd name="connsiteY6" fmla="*/ 483006 h 571076"/>
                <a:gd name="connsiteX7" fmla="*/ 550265 w 1135580"/>
                <a:gd name="connsiteY7" fmla="*/ 0 h 571076"/>
                <a:gd name="connsiteX0" fmla="*/ 550265 w 1135580"/>
                <a:gd name="connsiteY0" fmla="*/ 0 h 586430"/>
                <a:gd name="connsiteX1" fmla="*/ 0 w 1135580"/>
                <a:gd name="connsiteY1" fmla="*/ 191170 h 586430"/>
                <a:gd name="connsiteX2" fmla="*/ 287885 w 1135580"/>
                <a:gd name="connsiteY2" fmla="*/ 236260 h 586430"/>
                <a:gd name="connsiteX3" fmla="*/ 525713 w 1135580"/>
                <a:gd name="connsiteY3" fmla="*/ 325435 h 586430"/>
                <a:gd name="connsiteX4" fmla="*/ 840607 w 1135580"/>
                <a:gd name="connsiteY4" fmla="*/ 433169 h 586430"/>
                <a:gd name="connsiteX5" fmla="*/ 1032935 w 1135580"/>
                <a:gd name="connsiteY5" fmla="*/ 482464 h 586430"/>
                <a:gd name="connsiteX6" fmla="*/ 1135580 w 1135580"/>
                <a:gd name="connsiteY6" fmla="*/ 483006 h 586430"/>
                <a:gd name="connsiteX7" fmla="*/ 550265 w 1135580"/>
                <a:gd name="connsiteY7" fmla="*/ 0 h 586430"/>
                <a:gd name="connsiteX0" fmla="*/ 785430 w 1135580"/>
                <a:gd name="connsiteY0" fmla="*/ 0 h 578047"/>
                <a:gd name="connsiteX1" fmla="*/ 0 w 1135580"/>
                <a:gd name="connsiteY1" fmla="*/ 182787 h 578047"/>
                <a:gd name="connsiteX2" fmla="*/ 287885 w 1135580"/>
                <a:gd name="connsiteY2" fmla="*/ 227877 h 578047"/>
                <a:gd name="connsiteX3" fmla="*/ 525713 w 1135580"/>
                <a:gd name="connsiteY3" fmla="*/ 317052 h 578047"/>
                <a:gd name="connsiteX4" fmla="*/ 840607 w 1135580"/>
                <a:gd name="connsiteY4" fmla="*/ 424786 h 578047"/>
                <a:gd name="connsiteX5" fmla="*/ 1032935 w 1135580"/>
                <a:gd name="connsiteY5" fmla="*/ 474081 h 578047"/>
                <a:gd name="connsiteX6" fmla="*/ 1135580 w 1135580"/>
                <a:gd name="connsiteY6" fmla="*/ 474623 h 578047"/>
                <a:gd name="connsiteX7" fmla="*/ 785430 w 1135580"/>
                <a:gd name="connsiteY7" fmla="*/ 0 h 578047"/>
                <a:gd name="connsiteX0" fmla="*/ 787754 w 1135580"/>
                <a:gd name="connsiteY0" fmla="*/ 0 h 582877"/>
                <a:gd name="connsiteX1" fmla="*/ 0 w 1135580"/>
                <a:gd name="connsiteY1" fmla="*/ 187617 h 582877"/>
                <a:gd name="connsiteX2" fmla="*/ 287885 w 1135580"/>
                <a:gd name="connsiteY2" fmla="*/ 232707 h 582877"/>
                <a:gd name="connsiteX3" fmla="*/ 525713 w 1135580"/>
                <a:gd name="connsiteY3" fmla="*/ 321882 h 582877"/>
                <a:gd name="connsiteX4" fmla="*/ 840607 w 1135580"/>
                <a:gd name="connsiteY4" fmla="*/ 429616 h 582877"/>
                <a:gd name="connsiteX5" fmla="*/ 1032935 w 1135580"/>
                <a:gd name="connsiteY5" fmla="*/ 478911 h 582877"/>
                <a:gd name="connsiteX6" fmla="*/ 1135580 w 1135580"/>
                <a:gd name="connsiteY6" fmla="*/ 479453 h 582877"/>
                <a:gd name="connsiteX7" fmla="*/ 787754 w 1135580"/>
                <a:gd name="connsiteY7" fmla="*/ 0 h 582877"/>
                <a:gd name="connsiteX0" fmla="*/ 787754 w 1424696"/>
                <a:gd name="connsiteY0" fmla="*/ 0 h 582877"/>
                <a:gd name="connsiteX1" fmla="*/ 0 w 1424696"/>
                <a:gd name="connsiteY1" fmla="*/ 187617 h 582877"/>
                <a:gd name="connsiteX2" fmla="*/ 287885 w 1424696"/>
                <a:gd name="connsiteY2" fmla="*/ 232707 h 582877"/>
                <a:gd name="connsiteX3" fmla="*/ 525713 w 1424696"/>
                <a:gd name="connsiteY3" fmla="*/ 321882 h 582877"/>
                <a:gd name="connsiteX4" fmla="*/ 840607 w 1424696"/>
                <a:gd name="connsiteY4" fmla="*/ 429616 h 582877"/>
                <a:gd name="connsiteX5" fmla="*/ 1032935 w 1424696"/>
                <a:gd name="connsiteY5" fmla="*/ 478911 h 582877"/>
                <a:gd name="connsiteX6" fmla="*/ 1424696 w 1424696"/>
                <a:gd name="connsiteY6" fmla="*/ 281857 h 582877"/>
                <a:gd name="connsiteX7" fmla="*/ 787754 w 1424696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352127 w 1488938"/>
                <a:gd name="connsiteY2" fmla="*/ 232707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49183 w 1488938"/>
                <a:gd name="connsiteY3" fmla="*/ 338898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3700"/>
                <a:gd name="connsiteX1" fmla="*/ 0 w 1488938"/>
                <a:gd name="connsiteY1" fmla="*/ 217252 h 583700"/>
                <a:gd name="connsiteX2" fmla="*/ 282231 w 1488938"/>
                <a:gd name="connsiteY2" fmla="*/ 266929 h 583700"/>
                <a:gd name="connsiteX3" fmla="*/ 549183 w 1488938"/>
                <a:gd name="connsiteY3" fmla="*/ 338898 h 583700"/>
                <a:gd name="connsiteX4" fmla="*/ 745870 w 1488938"/>
                <a:gd name="connsiteY4" fmla="*/ 433253 h 583700"/>
                <a:gd name="connsiteX5" fmla="*/ 1097177 w 1488938"/>
                <a:gd name="connsiteY5" fmla="*/ 478911 h 583700"/>
                <a:gd name="connsiteX6" fmla="*/ 1488938 w 1488938"/>
                <a:gd name="connsiteY6" fmla="*/ 281857 h 583700"/>
                <a:gd name="connsiteX7" fmla="*/ 851996 w 1488938"/>
                <a:gd name="connsiteY7" fmla="*/ 0 h 583700"/>
                <a:gd name="connsiteX0" fmla="*/ 851996 w 1488938"/>
                <a:gd name="connsiteY0" fmla="*/ 0 h 614192"/>
                <a:gd name="connsiteX1" fmla="*/ 0 w 1488938"/>
                <a:gd name="connsiteY1" fmla="*/ 217252 h 614192"/>
                <a:gd name="connsiteX2" fmla="*/ 282231 w 1488938"/>
                <a:gd name="connsiteY2" fmla="*/ 266929 h 614192"/>
                <a:gd name="connsiteX3" fmla="*/ 549183 w 1488938"/>
                <a:gd name="connsiteY3" fmla="*/ 338898 h 614192"/>
                <a:gd name="connsiteX4" fmla="*/ 745870 w 1488938"/>
                <a:gd name="connsiteY4" fmla="*/ 433253 h 614192"/>
                <a:gd name="connsiteX5" fmla="*/ 733747 w 1488938"/>
                <a:gd name="connsiteY5" fmla="*/ 613767 h 614192"/>
                <a:gd name="connsiteX6" fmla="*/ 1097177 w 1488938"/>
                <a:gd name="connsiteY6" fmla="*/ 478911 h 614192"/>
                <a:gd name="connsiteX7" fmla="*/ 1488938 w 1488938"/>
                <a:gd name="connsiteY7" fmla="*/ 281857 h 614192"/>
                <a:gd name="connsiteX8" fmla="*/ 851996 w 1488938"/>
                <a:gd name="connsiteY8" fmla="*/ 0 h 614192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97177 w 1488938"/>
                <a:gd name="connsiteY7" fmla="*/ 47891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97177 w 1488938"/>
                <a:gd name="connsiteY7" fmla="*/ 47891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71822 w 1488938"/>
                <a:gd name="connsiteY7" fmla="*/ 45769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170"/>
                <a:gd name="connsiteX1" fmla="*/ 0 w 1488938"/>
                <a:gd name="connsiteY1" fmla="*/ 217252 h 616170"/>
                <a:gd name="connsiteX2" fmla="*/ 282231 w 1488938"/>
                <a:gd name="connsiteY2" fmla="*/ 266929 h 616170"/>
                <a:gd name="connsiteX3" fmla="*/ 549183 w 1488938"/>
                <a:gd name="connsiteY3" fmla="*/ 338898 h 616170"/>
                <a:gd name="connsiteX4" fmla="*/ 745870 w 1488938"/>
                <a:gd name="connsiteY4" fmla="*/ 433253 h 616170"/>
                <a:gd name="connsiteX5" fmla="*/ 733747 w 1488938"/>
                <a:gd name="connsiteY5" fmla="*/ 613767 h 616170"/>
                <a:gd name="connsiteX6" fmla="*/ 897520 w 1488938"/>
                <a:gd name="connsiteY6" fmla="*/ 493704 h 616170"/>
                <a:gd name="connsiteX7" fmla="*/ 1071822 w 1488938"/>
                <a:gd name="connsiteY7" fmla="*/ 457691 h 616170"/>
                <a:gd name="connsiteX8" fmla="*/ 1488938 w 1488938"/>
                <a:gd name="connsiteY8" fmla="*/ 281857 h 616170"/>
                <a:gd name="connsiteX9" fmla="*/ 851996 w 1488938"/>
                <a:gd name="connsiteY9" fmla="*/ 0 h 616170"/>
                <a:gd name="connsiteX0" fmla="*/ 851996 w 1488938"/>
                <a:gd name="connsiteY0" fmla="*/ 0 h 616170"/>
                <a:gd name="connsiteX1" fmla="*/ 0 w 1488938"/>
                <a:gd name="connsiteY1" fmla="*/ 217252 h 616170"/>
                <a:gd name="connsiteX2" fmla="*/ 282231 w 1488938"/>
                <a:gd name="connsiteY2" fmla="*/ 266929 h 616170"/>
                <a:gd name="connsiteX3" fmla="*/ 549183 w 1488938"/>
                <a:gd name="connsiteY3" fmla="*/ 338898 h 616170"/>
                <a:gd name="connsiteX4" fmla="*/ 745870 w 1488938"/>
                <a:gd name="connsiteY4" fmla="*/ 433253 h 616170"/>
                <a:gd name="connsiteX5" fmla="*/ 733747 w 1488938"/>
                <a:gd name="connsiteY5" fmla="*/ 613767 h 616170"/>
                <a:gd name="connsiteX6" fmla="*/ 897520 w 1488938"/>
                <a:gd name="connsiteY6" fmla="*/ 493704 h 616170"/>
                <a:gd name="connsiteX7" fmla="*/ 1071822 w 1488938"/>
                <a:gd name="connsiteY7" fmla="*/ 457691 h 616170"/>
                <a:gd name="connsiteX8" fmla="*/ 1488938 w 1488938"/>
                <a:gd name="connsiteY8" fmla="*/ 281857 h 616170"/>
                <a:gd name="connsiteX9" fmla="*/ 851996 w 1488938"/>
                <a:gd name="connsiteY9" fmla="*/ 0 h 616170"/>
                <a:gd name="connsiteX0" fmla="*/ 834634 w 1471576"/>
                <a:gd name="connsiteY0" fmla="*/ 0 h 616170"/>
                <a:gd name="connsiteX1" fmla="*/ 3710 w 1471576"/>
                <a:gd name="connsiteY1" fmla="*/ 209795 h 616170"/>
                <a:gd name="connsiteX2" fmla="*/ 264869 w 1471576"/>
                <a:gd name="connsiteY2" fmla="*/ 266929 h 616170"/>
                <a:gd name="connsiteX3" fmla="*/ 531821 w 1471576"/>
                <a:gd name="connsiteY3" fmla="*/ 338898 h 616170"/>
                <a:gd name="connsiteX4" fmla="*/ 728508 w 1471576"/>
                <a:gd name="connsiteY4" fmla="*/ 433253 h 616170"/>
                <a:gd name="connsiteX5" fmla="*/ 716385 w 1471576"/>
                <a:gd name="connsiteY5" fmla="*/ 613767 h 616170"/>
                <a:gd name="connsiteX6" fmla="*/ 880158 w 1471576"/>
                <a:gd name="connsiteY6" fmla="*/ 493704 h 616170"/>
                <a:gd name="connsiteX7" fmla="*/ 1054460 w 1471576"/>
                <a:gd name="connsiteY7" fmla="*/ 457691 h 616170"/>
                <a:gd name="connsiteX8" fmla="*/ 1471576 w 1471576"/>
                <a:gd name="connsiteY8" fmla="*/ 281857 h 616170"/>
                <a:gd name="connsiteX9" fmla="*/ 834634 w 1471576"/>
                <a:gd name="connsiteY9" fmla="*/ 0 h 616170"/>
                <a:gd name="connsiteX0" fmla="*/ 834634 w 1356455"/>
                <a:gd name="connsiteY0" fmla="*/ 0 h 616170"/>
                <a:gd name="connsiteX1" fmla="*/ 3710 w 1356455"/>
                <a:gd name="connsiteY1" fmla="*/ 209795 h 616170"/>
                <a:gd name="connsiteX2" fmla="*/ 264869 w 1356455"/>
                <a:gd name="connsiteY2" fmla="*/ 266929 h 616170"/>
                <a:gd name="connsiteX3" fmla="*/ 531821 w 1356455"/>
                <a:gd name="connsiteY3" fmla="*/ 338898 h 616170"/>
                <a:gd name="connsiteX4" fmla="*/ 728508 w 1356455"/>
                <a:gd name="connsiteY4" fmla="*/ 433253 h 616170"/>
                <a:gd name="connsiteX5" fmla="*/ 716385 w 1356455"/>
                <a:gd name="connsiteY5" fmla="*/ 613767 h 616170"/>
                <a:gd name="connsiteX6" fmla="*/ 880158 w 1356455"/>
                <a:gd name="connsiteY6" fmla="*/ 493704 h 616170"/>
                <a:gd name="connsiteX7" fmla="*/ 1054460 w 1356455"/>
                <a:gd name="connsiteY7" fmla="*/ 457691 h 616170"/>
                <a:gd name="connsiteX8" fmla="*/ 1356455 w 1356455"/>
                <a:gd name="connsiteY8" fmla="*/ 340998 h 616170"/>
                <a:gd name="connsiteX9" fmla="*/ 834634 w 1356455"/>
                <a:gd name="connsiteY9" fmla="*/ 0 h 61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6455" h="616170">
                  <a:moveTo>
                    <a:pt x="834634" y="0"/>
                  </a:moveTo>
                  <a:cubicBezTo>
                    <a:pt x="652006" y="58599"/>
                    <a:pt x="186338" y="151196"/>
                    <a:pt x="3710" y="209795"/>
                  </a:cubicBezTo>
                  <a:cubicBezTo>
                    <a:pt x="31015" y="251070"/>
                    <a:pt x="-107966" y="357836"/>
                    <a:pt x="264869" y="266929"/>
                  </a:cubicBezTo>
                  <a:cubicBezTo>
                    <a:pt x="149336" y="473425"/>
                    <a:pt x="175593" y="505494"/>
                    <a:pt x="531821" y="338898"/>
                  </a:cubicBezTo>
                  <a:cubicBezTo>
                    <a:pt x="503246" y="374458"/>
                    <a:pt x="247930" y="697487"/>
                    <a:pt x="728508" y="433253"/>
                  </a:cubicBezTo>
                  <a:cubicBezTo>
                    <a:pt x="795045" y="469855"/>
                    <a:pt x="657834" y="606157"/>
                    <a:pt x="716385" y="613767"/>
                  </a:cubicBezTo>
                  <a:cubicBezTo>
                    <a:pt x="745172" y="634388"/>
                    <a:pt x="819586" y="516180"/>
                    <a:pt x="880158" y="493704"/>
                  </a:cubicBezTo>
                  <a:cubicBezTo>
                    <a:pt x="884886" y="677317"/>
                    <a:pt x="959403" y="503545"/>
                    <a:pt x="1054460" y="457691"/>
                  </a:cubicBezTo>
                  <a:lnTo>
                    <a:pt x="1356455" y="340998"/>
                  </a:lnTo>
                  <a:cubicBezTo>
                    <a:pt x="1093619" y="222364"/>
                    <a:pt x="969823" y="175125"/>
                    <a:pt x="834634" y="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108" name="Left Wing 13">
            <a:extLst>
              <a:ext uri="{FF2B5EF4-FFF2-40B4-BE49-F238E27FC236}">
                <a16:creationId xmlns:a16="http://schemas.microsoft.com/office/drawing/2014/main" id="{9CC06742-BB70-4118-B68C-3D0F42B49253}"/>
              </a:ext>
            </a:extLst>
          </p:cNvPr>
          <p:cNvGrpSpPr/>
          <p:nvPr/>
        </p:nvGrpSpPr>
        <p:grpSpPr>
          <a:xfrm rot="17782058">
            <a:off x="4486456" y="3736909"/>
            <a:ext cx="2390894" cy="1063731"/>
            <a:chOff x="5943600" y="727329"/>
            <a:chExt cx="1069283" cy="391721"/>
          </a:xfrm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0A672EF8-EE4F-4377-9D8D-7062593DC52F}"/>
                </a:ext>
              </a:extLst>
            </p:cNvPr>
            <p:cNvSpPr/>
            <p:nvPr/>
          </p:nvSpPr>
          <p:spPr>
            <a:xfrm>
              <a:off x="5943600" y="727329"/>
              <a:ext cx="1069283" cy="391721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201930 w 1169670"/>
                <a:gd name="connsiteY2" fmla="*/ 198501 h 377843"/>
                <a:gd name="connsiteX3" fmla="*/ 392430 w 1169670"/>
                <a:gd name="connsiteY3" fmla="*/ 255651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177710 w 1169670"/>
                <a:gd name="connsiteY2" fmla="*/ 206066 h 377843"/>
                <a:gd name="connsiteX3" fmla="*/ 392430 w 1169670"/>
                <a:gd name="connsiteY3" fmla="*/ 255651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177710 w 1169670"/>
                <a:gd name="connsiteY2" fmla="*/ 206066 h 377843"/>
                <a:gd name="connsiteX3" fmla="*/ 348166 w 1169670"/>
                <a:gd name="connsiteY3" fmla="*/ 265967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1243"/>
                <a:gd name="connsiteX1" fmla="*/ 0 w 1169670"/>
                <a:gd name="connsiteY1" fmla="*/ 154686 h 371243"/>
                <a:gd name="connsiteX2" fmla="*/ 177710 w 1169670"/>
                <a:gd name="connsiteY2" fmla="*/ 206066 h 371243"/>
                <a:gd name="connsiteX3" fmla="*/ 348166 w 1169670"/>
                <a:gd name="connsiteY3" fmla="*/ 265967 h 371243"/>
                <a:gd name="connsiteX4" fmla="*/ 548607 w 1169670"/>
                <a:gd name="connsiteY4" fmla="*/ 304372 h 371243"/>
                <a:gd name="connsiteX5" fmla="*/ 878205 w 1169670"/>
                <a:gd name="connsiteY5" fmla="*/ 293751 h 371243"/>
                <a:gd name="connsiteX6" fmla="*/ 895350 w 1169670"/>
                <a:gd name="connsiteY6" fmla="*/ 331851 h 371243"/>
                <a:gd name="connsiteX7" fmla="*/ 1169670 w 1169670"/>
                <a:gd name="connsiteY7" fmla="*/ 179451 h 371243"/>
                <a:gd name="connsiteX8" fmla="*/ 635140 w 1169670"/>
                <a:gd name="connsiteY8" fmla="*/ 0 h 371243"/>
                <a:gd name="connsiteX0" fmla="*/ 635140 w 1169670"/>
                <a:gd name="connsiteY0" fmla="*/ 0 h 371243"/>
                <a:gd name="connsiteX1" fmla="*/ 0 w 1169670"/>
                <a:gd name="connsiteY1" fmla="*/ 154686 h 371243"/>
                <a:gd name="connsiteX2" fmla="*/ 177710 w 1169670"/>
                <a:gd name="connsiteY2" fmla="*/ 206066 h 371243"/>
                <a:gd name="connsiteX3" fmla="*/ 348166 w 1169670"/>
                <a:gd name="connsiteY3" fmla="*/ 265967 h 371243"/>
                <a:gd name="connsiteX4" fmla="*/ 548607 w 1169670"/>
                <a:gd name="connsiteY4" fmla="*/ 304372 h 371243"/>
                <a:gd name="connsiteX5" fmla="*/ 878205 w 1169670"/>
                <a:gd name="connsiteY5" fmla="*/ 293751 h 371243"/>
                <a:gd name="connsiteX6" fmla="*/ 895350 w 1169670"/>
                <a:gd name="connsiteY6" fmla="*/ 331851 h 371243"/>
                <a:gd name="connsiteX7" fmla="*/ 1169670 w 1169670"/>
                <a:gd name="connsiteY7" fmla="*/ 179451 h 371243"/>
                <a:gd name="connsiteX8" fmla="*/ 635140 w 1169670"/>
                <a:gd name="connsiteY8" fmla="*/ 0 h 371243"/>
                <a:gd name="connsiteX0" fmla="*/ 635140 w 1169670"/>
                <a:gd name="connsiteY0" fmla="*/ 0 h 384427"/>
                <a:gd name="connsiteX1" fmla="*/ 0 w 1169670"/>
                <a:gd name="connsiteY1" fmla="*/ 154686 h 384427"/>
                <a:gd name="connsiteX2" fmla="*/ 177710 w 1169670"/>
                <a:gd name="connsiteY2" fmla="*/ 206066 h 384427"/>
                <a:gd name="connsiteX3" fmla="*/ 348166 w 1169670"/>
                <a:gd name="connsiteY3" fmla="*/ 265967 h 384427"/>
                <a:gd name="connsiteX4" fmla="*/ 548607 w 1169670"/>
                <a:gd name="connsiteY4" fmla="*/ 304372 h 384427"/>
                <a:gd name="connsiteX5" fmla="*/ 666906 w 1169670"/>
                <a:gd name="connsiteY5" fmla="*/ 318513 h 384427"/>
                <a:gd name="connsiteX6" fmla="*/ 895350 w 1169670"/>
                <a:gd name="connsiteY6" fmla="*/ 331851 h 384427"/>
                <a:gd name="connsiteX7" fmla="*/ 1169670 w 1169670"/>
                <a:gd name="connsiteY7" fmla="*/ 179451 h 384427"/>
                <a:gd name="connsiteX8" fmla="*/ 635140 w 1169670"/>
                <a:gd name="connsiteY8" fmla="*/ 0 h 384427"/>
                <a:gd name="connsiteX0" fmla="*/ 635140 w 1169670"/>
                <a:gd name="connsiteY0" fmla="*/ 0 h 392469"/>
                <a:gd name="connsiteX1" fmla="*/ 0 w 1169670"/>
                <a:gd name="connsiteY1" fmla="*/ 154686 h 392469"/>
                <a:gd name="connsiteX2" fmla="*/ 177710 w 1169670"/>
                <a:gd name="connsiteY2" fmla="*/ 206066 h 392469"/>
                <a:gd name="connsiteX3" fmla="*/ 348166 w 1169670"/>
                <a:gd name="connsiteY3" fmla="*/ 265967 h 392469"/>
                <a:gd name="connsiteX4" fmla="*/ 548607 w 1169670"/>
                <a:gd name="connsiteY4" fmla="*/ 304372 h 392469"/>
                <a:gd name="connsiteX5" fmla="*/ 666906 w 1169670"/>
                <a:gd name="connsiteY5" fmla="*/ 318513 h 392469"/>
                <a:gd name="connsiteX6" fmla="*/ 895350 w 1169670"/>
                <a:gd name="connsiteY6" fmla="*/ 331851 h 392469"/>
                <a:gd name="connsiteX7" fmla="*/ 1169670 w 1169670"/>
                <a:gd name="connsiteY7" fmla="*/ 179451 h 392469"/>
                <a:gd name="connsiteX8" fmla="*/ 635140 w 1169670"/>
                <a:gd name="connsiteY8" fmla="*/ 0 h 392469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895350 w 1169670"/>
                <a:gd name="connsiteY6" fmla="*/ 331851 h 391721"/>
                <a:gd name="connsiteX7" fmla="*/ 1169670 w 1169670"/>
                <a:gd name="connsiteY7" fmla="*/ 179451 h 391721"/>
                <a:gd name="connsiteX8" fmla="*/ 635140 w 1169670"/>
                <a:gd name="connsiteY8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777463 w 1169670"/>
                <a:gd name="connsiteY6" fmla="*/ 310501 h 391721"/>
                <a:gd name="connsiteX7" fmla="*/ 1169670 w 1169670"/>
                <a:gd name="connsiteY7" fmla="*/ 179451 h 391721"/>
                <a:gd name="connsiteX8" fmla="*/ 635140 w 1169670"/>
                <a:gd name="connsiteY8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069283"/>
                <a:gd name="connsiteY0" fmla="*/ 0 h 391721"/>
                <a:gd name="connsiteX1" fmla="*/ 0 w 1069283"/>
                <a:gd name="connsiteY1" fmla="*/ 154686 h 391721"/>
                <a:gd name="connsiteX2" fmla="*/ 177710 w 1069283"/>
                <a:gd name="connsiteY2" fmla="*/ 206066 h 391721"/>
                <a:gd name="connsiteX3" fmla="*/ 348166 w 1069283"/>
                <a:gd name="connsiteY3" fmla="*/ 265967 h 391721"/>
                <a:gd name="connsiteX4" fmla="*/ 548607 w 1069283"/>
                <a:gd name="connsiteY4" fmla="*/ 304372 h 391721"/>
                <a:gd name="connsiteX5" fmla="*/ 666906 w 1069283"/>
                <a:gd name="connsiteY5" fmla="*/ 318513 h 391721"/>
                <a:gd name="connsiteX6" fmla="*/ 677514 w 1069283"/>
                <a:gd name="connsiteY6" fmla="*/ 383403 h 391721"/>
                <a:gd name="connsiteX7" fmla="*/ 777463 w 1069283"/>
                <a:gd name="connsiteY7" fmla="*/ 310501 h 391721"/>
                <a:gd name="connsiteX8" fmla="*/ 1069283 w 1069283"/>
                <a:gd name="connsiteY8" fmla="*/ 228004 h 391721"/>
                <a:gd name="connsiteX9" fmla="*/ 635140 w 1069283"/>
                <a:gd name="connsiteY9" fmla="*/ 0 h 39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9283" h="391721">
                  <a:moveTo>
                    <a:pt x="635140" y="0"/>
                  </a:moveTo>
                  <a:cubicBezTo>
                    <a:pt x="527190" y="100965"/>
                    <a:pt x="107950" y="53721"/>
                    <a:pt x="0" y="154686"/>
                  </a:cubicBezTo>
                  <a:cubicBezTo>
                    <a:pt x="27305" y="195961"/>
                    <a:pt x="62775" y="258136"/>
                    <a:pt x="177710" y="206066"/>
                  </a:cubicBezTo>
                  <a:cubicBezTo>
                    <a:pt x="128815" y="307031"/>
                    <a:pt x="195131" y="323117"/>
                    <a:pt x="348166" y="265967"/>
                  </a:cubicBezTo>
                  <a:cubicBezTo>
                    <a:pt x="319591" y="301527"/>
                    <a:pt x="286513" y="401519"/>
                    <a:pt x="548607" y="304372"/>
                  </a:cubicBezTo>
                  <a:cubicBezTo>
                    <a:pt x="472365" y="391536"/>
                    <a:pt x="574775" y="440774"/>
                    <a:pt x="666906" y="318513"/>
                  </a:cubicBezTo>
                  <a:cubicBezTo>
                    <a:pt x="682886" y="317655"/>
                    <a:pt x="639360" y="385396"/>
                    <a:pt x="677514" y="383403"/>
                  </a:cubicBezTo>
                  <a:cubicBezTo>
                    <a:pt x="724111" y="397991"/>
                    <a:pt x="744147" y="334802"/>
                    <a:pt x="777463" y="310501"/>
                  </a:cubicBezTo>
                  <a:lnTo>
                    <a:pt x="1069283" y="228004"/>
                  </a:lnTo>
                  <a:lnTo>
                    <a:pt x="635140" y="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CD42EDE-F906-4466-8521-4B8FA8BC96AF}"/>
                </a:ext>
              </a:extLst>
            </p:cNvPr>
            <p:cNvSpPr/>
            <p:nvPr/>
          </p:nvSpPr>
          <p:spPr>
            <a:xfrm>
              <a:off x="5982363" y="761613"/>
              <a:ext cx="991934" cy="332471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516624 w 1169670"/>
                <a:gd name="connsiteY0" fmla="*/ 0 h 536644"/>
                <a:gd name="connsiteX1" fmla="*/ 0 w 1169670"/>
                <a:gd name="connsiteY1" fmla="*/ 313487 h 536644"/>
                <a:gd name="connsiteX2" fmla="*/ 201930 w 1169670"/>
                <a:gd name="connsiteY2" fmla="*/ 357302 h 536644"/>
                <a:gd name="connsiteX3" fmla="*/ 392430 w 1169670"/>
                <a:gd name="connsiteY3" fmla="*/ 414452 h 536644"/>
                <a:gd name="connsiteX4" fmla="*/ 632460 w 1169670"/>
                <a:gd name="connsiteY4" fmla="*/ 475412 h 536644"/>
                <a:gd name="connsiteX5" fmla="*/ 878205 w 1169670"/>
                <a:gd name="connsiteY5" fmla="*/ 452552 h 536644"/>
                <a:gd name="connsiteX6" fmla="*/ 895350 w 1169670"/>
                <a:gd name="connsiteY6" fmla="*/ 490652 h 536644"/>
                <a:gd name="connsiteX7" fmla="*/ 1169670 w 1169670"/>
                <a:gd name="connsiteY7" fmla="*/ 338252 h 536644"/>
                <a:gd name="connsiteX8" fmla="*/ 516624 w 1169670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33191 w 1133200"/>
                <a:gd name="connsiteY2" fmla="*/ 357302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04146"/>
                <a:gd name="connsiteX1" fmla="*/ 0 w 1133200"/>
                <a:gd name="connsiteY1" fmla="*/ 175796 h 504146"/>
                <a:gd name="connsiteX2" fmla="*/ 295713 w 1133200"/>
                <a:gd name="connsiteY2" fmla="*/ 261976 h 504146"/>
                <a:gd name="connsiteX3" fmla="*/ 546128 w 1133200"/>
                <a:gd name="connsiteY3" fmla="*/ 361493 h 504146"/>
                <a:gd name="connsiteX4" fmla="*/ 846075 w 1133200"/>
                <a:gd name="connsiteY4" fmla="*/ 397740 h 504146"/>
                <a:gd name="connsiteX5" fmla="*/ 909466 w 1133200"/>
                <a:gd name="connsiteY5" fmla="*/ 452552 h 504146"/>
                <a:gd name="connsiteX6" fmla="*/ 926611 w 1133200"/>
                <a:gd name="connsiteY6" fmla="*/ 490652 h 504146"/>
                <a:gd name="connsiteX7" fmla="*/ 1133200 w 1133200"/>
                <a:gd name="connsiteY7" fmla="*/ 483006 h 504146"/>
                <a:gd name="connsiteX8" fmla="*/ 547885 w 1133200"/>
                <a:gd name="connsiteY8" fmla="*/ 0 h 504146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09466 w 1133200"/>
                <a:gd name="connsiteY5" fmla="*/ 452552 h 513731"/>
                <a:gd name="connsiteX6" fmla="*/ 926611 w 1133200"/>
                <a:gd name="connsiteY6" fmla="*/ 490652 h 513731"/>
                <a:gd name="connsiteX7" fmla="*/ 1133200 w 1133200"/>
                <a:gd name="connsiteY7" fmla="*/ 483006 h 513731"/>
                <a:gd name="connsiteX8" fmla="*/ 547885 w 1133200"/>
                <a:gd name="connsiteY8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26611 w 1133200"/>
                <a:gd name="connsiteY5" fmla="*/ 490652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1064679 w 1133200"/>
                <a:gd name="connsiteY5" fmla="*/ 472999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60620"/>
                <a:gd name="connsiteX1" fmla="*/ 0 w 1133200"/>
                <a:gd name="connsiteY1" fmla="*/ 175796 h 560620"/>
                <a:gd name="connsiteX2" fmla="*/ 295713 w 1133200"/>
                <a:gd name="connsiteY2" fmla="*/ 261976 h 560620"/>
                <a:gd name="connsiteX3" fmla="*/ 546128 w 1133200"/>
                <a:gd name="connsiteY3" fmla="*/ 361493 h 560620"/>
                <a:gd name="connsiteX4" fmla="*/ 846075 w 1133200"/>
                <a:gd name="connsiteY4" fmla="*/ 397740 h 560620"/>
                <a:gd name="connsiteX5" fmla="*/ 1064679 w 1133200"/>
                <a:gd name="connsiteY5" fmla="*/ 472999 h 560620"/>
                <a:gd name="connsiteX6" fmla="*/ 1133200 w 1133200"/>
                <a:gd name="connsiteY6" fmla="*/ 483006 h 560620"/>
                <a:gd name="connsiteX7" fmla="*/ 547885 w 1133200"/>
                <a:gd name="connsiteY7" fmla="*/ 0 h 560620"/>
                <a:gd name="connsiteX0" fmla="*/ 547885 w 1133200"/>
                <a:gd name="connsiteY0" fmla="*/ 0 h 552163"/>
                <a:gd name="connsiteX1" fmla="*/ 0 w 1133200"/>
                <a:gd name="connsiteY1" fmla="*/ 175796 h 552163"/>
                <a:gd name="connsiteX2" fmla="*/ 295713 w 1133200"/>
                <a:gd name="connsiteY2" fmla="*/ 261976 h 552163"/>
                <a:gd name="connsiteX3" fmla="*/ 546128 w 1133200"/>
                <a:gd name="connsiteY3" fmla="*/ 361493 h 552163"/>
                <a:gd name="connsiteX4" fmla="*/ 846075 w 1133200"/>
                <a:gd name="connsiteY4" fmla="*/ 397740 h 552163"/>
                <a:gd name="connsiteX5" fmla="*/ 1036024 w 1133200"/>
                <a:gd name="connsiteY5" fmla="*/ 462408 h 552163"/>
                <a:gd name="connsiteX6" fmla="*/ 1133200 w 1133200"/>
                <a:gd name="connsiteY6" fmla="*/ 483006 h 552163"/>
                <a:gd name="connsiteX7" fmla="*/ 547885 w 1133200"/>
                <a:gd name="connsiteY7" fmla="*/ 0 h 552163"/>
                <a:gd name="connsiteX0" fmla="*/ 547885 w 1133200"/>
                <a:gd name="connsiteY0" fmla="*/ 0 h 563029"/>
                <a:gd name="connsiteX1" fmla="*/ 0 w 1133200"/>
                <a:gd name="connsiteY1" fmla="*/ 175796 h 563029"/>
                <a:gd name="connsiteX2" fmla="*/ 295713 w 1133200"/>
                <a:gd name="connsiteY2" fmla="*/ 261976 h 563029"/>
                <a:gd name="connsiteX3" fmla="*/ 546128 w 1133200"/>
                <a:gd name="connsiteY3" fmla="*/ 361493 h 563029"/>
                <a:gd name="connsiteX4" fmla="*/ 846075 w 1133200"/>
                <a:gd name="connsiteY4" fmla="*/ 397740 h 563029"/>
                <a:gd name="connsiteX5" fmla="*/ 1036024 w 1133200"/>
                <a:gd name="connsiteY5" fmla="*/ 462408 h 563029"/>
                <a:gd name="connsiteX6" fmla="*/ 1133200 w 1133200"/>
                <a:gd name="connsiteY6" fmla="*/ 483006 h 563029"/>
                <a:gd name="connsiteX7" fmla="*/ 547885 w 1133200"/>
                <a:gd name="connsiteY7" fmla="*/ 0 h 563029"/>
                <a:gd name="connsiteX0" fmla="*/ 529204 w 1114519"/>
                <a:gd name="connsiteY0" fmla="*/ 0 h 563029"/>
                <a:gd name="connsiteX1" fmla="*/ 0 w 1114519"/>
                <a:gd name="connsiteY1" fmla="*/ 192591 h 563029"/>
                <a:gd name="connsiteX2" fmla="*/ 277032 w 1114519"/>
                <a:gd name="connsiteY2" fmla="*/ 261976 h 563029"/>
                <a:gd name="connsiteX3" fmla="*/ 527447 w 1114519"/>
                <a:gd name="connsiteY3" fmla="*/ 361493 h 563029"/>
                <a:gd name="connsiteX4" fmla="*/ 827394 w 1114519"/>
                <a:gd name="connsiteY4" fmla="*/ 397740 h 563029"/>
                <a:gd name="connsiteX5" fmla="*/ 1017343 w 1114519"/>
                <a:gd name="connsiteY5" fmla="*/ 462408 h 563029"/>
                <a:gd name="connsiteX6" fmla="*/ 1114519 w 1114519"/>
                <a:gd name="connsiteY6" fmla="*/ 483006 h 563029"/>
                <a:gd name="connsiteX7" fmla="*/ 529204 w 1114519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98093 w 1135580"/>
                <a:gd name="connsiteY2" fmla="*/ 261976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25713 w 1135580"/>
                <a:gd name="connsiteY3" fmla="*/ 325435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71076"/>
                <a:gd name="connsiteX1" fmla="*/ 0 w 1135580"/>
                <a:gd name="connsiteY1" fmla="*/ 191170 h 571076"/>
                <a:gd name="connsiteX2" fmla="*/ 287885 w 1135580"/>
                <a:gd name="connsiteY2" fmla="*/ 236260 h 571076"/>
                <a:gd name="connsiteX3" fmla="*/ 525713 w 1135580"/>
                <a:gd name="connsiteY3" fmla="*/ 325435 h 571076"/>
                <a:gd name="connsiteX4" fmla="*/ 840607 w 1135580"/>
                <a:gd name="connsiteY4" fmla="*/ 433169 h 571076"/>
                <a:gd name="connsiteX5" fmla="*/ 1038404 w 1135580"/>
                <a:gd name="connsiteY5" fmla="*/ 462408 h 571076"/>
                <a:gd name="connsiteX6" fmla="*/ 1135580 w 1135580"/>
                <a:gd name="connsiteY6" fmla="*/ 483006 h 571076"/>
                <a:gd name="connsiteX7" fmla="*/ 550265 w 1135580"/>
                <a:gd name="connsiteY7" fmla="*/ 0 h 571076"/>
                <a:gd name="connsiteX0" fmla="*/ 550265 w 1135580"/>
                <a:gd name="connsiteY0" fmla="*/ 0 h 586430"/>
                <a:gd name="connsiteX1" fmla="*/ 0 w 1135580"/>
                <a:gd name="connsiteY1" fmla="*/ 191170 h 586430"/>
                <a:gd name="connsiteX2" fmla="*/ 287885 w 1135580"/>
                <a:gd name="connsiteY2" fmla="*/ 236260 h 586430"/>
                <a:gd name="connsiteX3" fmla="*/ 525713 w 1135580"/>
                <a:gd name="connsiteY3" fmla="*/ 325435 h 586430"/>
                <a:gd name="connsiteX4" fmla="*/ 840607 w 1135580"/>
                <a:gd name="connsiteY4" fmla="*/ 433169 h 586430"/>
                <a:gd name="connsiteX5" fmla="*/ 1032935 w 1135580"/>
                <a:gd name="connsiteY5" fmla="*/ 482464 h 586430"/>
                <a:gd name="connsiteX6" fmla="*/ 1135580 w 1135580"/>
                <a:gd name="connsiteY6" fmla="*/ 483006 h 586430"/>
                <a:gd name="connsiteX7" fmla="*/ 550265 w 1135580"/>
                <a:gd name="connsiteY7" fmla="*/ 0 h 586430"/>
                <a:gd name="connsiteX0" fmla="*/ 785430 w 1135580"/>
                <a:gd name="connsiteY0" fmla="*/ 0 h 578047"/>
                <a:gd name="connsiteX1" fmla="*/ 0 w 1135580"/>
                <a:gd name="connsiteY1" fmla="*/ 182787 h 578047"/>
                <a:gd name="connsiteX2" fmla="*/ 287885 w 1135580"/>
                <a:gd name="connsiteY2" fmla="*/ 227877 h 578047"/>
                <a:gd name="connsiteX3" fmla="*/ 525713 w 1135580"/>
                <a:gd name="connsiteY3" fmla="*/ 317052 h 578047"/>
                <a:gd name="connsiteX4" fmla="*/ 840607 w 1135580"/>
                <a:gd name="connsiteY4" fmla="*/ 424786 h 578047"/>
                <a:gd name="connsiteX5" fmla="*/ 1032935 w 1135580"/>
                <a:gd name="connsiteY5" fmla="*/ 474081 h 578047"/>
                <a:gd name="connsiteX6" fmla="*/ 1135580 w 1135580"/>
                <a:gd name="connsiteY6" fmla="*/ 474623 h 578047"/>
                <a:gd name="connsiteX7" fmla="*/ 785430 w 1135580"/>
                <a:gd name="connsiteY7" fmla="*/ 0 h 578047"/>
                <a:gd name="connsiteX0" fmla="*/ 787754 w 1135580"/>
                <a:gd name="connsiteY0" fmla="*/ 0 h 582877"/>
                <a:gd name="connsiteX1" fmla="*/ 0 w 1135580"/>
                <a:gd name="connsiteY1" fmla="*/ 187617 h 582877"/>
                <a:gd name="connsiteX2" fmla="*/ 287885 w 1135580"/>
                <a:gd name="connsiteY2" fmla="*/ 232707 h 582877"/>
                <a:gd name="connsiteX3" fmla="*/ 525713 w 1135580"/>
                <a:gd name="connsiteY3" fmla="*/ 321882 h 582877"/>
                <a:gd name="connsiteX4" fmla="*/ 840607 w 1135580"/>
                <a:gd name="connsiteY4" fmla="*/ 429616 h 582877"/>
                <a:gd name="connsiteX5" fmla="*/ 1032935 w 1135580"/>
                <a:gd name="connsiteY5" fmla="*/ 478911 h 582877"/>
                <a:gd name="connsiteX6" fmla="*/ 1135580 w 1135580"/>
                <a:gd name="connsiteY6" fmla="*/ 479453 h 582877"/>
                <a:gd name="connsiteX7" fmla="*/ 787754 w 1135580"/>
                <a:gd name="connsiteY7" fmla="*/ 0 h 582877"/>
                <a:gd name="connsiteX0" fmla="*/ 787754 w 1424696"/>
                <a:gd name="connsiteY0" fmla="*/ 0 h 582877"/>
                <a:gd name="connsiteX1" fmla="*/ 0 w 1424696"/>
                <a:gd name="connsiteY1" fmla="*/ 187617 h 582877"/>
                <a:gd name="connsiteX2" fmla="*/ 287885 w 1424696"/>
                <a:gd name="connsiteY2" fmla="*/ 232707 h 582877"/>
                <a:gd name="connsiteX3" fmla="*/ 525713 w 1424696"/>
                <a:gd name="connsiteY3" fmla="*/ 321882 h 582877"/>
                <a:gd name="connsiteX4" fmla="*/ 840607 w 1424696"/>
                <a:gd name="connsiteY4" fmla="*/ 429616 h 582877"/>
                <a:gd name="connsiteX5" fmla="*/ 1032935 w 1424696"/>
                <a:gd name="connsiteY5" fmla="*/ 478911 h 582877"/>
                <a:gd name="connsiteX6" fmla="*/ 1424696 w 1424696"/>
                <a:gd name="connsiteY6" fmla="*/ 281857 h 582877"/>
                <a:gd name="connsiteX7" fmla="*/ 787754 w 1424696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352127 w 1488938"/>
                <a:gd name="connsiteY2" fmla="*/ 232707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49183 w 1488938"/>
                <a:gd name="connsiteY3" fmla="*/ 338898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3700"/>
                <a:gd name="connsiteX1" fmla="*/ 0 w 1488938"/>
                <a:gd name="connsiteY1" fmla="*/ 217252 h 583700"/>
                <a:gd name="connsiteX2" fmla="*/ 282231 w 1488938"/>
                <a:gd name="connsiteY2" fmla="*/ 266929 h 583700"/>
                <a:gd name="connsiteX3" fmla="*/ 549183 w 1488938"/>
                <a:gd name="connsiteY3" fmla="*/ 338898 h 583700"/>
                <a:gd name="connsiteX4" fmla="*/ 745870 w 1488938"/>
                <a:gd name="connsiteY4" fmla="*/ 433253 h 583700"/>
                <a:gd name="connsiteX5" fmla="*/ 1097177 w 1488938"/>
                <a:gd name="connsiteY5" fmla="*/ 478911 h 583700"/>
                <a:gd name="connsiteX6" fmla="*/ 1488938 w 1488938"/>
                <a:gd name="connsiteY6" fmla="*/ 281857 h 583700"/>
                <a:gd name="connsiteX7" fmla="*/ 851996 w 1488938"/>
                <a:gd name="connsiteY7" fmla="*/ 0 h 583700"/>
                <a:gd name="connsiteX0" fmla="*/ 851996 w 1488938"/>
                <a:gd name="connsiteY0" fmla="*/ 0 h 614192"/>
                <a:gd name="connsiteX1" fmla="*/ 0 w 1488938"/>
                <a:gd name="connsiteY1" fmla="*/ 217252 h 614192"/>
                <a:gd name="connsiteX2" fmla="*/ 282231 w 1488938"/>
                <a:gd name="connsiteY2" fmla="*/ 266929 h 614192"/>
                <a:gd name="connsiteX3" fmla="*/ 549183 w 1488938"/>
                <a:gd name="connsiteY3" fmla="*/ 338898 h 614192"/>
                <a:gd name="connsiteX4" fmla="*/ 745870 w 1488938"/>
                <a:gd name="connsiteY4" fmla="*/ 433253 h 614192"/>
                <a:gd name="connsiteX5" fmla="*/ 733747 w 1488938"/>
                <a:gd name="connsiteY5" fmla="*/ 613767 h 614192"/>
                <a:gd name="connsiteX6" fmla="*/ 1097177 w 1488938"/>
                <a:gd name="connsiteY6" fmla="*/ 478911 h 614192"/>
                <a:gd name="connsiteX7" fmla="*/ 1488938 w 1488938"/>
                <a:gd name="connsiteY7" fmla="*/ 281857 h 614192"/>
                <a:gd name="connsiteX8" fmla="*/ 851996 w 1488938"/>
                <a:gd name="connsiteY8" fmla="*/ 0 h 614192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97177 w 1488938"/>
                <a:gd name="connsiteY7" fmla="*/ 47891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97177 w 1488938"/>
                <a:gd name="connsiteY7" fmla="*/ 47891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71822 w 1488938"/>
                <a:gd name="connsiteY7" fmla="*/ 45769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170"/>
                <a:gd name="connsiteX1" fmla="*/ 0 w 1488938"/>
                <a:gd name="connsiteY1" fmla="*/ 217252 h 616170"/>
                <a:gd name="connsiteX2" fmla="*/ 282231 w 1488938"/>
                <a:gd name="connsiteY2" fmla="*/ 266929 h 616170"/>
                <a:gd name="connsiteX3" fmla="*/ 549183 w 1488938"/>
                <a:gd name="connsiteY3" fmla="*/ 338898 h 616170"/>
                <a:gd name="connsiteX4" fmla="*/ 745870 w 1488938"/>
                <a:gd name="connsiteY4" fmla="*/ 433253 h 616170"/>
                <a:gd name="connsiteX5" fmla="*/ 733747 w 1488938"/>
                <a:gd name="connsiteY5" fmla="*/ 613767 h 616170"/>
                <a:gd name="connsiteX6" fmla="*/ 897520 w 1488938"/>
                <a:gd name="connsiteY6" fmla="*/ 493704 h 616170"/>
                <a:gd name="connsiteX7" fmla="*/ 1071822 w 1488938"/>
                <a:gd name="connsiteY7" fmla="*/ 457691 h 616170"/>
                <a:gd name="connsiteX8" fmla="*/ 1488938 w 1488938"/>
                <a:gd name="connsiteY8" fmla="*/ 281857 h 616170"/>
                <a:gd name="connsiteX9" fmla="*/ 851996 w 1488938"/>
                <a:gd name="connsiteY9" fmla="*/ 0 h 616170"/>
                <a:gd name="connsiteX0" fmla="*/ 851996 w 1488938"/>
                <a:gd name="connsiteY0" fmla="*/ 0 h 616170"/>
                <a:gd name="connsiteX1" fmla="*/ 0 w 1488938"/>
                <a:gd name="connsiteY1" fmla="*/ 217252 h 616170"/>
                <a:gd name="connsiteX2" fmla="*/ 282231 w 1488938"/>
                <a:gd name="connsiteY2" fmla="*/ 266929 h 616170"/>
                <a:gd name="connsiteX3" fmla="*/ 549183 w 1488938"/>
                <a:gd name="connsiteY3" fmla="*/ 338898 h 616170"/>
                <a:gd name="connsiteX4" fmla="*/ 745870 w 1488938"/>
                <a:gd name="connsiteY4" fmla="*/ 433253 h 616170"/>
                <a:gd name="connsiteX5" fmla="*/ 733747 w 1488938"/>
                <a:gd name="connsiteY5" fmla="*/ 613767 h 616170"/>
                <a:gd name="connsiteX6" fmla="*/ 897520 w 1488938"/>
                <a:gd name="connsiteY6" fmla="*/ 493704 h 616170"/>
                <a:gd name="connsiteX7" fmla="*/ 1071822 w 1488938"/>
                <a:gd name="connsiteY7" fmla="*/ 457691 h 616170"/>
                <a:gd name="connsiteX8" fmla="*/ 1488938 w 1488938"/>
                <a:gd name="connsiteY8" fmla="*/ 281857 h 616170"/>
                <a:gd name="connsiteX9" fmla="*/ 851996 w 1488938"/>
                <a:gd name="connsiteY9" fmla="*/ 0 h 616170"/>
                <a:gd name="connsiteX0" fmla="*/ 834634 w 1471576"/>
                <a:gd name="connsiteY0" fmla="*/ 0 h 616170"/>
                <a:gd name="connsiteX1" fmla="*/ 3710 w 1471576"/>
                <a:gd name="connsiteY1" fmla="*/ 209795 h 616170"/>
                <a:gd name="connsiteX2" fmla="*/ 264869 w 1471576"/>
                <a:gd name="connsiteY2" fmla="*/ 266929 h 616170"/>
                <a:gd name="connsiteX3" fmla="*/ 531821 w 1471576"/>
                <a:gd name="connsiteY3" fmla="*/ 338898 h 616170"/>
                <a:gd name="connsiteX4" fmla="*/ 728508 w 1471576"/>
                <a:gd name="connsiteY4" fmla="*/ 433253 h 616170"/>
                <a:gd name="connsiteX5" fmla="*/ 716385 w 1471576"/>
                <a:gd name="connsiteY5" fmla="*/ 613767 h 616170"/>
                <a:gd name="connsiteX6" fmla="*/ 880158 w 1471576"/>
                <a:gd name="connsiteY6" fmla="*/ 493704 h 616170"/>
                <a:gd name="connsiteX7" fmla="*/ 1054460 w 1471576"/>
                <a:gd name="connsiteY7" fmla="*/ 457691 h 616170"/>
                <a:gd name="connsiteX8" fmla="*/ 1471576 w 1471576"/>
                <a:gd name="connsiteY8" fmla="*/ 281857 h 616170"/>
                <a:gd name="connsiteX9" fmla="*/ 834634 w 1471576"/>
                <a:gd name="connsiteY9" fmla="*/ 0 h 616170"/>
                <a:gd name="connsiteX0" fmla="*/ 834634 w 1356455"/>
                <a:gd name="connsiteY0" fmla="*/ 0 h 616170"/>
                <a:gd name="connsiteX1" fmla="*/ 3710 w 1356455"/>
                <a:gd name="connsiteY1" fmla="*/ 209795 h 616170"/>
                <a:gd name="connsiteX2" fmla="*/ 264869 w 1356455"/>
                <a:gd name="connsiteY2" fmla="*/ 266929 h 616170"/>
                <a:gd name="connsiteX3" fmla="*/ 531821 w 1356455"/>
                <a:gd name="connsiteY3" fmla="*/ 338898 h 616170"/>
                <a:gd name="connsiteX4" fmla="*/ 728508 w 1356455"/>
                <a:gd name="connsiteY4" fmla="*/ 433253 h 616170"/>
                <a:gd name="connsiteX5" fmla="*/ 716385 w 1356455"/>
                <a:gd name="connsiteY5" fmla="*/ 613767 h 616170"/>
                <a:gd name="connsiteX6" fmla="*/ 880158 w 1356455"/>
                <a:gd name="connsiteY6" fmla="*/ 493704 h 616170"/>
                <a:gd name="connsiteX7" fmla="*/ 1054460 w 1356455"/>
                <a:gd name="connsiteY7" fmla="*/ 457691 h 616170"/>
                <a:gd name="connsiteX8" fmla="*/ 1356455 w 1356455"/>
                <a:gd name="connsiteY8" fmla="*/ 340998 h 616170"/>
                <a:gd name="connsiteX9" fmla="*/ 834634 w 1356455"/>
                <a:gd name="connsiteY9" fmla="*/ 0 h 61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6455" h="616170">
                  <a:moveTo>
                    <a:pt x="834634" y="0"/>
                  </a:moveTo>
                  <a:cubicBezTo>
                    <a:pt x="652006" y="58599"/>
                    <a:pt x="186338" y="151196"/>
                    <a:pt x="3710" y="209795"/>
                  </a:cubicBezTo>
                  <a:cubicBezTo>
                    <a:pt x="31015" y="251070"/>
                    <a:pt x="-107966" y="357836"/>
                    <a:pt x="264869" y="266929"/>
                  </a:cubicBezTo>
                  <a:cubicBezTo>
                    <a:pt x="149336" y="473425"/>
                    <a:pt x="175593" y="505494"/>
                    <a:pt x="531821" y="338898"/>
                  </a:cubicBezTo>
                  <a:cubicBezTo>
                    <a:pt x="503246" y="374458"/>
                    <a:pt x="247930" y="697487"/>
                    <a:pt x="728508" y="433253"/>
                  </a:cubicBezTo>
                  <a:cubicBezTo>
                    <a:pt x="795045" y="469855"/>
                    <a:pt x="657834" y="606157"/>
                    <a:pt x="716385" y="613767"/>
                  </a:cubicBezTo>
                  <a:cubicBezTo>
                    <a:pt x="745172" y="634388"/>
                    <a:pt x="819586" y="516180"/>
                    <a:pt x="880158" y="493704"/>
                  </a:cubicBezTo>
                  <a:cubicBezTo>
                    <a:pt x="884886" y="677317"/>
                    <a:pt x="959403" y="503545"/>
                    <a:pt x="1054460" y="457691"/>
                  </a:cubicBezTo>
                  <a:lnTo>
                    <a:pt x="1356455" y="340998"/>
                  </a:lnTo>
                  <a:cubicBezTo>
                    <a:pt x="1093619" y="222364"/>
                    <a:pt x="969823" y="175125"/>
                    <a:pt x="834634" y="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105" name="Left Wing 12">
            <a:extLst>
              <a:ext uri="{FF2B5EF4-FFF2-40B4-BE49-F238E27FC236}">
                <a16:creationId xmlns:a16="http://schemas.microsoft.com/office/drawing/2014/main" id="{AF395415-BD57-4EBD-9E04-6FF704E7A92B}"/>
              </a:ext>
            </a:extLst>
          </p:cNvPr>
          <p:cNvGrpSpPr/>
          <p:nvPr/>
        </p:nvGrpSpPr>
        <p:grpSpPr>
          <a:xfrm rot="18361737">
            <a:off x="4247915" y="3583219"/>
            <a:ext cx="2390894" cy="1063731"/>
            <a:chOff x="5943600" y="727329"/>
            <a:chExt cx="1069283" cy="391721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FE1812B-846A-4030-8AAB-F65C4AAEDAF5}"/>
                </a:ext>
              </a:extLst>
            </p:cNvPr>
            <p:cNvSpPr/>
            <p:nvPr/>
          </p:nvSpPr>
          <p:spPr>
            <a:xfrm>
              <a:off x="5943600" y="727329"/>
              <a:ext cx="1069283" cy="391721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201930 w 1169670"/>
                <a:gd name="connsiteY2" fmla="*/ 198501 h 377843"/>
                <a:gd name="connsiteX3" fmla="*/ 392430 w 1169670"/>
                <a:gd name="connsiteY3" fmla="*/ 255651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177710 w 1169670"/>
                <a:gd name="connsiteY2" fmla="*/ 206066 h 377843"/>
                <a:gd name="connsiteX3" fmla="*/ 392430 w 1169670"/>
                <a:gd name="connsiteY3" fmla="*/ 255651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177710 w 1169670"/>
                <a:gd name="connsiteY2" fmla="*/ 206066 h 377843"/>
                <a:gd name="connsiteX3" fmla="*/ 348166 w 1169670"/>
                <a:gd name="connsiteY3" fmla="*/ 265967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1243"/>
                <a:gd name="connsiteX1" fmla="*/ 0 w 1169670"/>
                <a:gd name="connsiteY1" fmla="*/ 154686 h 371243"/>
                <a:gd name="connsiteX2" fmla="*/ 177710 w 1169670"/>
                <a:gd name="connsiteY2" fmla="*/ 206066 h 371243"/>
                <a:gd name="connsiteX3" fmla="*/ 348166 w 1169670"/>
                <a:gd name="connsiteY3" fmla="*/ 265967 h 371243"/>
                <a:gd name="connsiteX4" fmla="*/ 548607 w 1169670"/>
                <a:gd name="connsiteY4" fmla="*/ 304372 h 371243"/>
                <a:gd name="connsiteX5" fmla="*/ 878205 w 1169670"/>
                <a:gd name="connsiteY5" fmla="*/ 293751 h 371243"/>
                <a:gd name="connsiteX6" fmla="*/ 895350 w 1169670"/>
                <a:gd name="connsiteY6" fmla="*/ 331851 h 371243"/>
                <a:gd name="connsiteX7" fmla="*/ 1169670 w 1169670"/>
                <a:gd name="connsiteY7" fmla="*/ 179451 h 371243"/>
                <a:gd name="connsiteX8" fmla="*/ 635140 w 1169670"/>
                <a:gd name="connsiteY8" fmla="*/ 0 h 371243"/>
                <a:gd name="connsiteX0" fmla="*/ 635140 w 1169670"/>
                <a:gd name="connsiteY0" fmla="*/ 0 h 371243"/>
                <a:gd name="connsiteX1" fmla="*/ 0 w 1169670"/>
                <a:gd name="connsiteY1" fmla="*/ 154686 h 371243"/>
                <a:gd name="connsiteX2" fmla="*/ 177710 w 1169670"/>
                <a:gd name="connsiteY2" fmla="*/ 206066 h 371243"/>
                <a:gd name="connsiteX3" fmla="*/ 348166 w 1169670"/>
                <a:gd name="connsiteY3" fmla="*/ 265967 h 371243"/>
                <a:gd name="connsiteX4" fmla="*/ 548607 w 1169670"/>
                <a:gd name="connsiteY4" fmla="*/ 304372 h 371243"/>
                <a:gd name="connsiteX5" fmla="*/ 878205 w 1169670"/>
                <a:gd name="connsiteY5" fmla="*/ 293751 h 371243"/>
                <a:gd name="connsiteX6" fmla="*/ 895350 w 1169670"/>
                <a:gd name="connsiteY6" fmla="*/ 331851 h 371243"/>
                <a:gd name="connsiteX7" fmla="*/ 1169670 w 1169670"/>
                <a:gd name="connsiteY7" fmla="*/ 179451 h 371243"/>
                <a:gd name="connsiteX8" fmla="*/ 635140 w 1169670"/>
                <a:gd name="connsiteY8" fmla="*/ 0 h 371243"/>
                <a:gd name="connsiteX0" fmla="*/ 635140 w 1169670"/>
                <a:gd name="connsiteY0" fmla="*/ 0 h 384427"/>
                <a:gd name="connsiteX1" fmla="*/ 0 w 1169670"/>
                <a:gd name="connsiteY1" fmla="*/ 154686 h 384427"/>
                <a:gd name="connsiteX2" fmla="*/ 177710 w 1169670"/>
                <a:gd name="connsiteY2" fmla="*/ 206066 h 384427"/>
                <a:gd name="connsiteX3" fmla="*/ 348166 w 1169670"/>
                <a:gd name="connsiteY3" fmla="*/ 265967 h 384427"/>
                <a:gd name="connsiteX4" fmla="*/ 548607 w 1169670"/>
                <a:gd name="connsiteY4" fmla="*/ 304372 h 384427"/>
                <a:gd name="connsiteX5" fmla="*/ 666906 w 1169670"/>
                <a:gd name="connsiteY5" fmla="*/ 318513 h 384427"/>
                <a:gd name="connsiteX6" fmla="*/ 895350 w 1169670"/>
                <a:gd name="connsiteY6" fmla="*/ 331851 h 384427"/>
                <a:gd name="connsiteX7" fmla="*/ 1169670 w 1169670"/>
                <a:gd name="connsiteY7" fmla="*/ 179451 h 384427"/>
                <a:gd name="connsiteX8" fmla="*/ 635140 w 1169670"/>
                <a:gd name="connsiteY8" fmla="*/ 0 h 384427"/>
                <a:gd name="connsiteX0" fmla="*/ 635140 w 1169670"/>
                <a:gd name="connsiteY0" fmla="*/ 0 h 392469"/>
                <a:gd name="connsiteX1" fmla="*/ 0 w 1169670"/>
                <a:gd name="connsiteY1" fmla="*/ 154686 h 392469"/>
                <a:gd name="connsiteX2" fmla="*/ 177710 w 1169670"/>
                <a:gd name="connsiteY2" fmla="*/ 206066 h 392469"/>
                <a:gd name="connsiteX3" fmla="*/ 348166 w 1169670"/>
                <a:gd name="connsiteY3" fmla="*/ 265967 h 392469"/>
                <a:gd name="connsiteX4" fmla="*/ 548607 w 1169670"/>
                <a:gd name="connsiteY4" fmla="*/ 304372 h 392469"/>
                <a:gd name="connsiteX5" fmla="*/ 666906 w 1169670"/>
                <a:gd name="connsiteY5" fmla="*/ 318513 h 392469"/>
                <a:gd name="connsiteX6" fmla="*/ 895350 w 1169670"/>
                <a:gd name="connsiteY6" fmla="*/ 331851 h 392469"/>
                <a:gd name="connsiteX7" fmla="*/ 1169670 w 1169670"/>
                <a:gd name="connsiteY7" fmla="*/ 179451 h 392469"/>
                <a:gd name="connsiteX8" fmla="*/ 635140 w 1169670"/>
                <a:gd name="connsiteY8" fmla="*/ 0 h 392469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895350 w 1169670"/>
                <a:gd name="connsiteY6" fmla="*/ 331851 h 391721"/>
                <a:gd name="connsiteX7" fmla="*/ 1169670 w 1169670"/>
                <a:gd name="connsiteY7" fmla="*/ 179451 h 391721"/>
                <a:gd name="connsiteX8" fmla="*/ 635140 w 1169670"/>
                <a:gd name="connsiteY8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777463 w 1169670"/>
                <a:gd name="connsiteY6" fmla="*/ 310501 h 391721"/>
                <a:gd name="connsiteX7" fmla="*/ 1169670 w 1169670"/>
                <a:gd name="connsiteY7" fmla="*/ 179451 h 391721"/>
                <a:gd name="connsiteX8" fmla="*/ 635140 w 1169670"/>
                <a:gd name="connsiteY8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069283"/>
                <a:gd name="connsiteY0" fmla="*/ 0 h 391721"/>
                <a:gd name="connsiteX1" fmla="*/ 0 w 1069283"/>
                <a:gd name="connsiteY1" fmla="*/ 154686 h 391721"/>
                <a:gd name="connsiteX2" fmla="*/ 177710 w 1069283"/>
                <a:gd name="connsiteY2" fmla="*/ 206066 h 391721"/>
                <a:gd name="connsiteX3" fmla="*/ 348166 w 1069283"/>
                <a:gd name="connsiteY3" fmla="*/ 265967 h 391721"/>
                <a:gd name="connsiteX4" fmla="*/ 548607 w 1069283"/>
                <a:gd name="connsiteY4" fmla="*/ 304372 h 391721"/>
                <a:gd name="connsiteX5" fmla="*/ 666906 w 1069283"/>
                <a:gd name="connsiteY5" fmla="*/ 318513 h 391721"/>
                <a:gd name="connsiteX6" fmla="*/ 677514 w 1069283"/>
                <a:gd name="connsiteY6" fmla="*/ 383403 h 391721"/>
                <a:gd name="connsiteX7" fmla="*/ 777463 w 1069283"/>
                <a:gd name="connsiteY7" fmla="*/ 310501 h 391721"/>
                <a:gd name="connsiteX8" fmla="*/ 1069283 w 1069283"/>
                <a:gd name="connsiteY8" fmla="*/ 228004 h 391721"/>
                <a:gd name="connsiteX9" fmla="*/ 635140 w 1069283"/>
                <a:gd name="connsiteY9" fmla="*/ 0 h 39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9283" h="391721">
                  <a:moveTo>
                    <a:pt x="635140" y="0"/>
                  </a:moveTo>
                  <a:cubicBezTo>
                    <a:pt x="527190" y="100965"/>
                    <a:pt x="107950" y="53721"/>
                    <a:pt x="0" y="154686"/>
                  </a:cubicBezTo>
                  <a:cubicBezTo>
                    <a:pt x="27305" y="195961"/>
                    <a:pt x="62775" y="258136"/>
                    <a:pt x="177710" y="206066"/>
                  </a:cubicBezTo>
                  <a:cubicBezTo>
                    <a:pt x="128815" y="307031"/>
                    <a:pt x="195131" y="323117"/>
                    <a:pt x="348166" y="265967"/>
                  </a:cubicBezTo>
                  <a:cubicBezTo>
                    <a:pt x="319591" y="301527"/>
                    <a:pt x="286513" y="401519"/>
                    <a:pt x="548607" y="304372"/>
                  </a:cubicBezTo>
                  <a:cubicBezTo>
                    <a:pt x="472365" y="391536"/>
                    <a:pt x="574775" y="440774"/>
                    <a:pt x="666906" y="318513"/>
                  </a:cubicBezTo>
                  <a:cubicBezTo>
                    <a:pt x="682886" y="317655"/>
                    <a:pt x="639360" y="385396"/>
                    <a:pt x="677514" y="383403"/>
                  </a:cubicBezTo>
                  <a:cubicBezTo>
                    <a:pt x="724111" y="397991"/>
                    <a:pt x="744147" y="334802"/>
                    <a:pt x="777463" y="310501"/>
                  </a:cubicBezTo>
                  <a:lnTo>
                    <a:pt x="1069283" y="228004"/>
                  </a:lnTo>
                  <a:lnTo>
                    <a:pt x="635140" y="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F5A0CDF-7EF9-4831-916F-B8588D85DA72}"/>
                </a:ext>
              </a:extLst>
            </p:cNvPr>
            <p:cNvSpPr/>
            <p:nvPr/>
          </p:nvSpPr>
          <p:spPr>
            <a:xfrm>
              <a:off x="5982363" y="761613"/>
              <a:ext cx="991934" cy="332471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516624 w 1169670"/>
                <a:gd name="connsiteY0" fmla="*/ 0 h 536644"/>
                <a:gd name="connsiteX1" fmla="*/ 0 w 1169670"/>
                <a:gd name="connsiteY1" fmla="*/ 313487 h 536644"/>
                <a:gd name="connsiteX2" fmla="*/ 201930 w 1169670"/>
                <a:gd name="connsiteY2" fmla="*/ 357302 h 536644"/>
                <a:gd name="connsiteX3" fmla="*/ 392430 w 1169670"/>
                <a:gd name="connsiteY3" fmla="*/ 414452 h 536644"/>
                <a:gd name="connsiteX4" fmla="*/ 632460 w 1169670"/>
                <a:gd name="connsiteY4" fmla="*/ 475412 h 536644"/>
                <a:gd name="connsiteX5" fmla="*/ 878205 w 1169670"/>
                <a:gd name="connsiteY5" fmla="*/ 452552 h 536644"/>
                <a:gd name="connsiteX6" fmla="*/ 895350 w 1169670"/>
                <a:gd name="connsiteY6" fmla="*/ 490652 h 536644"/>
                <a:gd name="connsiteX7" fmla="*/ 1169670 w 1169670"/>
                <a:gd name="connsiteY7" fmla="*/ 338252 h 536644"/>
                <a:gd name="connsiteX8" fmla="*/ 516624 w 1169670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33191 w 1133200"/>
                <a:gd name="connsiteY2" fmla="*/ 357302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04146"/>
                <a:gd name="connsiteX1" fmla="*/ 0 w 1133200"/>
                <a:gd name="connsiteY1" fmla="*/ 175796 h 504146"/>
                <a:gd name="connsiteX2" fmla="*/ 295713 w 1133200"/>
                <a:gd name="connsiteY2" fmla="*/ 261976 h 504146"/>
                <a:gd name="connsiteX3" fmla="*/ 546128 w 1133200"/>
                <a:gd name="connsiteY3" fmla="*/ 361493 h 504146"/>
                <a:gd name="connsiteX4" fmla="*/ 846075 w 1133200"/>
                <a:gd name="connsiteY4" fmla="*/ 397740 h 504146"/>
                <a:gd name="connsiteX5" fmla="*/ 909466 w 1133200"/>
                <a:gd name="connsiteY5" fmla="*/ 452552 h 504146"/>
                <a:gd name="connsiteX6" fmla="*/ 926611 w 1133200"/>
                <a:gd name="connsiteY6" fmla="*/ 490652 h 504146"/>
                <a:gd name="connsiteX7" fmla="*/ 1133200 w 1133200"/>
                <a:gd name="connsiteY7" fmla="*/ 483006 h 504146"/>
                <a:gd name="connsiteX8" fmla="*/ 547885 w 1133200"/>
                <a:gd name="connsiteY8" fmla="*/ 0 h 504146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09466 w 1133200"/>
                <a:gd name="connsiteY5" fmla="*/ 452552 h 513731"/>
                <a:gd name="connsiteX6" fmla="*/ 926611 w 1133200"/>
                <a:gd name="connsiteY6" fmla="*/ 490652 h 513731"/>
                <a:gd name="connsiteX7" fmla="*/ 1133200 w 1133200"/>
                <a:gd name="connsiteY7" fmla="*/ 483006 h 513731"/>
                <a:gd name="connsiteX8" fmla="*/ 547885 w 1133200"/>
                <a:gd name="connsiteY8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26611 w 1133200"/>
                <a:gd name="connsiteY5" fmla="*/ 490652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1064679 w 1133200"/>
                <a:gd name="connsiteY5" fmla="*/ 472999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60620"/>
                <a:gd name="connsiteX1" fmla="*/ 0 w 1133200"/>
                <a:gd name="connsiteY1" fmla="*/ 175796 h 560620"/>
                <a:gd name="connsiteX2" fmla="*/ 295713 w 1133200"/>
                <a:gd name="connsiteY2" fmla="*/ 261976 h 560620"/>
                <a:gd name="connsiteX3" fmla="*/ 546128 w 1133200"/>
                <a:gd name="connsiteY3" fmla="*/ 361493 h 560620"/>
                <a:gd name="connsiteX4" fmla="*/ 846075 w 1133200"/>
                <a:gd name="connsiteY4" fmla="*/ 397740 h 560620"/>
                <a:gd name="connsiteX5" fmla="*/ 1064679 w 1133200"/>
                <a:gd name="connsiteY5" fmla="*/ 472999 h 560620"/>
                <a:gd name="connsiteX6" fmla="*/ 1133200 w 1133200"/>
                <a:gd name="connsiteY6" fmla="*/ 483006 h 560620"/>
                <a:gd name="connsiteX7" fmla="*/ 547885 w 1133200"/>
                <a:gd name="connsiteY7" fmla="*/ 0 h 560620"/>
                <a:gd name="connsiteX0" fmla="*/ 547885 w 1133200"/>
                <a:gd name="connsiteY0" fmla="*/ 0 h 552163"/>
                <a:gd name="connsiteX1" fmla="*/ 0 w 1133200"/>
                <a:gd name="connsiteY1" fmla="*/ 175796 h 552163"/>
                <a:gd name="connsiteX2" fmla="*/ 295713 w 1133200"/>
                <a:gd name="connsiteY2" fmla="*/ 261976 h 552163"/>
                <a:gd name="connsiteX3" fmla="*/ 546128 w 1133200"/>
                <a:gd name="connsiteY3" fmla="*/ 361493 h 552163"/>
                <a:gd name="connsiteX4" fmla="*/ 846075 w 1133200"/>
                <a:gd name="connsiteY4" fmla="*/ 397740 h 552163"/>
                <a:gd name="connsiteX5" fmla="*/ 1036024 w 1133200"/>
                <a:gd name="connsiteY5" fmla="*/ 462408 h 552163"/>
                <a:gd name="connsiteX6" fmla="*/ 1133200 w 1133200"/>
                <a:gd name="connsiteY6" fmla="*/ 483006 h 552163"/>
                <a:gd name="connsiteX7" fmla="*/ 547885 w 1133200"/>
                <a:gd name="connsiteY7" fmla="*/ 0 h 552163"/>
                <a:gd name="connsiteX0" fmla="*/ 547885 w 1133200"/>
                <a:gd name="connsiteY0" fmla="*/ 0 h 563029"/>
                <a:gd name="connsiteX1" fmla="*/ 0 w 1133200"/>
                <a:gd name="connsiteY1" fmla="*/ 175796 h 563029"/>
                <a:gd name="connsiteX2" fmla="*/ 295713 w 1133200"/>
                <a:gd name="connsiteY2" fmla="*/ 261976 h 563029"/>
                <a:gd name="connsiteX3" fmla="*/ 546128 w 1133200"/>
                <a:gd name="connsiteY3" fmla="*/ 361493 h 563029"/>
                <a:gd name="connsiteX4" fmla="*/ 846075 w 1133200"/>
                <a:gd name="connsiteY4" fmla="*/ 397740 h 563029"/>
                <a:gd name="connsiteX5" fmla="*/ 1036024 w 1133200"/>
                <a:gd name="connsiteY5" fmla="*/ 462408 h 563029"/>
                <a:gd name="connsiteX6" fmla="*/ 1133200 w 1133200"/>
                <a:gd name="connsiteY6" fmla="*/ 483006 h 563029"/>
                <a:gd name="connsiteX7" fmla="*/ 547885 w 1133200"/>
                <a:gd name="connsiteY7" fmla="*/ 0 h 563029"/>
                <a:gd name="connsiteX0" fmla="*/ 529204 w 1114519"/>
                <a:gd name="connsiteY0" fmla="*/ 0 h 563029"/>
                <a:gd name="connsiteX1" fmla="*/ 0 w 1114519"/>
                <a:gd name="connsiteY1" fmla="*/ 192591 h 563029"/>
                <a:gd name="connsiteX2" fmla="*/ 277032 w 1114519"/>
                <a:gd name="connsiteY2" fmla="*/ 261976 h 563029"/>
                <a:gd name="connsiteX3" fmla="*/ 527447 w 1114519"/>
                <a:gd name="connsiteY3" fmla="*/ 361493 h 563029"/>
                <a:gd name="connsiteX4" fmla="*/ 827394 w 1114519"/>
                <a:gd name="connsiteY4" fmla="*/ 397740 h 563029"/>
                <a:gd name="connsiteX5" fmla="*/ 1017343 w 1114519"/>
                <a:gd name="connsiteY5" fmla="*/ 462408 h 563029"/>
                <a:gd name="connsiteX6" fmla="*/ 1114519 w 1114519"/>
                <a:gd name="connsiteY6" fmla="*/ 483006 h 563029"/>
                <a:gd name="connsiteX7" fmla="*/ 529204 w 1114519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98093 w 1135580"/>
                <a:gd name="connsiteY2" fmla="*/ 261976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25713 w 1135580"/>
                <a:gd name="connsiteY3" fmla="*/ 325435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71076"/>
                <a:gd name="connsiteX1" fmla="*/ 0 w 1135580"/>
                <a:gd name="connsiteY1" fmla="*/ 191170 h 571076"/>
                <a:gd name="connsiteX2" fmla="*/ 287885 w 1135580"/>
                <a:gd name="connsiteY2" fmla="*/ 236260 h 571076"/>
                <a:gd name="connsiteX3" fmla="*/ 525713 w 1135580"/>
                <a:gd name="connsiteY3" fmla="*/ 325435 h 571076"/>
                <a:gd name="connsiteX4" fmla="*/ 840607 w 1135580"/>
                <a:gd name="connsiteY4" fmla="*/ 433169 h 571076"/>
                <a:gd name="connsiteX5" fmla="*/ 1038404 w 1135580"/>
                <a:gd name="connsiteY5" fmla="*/ 462408 h 571076"/>
                <a:gd name="connsiteX6" fmla="*/ 1135580 w 1135580"/>
                <a:gd name="connsiteY6" fmla="*/ 483006 h 571076"/>
                <a:gd name="connsiteX7" fmla="*/ 550265 w 1135580"/>
                <a:gd name="connsiteY7" fmla="*/ 0 h 571076"/>
                <a:gd name="connsiteX0" fmla="*/ 550265 w 1135580"/>
                <a:gd name="connsiteY0" fmla="*/ 0 h 586430"/>
                <a:gd name="connsiteX1" fmla="*/ 0 w 1135580"/>
                <a:gd name="connsiteY1" fmla="*/ 191170 h 586430"/>
                <a:gd name="connsiteX2" fmla="*/ 287885 w 1135580"/>
                <a:gd name="connsiteY2" fmla="*/ 236260 h 586430"/>
                <a:gd name="connsiteX3" fmla="*/ 525713 w 1135580"/>
                <a:gd name="connsiteY3" fmla="*/ 325435 h 586430"/>
                <a:gd name="connsiteX4" fmla="*/ 840607 w 1135580"/>
                <a:gd name="connsiteY4" fmla="*/ 433169 h 586430"/>
                <a:gd name="connsiteX5" fmla="*/ 1032935 w 1135580"/>
                <a:gd name="connsiteY5" fmla="*/ 482464 h 586430"/>
                <a:gd name="connsiteX6" fmla="*/ 1135580 w 1135580"/>
                <a:gd name="connsiteY6" fmla="*/ 483006 h 586430"/>
                <a:gd name="connsiteX7" fmla="*/ 550265 w 1135580"/>
                <a:gd name="connsiteY7" fmla="*/ 0 h 586430"/>
                <a:gd name="connsiteX0" fmla="*/ 785430 w 1135580"/>
                <a:gd name="connsiteY0" fmla="*/ 0 h 578047"/>
                <a:gd name="connsiteX1" fmla="*/ 0 w 1135580"/>
                <a:gd name="connsiteY1" fmla="*/ 182787 h 578047"/>
                <a:gd name="connsiteX2" fmla="*/ 287885 w 1135580"/>
                <a:gd name="connsiteY2" fmla="*/ 227877 h 578047"/>
                <a:gd name="connsiteX3" fmla="*/ 525713 w 1135580"/>
                <a:gd name="connsiteY3" fmla="*/ 317052 h 578047"/>
                <a:gd name="connsiteX4" fmla="*/ 840607 w 1135580"/>
                <a:gd name="connsiteY4" fmla="*/ 424786 h 578047"/>
                <a:gd name="connsiteX5" fmla="*/ 1032935 w 1135580"/>
                <a:gd name="connsiteY5" fmla="*/ 474081 h 578047"/>
                <a:gd name="connsiteX6" fmla="*/ 1135580 w 1135580"/>
                <a:gd name="connsiteY6" fmla="*/ 474623 h 578047"/>
                <a:gd name="connsiteX7" fmla="*/ 785430 w 1135580"/>
                <a:gd name="connsiteY7" fmla="*/ 0 h 578047"/>
                <a:gd name="connsiteX0" fmla="*/ 787754 w 1135580"/>
                <a:gd name="connsiteY0" fmla="*/ 0 h 582877"/>
                <a:gd name="connsiteX1" fmla="*/ 0 w 1135580"/>
                <a:gd name="connsiteY1" fmla="*/ 187617 h 582877"/>
                <a:gd name="connsiteX2" fmla="*/ 287885 w 1135580"/>
                <a:gd name="connsiteY2" fmla="*/ 232707 h 582877"/>
                <a:gd name="connsiteX3" fmla="*/ 525713 w 1135580"/>
                <a:gd name="connsiteY3" fmla="*/ 321882 h 582877"/>
                <a:gd name="connsiteX4" fmla="*/ 840607 w 1135580"/>
                <a:gd name="connsiteY4" fmla="*/ 429616 h 582877"/>
                <a:gd name="connsiteX5" fmla="*/ 1032935 w 1135580"/>
                <a:gd name="connsiteY5" fmla="*/ 478911 h 582877"/>
                <a:gd name="connsiteX6" fmla="*/ 1135580 w 1135580"/>
                <a:gd name="connsiteY6" fmla="*/ 479453 h 582877"/>
                <a:gd name="connsiteX7" fmla="*/ 787754 w 1135580"/>
                <a:gd name="connsiteY7" fmla="*/ 0 h 582877"/>
                <a:gd name="connsiteX0" fmla="*/ 787754 w 1424696"/>
                <a:gd name="connsiteY0" fmla="*/ 0 h 582877"/>
                <a:gd name="connsiteX1" fmla="*/ 0 w 1424696"/>
                <a:gd name="connsiteY1" fmla="*/ 187617 h 582877"/>
                <a:gd name="connsiteX2" fmla="*/ 287885 w 1424696"/>
                <a:gd name="connsiteY2" fmla="*/ 232707 h 582877"/>
                <a:gd name="connsiteX3" fmla="*/ 525713 w 1424696"/>
                <a:gd name="connsiteY3" fmla="*/ 321882 h 582877"/>
                <a:gd name="connsiteX4" fmla="*/ 840607 w 1424696"/>
                <a:gd name="connsiteY4" fmla="*/ 429616 h 582877"/>
                <a:gd name="connsiteX5" fmla="*/ 1032935 w 1424696"/>
                <a:gd name="connsiteY5" fmla="*/ 478911 h 582877"/>
                <a:gd name="connsiteX6" fmla="*/ 1424696 w 1424696"/>
                <a:gd name="connsiteY6" fmla="*/ 281857 h 582877"/>
                <a:gd name="connsiteX7" fmla="*/ 787754 w 1424696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352127 w 1488938"/>
                <a:gd name="connsiteY2" fmla="*/ 232707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49183 w 1488938"/>
                <a:gd name="connsiteY3" fmla="*/ 338898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3700"/>
                <a:gd name="connsiteX1" fmla="*/ 0 w 1488938"/>
                <a:gd name="connsiteY1" fmla="*/ 217252 h 583700"/>
                <a:gd name="connsiteX2" fmla="*/ 282231 w 1488938"/>
                <a:gd name="connsiteY2" fmla="*/ 266929 h 583700"/>
                <a:gd name="connsiteX3" fmla="*/ 549183 w 1488938"/>
                <a:gd name="connsiteY3" fmla="*/ 338898 h 583700"/>
                <a:gd name="connsiteX4" fmla="*/ 745870 w 1488938"/>
                <a:gd name="connsiteY4" fmla="*/ 433253 h 583700"/>
                <a:gd name="connsiteX5" fmla="*/ 1097177 w 1488938"/>
                <a:gd name="connsiteY5" fmla="*/ 478911 h 583700"/>
                <a:gd name="connsiteX6" fmla="*/ 1488938 w 1488938"/>
                <a:gd name="connsiteY6" fmla="*/ 281857 h 583700"/>
                <a:gd name="connsiteX7" fmla="*/ 851996 w 1488938"/>
                <a:gd name="connsiteY7" fmla="*/ 0 h 583700"/>
                <a:gd name="connsiteX0" fmla="*/ 851996 w 1488938"/>
                <a:gd name="connsiteY0" fmla="*/ 0 h 614192"/>
                <a:gd name="connsiteX1" fmla="*/ 0 w 1488938"/>
                <a:gd name="connsiteY1" fmla="*/ 217252 h 614192"/>
                <a:gd name="connsiteX2" fmla="*/ 282231 w 1488938"/>
                <a:gd name="connsiteY2" fmla="*/ 266929 h 614192"/>
                <a:gd name="connsiteX3" fmla="*/ 549183 w 1488938"/>
                <a:gd name="connsiteY3" fmla="*/ 338898 h 614192"/>
                <a:gd name="connsiteX4" fmla="*/ 745870 w 1488938"/>
                <a:gd name="connsiteY4" fmla="*/ 433253 h 614192"/>
                <a:gd name="connsiteX5" fmla="*/ 733747 w 1488938"/>
                <a:gd name="connsiteY5" fmla="*/ 613767 h 614192"/>
                <a:gd name="connsiteX6" fmla="*/ 1097177 w 1488938"/>
                <a:gd name="connsiteY6" fmla="*/ 478911 h 614192"/>
                <a:gd name="connsiteX7" fmla="*/ 1488938 w 1488938"/>
                <a:gd name="connsiteY7" fmla="*/ 281857 h 614192"/>
                <a:gd name="connsiteX8" fmla="*/ 851996 w 1488938"/>
                <a:gd name="connsiteY8" fmla="*/ 0 h 614192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97177 w 1488938"/>
                <a:gd name="connsiteY7" fmla="*/ 47891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97177 w 1488938"/>
                <a:gd name="connsiteY7" fmla="*/ 47891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71822 w 1488938"/>
                <a:gd name="connsiteY7" fmla="*/ 45769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170"/>
                <a:gd name="connsiteX1" fmla="*/ 0 w 1488938"/>
                <a:gd name="connsiteY1" fmla="*/ 217252 h 616170"/>
                <a:gd name="connsiteX2" fmla="*/ 282231 w 1488938"/>
                <a:gd name="connsiteY2" fmla="*/ 266929 h 616170"/>
                <a:gd name="connsiteX3" fmla="*/ 549183 w 1488938"/>
                <a:gd name="connsiteY3" fmla="*/ 338898 h 616170"/>
                <a:gd name="connsiteX4" fmla="*/ 745870 w 1488938"/>
                <a:gd name="connsiteY4" fmla="*/ 433253 h 616170"/>
                <a:gd name="connsiteX5" fmla="*/ 733747 w 1488938"/>
                <a:gd name="connsiteY5" fmla="*/ 613767 h 616170"/>
                <a:gd name="connsiteX6" fmla="*/ 897520 w 1488938"/>
                <a:gd name="connsiteY6" fmla="*/ 493704 h 616170"/>
                <a:gd name="connsiteX7" fmla="*/ 1071822 w 1488938"/>
                <a:gd name="connsiteY7" fmla="*/ 457691 h 616170"/>
                <a:gd name="connsiteX8" fmla="*/ 1488938 w 1488938"/>
                <a:gd name="connsiteY8" fmla="*/ 281857 h 616170"/>
                <a:gd name="connsiteX9" fmla="*/ 851996 w 1488938"/>
                <a:gd name="connsiteY9" fmla="*/ 0 h 616170"/>
                <a:gd name="connsiteX0" fmla="*/ 851996 w 1488938"/>
                <a:gd name="connsiteY0" fmla="*/ 0 h 616170"/>
                <a:gd name="connsiteX1" fmla="*/ 0 w 1488938"/>
                <a:gd name="connsiteY1" fmla="*/ 217252 h 616170"/>
                <a:gd name="connsiteX2" fmla="*/ 282231 w 1488938"/>
                <a:gd name="connsiteY2" fmla="*/ 266929 h 616170"/>
                <a:gd name="connsiteX3" fmla="*/ 549183 w 1488938"/>
                <a:gd name="connsiteY3" fmla="*/ 338898 h 616170"/>
                <a:gd name="connsiteX4" fmla="*/ 745870 w 1488938"/>
                <a:gd name="connsiteY4" fmla="*/ 433253 h 616170"/>
                <a:gd name="connsiteX5" fmla="*/ 733747 w 1488938"/>
                <a:gd name="connsiteY5" fmla="*/ 613767 h 616170"/>
                <a:gd name="connsiteX6" fmla="*/ 897520 w 1488938"/>
                <a:gd name="connsiteY6" fmla="*/ 493704 h 616170"/>
                <a:gd name="connsiteX7" fmla="*/ 1071822 w 1488938"/>
                <a:gd name="connsiteY7" fmla="*/ 457691 h 616170"/>
                <a:gd name="connsiteX8" fmla="*/ 1488938 w 1488938"/>
                <a:gd name="connsiteY8" fmla="*/ 281857 h 616170"/>
                <a:gd name="connsiteX9" fmla="*/ 851996 w 1488938"/>
                <a:gd name="connsiteY9" fmla="*/ 0 h 616170"/>
                <a:gd name="connsiteX0" fmla="*/ 834634 w 1471576"/>
                <a:gd name="connsiteY0" fmla="*/ 0 h 616170"/>
                <a:gd name="connsiteX1" fmla="*/ 3710 w 1471576"/>
                <a:gd name="connsiteY1" fmla="*/ 209795 h 616170"/>
                <a:gd name="connsiteX2" fmla="*/ 264869 w 1471576"/>
                <a:gd name="connsiteY2" fmla="*/ 266929 h 616170"/>
                <a:gd name="connsiteX3" fmla="*/ 531821 w 1471576"/>
                <a:gd name="connsiteY3" fmla="*/ 338898 h 616170"/>
                <a:gd name="connsiteX4" fmla="*/ 728508 w 1471576"/>
                <a:gd name="connsiteY4" fmla="*/ 433253 h 616170"/>
                <a:gd name="connsiteX5" fmla="*/ 716385 w 1471576"/>
                <a:gd name="connsiteY5" fmla="*/ 613767 h 616170"/>
                <a:gd name="connsiteX6" fmla="*/ 880158 w 1471576"/>
                <a:gd name="connsiteY6" fmla="*/ 493704 h 616170"/>
                <a:gd name="connsiteX7" fmla="*/ 1054460 w 1471576"/>
                <a:gd name="connsiteY7" fmla="*/ 457691 h 616170"/>
                <a:gd name="connsiteX8" fmla="*/ 1471576 w 1471576"/>
                <a:gd name="connsiteY8" fmla="*/ 281857 h 616170"/>
                <a:gd name="connsiteX9" fmla="*/ 834634 w 1471576"/>
                <a:gd name="connsiteY9" fmla="*/ 0 h 616170"/>
                <a:gd name="connsiteX0" fmla="*/ 834634 w 1356455"/>
                <a:gd name="connsiteY0" fmla="*/ 0 h 616170"/>
                <a:gd name="connsiteX1" fmla="*/ 3710 w 1356455"/>
                <a:gd name="connsiteY1" fmla="*/ 209795 h 616170"/>
                <a:gd name="connsiteX2" fmla="*/ 264869 w 1356455"/>
                <a:gd name="connsiteY2" fmla="*/ 266929 h 616170"/>
                <a:gd name="connsiteX3" fmla="*/ 531821 w 1356455"/>
                <a:gd name="connsiteY3" fmla="*/ 338898 h 616170"/>
                <a:gd name="connsiteX4" fmla="*/ 728508 w 1356455"/>
                <a:gd name="connsiteY4" fmla="*/ 433253 h 616170"/>
                <a:gd name="connsiteX5" fmla="*/ 716385 w 1356455"/>
                <a:gd name="connsiteY5" fmla="*/ 613767 h 616170"/>
                <a:gd name="connsiteX6" fmla="*/ 880158 w 1356455"/>
                <a:gd name="connsiteY6" fmla="*/ 493704 h 616170"/>
                <a:gd name="connsiteX7" fmla="*/ 1054460 w 1356455"/>
                <a:gd name="connsiteY7" fmla="*/ 457691 h 616170"/>
                <a:gd name="connsiteX8" fmla="*/ 1356455 w 1356455"/>
                <a:gd name="connsiteY8" fmla="*/ 340998 h 616170"/>
                <a:gd name="connsiteX9" fmla="*/ 834634 w 1356455"/>
                <a:gd name="connsiteY9" fmla="*/ 0 h 61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6455" h="616170">
                  <a:moveTo>
                    <a:pt x="834634" y="0"/>
                  </a:moveTo>
                  <a:cubicBezTo>
                    <a:pt x="652006" y="58599"/>
                    <a:pt x="186338" y="151196"/>
                    <a:pt x="3710" y="209795"/>
                  </a:cubicBezTo>
                  <a:cubicBezTo>
                    <a:pt x="31015" y="251070"/>
                    <a:pt x="-107966" y="357836"/>
                    <a:pt x="264869" y="266929"/>
                  </a:cubicBezTo>
                  <a:cubicBezTo>
                    <a:pt x="149336" y="473425"/>
                    <a:pt x="175593" y="505494"/>
                    <a:pt x="531821" y="338898"/>
                  </a:cubicBezTo>
                  <a:cubicBezTo>
                    <a:pt x="503246" y="374458"/>
                    <a:pt x="247930" y="697487"/>
                    <a:pt x="728508" y="433253"/>
                  </a:cubicBezTo>
                  <a:cubicBezTo>
                    <a:pt x="795045" y="469855"/>
                    <a:pt x="657834" y="606157"/>
                    <a:pt x="716385" y="613767"/>
                  </a:cubicBezTo>
                  <a:cubicBezTo>
                    <a:pt x="745172" y="634388"/>
                    <a:pt x="819586" y="516180"/>
                    <a:pt x="880158" y="493704"/>
                  </a:cubicBezTo>
                  <a:cubicBezTo>
                    <a:pt x="884886" y="677317"/>
                    <a:pt x="959403" y="503545"/>
                    <a:pt x="1054460" y="457691"/>
                  </a:cubicBezTo>
                  <a:lnTo>
                    <a:pt x="1356455" y="340998"/>
                  </a:lnTo>
                  <a:cubicBezTo>
                    <a:pt x="1093619" y="222364"/>
                    <a:pt x="969823" y="175125"/>
                    <a:pt x="834634" y="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84" name="Left Wing 11">
            <a:extLst>
              <a:ext uri="{FF2B5EF4-FFF2-40B4-BE49-F238E27FC236}">
                <a16:creationId xmlns:a16="http://schemas.microsoft.com/office/drawing/2014/main" id="{4082D75F-6E88-4C13-8851-66F64818B42A}"/>
              </a:ext>
            </a:extLst>
          </p:cNvPr>
          <p:cNvGrpSpPr/>
          <p:nvPr/>
        </p:nvGrpSpPr>
        <p:grpSpPr>
          <a:xfrm rot="21012041">
            <a:off x="3869759" y="3744764"/>
            <a:ext cx="2615357" cy="1026045"/>
            <a:chOff x="5943600" y="727329"/>
            <a:chExt cx="1169670" cy="377843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8BA9F91-19B4-4FFA-BA77-0013C570FD54}"/>
                </a:ext>
              </a:extLst>
            </p:cNvPr>
            <p:cNvSpPr/>
            <p:nvPr/>
          </p:nvSpPr>
          <p:spPr>
            <a:xfrm>
              <a:off x="5943600" y="727329"/>
              <a:ext cx="1169670" cy="377843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201930 w 1169670"/>
                <a:gd name="connsiteY2" fmla="*/ 198501 h 377843"/>
                <a:gd name="connsiteX3" fmla="*/ 392430 w 1169670"/>
                <a:gd name="connsiteY3" fmla="*/ 255651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9670" h="377843">
                  <a:moveTo>
                    <a:pt x="635140" y="0"/>
                  </a:moveTo>
                  <a:cubicBezTo>
                    <a:pt x="527190" y="100965"/>
                    <a:pt x="107950" y="53721"/>
                    <a:pt x="0" y="154686"/>
                  </a:cubicBezTo>
                  <a:cubicBezTo>
                    <a:pt x="27305" y="195961"/>
                    <a:pt x="86995" y="250571"/>
                    <a:pt x="201930" y="198501"/>
                  </a:cubicBezTo>
                  <a:cubicBezTo>
                    <a:pt x="153035" y="299466"/>
                    <a:pt x="239395" y="312801"/>
                    <a:pt x="392430" y="255651"/>
                  </a:cubicBezTo>
                  <a:cubicBezTo>
                    <a:pt x="363855" y="291211"/>
                    <a:pt x="274320" y="397256"/>
                    <a:pt x="632460" y="316611"/>
                  </a:cubicBezTo>
                  <a:cubicBezTo>
                    <a:pt x="636270" y="406146"/>
                    <a:pt x="729615" y="396621"/>
                    <a:pt x="878205" y="293751"/>
                  </a:cubicBezTo>
                  <a:lnTo>
                    <a:pt x="895350" y="331851"/>
                  </a:lnTo>
                  <a:lnTo>
                    <a:pt x="1169670" y="179451"/>
                  </a:lnTo>
                  <a:lnTo>
                    <a:pt x="635140" y="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822AF84-87B2-414A-8D44-B96FF17C5ED6}"/>
                </a:ext>
              </a:extLst>
            </p:cNvPr>
            <p:cNvSpPr/>
            <p:nvPr/>
          </p:nvSpPr>
          <p:spPr>
            <a:xfrm>
              <a:off x="6016645" y="761612"/>
              <a:ext cx="1041838" cy="314507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516624 w 1169670"/>
                <a:gd name="connsiteY0" fmla="*/ 0 h 536644"/>
                <a:gd name="connsiteX1" fmla="*/ 0 w 1169670"/>
                <a:gd name="connsiteY1" fmla="*/ 313487 h 536644"/>
                <a:gd name="connsiteX2" fmla="*/ 201930 w 1169670"/>
                <a:gd name="connsiteY2" fmla="*/ 357302 h 536644"/>
                <a:gd name="connsiteX3" fmla="*/ 392430 w 1169670"/>
                <a:gd name="connsiteY3" fmla="*/ 414452 h 536644"/>
                <a:gd name="connsiteX4" fmla="*/ 632460 w 1169670"/>
                <a:gd name="connsiteY4" fmla="*/ 475412 h 536644"/>
                <a:gd name="connsiteX5" fmla="*/ 878205 w 1169670"/>
                <a:gd name="connsiteY5" fmla="*/ 452552 h 536644"/>
                <a:gd name="connsiteX6" fmla="*/ 895350 w 1169670"/>
                <a:gd name="connsiteY6" fmla="*/ 490652 h 536644"/>
                <a:gd name="connsiteX7" fmla="*/ 1169670 w 1169670"/>
                <a:gd name="connsiteY7" fmla="*/ 338252 h 536644"/>
                <a:gd name="connsiteX8" fmla="*/ 516624 w 1169670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33191 w 1133200"/>
                <a:gd name="connsiteY2" fmla="*/ 357302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04146"/>
                <a:gd name="connsiteX1" fmla="*/ 0 w 1133200"/>
                <a:gd name="connsiteY1" fmla="*/ 175796 h 504146"/>
                <a:gd name="connsiteX2" fmla="*/ 295713 w 1133200"/>
                <a:gd name="connsiteY2" fmla="*/ 261976 h 504146"/>
                <a:gd name="connsiteX3" fmla="*/ 546128 w 1133200"/>
                <a:gd name="connsiteY3" fmla="*/ 361493 h 504146"/>
                <a:gd name="connsiteX4" fmla="*/ 846075 w 1133200"/>
                <a:gd name="connsiteY4" fmla="*/ 397740 h 504146"/>
                <a:gd name="connsiteX5" fmla="*/ 909466 w 1133200"/>
                <a:gd name="connsiteY5" fmla="*/ 452552 h 504146"/>
                <a:gd name="connsiteX6" fmla="*/ 926611 w 1133200"/>
                <a:gd name="connsiteY6" fmla="*/ 490652 h 504146"/>
                <a:gd name="connsiteX7" fmla="*/ 1133200 w 1133200"/>
                <a:gd name="connsiteY7" fmla="*/ 483006 h 504146"/>
                <a:gd name="connsiteX8" fmla="*/ 547885 w 1133200"/>
                <a:gd name="connsiteY8" fmla="*/ 0 h 504146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09466 w 1133200"/>
                <a:gd name="connsiteY5" fmla="*/ 452552 h 513731"/>
                <a:gd name="connsiteX6" fmla="*/ 926611 w 1133200"/>
                <a:gd name="connsiteY6" fmla="*/ 490652 h 513731"/>
                <a:gd name="connsiteX7" fmla="*/ 1133200 w 1133200"/>
                <a:gd name="connsiteY7" fmla="*/ 483006 h 513731"/>
                <a:gd name="connsiteX8" fmla="*/ 547885 w 1133200"/>
                <a:gd name="connsiteY8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26611 w 1133200"/>
                <a:gd name="connsiteY5" fmla="*/ 490652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1064679 w 1133200"/>
                <a:gd name="connsiteY5" fmla="*/ 472999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60620"/>
                <a:gd name="connsiteX1" fmla="*/ 0 w 1133200"/>
                <a:gd name="connsiteY1" fmla="*/ 175796 h 560620"/>
                <a:gd name="connsiteX2" fmla="*/ 295713 w 1133200"/>
                <a:gd name="connsiteY2" fmla="*/ 261976 h 560620"/>
                <a:gd name="connsiteX3" fmla="*/ 546128 w 1133200"/>
                <a:gd name="connsiteY3" fmla="*/ 361493 h 560620"/>
                <a:gd name="connsiteX4" fmla="*/ 846075 w 1133200"/>
                <a:gd name="connsiteY4" fmla="*/ 397740 h 560620"/>
                <a:gd name="connsiteX5" fmla="*/ 1064679 w 1133200"/>
                <a:gd name="connsiteY5" fmla="*/ 472999 h 560620"/>
                <a:gd name="connsiteX6" fmla="*/ 1133200 w 1133200"/>
                <a:gd name="connsiteY6" fmla="*/ 483006 h 560620"/>
                <a:gd name="connsiteX7" fmla="*/ 547885 w 1133200"/>
                <a:gd name="connsiteY7" fmla="*/ 0 h 560620"/>
                <a:gd name="connsiteX0" fmla="*/ 547885 w 1133200"/>
                <a:gd name="connsiteY0" fmla="*/ 0 h 552163"/>
                <a:gd name="connsiteX1" fmla="*/ 0 w 1133200"/>
                <a:gd name="connsiteY1" fmla="*/ 175796 h 552163"/>
                <a:gd name="connsiteX2" fmla="*/ 295713 w 1133200"/>
                <a:gd name="connsiteY2" fmla="*/ 261976 h 552163"/>
                <a:gd name="connsiteX3" fmla="*/ 546128 w 1133200"/>
                <a:gd name="connsiteY3" fmla="*/ 361493 h 552163"/>
                <a:gd name="connsiteX4" fmla="*/ 846075 w 1133200"/>
                <a:gd name="connsiteY4" fmla="*/ 397740 h 552163"/>
                <a:gd name="connsiteX5" fmla="*/ 1036024 w 1133200"/>
                <a:gd name="connsiteY5" fmla="*/ 462408 h 552163"/>
                <a:gd name="connsiteX6" fmla="*/ 1133200 w 1133200"/>
                <a:gd name="connsiteY6" fmla="*/ 483006 h 552163"/>
                <a:gd name="connsiteX7" fmla="*/ 547885 w 1133200"/>
                <a:gd name="connsiteY7" fmla="*/ 0 h 552163"/>
                <a:gd name="connsiteX0" fmla="*/ 547885 w 1133200"/>
                <a:gd name="connsiteY0" fmla="*/ 0 h 563029"/>
                <a:gd name="connsiteX1" fmla="*/ 0 w 1133200"/>
                <a:gd name="connsiteY1" fmla="*/ 175796 h 563029"/>
                <a:gd name="connsiteX2" fmla="*/ 295713 w 1133200"/>
                <a:gd name="connsiteY2" fmla="*/ 261976 h 563029"/>
                <a:gd name="connsiteX3" fmla="*/ 546128 w 1133200"/>
                <a:gd name="connsiteY3" fmla="*/ 361493 h 563029"/>
                <a:gd name="connsiteX4" fmla="*/ 846075 w 1133200"/>
                <a:gd name="connsiteY4" fmla="*/ 397740 h 563029"/>
                <a:gd name="connsiteX5" fmla="*/ 1036024 w 1133200"/>
                <a:gd name="connsiteY5" fmla="*/ 462408 h 563029"/>
                <a:gd name="connsiteX6" fmla="*/ 1133200 w 1133200"/>
                <a:gd name="connsiteY6" fmla="*/ 483006 h 563029"/>
                <a:gd name="connsiteX7" fmla="*/ 547885 w 1133200"/>
                <a:gd name="connsiteY7" fmla="*/ 0 h 563029"/>
                <a:gd name="connsiteX0" fmla="*/ 529204 w 1114519"/>
                <a:gd name="connsiteY0" fmla="*/ 0 h 563029"/>
                <a:gd name="connsiteX1" fmla="*/ 0 w 1114519"/>
                <a:gd name="connsiteY1" fmla="*/ 192591 h 563029"/>
                <a:gd name="connsiteX2" fmla="*/ 277032 w 1114519"/>
                <a:gd name="connsiteY2" fmla="*/ 261976 h 563029"/>
                <a:gd name="connsiteX3" fmla="*/ 527447 w 1114519"/>
                <a:gd name="connsiteY3" fmla="*/ 361493 h 563029"/>
                <a:gd name="connsiteX4" fmla="*/ 827394 w 1114519"/>
                <a:gd name="connsiteY4" fmla="*/ 397740 h 563029"/>
                <a:gd name="connsiteX5" fmla="*/ 1017343 w 1114519"/>
                <a:gd name="connsiteY5" fmla="*/ 462408 h 563029"/>
                <a:gd name="connsiteX6" fmla="*/ 1114519 w 1114519"/>
                <a:gd name="connsiteY6" fmla="*/ 483006 h 563029"/>
                <a:gd name="connsiteX7" fmla="*/ 529204 w 1114519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98093 w 1135580"/>
                <a:gd name="connsiteY2" fmla="*/ 261976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25713 w 1135580"/>
                <a:gd name="connsiteY3" fmla="*/ 325435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71076"/>
                <a:gd name="connsiteX1" fmla="*/ 0 w 1135580"/>
                <a:gd name="connsiteY1" fmla="*/ 191170 h 571076"/>
                <a:gd name="connsiteX2" fmla="*/ 287885 w 1135580"/>
                <a:gd name="connsiteY2" fmla="*/ 236260 h 571076"/>
                <a:gd name="connsiteX3" fmla="*/ 525713 w 1135580"/>
                <a:gd name="connsiteY3" fmla="*/ 325435 h 571076"/>
                <a:gd name="connsiteX4" fmla="*/ 840607 w 1135580"/>
                <a:gd name="connsiteY4" fmla="*/ 433169 h 571076"/>
                <a:gd name="connsiteX5" fmla="*/ 1038404 w 1135580"/>
                <a:gd name="connsiteY5" fmla="*/ 462408 h 571076"/>
                <a:gd name="connsiteX6" fmla="*/ 1135580 w 1135580"/>
                <a:gd name="connsiteY6" fmla="*/ 483006 h 571076"/>
                <a:gd name="connsiteX7" fmla="*/ 550265 w 1135580"/>
                <a:gd name="connsiteY7" fmla="*/ 0 h 571076"/>
                <a:gd name="connsiteX0" fmla="*/ 550265 w 1135580"/>
                <a:gd name="connsiteY0" fmla="*/ 0 h 586430"/>
                <a:gd name="connsiteX1" fmla="*/ 0 w 1135580"/>
                <a:gd name="connsiteY1" fmla="*/ 191170 h 586430"/>
                <a:gd name="connsiteX2" fmla="*/ 287885 w 1135580"/>
                <a:gd name="connsiteY2" fmla="*/ 236260 h 586430"/>
                <a:gd name="connsiteX3" fmla="*/ 525713 w 1135580"/>
                <a:gd name="connsiteY3" fmla="*/ 325435 h 586430"/>
                <a:gd name="connsiteX4" fmla="*/ 840607 w 1135580"/>
                <a:gd name="connsiteY4" fmla="*/ 433169 h 586430"/>
                <a:gd name="connsiteX5" fmla="*/ 1032935 w 1135580"/>
                <a:gd name="connsiteY5" fmla="*/ 482464 h 586430"/>
                <a:gd name="connsiteX6" fmla="*/ 1135580 w 1135580"/>
                <a:gd name="connsiteY6" fmla="*/ 483006 h 586430"/>
                <a:gd name="connsiteX7" fmla="*/ 550265 w 1135580"/>
                <a:gd name="connsiteY7" fmla="*/ 0 h 586430"/>
                <a:gd name="connsiteX0" fmla="*/ 785430 w 1135580"/>
                <a:gd name="connsiteY0" fmla="*/ 0 h 578047"/>
                <a:gd name="connsiteX1" fmla="*/ 0 w 1135580"/>
                <a:gd name="connsiteY1" fmla="*/ 182787 h 578047"/>
                <a:gd name="connsiteX2" fmla="*/ 287885 w 1135580"/>
                <a:gd name="connsiteY2" fmla="*/ 227877 h 578047"/>
                <a:gd name="connsiteX3" fmla="*/ 525713 w 1135580"/>
                <a:gd name="connsiteY3" fmla="*/ 317052 h 578047"/>
                <a:gd name="connsiteX4" fmla="*/ 840607 w 1135580"/>
                <a:gd name="connsiteY4" fmla="*/ 424786 h 578047"/>
                <a:gd name="connsiteX5" fmla="*/ 1032935 w 1135580"/>
                <a:gd name="connsiteY5" fmla="*/ 474081 h 578047"/>
                <a:gd name="connsiteX6" fmla="*/ 1135580 w 1135580"/>
                <a:gd name="connsiteY6" fmla="*/ 474623 h 578047"/>
                <a:gd name="connsiteX7" fmla="*/ 785430 w 1135580"/>
                <a:gd name="connsiteY7" fmla="*/ 0 h 578047"/>
                <a:gd name="connsiteX0" fmla="*/ 787754 w 1135580"/>
                <a:gd name="connsiteY0" fmla="*/ 0 h 582877"/>
                <a:gd name="connsiteX1" fmla="*/ 0 w 1135580"/>
                <a:gd name="connsiteY1" fmla="*/ 187617 h 582877"/>
                <a:gd name="connsiteX2" fmla="*/ 287885 w 1135580"/>
                <a:gd name="connsiteY2" fmla="*/ 232707 h 582877"/>
                <a:gd name="connsiteX3" fmla="*/ 525713 w 1135580"/>
                <a:gd name="connsiteY3" fmla="*/ 321882 h 582877"/>
                <a:gd name="connsiteX4" fmla="*/ 840607 w 1135580"/>
                <a:gd name="connsiteY4" fmla="*/ 429616 h 582877"/>
                <a:gd name="connsiteX5" fmla="*/ 1032935 w 1135580"/>
                <a:gd name="connsiteY5" fmla="*/ 478911 h 582877"/>
                <a:gd name="connsiteX6" fmla="*/ 1135580 w 1135580"/>
                <a:gd name="connsiteY6" fmla="*/ 479453 h 582877"/>
                <a:gd name="connsiteX7" fmla="*/ 787754 w 1135580"/>
                <a:gd name="connsiteY7" fmla="*/ 0 h 582877"/>
                <a:gd name="connsiteX0" fmla="*/ 787754 w 1424696"/>
                <a:gd name="connsiteY0" fmla="*/ 0 h 582877"/>
                <a:gd name="connsiteX1" fmla="*/ 0 w 1424696"/>
                <a:gd name="connsiteY1" fmla="*/ 187617 h 582877"/>
                <a:gd name="connsiteX2" fmla="*/ 287885 w 1424696"/>
                <a:gd name="connsiteY2" fmla="*/ 232707 h 582877"/>
                <a:gd name="connsiteX3" fmla="*/ 525713 w 1424696"/>
                <a:gd name="connsiteY3" fmla="*/ 321882 h 582877"/>
                <a:gd name="connsiteX4" fmla="*/ 840607 w 1424696"/>
                <a:gd name="connsiteY4" fmla="*/ 429616 h 582877"/>
                <a:gd name="connsiteX5" fmla="*/ 1032935 w 1424696"/>
                <a:gd name="connsiteY5" fmla="*/ 478911 h 582877"/>
                <a:gd name="connsiteX6" fmla="*/ 1424696 w 1424696"/>
                <a:gd name="connsiteY6" fmla="*/ 281857 h 582877"/>
                <a:gd name="connsiteX7" fmla="*/ 787754 w 1424696"/>
                <a:gd name="connsiteY7" fmla="*/ 0 h 58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4696" h="582877">
                  <a:moveTo>
                    <a:pt x="787754" y="0"/>
                  </a:moveTo>
                  <a:cubicBezTo>
                    <a:pt x="605126" y="58599"/>
                    <a:pt x="182628" y="129018"/>
                    <a:pt x="0" y="187617"/>
                  </a:cubicBezTo>
                  <a:cubicBezTo>
                    <a:pt x="27305" y="228892"/>
                    <a:pt x="-84950" y="323614"/>
                    <a:pt x="287885" y="232707"/>
                  </a:cubicBezTo>
                  <a:cubicBezTo>
                    <a:pt x="238990" y="333672"/>
                    <a:pt x="169485" y="488478"/>
                    <a:pt x="525713" y="321882"/>
                  </a:cubicBezTo>
                  <a:cubicBezTo>
                    <a:pt x="497138" y="357442"/>
                    <a:pt x="360029" y="693850"/>
                    <a:pt x="840607" y="429616"/>
                  </a:cubicBezTo>
                  <a:cubicBezTo>
                    <a:pt x="904021" y="451143"/>
                    <a:pt x="628188" y="729490"/>
                    <a:pt x="1032935" y="478911"/>
                  </a:cubicBezTo>
                  <a:lnTo>
                    <a:pt x="1424696" y="281857"/>
                  </a:lnTo>
                  <a:cubicBezTo>
                    <a:pt x="1161860" y="163223"/>
                    <a:pt x="922943" y="175125"/>
                    <a:pt x="787754" y="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93" name="Left Wing 10">
            <a:extLst>
              <a:ext uri="{FF2B5EF4-FFF2-40B4-BE49-F238E27FC236}">
                <a16:creationId xmlns:a16="http://schemas.microsoft.com/office/drawing/2014/main" id="{A2E21450-1494-4B8E-8C83-94F06F432FC4}"/>
              </a:ext>
            </a:extLst>
          </p:cNvPr>
          <p:cNvGrpSpPr/>
          <p:nvPr/>
        </p:nvGrpSpPr>
        <p:grpSpPr>
          <a:xfrm rot="21012041">
            <a:off x="4083046" y="3305292"/>
            <a:ext cx="2337234" cy="1135050"/>
            <a:chOff x="5943600" y="579120"/>
            <a:chExt cx="1169670" cy="526052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A3FC3879-AD58-4BE2-9298-27CEEE02E270}"/>
                </a:ext>
              </a:extLst>
            </p:cNvPr>
            <p:cNvSpPr/>
            <p:nvPr/>
          </p:nvSpPr>
          <p:spPr>
            <a:xfrm>
              <a:off x="5943600" y="579120"/>
              <a:ext cx="1169670" cy="526052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9670" h="526052">
                  <a:moveTo>
                    <a:pt x="323850" y="0"/>
                  </a:moveTo>
                  <a:lnTo>
                    <a:pt x="0" y="302895"/>
                  </a:lnTo>
                  <a:cubicBezTo>
                    <a:pt x="27305" y="344170"/>
                    <a:pt x="86995" y="398780"/>
                    <a:pt x="201930" y="346710"/>
                  </a:cubicBezTo>
                  <a:cubicBezTo>
                    <a:pt x="153035" y="447675"/>
                    <a:pt x="239395" y="461010"/>
                    <a:pt x="392430" y="403860"/>
                  </a:cubicBezTo>
                  <a:cubicBezTo>
                    <a:pt x="363855" y="439420"/>
                    <a:pt x="274320" y="545465"/>
                    <a:pt x="632460" y="464820"/>
                  </a:cubicBezTo>
                  <a:cubicBezTo>
                    <a:pt x="636270" y="554355"/>
                    <a:pt x="729615" y="544830"/>
                    <a:pt x="878205" y="441960"/>
                  </a:cubicBezTo>
                  <a:lnTo>
                    <a:pt x="895350" y="480060"/>
                  </a:lnTo>
                  <a:lnTo>
                    <a:pt x="1169670" y="32766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3F0CDCF-EFC7-46E1-92DC-3F798364D1B1}"/>
                </a:ext>
              </a:extLst>
            </p:cNvPr>
            <p:cNvSpPr/>
            <p:nvPr/>
          </p:nvSpPr>
          <p:spPr>
            <a:xfrm>
              <a:off x="6054090" y="704848"/>
              <a:ext cx="828675" cy="303797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516624 w 1169670"/>
                <a:gd name="connsiteY0" fmla="*/ 0 h 536644"/>
                <a:gd name="connsiteX1" fmla="*/ 0 w 1169670"/>
                <a:gd name="connsiteY1" fmla="*/ 313487 h 536644"/>
                <a:gd name="connsiteX2" fmla="*/ 201930 w 1169670"/>
                <a:gd name="connsiteY2" fmla="*/ 357302 h 536644"/>
                <a:gd name="connsiteX3" fmla="*/ 392430 w 1169670"/>
                <a:gd name="connsiteY3" fmla="*/ 414452 h 536644"/>
                <a:gd name="connsiteX4" fmla="*/ 632460 w 1169670"/>
                <a:gd name="connsiteY4" fmla="*/ 475412 h 536644"/>
                <a:gd name="connsiteX5" fmla="*/ 878205 w 1169670"/>
                <a:gd name="connsiteY5" fmla="*/ 452552 h 536644"/>
                <a:gd name="connsiteX6" fmla="*/ 895350 w 1169670"/>
                <a:gd name="connsiteY6" fmla="*/ 490652 h 536644"/>
                <a:gd name="connsiteX7" fmla="*/ 1169670 w 1169670"/>
                <a:gd name="connsiteY7" fmla="*/ 338252 h 536644"/>
                <a:gd name="connsiteX8" fmla="*/ 516624 w 1169670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33191 w 1133200"/>
                <a:gd name="connsiteY2" fmla="*/ 357302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04146"/>
                <a:gd name="connsiteX1" fmla="*/ 0 w 1133200"/>
                <a:gd name="connsiteY1" fmla="*/ 175796 h 504146"/>
                <a:gd name="connsiteX2" fmla="*/ 295713 w 1133200"/>
                <a:gd name="connsiteY2" fmla="*/ 261976 h 504146"/>
                <a:gd name="connsiteX3" fmla="*/ 546128 w 1133200"/>
                <a:gd name="connsiteY3" fmla="*/ 361493 h 504146"/>
                <a:gd name="connsiteX4" fmla="*/ 846075 w 1133200"/>
                <a:gd name="connsiteY4" fmla="*/ 397740 h 504146"/>
                <a:gd name="connsiteX5" fmla="*/ 909466 w 1133200"/>
                <a:gd name="connsiteY5" fmla="*/ 452552 h 504146"/>
                <a:gd name="connsiteX6" fmla="*/ 926611 w 1133200"/>
                <a:gd name="connsiteY6" fmla="*/ 490652 h 504146"/>
                <a:gd name="connsiteX7" fmla="*/ 1133200 w 1133200"/>
                <a:gd name="connsiteY7" fmla="*/ 483006 h 504146"/>
                <a:gd name="connsiteX8" fmla="*/ 547885 w 1133200"/>
                <a:gd name="connsiteY8" fmla="*/ 0 h 504146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09466 w 1133200"/>
                <a:gd name="connsiteY5" fmla="*/ 452552 h 513731"/>
                <a:gd name="connsiteX6" fmla="*/ 926611 w 1133200"/>
                <a:gd name="connsiteY6" fmla="*/ 490652 h 513731"/>
                <a:gd name="connsiteX7" fmla="*/ 1133200 w 1133200"/>
                <a:gd name="connsiteY7" fmla="*/ 483006 h 513731"/>
                <a:gd name="connsiteX8" fmla="*/ 547885 w 1133200"/>
                <a:gd name="connsiteY8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26611 w 1133200"/>
                <a:gd name="connsiteY5" fmla="*/ 490652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1064679 w 1133200"/>
                <a:gd name="connsiteY5" fmla="*/ 472999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60620"/>
                <a:gd name="connsiteX1" fmla="*/ 0 w 1133200"/>
                <a:gd name="connsiteY1" fmla="*/ 175796 h 560620"/>
                <a:gd name="connsiteX2" fmla="*/ 295713 w 1133200"/>
                <a:gd name="connsiteY2" fmla="*/ 261976 h 560620"/>
                <a:gd name="connsiteX3" fmla="*/ 546128 w 1133200"/>
                <a:gd name="connsiteY3" fmla="*/ 361493 h 560620"/>
                <a:gd name="connsiteX4" fmla="*/ 846075 w 1133200"/>
                <a:gd name="connsiteY4" fmla="*/ 397740 h 560620"/>
                <a:gd name="connsiteX5" fmla="*/ 1064679 w 1133200"/>
                <a:gd name="connsiteY5" fmla="*/ 472999 h 560620"/>
                <a:gd name="connsiteX6" fmla="*/ 1133200 w 1133200"/>
                <a:gd name="connsiteY6" fmla="*/ 483006 h 560620"/>
                <a:gd name="connsiteX7" fmla="*/ 547885 w 1133200"/>
                <a:gd name="connsiteY7" fmla="*/ 0 h 560620"/>
                <a:gd name="connsiteX0" fmla="*/ 547885 w 1133200"/>
                <a:gd name="connsiteY0" fmla="*/ 0 h 552163"/>
                <a:gd name="connsiteX1" fmla="*/ 0 w 1133200"/>
                <a:gd name="connsiteY1" fmla="*/ 175796 h 552163"/>
                <a:gd name="connsiteX2" fmla="*/ 295713 w 1133200"/>
                <a:gd name="connsiteY2" fmla="*/ 261976 h 552163"/>
                <a:gd name="connsiteX3" fmla="*/ 546128 w 1133200"/>
                <a:gd name="connsiteY3" fmla="*/ 361493 h 552163"/>
                <a:gd name="connsiteX4" fmla="*/ 846075 w 1133200"/>
                <a:gd name="connsiteY4" fmla="*/ 397740 h 552163"/>
                <a:gd name="connsiteX5" fmla="*/ 1036024 w 1133200"/>
                <a:gd name="connsiteY5" fmla="*/ 462408 h 552163"/>
                <a:gd name="connsiteX6" fmla="*/ 1133200 w 1133200"/>
                <a:gd name="connsiteY6" fmla="*/ 483006 h 552163"/>
                <a:gd name="connsiteX7" fmla="*/ 547885 w 1133200"/>
                <a:gd name="connsiteY7" fmla="*/ 0 h 552163"/>
                <a:gd name="connsiteX0" fmla="*/ 547885 w 1133200"/>
                <a:gd name="connsiteY0" fmla="*/ 0 h 563029"/>
                <a:gd name="connsiteX1" fmla="*/ 0 w 1133200"/>
                <a:gd name="connsiteY1" fmla="*/ 175796 h 563029"/>
                <a:gd name="connsiteX2" fmla="*/ 295713 w 1133200"/>
                <a:gd name="connsiteY2" fmla="*/ 261976 h 563029"/>
                <a:gd name="connsiteX3" fmla="*/ 546128 w 1133200"/>
                <a:gd name="connsiteY3" fmla="*/ 361493 h 563029"/>
                <a:gd name="connsiteX4" fmla="*/ 846075 w 1133200"/>
                <a:gd name="connsiteY4" fmla="*/ 397740 h 563029"/>
                <a:gd name="connsiteX5" fmla="*/ 1036024 w 1133200"/>
                <a:gd name="connsiteY5" fmla="*/ 462408 h 563029"/>
                <a:gd name="connsiteX6" fmla="*/ 1133200 w 1133200"/>
                <a:gd name="connsiteY6" fmla="*/ 483006 h 563029"/>
                <a:gd name="connsiteX7" fmla="*/ 547885 w 1133200"/>
                <a:gd name="connsiteY7" fmla="*/ 0 h 56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3200" h="563029">
                  <a:moveTo>
                    <a:pt x="547885" y="0"/>
                  </a:moveTo>
                  <a:lnTo>
                    <a:pt x="0" y="175796"/>
                  </a:lnTo>
                  <a:cubicBezTo>
                    <a:pt x="27305" y="217071"/>
                    <a:pt x="-77122" y="352883"/>
                    <a:pt x="295713" y="261976"/>
                  </a:cubicBezTo>
                  <a:cubicBezTo>
                    <a:pt x="246818" y="362941"/>
                    <a:pt x="189900" y="528089"/>
                    <a:pt x="546128" y="361493"/>
                  </a:cubicBezTo>
                  <a:cubicBezTo>
                    <a:pt x="517553" y="397053"/>
                    <a:pt x="365497" y="661974"/>
                    <a:pt x="846075" y="397740"/>
                  </a:cubicBezTo>
                  <a:cubicBezTo>
                    <a:pt x="909489" y="419267"/>
                    <a:pt x="631277" y="712987"/>
                    <a:pt x="1036024" y="462408"/>
                  </a:cubicBezTo>
                  <a:lnTo>
                    <a:pt x="1133200" y="483006"/>
                  </a:lnTo>
                  <a:cubicBezTo>
                    <a:pt x="870364" y="364372"/>
                    <a:pt x="683074" y="175125"/>
                    <a:pt x="547885" y="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90" name="Left Wing 9">
            <a:extLst>
              <a:ext uri="{FF2B5EF4-FFF2-40B4-BE49-F238E27FC236}">
                <a16:creationId xmlns:a16="http://schemas.microsoft.com/office/drawing/2014/main" id="{984760CA-1518-4BEC-A681-386FB912CE6F}"/>
              </a:ext>
            </a:extLst>
          </p:cNvPr>
          <p:cNvGrpSpPr/>
          <p:nvPr/>
        </p:nvGrpSpPr>
        <p:grpSpPr>
          <a:xfrm rot="20752636">
            <a:off x="4140020" y="3178037"/>
            <a:ext cx="2353921" cy="1318678"/>
            <a:chOff x="5943600" y="579120"/>
            <a:chExt cx="1169670" cy="526052"/>
          </a:xfrm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FB6AE8C-91C8-4045-8616-5B288579EB26}"/>
                </a:ext>
              </a:extLst>
            </p:cNvPr>
            <p:cNvSpPr/>
            <p:nvPr/>
          </p:nvSpPr>
          <p:spPr>
            <a:xfrm>
              <a:off x="5943600" y="579120"/>
              <a:ext cx="1169670" cy="526052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9670" h="526052">
                  <a:moveTo>
                    <a:pt x="323850" y="0"/>
                  </a:moveTo>
                  <a:lnTo>
                    <a:pt x="0" y="302895"/>
                  </a:lnTo>
                  <a:cubicBezTo>
                    <a:pt x="27305" y="344170"/>
                    <a:pt x="86995" y="398780"/>
                    <a:pt x="201930" y="346710"/>
                  </a:cubicBezTo>
                  <a:cubicBezTo>
                    <a:pt x="153035" y="447675"/>
                    <a:pt x="239395" y="461010"/>
                    <a:pt x="392430" y="403860"/>
                  </a:cubicBezTo>
                  <a:cubicBezTo>
                    <a:pt x="363855" y="439420"/>
                    <a:pt x="274320" y="545465"/>
                    <a:pt x="632460" y="464820"/>
                  </a:cubicBezTo>
                  <a:cubicBezTo>
                    <a:pt x="636270" y="554355"/>
                    <a:pt x="729615" y="544830"/>
                    <a:pt x="878205" y="441960"/>
                  </a:cubicBezTo>
                  <a:lnTo>
                    <a:pt x="895350" y="480060"/>
                  </a:lnTo>
                  <a:lnTo>
                    <a:pt x="1169670" y="32766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F63F549-BBD6-4846-8B0E-6174688E4A33}"/>
                </a:ext>
              </a:extLst>
            </p:cNvPr>
            <p:cNvSpPr/>
            <p:nvPr/>
          </p:nvSpPr>
          <p:spPr>
            <a:xfrm>
              <a:off x="6054090" y="704848"/>
              <a:ext cx="828675" cy="303797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516624 w 1169670"/>
                <a:gd name="connsiteY0" fmla="*/ 0 h 536644"/>
                <a:gd name="connsiteX1" fmla="*/ 0 w 1169670"/>
                <a:gd name="connsiteY1" fmla="*/ 313487 h 536644"/>
                <a:gd name="connsiteX2" fmla="*/ 201930 w 1169670"/>
                <a:gd name="connsiteY2" fmla="*/ 357302 h 536644"/>
                <a:gd name="connsiteX3" fmla="*/ 392430 w 1169670"/>
                <a:gd name="connsiteY3" fmla="*/ 414452 h 536644"/>
                <a:gd name="connsiteX4" fmla="*/ 632460 w 1169670"/>
                <a:gd name="connsiteY4" fmla="*/ 475412 h 536644"/>
                <a:gd name="connsiteX5" fmla="*/ 878205 w 1169670"/>
                <a:gd name="connsiteY5" fmla="*/ 452552 h 536644"/>
                <a:gd name="connsiteX6" fmla="*/ 895350 w 1169670"/>
                <a:gd name="connsiteY6" fmla="*/ 490652 h 536644"/>
                <a:gd name="connsiteX7" fmla="*/ 1169670 w 1169670"/>
                <a:gd name="connsiteY7" fmla="*/ 338252 h 536644"/>
                <a:gd name="connsiteX8" fmla="*/ 516624 w 1169670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33191 w 1133200"/>
                <a:gd name="connsiteY2" fmla="*/ 357302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04146"/>
                <a:gd name="connsiteX1" fmla="*/ 0 w 1133200"/>
                <a:gd name="connsiteY1" fmla="*/ 175796 h 504146"/>
                <a:gd name="connsiteX2" fmla="*/ 295713 w 1133200"/>
                <a:gd name="connsiteY2" fmla="*/ 261976 h 504146"/>
                <a:gd name="connsiteX3" fmla="*/ 546128 w 1133200"/>
                <a:gd name="connsiteY3" fmla="*/ 361493 h 504146"/>
                <a:gd name="connsiteX4" fmla="*/ 846075 w 1133200"/>
                <a:gd name="connsiteY4" fmla="*/ 397740 h 504146"/>
                <a:gd name="connsiteX5" fmla="*/ 909466 w 1133200"/>
                <a:gd name="connsiteY5" fmla="*/ 452552 h 504146"/>
                <a:gd name="connsiteX6" fmla="*/ 926611 w 1133200"/>
                <a:gd name="connsiteY6" fmla="*/ 490652 h 504146"/>
                <a:gd name="connsiteX7" fmla="*/ 1133200 w 1133200"/>
                <a:gd name="connsiteY7" fmla="*/ 483006 h 504146"/>
                <a:gd name="connsiteX8" fmla="*/ 547885 w 1133200"/>
                <a:gd name="connsiteY8" fmla="*/ 0 h 504146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09466 w 1133200"/>
                <a:gd name="connsiteY5" fmla="*/ 452552 h 513731"/>
                <a:gd name="connsiteX6" fmla="*/ 926611 w 1133200"/>
                <a:gd name="connsiteY6" fmla="*/ 490652 h 513731"/>
                <a:gd name="connsiteX7" fmla="*/ 1133200 w 1133200"/>
                <a:gd name="connsiteY7" fmla="*/ 483006 h 513731"/>
                <a:gd name="connsiteX8" fmla="*/ 547885 w 1133200"/>
                <a:gd name="connsiteY8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26611 w 1133200"/>
                <a:gd name="connsiteY5" fmla="*/ 490652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1064679 w 1133200"/>
                <a:gd name="connsiteY5" fmla="*/ 472999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60620"/>
                <a:gd name="connsiteX1" fmla="*/ 0 w 1133200"/>
                <a:gd name="connsiteY1" fmla="*/ 175796 h 560620"/>
                <a:gd name="connsiteX2" fmla="*/ 295713 w 1133200"/>
                <a:gd name="connsiteY2" fmla="*/ 261976 h 560620"/>
                <a:gd name="connsiteX3" fmla="*/ 546128 w 1133200"/>
                <a:gd name="connsiteY3" fmla="*/ 361493 h 560620"/>
                <a:gd name="connsiteX4" fmla="*/ 846075 w 1133200"/>
                <a:gd name="connsiteY4" fmla="*/ 397740 h 560620"/>
                <a:gd name="connsiteX5" fmla="*/ 1064679 w 1133200"/>
                <a:gd name="connsiteY5" fmla="*/ 472999 h 560620"/>
                <a:gd name="connsiteX6" fmla="*/ 1133200 w 1133200"/>
                <a:gd name="connsiteY6" fmla="*/ 483006 h 560620"/>
                <a:gd name="connsiteX7" fmla="*/ 547885 w 1133200"/>
                <a:gd name="connsiteY7" fmla="*/ 0 h 560620"/>
                <a:gd name="connsiteX0" fmla="*/ 547885 w 1133200"/>
                <a:gd name="connsiteY0" fmla="*/ 0 h 552163"/>
                <a:gd name="connsiteX1" fmla="*/ 0 w 1133200"/>
                <a:gd name="connsiteY1" fmla="*/ 175796 h 552163"/>
                <a:gd name="connsiteX2" fmla="*/ 295713 w 1133200"/>
                <a:gd name="connsiteY2" fmla="*/ 261976 h 552163"/>
                <a:gd name="connsiteX3" fmla="*/ 546128 w 1133200"/>
                <a:gd name="connsiteY3" fmla="*/ 361493 h 552163"/>
                <a:gd name="connsiteX4" fmla="*/ 846075 w 1133200"/>
                <a:gd name="connsiteY4" fmla="*/ 397740 h 552163"/>
                <a:gd name="connsiteX5" fmla="*/ 1036024 w 1133200"/>
                <a:gd name="connsiteY5" fmla="*/ 462408 h 552163"/>
                <a:gd name="connsiteX6" fmla="*/ 1133200 w 1133200"/>
                <a:gd name="connsiteY6" fmla="*/ 483006 h 552163"/>
                <a:gd name="connsiteX7" fmla="*/ 547885 w 1133200"/>
                <a:gd name="connsiteY7" fmla="*/ 0 h 552163"/>
                <a:gd name="connsiteX0" fmla="*/ 547885 w 1133200"/>
                <a:gd name="connsiteY0" fmla="*/ 0 h 563029"/>
                <a:gd name="connsiteX1" fmla="*/ 0 w 1133200"/>
                <a:gd name="connsiteY1" fmla="*/ 175796 h 563029"/>
                <a:gd name="connsiteX2" fmla="*/ 295713 w 1133200"/>
                <a:gd name="connsiteY2" fmla="*/ 261976 h 563029"/>
                <a:gd name="connsiteX3" fmla="*/ 546128 w 1133200"/>
                <a:gd name="connsiteY3" fmla="*/ 361493 h 563029"/>
                <a:gd name="connsiteX4" fmla="*/ 846075 w 1133200"/>
                <a:gd name="connsiteY4" fmla="*/ 397740 h 563029"/>
                <a:gd name="connsiteX5" fmla="*/ 1036024 w 1133200"/>
                <a:gd name="connsiteY5" fmla="*/ 462408 h 563029"/>
                <a:gd name="connsiteX6" fmla="*/ 1133200 w 1133200"/>
                <a:gd name="connsiteY6" fmla="*/ 483006 h 563029"/>
                <a:gd name="connsiteX7" fmla="*/ 547885 w 1133200"/>
                <a:gd name="connsiteY7" fmla="*/ 0 h 56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3200" h="563029">
                  <a:moveTo>
                    <a:pt x="547885" y="0"/>
                  </a:moveTo>
                  <a:lnTo>
                    <a:pt x="0" y="175796"/>
                  </a:lnTo>
                  <a:cubicBezTo>
                    <a:pt x="27305" y="217071"/>
                    <a:pt x="-77122" y="352883"/>
                    <a:pt x="295713" y="261976"/>
                  </a:cubicBezTo>
                  <a:cubicBezTo>
                    <a:pt x="246818" y="362941"/>
                    <a:pt x="189900" y="528089"/>
                    <a:pt x="546128" y="361493"/>
                  </a:cubicBezTo>
                  <a:cubicBezTo>
                    <a:pt x="517553" y="397053"/>
                    <a:pt x="365497" y="661974"/>
                    <a:pt x="846075" y="397740"/>
                  </a:cubicBezTo>
                  <a:cubicBezTo>
                    <a:pt x="909489" y="419267"/>
                    <a:pt x="631277" y="712987"/>
                    <a:pt x="1036024" y="462408"/>
                  </a:cubicBezTo>
                  <a:lnTo>
                    <a:pt x="1133200" y="483006"/>
                  </a:lnTo>
                  <a:cubicBezTo>
                    <a:pt x="870364" y="364372"/>
                    <a:pt x="683074" y="175125"/>
                    <a:pt x="547885" y="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80" name="Left Wing 8">
            <a:extLst>
              <a:ext uri="{FF2B5EF4-FFF2-40B4-BE49-F238E27FC236}">
                <a16:creationId xmlns:a16="http://schemas.microsoft.com/office/drawing/2014/main" id="{178D8386-A448-4E87-B50E-B0EBBE6F2819}"/>
              </a:ext>
            </a:extLst>
          </p:cNvPr>
          <p:cNvGrpSpPr/>
          <p:nvPr/>
        </p:nvGrpSpPr>
        <p:grpSpPr>
          <a:xfrm rot="2126535">
            <a:off x="4507527" y="2694251"/>
            <a:ext cx="949168" cy="1077435"/>
            <a:chOff x="4766791" y="2184502"/>
            <a:chExt cx="1283645" cy="2389688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8637E22-9A3C-420F-8544-2FE110D8A834}"/>
                </a:ext>
              </a:extLst>
            </p:cNvPr>
            <p:cNvSpPr/>
            <p:nvPr/>
          </p:nvSpPr>
          <p:spPr>
            <a:xfrm rot="251190">
              <a:off x="4815335" y="2184502"/>
              <a:ext cx="1235101" cy="2389688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FDDE05F-ED7D-4680-9343-2137E2045EDB}"/>
                </a:ext>
              </a:extLst>
            </p:cNvPr>
            <p:cNvSpPr/>
            <p:nvPr/>
          </p:nvSpPr>
          <p:spPr>
            <a:xfrm>
              <a:off x="4766791" y="2264356"/>
              <a:ext cx="1067205" cy="2254305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74" name="Left Wing 7">
            <a:extLst>
              <a:ext uri="{FF2B5EF4-FFF2-40B4-BE49-F238E27FC236}">
                <a16:creationId xmlns:a16="http://schemas.microsoft.com/office/drawing/2014/main" id="{3071177E-5387-4215-AD53-BA877E9C7364}"/>
              </a:ext>
            </a:extLst>
          </p:cNvPr>
          <p:cNvGrpSpPr/>
          <p:nvPr/>
        </p:nvGrpSpPr>
        <p:grpSpPr>
          <a:xfrm rot="2126535">
            <a:off x="4505853" y="2688782"/>
            <a:ext cx="949168" cy="1077435"/>
            <a:chOff x="4766791" y="2184502"/>
            <a:chExt cx="1283645" cy="2389688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90F5273-8882-446E-8A5E-4491EB08DB9C}"/>
                </a:ext>
              </a:extLst>
            </p:cNvPr>
            <p:cNvSpPr/>
            <p:nvPr/>
          </p:nvSpPr>
          <p:spPr>
            <a:xfrm rot="251190">
              <a:off x="4815335" y="2184502"/>
              <a:ext cx="1235101" cy="2389688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01B1738-6A8B-4262-8D92-BACE70479C9E}"/>
                </a:ext>
              </a:extLst>
            </p:cNvPr>
            <p:cNvSpPr/>
            <p:nvPr/>
          </p:nvSpPr>
          <p:spPr>
            <a:xfrm>
              <a:off x="4766791" y="2264356"/>
              <a:ext cx="1067205" cy="2254305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7" name="Left Wing 6">
            <a:extLst>
              <a:ext uri="{FF2B5EF4-FFF2-40B4-BE49-F238E27FC236}">
                <a16:creationId xmlns:a16="http://schemas.microsoft.com/office/drawing/2014/main" id="{AB7B901F-7E94-49FD-AA33-899D0535A76E}"/>
              </a:ext>
            </a:extLst>
          </p:cNvPr>
          <p:cNvGrpSpPr/>
          <p:nvPr/>
        </p:nvGrpSpPr>
        <p:grpSpPr>
          <a:xfrm rot="1562701">
            <a:off x="4568849" y="2337989"/>
            <a:ext cx="979236" cy="1464719"/>
            <a:chOff x="4766791" y="2112096"/>
            <a:chExt cx="1118386" cy="2452187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2B56988-B6CA-4AB3-8B3D-55402B802EF1}"/>
                </a:ext>
              </a:extLst>
            </p:cNvPr>
            <p:cNvSpPr/>
            <p:nvPr/>
          </p:nvSpPr>
          <p:spPr>
            <a:xfrm rot="251190">
              <a:off x="4816951" y="2112096"/>
              <a:ext cx="1068226" cy="2452187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BA419D2-83DD-40D8-A1C6-7C1E323F20BD}"/>
                </a:ext>
              </a:extLst>
            </p:cNvPr>
            <p:cNvSpPr/>
            <p:nvPr/>
          </p:nvSpPr>
          <p:spPr>
            <a:xfrm>
              <a:off x="4766791" y="2264356"/>
              <a:ext cx="1067204" cy="2254304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1" name="Left Wing 5">
            <a:extLst>
              <a:ext uri="{FF2B5EF4-FFF2-40B4-BE49-F238E27FC236}">
                <a16:creationId xmlns:a16="http://schemas.microsoft.com/office/drawing/2014/main" id="{BB7A8DC5-A9B1-42CA-A29B-93EABC0E4749}"/>
              </a:ext>
            </a:extLst>
          </p:cNvPr>
          <p:cNvGrpSpPr/>
          <p:nvPr/>
        </p:nvGrpSpPr>
        <p:grpSpPr>
          <a:xfrm rot="1562701">
            <a:off x="4713981" y="2017138"/>
            <a:ext cx="1118386" cy="1732199"/>
            <a:chOff x="4766791" y="2112096"/>
            <a:chExt cx="1118386" cy="2452187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9CF3D11-B93C-4154-89DA-9CA2EB5A535E}"/>
                </a:ext>
              </a:extLst>
            </p:cNvPr>
            <p:cNvSpPr/>
            <p:nvPr/>
          </p:nvSpPr>
          <p:spPr>
            <a:xfrm rot="251190">
              <a:off x="4816951" y="2112096"/>
              <a:ext cx="1068226" cy="2452187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F2900FE-7045-460D-B275-E722BACA4588}"/>
                </a:ext>
              </a:extLst>
            </p:cNvPr>
            <p:cNvSpPr/>
            <p:nvPr/>
          </p:nvSpPr>
          <p:spPr>
            <a:xfrm>
              <a:off x="4766791" y="2264356"/>
              <a:ext cx="1067204" cy="2254304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5" name="Left Wing 4">
            <a:extLst>
              <a:ext uri="{FF2B5EF4-FFF2-40B4-BE49-F238E27FC236}">
                <a16:creationId xmlns:a16="http://schemas.microsoft.com/office/drawing/2014/main" id="{CD9B6F5B-296C-4C97-8E63-FE7BD16976DF}"/>
              </a:ext>
            </a:extLst>
          </p:cNvPr>
          <p:cNvGrpSpPr/>
          <p:nvPr/>
        </p:nvGrpSpPr>
        <p:grpSpPr>
          <a:xfrm rot="288488">
            <a:off x="4854083" y="1598943"/>
            <a:ext cx="1120453" cy="2148537"/>
            <a:chOff x="4766791" y="2039490"/>
            <a:chExt cx="1120453" cy="2524890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B8983FA-58BF-4134-BD06-4CE56ECCBA07}"/>
                </a:ext>
              </a:extLst>
            </p:cNvPr>
            <p:cNvSpPr/>
            <p:nvPr/>
          </p:nvSpPr>
          <p:spPr>
            <a:xfrm>
              <a:off x="4819018" y="2039490"/>
              <a:ext cx="1068226" cy="2524890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4349A13-75B0-472A-8C9D-68810C781B94}"/>
                </a:ext>
              </a:extLst>
            </p:cNvPr>
            <p:cNvSpPr/>
            <p:nvPr/>
          </p:nvSpPr>
          <p:spPr>
            <a:xfrm>
              <a:off x="4766791" y="2264356"/>
              <a:ext cx="1067204" cy="2254304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0" name="Left Wing 3">
            <a:extLst>
              <a:ext uri="{FF2B5EF4-FFF2-40B4-BE49-F238E27FC236}">
                <a16:creationId xmlns:a16="http://schemas.microsoft.com/office/drawing/2014/main" id="{69D7C152-CA80-41FB-83EB-A6F88D02E0EF}"/>
              </a:ext>
            </a:extLst>
          </p:cNvPr>
          <p:cNvGrpSpPr/>
          <p:nvPr/>
        </p:nvGrpSpPr>
        <p:grpSpPr>
          <a:xfrm>
            <a:off x="4778064" y="1433318"/>
            <a:ext cx="1120453" cy="2336737"/>
            <a:chOff x="4766791" y="2039490"/>
            <a:chExt cx="1120453" cy="252489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0C30DA8-0A32-41E0-8AC4-823200228937}"/>
                </a:ext>
              </a:extLst>
            </p:cNvPr>
            <p:cNvSpPr/>
            <p:nvPr/>
          </p:nvSpPr>
          <p:spPr>
            <a:xfrm>
              <a:off x="4819018" y="2039490"/>
              <a:ext cx="1068226" cy="2524890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D33C89E-BC4D-459E-B42C-C43C1A2FCC83}"/>
                </a:ext>
              </a:extLst>
            </p:cNvPr>
            <p:cNvSpPr/>
            <p:nvPr/>
          </p:nvSpPr>
          <p:spPr>
            <a:xfrm>
              <a:off x="4766791" y="2264356"/>
              <a:ext cx="1067204" cy="2254304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5" name="Left Wing 2">
            <a:extLst>
              <a:ext uri="{FF2B5EF4-FFF2-40B4-BE49-F238E27FC236}">
                <a16:creationId xmlns:a16="http://schemas.microsoft.com/office/drawing/2014/main" id="{71CC0CB0-5143-4B2A-AF80-49E6F181A64E}"/>
              </a:ext>
            </a:extLst>
          </p:cNvPr>
          <p:cNvGrpSpPr/>
          <p:nvPr/>
        </p:nvGrpSpPr>
        <p:grpSpPr>
          <a:xfrm>
            <a:off x="4766791" y="1331045"/>
            <a:ext cx="1120453" cy="2447220"/>
            <a:chOff x="4766791" y="2039490"/>
            <a:chExt cx="1120453" cy="252489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C505CF5-9322-4221-A863-EDFE8D2EFDF4}"/>
                </a:ext>
              </a:extLst>
            </p:cNvPr>
            <p:cNvSpPr/>
            <p:nvPr/>
          </p:nvSpPr>
          <p:spPr>
            <a:xfrm>
              <a:off x="4819018" y="2039490"/>
              <a:ext cx="1068226" cy="2524890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97E9A89-591A-44C8-A2DA-CB2AD712A049}"/>
                </a:ext>
              </a:extLst>
            </p:cNvPr>
            <p:cNvSpPr/>
            <p:nvPr/>
          </p:nvSpPr>
          <p:spPr>
            <a:xfrm>
              <a:off x="4766791" y="2264356"/>
              <a:ext cx="1067204" cy="2254304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1" name="Left Wing 1">
            <a:extLst>
              <a:ext uri="{FF2B5EF4-FFF2-40B4-BE49-F238E27FC236}">
                <a16:creationId xmlns:a16="http://schemas.microsoft.com/office/drawing/2014/main" id="{727CE42C-208E-42D5-A2F9-F93E6CBC8454}"/>
              </a:ext>
            </a:extLst>
          </p:cNvPr>
          <p:cNvGrpSpPr/>
          <p:nvPr/>
        </p:nvGrpSpPr>
        <p:grpSpPr>
          <a:xfrm>
            <a:off x="4766791" y="1253375"/>
            <a:ext cx="1120453" cy="2524890"/>
            <a:chOff x="4766791" y="2039490"/>
            <a:chExt cx="1120453" cy="252489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CA2CF00-A50C-4F0C-817D-B0F437B50059}"/>
                </a:ext>
              </a:extLst>
            </p:cNvPr>
            <p:cNvSpPr/>
            <p:nvPr/>
          </p:nvSpPr>
          <p:spPr>
            <a:xfrm>
              <a:off x="4819018" y="2039490"/>
              <a:ext cx="1068226" cy="2524890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624B1C1-AA4E-45D5-88D1-3157204231EA}"/>
                </a:ext>
              </a:extLst>
            </p:cNvPr>
            <p:cNvSpPr/>
            <p:nvPr/>
          </p:nvSpPr>
          <p:spPr>
            <a:xfrm>
              <a:off x="4766791" y="2264356"/>
              <a:ext cx="1067204" cy="2254304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8" name="Crow Head">
            <a:extLst>
              <a:ext uri="{FF2B5EF4-FFF2-40B4-BE49-F238E27FC236}">
                <a16:creationId xmlns:a16="http://schemas.microsoft.com/office/drawing/2014/main" id="{B16F2408-0D47-4614-A1CC-E575DF2A4BD1}"/>
              </a:ext>
            </a:extLst>
          </p:cNvPr>
          <p:cNvSpPr/>
          <p:nvPr/>
        </p:nvSpPr>
        <p:spPr>
          <a:xfrm>
            <a:off x="4432936" y="2793380"/>
            <a:ext cx="400050" cy="289560"/>
          </a:xfrm>
          <a:custGeom>
            <a:avLst/>
            <a:gdLst>
              <a:gd name="connsiteX0" fmla="*/ 0 w 443865"/>
              <a:gd name="connsiteY0" fmla="*/ 308610 h 308610"/>
              <a:gd name="connsiteX1" fmla="*/ 135255 w 443865"/>
              <a:gd name="connsiteY1" fmla="*/ 171450 h 308610"/>
              <a:gd name="connsiteX2" fmla="*/ 74295 w 443865"/>
              <a:gd name="connsiteY2" fmla="*/ 20955 h 308610"/>
              <a:gd name="connsiteX3" fmla="*/ 219075 w 443865"/>
              <a:gd name="connsiteY3" fmla="*/ 160020 h 308610"/>
              <a:gd name="connsiteX4" fmla="*/ 249555 w 443865"/>
              <a:gd name="connsiteY4" fmla="*/ 152400 h 308610"/>
              <a:gd name="connsiteX5" fmla="*/ 285750 w 443865"/>
              <a:gd name="connsiteY5" fmla="*/ 74295 h 308610"/>
              <a:gd name="connsiteX6" fmla="*/ 443865 w 443865"/>
              <a:gd name="connsiteY6" fmla="*/ 0 h 308610"/>
              <a:gd name="connsiteX7" fmla="*/ 310515 w 443865"/>
              <a:gd name="connsiteY7" fmla="*/ 260985 h 308610"/>
              <a:gd name="connsiteX8" fmla="*/ 0 w 443865"/>
              <a:gd name="connsiteY8" fmla="*/ 308610 h 308610"/>
              <a:gd name="connsiteX0" fmla="*/ 0 w 400050"/>
              <a:gd name="connsiteY0" fmla="*/ 289560 h 289560"/>
              <a:gd name="connsiteX1" fmla="*/ 91440 w 400050"/>
              <a:gd name="connsiteY1" fmla="*/ 171450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241935 w 400050"/>
              <a:gd name="connsiteY5" fmla="*/ 74295 h 289560"/>
              <a:gd name="connsiteX6" fmla="*/ 400050 w 400050"/>
              <a:gd name="connsiteY6" fmla="*/ 0 h 289560"/>
              <a:gd name="connsiteX7" fmla="*/ 266700 w 400050"/>
              <a:gd name="connsiteY7" fmla="*/ 260985 h 289560"/>
              <a:gd name="connsiteX8" fmla="*/ 0 w 400050"/>
              <a:gd name="connsiteY8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241935 w 400050"/>
              <a:gd name="connsiteY5" fmla="*/ 74295 h 289560"/>
              <a:gd name="connsiteX6" fmla="*/ 400050 w 400050"/>
              <a:gd name="connsiteY6" fmla="*/ 0 h 289560"/>
              <a:gd name="connsiteX7" fmla="*/ 266700 w 400050"/>
              <a:gd name="connsiteY7" fmla="*/ 260985 h 289560"/>
              <a:gd name="connsiteX8" fmla="*/ 0 w 400050"/>
              <a:gd name="connsiteY8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241935 w 400050"/>
              <a:gd name="connsiteY5" fmla="*/ 74295 h 289560"/>
              <a:gd name="connsiteX6" fmla="*/ 400050 w 400050"/>
              <a:gd name="connsiteY6" fmla="*/ 0 h 289560"/>
              <a:gd name="connsiteX7" fmla="*/ 266700 w 400050"/>
              <a:gd name="connsiteY7" fmla="*/ 260985 h 289560"/>
              <a:gd name="connsiteX8" fmla="*/ 0 w 400050"/>
              <a:gd name="connsiteY8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241935 w 400050"/>
              <a:gd name="connsiteY5" fmla="*/ 74295 h 289560"/>
              <a:gd name="connsiteX6" fmla="*/ 400050 w 400050"/>
              <a:gd name="connsiteY6" fmla="*/ 0 h 289560"/>
              <a:gd name="connsiteX7" fmla="*/ 266700 w 400050"/>
              <a:gd name="connsiteY7" fmla="*/ 260985 h 289560"/>
              <a:gd name="connsiteX8" fmla="*/ 0 w 400050"/>
              <a:gd name="connsiteY8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241935 w 400050"/>
              <a:gd name="connsiteY5" fmla="*/ 74295 h 289560"/>
              <a:gd name="connsiteX6" fmla="*/ 400050 w 400050"/>
              <a:gd name="connsiteY6" fmla="*/ 0 h 289560"/>
              <a:gd name="connsiteX7" fmla="*/ 266700 w 400050"/>
              <a:gd name="connsiteY7" fmla="*/ 260985 h 289560"/>
              <a:gd name="connsiteX8" fmla="*/ 0 w 400050"/>
              <a:gd name="connsiteY8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400050 w 400050"/>
              <a:gd name="connsiteY5" fmla="*/ 0 h 289560"/>
              <a:gd name="connsiteX6" fmla="*/ 266700 w 400050"/>
              <a:gd name="connsiteY6" fmla="*/ 260985 h 289560"/>
              <a:gd name="connsiteX7" fmla="*/ 0 w 400050"/>
              <a:gd name="connsiteY7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400050 w 400050"/>
              <a:gd name="connsiteY5" fmla="*/ 0 h 289560"/>
              <a:gd name="connsiteX6" fmla="*/ 266700 w 400050"/>
              <a:gd name="connsiteY6" fmla="*/ 260985 h 289560"/>
              <a:gd name="connsiteX7" fmla="*/ 0 w 400050"/>
              <a:gd name="connsiteY7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400050 w 400050"/>
              <a:gd name="connsiteY5" fmla="*/ 0 h 289560"/>
              <a:gd name="connsiteX6" fmla="*/ 266700 w 400050"/>
              <a:gd name="connsiteY6" fmla="*/ 260985 h 289560"/>
              <a:gd name="connsiteX7" fmla="*/ 0 w 400050"/>
              <a:gd name="connsiteY7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400050 w 400050"/>
              <a:gd name="connsiteY5" fmla="*/ 0 h 289560"/>
              <a:gd name="connsiteX6" fmla="*/ 266700 w 400050"/>
              <a:gd name="connsiteY6" fmla="*/ 260985 h 289560"/>
              <a:gd name="connsiteX7" fmla="*/ 0 w 400050"/>
              <a:gd name="connsiteY7" fmla="*/ 289560 h 28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050" h="289560">
                <a:moveTo>
                  <a:pt x="0" y="289560"/>
                </a:moveTo>
                <a:lnTo>
                  <a:pt x="95250" y="161925"/>
                </a:lnTo>
                <a:cubicBezTo>
                  <a:pt x="81280" y="130175"/>
                  <a:pt x="52070" y="67945"/>
                  <a:pt x="30480" y="20955"/>
                </a:cubicBezTo>
                <a:cubicBezTo>
                  <a:pt x="86360" y="42545"/>
                  <a:pt x="130810" y="100330"/>
                  <a:pt x="175260" y="160020"/>
                </a:cubicBezTo>
                <a:lnTo>
                  <a:pt x="205740" y="152400"/>
                </a:lnTo>
                <a:cubicBezTo>
                  <a:pt x="255270" y="10160"/>
                  <a:pt x="335280" y="50800"/>
                  <a:pt x="400050" y="0"/>
                </a:cubicBezTo>
                <a:cubicBezTo>
                  <a:pt x="355600" y="86995"/>
                  <a:pt x="278765" y="162560"/>
                  <a:pt x="266700" y="260985"/>
                </a:cubicBezTo>
                <a:lnTo>
                  <a:pt x="0" y="289560"/>
                </a:lnTo>
                <a:close/>
              </a:path>
            </a:pathLst>
          </a:custGeom>
          <a:solidFill>
            <a:srgbClr val="3E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1" name="Crow Legs">
            <a:extLst>
              <a:ext uri="{FF2B5EF4-FFF2-40B4-BE49-F238E27FC236}">
                <a16:creationId xmlns:a16="http://schemas.microsoft.com/office/drawing/2014/main" id="{D8E8ECF9-289E-44E3-92DA-8028C72FA3E2}"/>
              </a:ext>
            </a:extLst>
          </p:cNvPr>
          <p:cNvGrpSpPr/>
          <p:nvPr/>
        </p:nvGrpSpPr>
        <p:grpSpPr>
          <a:xfrm>
            <a:off x="6139180" y="4184860"/>
            <a:ext cx="382810" cy="261597"/>
            <a:chOff x="6139180" y="4970975"/>
            <a:chExt cx="382810" cy="261597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6EC933D-0A67-4D49-ADBF-2B548397E001}"/>
                </a:ext>
              </a:extLst>
            </p:cNvPr>
            <p:cNvSpPr/>
            <p:nvPr/>
          </p:nvSpPr>
          <p:spPr>
            <a:xfrm>
              <a:off x="6139180" y="5057140"/>
              <a:ext cx="195580" cy="175432"/>
            </a:xfrm>
            <a:custGeom>
              <a:avLst/>
              <a:gdLst>
                <a:gd name="connsiteX0" fmla="*/ 0 w 195580"/>
                <a:gd name="connsiteY0" fmla="*/ 0 h 185420"/>
                <a:gd name="connsiteX1" fmla="*/ 40640 w 195580"/>
                <a:gd name="connsiteY1" fmla="*/ 185420 h 185420"/>
                <a:gd name="connsiteX2" fmla="*/ 195580 w 195580"/>
                <a:gd name="connsiteY2" fmla="*/ 157480 h 185420"/>
                <a:gd name="connsiteX3" fmla="*/ 0 w 195580"/>
                <a:gd name="connsiteY3" fmla="*/ 0 h 185420"/>
                <a:gd name="connsiteX0" fmla="*/ 0 w 195580"/>
                <a:gd name="connsiteY0" fmla="*/ 0 h 157480"/>
                <a:gd name="connsiteX1" fmla="*/ 195580 w 195580"/>
                <a:gd name="connsiteY1" fmla="*/ 157480 h 157480"/>
                <a:gd name="connsiteX2" fmla="*/ 0 w 195580"/>
                <a:gd name="connsiteY2" fmla="*/ 0 h 157480"/>
                <a:gd name="connsiteX0" fmla="*/ 0 w 195580"/>
                <a:gd name="connsiteY0" fmla="*/ 0 h 180321"/>
                <a:gd name="connsiteX1" fmla="*/ 195580 w 195580"/>
                <a:gd name="connsiteY1" fmla="*/ 157480 h 180321"/>
                <a:gd name="connsiteX2" fmla="*/ 0 w 195580"/>
                <a:gd name="connsiteY2" fmla="*/ 0 h 180321"/>
                <a:gd name="connsiteX0" fmla="*/ 0 w 195580"/>
                <a:gd name="connsiteY0" fmla="*/ 655 h 180976"/>
                <a:gd name="connsiteX1" fmla="*/ 195580 w 195580"/>
                <a:gd name="connsiteY1" fmla="*/ 158135 h 180976"/>
                <a:gd name="connsiteX2" fmla="*/ 0 w 195580"/>
                <a:gd name="connsiteY2" fmla="*/ 655 h 180976"/>
                <a:gd name="connsiteX0" fmla="*/ 9378 w 204958"/>
                <a:gd name="connsiteY0" fmla="*/ 655 h 181608"/>
                <a:gd name="connsiteX1" fmla="*/ 204958 w 204958"/>
                <a:gd name="connsiteY1" fmla="*/ 158135 h 181608"/>
                <a:gd name="connsiteX2" fmla="*/ 9378 w 204958"/>
                <a:gd name="connsiteY2" fmla="*/ 655 h 181608"/>
                <a:gd name="connsiteX0" fmla="*/ 0 w 195580"/>
                <a:gd name="connsiteY0" fmla="*/ 655 h 176087"/>
                <a:gd name="connsiteX1" fmla="*/ 195580 w 195580"/>
                <a:gd name="connsiteY1" fmla="*/ 158135 h 176087"/>
                <a:gd name="connsiteX2" fmla="*/ 0 w 195580"/>
                <a:gd name="connsiteY2" fmla="*/ 655 h 176087"/>
                <a:gd name="connsiteX0" fmla="*/ 0 w 195580"/>
                <a:gd name="connsiteY0" fmla="*/ 521 h 175953"/>
                <a:gd name="connsiteX1" fmla="*/ 195580 w 195580"/>
                <a:gd name="connsiteY1" fmla="*/ 158001 h 175953"/>
                <a:gd name="connsiteX2" fmla="*/ 0 w 195580"/>
                <a:gd name="connsiteY2" fmla="*/ 521 h 175953"/>
                <a:gd name="connsiteX0" fmla="*/ 0 w 195580"/>
                <a:gd name="connsiteY0" fmla="*/ 0 h 175432"/>
                <a:gd name="connsiteX1" fmla="*/ 195580 w 195580"/>
                <a:gd name="connsiteY1" fmla="*/ 157480 h 175432"/>
                <a:gd name="connsiteX2" fmla="*/ 0 w 195580"/>
                <a:gd name="connsiteY2" fmla="*/ 0 h 175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580" h="175432">
                  <a:moveTo>
                    <a:pt x="0" y="0"/>
                  </a:moveTo>
                  <a:cubicBezTo>
                    <a:pt x="17568" y="60113"/>
                    <a:pt x="-35348" y="230717"/>
                    <a:pt x="195580" y="157480"/>
                  </a:cubicBezTo>
                  <a:cubicBezTo>
                    <a:pt x="99907" y="137372"/>
                    <a:pt x="38523" y="14393"/>
                    <a:pt x="0" y="0"/>
                  </a:cubicBez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88F34CC-F650-43FA-BE12-1F8FFC1AE2CE}"/>
                </a:ext>
              </a:extLst>
            </p:cNvPr>
            <p:cNvSpPr/>
            <p:nvPr/>
          </p:nvSpPr>
          <p:spPr>
            <a:xfrm rot="21087842">
              <a:off x="6258326" y="5012713"/>
              <a:ext cx="235651" cy="201824"/>
            </a:xfrm>
            <a:custGeom>
              <a:avLst/>
              <a:gdLst>
                <a:gd name="connsiteX0" fmla="*/ 0 w 195580"/>
                <a:gd name="connsiteY0" fmla="*/ 0 h 185420"/>
                <a:gd name="connsiteX1" fmla="*/ 40640 w 195580"/>
                <a:gd name="connsiteY1" fmla="*/ 185420 h 185420"/>
                <a:gd name="connsiteX2" fmla="*/ 195580 w 195580"/>
                <a:gd name="connsiteY2" fmla="*/ 157480 h 185420"/>
                <a:gd name="connsiteX3" fmla="*/ 0 w 195580"/>
                <a:gd name="connsiteY3" fmla="*/ 0 h 185420"/>
                <a:gd name="connsiteX0" fmla="*/ 0 w 195580"/>
                <a:gd name="connsiteY0" fmla="*/ 0 h 157480"/>
                <a:gd name="connsiteX1" fmla="*/ 195580 w 195580"/>
                <a:gd name="connsiteY1" fmla="*/ 157480 h 157480"/>
                <a:gd name="connsiteX2" fmla="*/ 0 w 195580"/>
                <a:gd name="connsiteY2" fmla="*/ 0 h 157480"/>
                <a:gd name="connsiteX0" fmla="*/ 0 w 195580"/>
                <a:gd name="connsiteY0" fmla="*/ 0 h 180321"/>
                <a:gd name="connsiteX1" fmla="*/ 195580 w 195580"/>
                <a:gd name="connsiteY1" fmla="*/ 157480 h 180321"/>
                <a:gd name="connsiteX2" fmla="*/ 0 w 195580"/>
                <a:gd name="connsiteY2" fmla="*/ 0 h 180321"/>
                <a:gd name="connsiteX0" fmla="*/ 0 w 195580"/>
                <a:gd name="connsiteY0" fmla="*/ 655 h 180976"/>
                <a:gd name="connsiteX1" fmla="*/ 195580 w 195580"/>
                <a:gd name="connsiteY1" fmla="*/ 158135 h 180976"/>
                <a:gd name="connsiteX2" fmla="*/ 0 w 195580"/>
                <a:gd name="connsiteY2" fmla="*/ 655 h 180976"/>
                <a:gd name="connsiteX0" fmla="*/ 9378 w 204958"/>
                <a:gd name="connsiteY0" fmla="*/ 655 h 181608"/>
                <a:gd name="connsiteX1" fmla="*/ 204958 w 204958"/>
                <a:gd name="connsiteY1" fmla="*/ 158135 h 181608"/>
                <a:gd name="connsiteX2" fmla="*/ 9378 w 204958"/>
                <a:gd name="connsiteY2" fmla="*/ 655 h 181608"/>
                <a:gd name="connsiteX0" fmla="*/ 0 w 195580"/>
                <a:gd name="connsiteY0" fmla="*/ 655 h 176087"/>
                <a:gd name="connsiteX1" fmla="*/ 195580 w 195580"/>
                <a:gd name="connsiteY1" fmla="*/ 158135 h 176087"/>
                <a:gd name="connsiteX2" fmla="*/ 0 w 195580"/>
                <a:gd name="connsiteY2" fmla="*/ 655 h 176087"/>
                <a:gd name="connsiteX0" fmla="*/ 0 w 195580"/>
                <a:gd name="connsiteY0" fmla="*/ 521 h 175953"/>
                <a:gd name="connsiteX1" fmla="*/ 195580 w 195580"/>
                <a:gd name="connsiteY1" fmla="*/ 158001 h 175953"/>
                <a:gd name="connsiteX2" fmla="*/ 0 w 195580"/>
                <a:gd name="connsiteY2" fmla="*/ 521 h 175953"/>
                <a:gd name="connsiteX0" fmla="*/ 0 w 195580"/>
                <a:gd name="connsiteY0" fmla="*/ 0 h 175432"/>
                <a:gd name="connsiteX1" fmla="*/ 195580 w 195580"/>
                <a:gd name="connsiteY1" fmla="*/ 157480 h 175432"/>
                <a:gd name="connsiteX2" fmla="*/ 0 w 195580"/>
                <a:gd name="connsiteY2" fmla="*/ 0 h 175432"/>
                <a:gd name="connsiteX0" fmla="*/ 0 w 168167"/>
                <a:gd name="connsiteY0" fmla="*/ 0 h 202069"/>
                <a:gd name="connsiteX1" fmla="*/ 168167 w 168167"/>
                <a:gd name="connsiteY1" fmla="*/ 186114 h 202069"/>
                <a:gd name="connsiteX2" fmla="*/ 0 w 168167"/>
                <a:gd name="connsiteY2" fmla="*/ 0 h 202069"/>
                <a:gd name="connsiteX0" fmla="*/ 12524 w 180691"/>
                <a:gd name="connsiteY0" fmla="*/ 0 h 201824"/>
                <a:gd name="connsiteX1" fmla="*/ 180691 w 180691"/>
                <a:gd name="connsiteY1" fmla="*/ 186114 h 201824"/>
                <a:gd name="connsiteX2" fmla="*/ 12524 w 180691"/>
                <a:gd name="connsiteY2" fmla="*/ 0 h 201824"/>
                <a:gd name="connsiteX0" fmla="*/ 12524 w 180691"/>
                <a:gd name="connsiteY0" fmla="*/ 0 h 201824"/>
                <a:gd name="connsiteX1" fmla="*/ 180691 w 180691"/>
                <a:gd name="connsiteY1" fmla="*/ 186114 h 201824"/>
                <a:gd name="connsiteX2" fmla="*/ 12524 w 180691"/>
                <a:gd name="connsiteY2" fmla="*/ 0 h 201824"/>
                <a:gd name="connsiteX0" fmla="*/ 12524 w 180691"/>
                <a:gd name="connsiteY0" fmla="*/ 0 h 201824"/>
                <a:gd name="connsiteX1" fmla="*/ 180691 w 180691"/>
                <a:gd name="connsiteY1" fmla="*/ 186114 h 201824"/>
                <a:gd name="connsiteX2" fmla="*/ 12524 w 180691"/>
                <a:gd name="connsiteY2" fmla="*/ 0 h 20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691" h="201824">
                  <a:moveTo>
                    <a:pt x="12524" y="0"/>
                  </a:moveTo>
                  <a:cubicBezTo>
                    <a:pt x="1833" y="55872"/>
                    <a:pt x="-50237" y="259351"/>
                    <a:pt x="180691" y="186114"/>
                  </a:cubicBezTo>
                  <a:cubicBezTo>
                    <a:pt x="51483" y="184089"/>
                    <a:pt x="33431" y="29086"/>
                    <a:pt x="12524" y="0"/>
                  </a:cubicBez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CBE18F0-0006-419B-BE8A-912F70810C04}"/>
                </a:ext>
              </a:extLst>
            </p:cNvPr>
            <p:cNvSpPr/>
            <p:nvPr/>
          </p:nvSpPr>
          <p:spPr>
            <a:xfrm rot="20627814">
              <a:off x="6297200" y="4970975"/>
              <a:ext cx="224790" cy="162559"/>
            </a:xfrm>
            <a:custGeom>
              <a:avLst/>
              <a:gdLst>
                <a:gd name="connsiteX0" fmla="*/ 26670 w 224790"/>
                <a:gd name="connsiteY0" fmla="*/ 0 h 97155"/>
                <a:gd name="connsiteX1" fmla="*/ 224790 w 224790"/>
                <a:gd name="connsiteY1" fmla="*/ 76200 h 97155"/>
                <a:gd name="connsiteX2" fmla="*/ 217170 w 224790"/>
                <a:gd name="connsiteY2" fmla="*/ 97155 h 97155"/>
                <a:gd name="connsiteX3" fmla="*/ 0 w 224790"/>
                <a:gd name="connsiteY3" fmla="*/ 43815 h 97155"/>
                <a:gd name="connsiteX4" fmla="*/ 26670 w 224790"/>
                <a:gd name="connsiteY4" fmla="*/ 0 h 97155"/>
                <a:gd name="connsiteX0" fmla="*/ 26670 w 224790"/>
                <a:gd name="connsiteY0" fmla="*/ 0 h 106680"/>
                <a:gd name="connsiteX1" fmla="*/ 224790 w 224790"/>
                <a:gd name="connsiteY1" fmla="*/ 76200 h 106680"/>
                <a:gd name="connsiteX2" fmla="*/ 211455 w 224790"/>
                <a:gd name="connsiteY2" fmla="*/ 106680 h 106680"/>
                <a:gd name="connsiteX3" fmla="*/ 0 w 224790"/>
                <a:gd name="connsiteY3" fmla="*/ 43815 h 106680"/>
                <a:gd name="connsiteX4" fmla="*/ 26670 w 224790"/>
                <a:gd name="connsiteY4" fmla="*/ 0 h 106680"/>
                <a:gd name="connsiteX0" fmla="*/ 26670 w 224790"/>
                <a:gd name="connsiteY0" fmla="*/ 0 h 106680"/>
                <a:gd name="connsiteX1" fmla="*/ 224790 w 224790"/>
                <a:gd name="connsiteY1" fmla="*/ 76200 h 106680"/>
                <a:gd name="connsiteX2" fmla="*/ 211455 w 224790"/>
                <a:gd name="connsiteY2" fmla="*/ 106680 h 106680"/>
                <a:gd name="connsiteX3" fmla="*/ 0 w 224790"/>
                <a:gd name="connsiteY3" fmla="*/ 43815 h 106680"/>
                <a:gd name="connsiteX4" fmla="*/ 26670 w 224790"/>
                <a:gd name="connsiteY4" fmla="*/ 0 h 106680"/>
                <a:gd name="connsiteX0" fmla="*/ 26670 w 224790"/>
                <a:gd name="connsiteY0" fmla="*/ 0 h 106680"/>
                <a:gd name="connsiteX1" fmla="*/ 224790 w 224790"/>
                <a:gd name="connsiteY1" fmla="*/ 76200 h 106680"/>
                <a:gd name="connsiteX2" fmla="*/ 211455 w 224790"/>
                <a:gd name="connsiteY2" fmla="*/ 106680 h 106680"/>
                <a:gd name="connsiteX3" fmla="*/ 0 w 224790"/>
                <a:gd name="connsiteY3" fmla="*/ 43815 h 106680"/>
                <a:gd name="connsiteX4" fmla="*/ 26670 w 224790"/>
                <a:gd name="connsiteY4" fmla="*/ 0 h 106680"/>
                <a:gd name="connsiteX0" fmla="*/ 26670 w 224790"/>
                <a:gd name="connsiteY0" fmla="*/ 0 h 106680"/>
                <a:gd name="connsiteX1" fmla="*/ 224790 w 224790"/>
                <a:gd name="connsiteY1" fmla="*/ 76200 h 106680"/>
                <a:gd name="connsiteX2" fmla="*/ 211455 w 224790"/>
                <a:gd name="connsiteY2" fmla="*/ 106680 h 106680"/>
                <a:gd name="connsiteX3" fmla="*/ 0 w 224790"/>
                <a:gd name="connsiteY3" fmla="*/ 43815 h 106680"/>
                <a:gd name="connsiteX4" fmla="*/ 26670 w 224790"/>
                <a:gd name="connsiteY4" fmla="*/ 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790" h="106680">
                  <a:moveTo>
                    <a:pt x="26670" y="0"/>
                  </a:moveTo>
                  <a:cubicBezTo>
                    <a:pt x="85090" y="38735"/>
                    <a:pt x="153035" y="66040"/>
                    <a:pt x="224790" y="76200"/>
                  </a:cubicBezTo>
                  <a:lnTo>
                    <a:pt x="211455" y="106680"/>
                  </a:lnTo>
                  <a:cubicBezTo>
                    <a:pt x="137160" y="104775"/>
                    <a:pt x="70485" y="64770"/>
                    <a:pt x="0" y="43815"/>
                  </a:cubicBezTo>
                  <a:lnTo>
                    <a:pt x="26670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9" name="Crow Body">
            <a:extLst>
              <a:ext uri="{FF2B5EF4-FFF2-40B4-BE49-F238E27FC236}">
                <a16:creationId xmlns:a16="http://schemas.microsoft.com/office/drawing/2014/main" id="{82B30F12-A117-4363-8428-5F1088D20086}"/>
              </a:ext>
            </a:extLst>
          </p:cNvPr>
          <p:cNvGrpSpPr/>
          <p:nvPr/>
        </p:nvGrpSpPr>
        <p:grpSpPr>
          <a:xfrm>
            <a:off x="3627119" y="2793727"/>
            <a:ext cx="4892052" cy="1549993"/>
            <a:chOff x="3627119" y="3579842"/>
            <a:chExt cx="4892052" cy="154999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491505F-BC68-4AE3-8D21-6E3ADBA67D9A}"/>
                </a:ext>
              </a:extLst>
            </p:cNvPr>
            <p:cNvSpPr/>
            <p:nvPr/>
          </p:nvSpPr>
          <p:spPr>
            <a:xfrm>
              <a:off x="4114800" y="3738265"/>
              <a:ext cx="1188720" cy="1132101"/>
            </a:xfrm>
            <a:custGeom>
              <a:avLst/>
              <a:gdLst>
                <a:gd name="connsiteX0" fmla="*/ 0 w 1175385"/>
                <a:gd name="connsiteY0" fmla="*/ 561023 h 1122045"/>
                <a:gd name="connsiteX1" fmla="*/ 587693 w 1175385"/>
                <a:gd name="connsiteY1" fmla="*/ 0 h 1122045"/>
                <a:gd name="connsiteX2" fmla="*/ 1175386 w 1175385"/>
                <a:gd name="connsiteY2" fmla="*/ 561023 h 1122045"/>
                <a:gd name="connsiteX3" fmla="*/ 587693 w 1175385"/>
                <a:gd name="connsiteY3" fmla="*/ 1122046 h 1122045"/>
                <a:gd name="connsiteX4" fmla="*/ 0 w 1175385"/>
                <a:gd name="connsiteY4" fmla="*/ 561023 h 1122045"/>
                <a:gd name="connsiteX0" fmla="*/ 0 w 1175386"/>
                <a:gd name="connsiteY0" fmla="*/ 561023 h 1131424"/>
                <a:gd name="connsiteX1" fmla="*/ 587693 w 1175386"/>
                <a:gd name="connsiteY1" fmla="*/ 0 h 1131424"/>
                <a:gd name="connsiteX2" fmla="*/ 1175386 w 1175386"/>
                <a:gd name="connsiteY2" fmla="*/ 561023 h 1131424"/>
                <a:gd name="connsiteX3" fmla="*/ 587693 w 1175386"/>
                <a:gd name="connsiteY3" fmla="*/ 1122046 h 1131424"/>
                <a:gd name="connsiteX4" fmla="*/ 0 w 1175386"/>
                <a:gd name="connsiteY4" fmla="*/ 561023 h 1131424"/>
                <a:gd name="connsiteX0" fmla="*/ 0 w 1175386"/>
                <a:gd name="connsiteY0" fmla="*/ 561023 h 1128933"/>
                <a:gd name="connsiteX1" fmla="*/ 587693 w 1175386"/>
                <a:gd name="connsiteY1" fmla="*/ 0 h 1128933"/>
                <a:gd name="connsiteX2" fmla="*/ 1175386 w 1175386"/>
                <a:gd name="connsiteY2" fmla="*/ 561023 h 1128933"/>
                <a:gd name="connsiteX3" fmla="*/ 587693 w 1175386"/>
                <a:gd name="connsiteY3" fmla="*/ 1122046 h 1128933"/>
                <a:gd name="connsiteX4" fmla="*/ 0 w 1175386"/>
                <a:gd name="connsiteY4" fmla="*/ 561023 h 1128933"/>
                <a:gd name="connsiteX0" fmla="*/ 0 w 1175386"/>
                <a:gd name="connsiteY0" fmla="*/ 561023 h 1125137"/>
                <a:gd name="connsiteX1" fmla="*/ 587693 w 1175386"/>
                <a:gd name="connsiteY1" fmla="*/ 0 h 1125137"/>
                <a:gd name="connsiteX2" fmla="*/ 1175386 w 1175386"/>
                <a:gd name="connsiteY2" fmla="*/ 561023 h 1125137"/>
                <a:gd name="connsiteX3" fmla="*/ 587693 w 1175386"/>
                <a:gd name="connsiteY3" fmla="*/ 1122046 h 1125137"/>
                <a:gd name="connsiteX4" fmla="*/ 0 w 1175386"/>
                <a:gd name="connsiteY4" fmla="*/ 561023 h 1125137"/>
                <a:gd name="connsiteX0" fmla="*/ 0 w 1175628"/>
                <a:gd name="connsiteY0" fmla="*/ 561023 h 1125137"/>
                <a:gd name="connsiteX1" fmla="*/ 587693 w 1175628"/>
                <a:gd name="connsiteY1" fmla="*/ 0 h 1125137"/>
                <a:gd name="connsiteX2" fmla="*/ 1175386 w 1175628"/>
                <a:gd name="connsiteY2" fmla="*/ 561023 h 1125137"/>
                <a:gd name="connsiteX3" fmla="*/ 587693 w 1175628"/>
                <a:gd name="connsiteY3" fmla="*/ 1122046 h 1125137"/>
                <a:gd name="connsiteX4" fmla="*/ 0 w 1175628"/>
                <a:gd name="connsiteY4" fmla="*/ 561023 h 1125137"/>
                <a:gd name="connsiteX0" fmla="*/ 0 w 1175621"/>
                <a:gd name="connsiteY0" fmla="*/ 567987 h 1132101"/>
                <a:gd name="connsiteX1" fmla="*/ 587693 w 1175621"/>
                <a:gd name="connsiteY1" fmla="*/ 6964 h 1132101"/>
                <a:gd name="connsiteX2" fmla="*/ 1175386 w 1175621"/>
                <a:gd name="connsiteY2" fmla="*/ 567987 h 1132101"/>
                <a:gd name="connsiteX3" fmla="*/ 587693 w 1175621"/>
                <a:gd name="connsiteY3" fmla="*/ 1129010 h 1132101"/>
                <a:gd name="connsiteX4" fmla="*/ 0 w 1175621"/>
                <a:gd name="connsiteY4" fmla="*/ 567987 h 113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621" h="1132101">
                  <a:moveTo>
                    <a:pt x="0" y="567987"/>
                  </a:moveTo>
                  <a:cubicBezTo>
                    <a:pt x="0" y="258143"/>
                    <a:pt x="270739" y="43159"/>
                    <a:pt x="587693" y="6964"/>
                  </a:cubicBezTo>
                  <a:cubicBezTo>
                    <a:pt x="904647" y="-29231"/>
                    <a:pt x="1184911" y="63833"/>
                    <a:pt x="1175386" y="567987"/>
                  </a:cubicBezTo>
                  <a:cubicBezTo>
                    <a:pt x="1175386" y="877831"/>
                    <a:pt x="935127" y="1092815"/>
                    <a:pt x="587693" y="1129010"/>
                  </a:cubicBezTo>
                  <a:cubicBezTo>
                    <a:pt x="240259" y="1165205"/>
                    <a:pt x="0" y="877831"/>
                    <a:pt x="0" y="567987"/>
                  </a:cubicBez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E82E9E1-6964-4C5C-949D-2407BEEEEFA1}"/>
                </a:ext>
              </a:extLst>
            </p:cNvPr>
            <p:cNvSpPr/>
            <p:nvPr/>
          </p:nvSpPr>
          <p:spPr>
            <a:xfrm>
              <a:off x="5044441" y="3579842"/>
              <a:ext cx="3474730" cy="1549993"/>
            </a:xfrm>
            <a:custGeom>
              <a:avLst/>
              <a:gdLst>
                <a:gd name="connsiteX0" fmla="*/ 0 w 3383280"/>
                <a:gd name="connsiteY0" fmla="*/ 1047750 h 1546860"/>
                <a:gd name="connsiteX1" fmla="*/ 1112520 w 3383280"/>
                <a:gd name="connsiteY1" fmla="*/ 1546860 h 1546860"/>
                <a:gd name="connsiteX2" fmla="*/ 1809750 w 3383280"/>
                <a:gd name="connsiteY2" fmla="*/ 1021080 h 1546860"/>
                <a:gd name="connsiteX3" fmla="*/ 2320290 w 3383280"/>
                <a:gd name="connsiteY3" fmla="*/ 887730 h 1546860"/>
                <a:gd name="connsiteX4" fmla="*/ 3249930 w 3383280"/>
                <a:gd name="connsiteY4" fmla="*/ 1047750 h 1546860"/>
                <a:gd name="connsiteX5" fmla="*/ 3307080 w 3383280"/>
                <a:gd name="connsiteY5" fmla="*/ 925830 h 1546860"/>
                <a:gd name="connsiteX6" fmla="*/ 3173730 w 3383280"/>
                <a:gd name="connsiteY6" fmla="*/ 914400 h 1546860"/>
                <a:gd name="connsiteX7" fmla="*/ 3173730 w 3383280"/>
                <a:gd name="connsiteY7" fmla="*/ 742950 h 1546860"/>
                <a:gd name="connsiteX8" fmla="*/ 2244090 w 3383280"/>
                <a:gd name="connsiteY8" fmla="*/ 640080 h 1546860"/>
                <a:gd name="connsiteX9" fmla="*/ 3383280 w 3383280"/>
                <a:gd name="connsiteY9" fmla="*/ 468630 h 1546860"/>
                <a:gd name="connsiteX10" fmla="*/ 3318510 w 3383280"/>
                <a:gd name="connsiteY10" fmla="*/ 278130 h 1546860"/>
                <a:gd name="connsiteX11" fmla="*/ 2701290 w 3383280"/>
                <a:gd name="connsiteY11" fmla="*/ 346710 h 1546860"/>
                <a:gd name="connsiteX12" fmla="*/ 2891790 w 3383280"/>
                <a:gd name="connsiteY12" fmla="*/ 0 h 1546860"/>
                <a:gd name="connsiteX13" fmla="*/ 2030730 w 3383280"/>
                <a:gd name="connsiteY13" fmla="*/ 510540 h 1546860"/>
                <a:gd name="connsiteX14" fmla="*/ 80010 w 3383280"/>
                <a:gd name="connsiteY14" fmla="*/ 567690 h 1546860"/>
                <a:gd name="connsiteX15" fmla="*/ 0 w 3383280"/>
                <a:gd name="connsiteY15" fmla="*/ 1047750 h 1546860"/>
                <a:gd name="connsiteX0" fmla="*/ 0 w 3383280"/>
                <a:gd name="connsiteY0" fmla="*/ 1047750 h 1546860"/>
                <a:gd name="connsiteX1" fmla="*/ 1112520 w 3383280"/>
                <a:gd name="connsiteY1" fmla="*/ 1546860 h 1546860"/>
                <a:gd name="connsiteX2" fmla="*/ 1809750 w 3383280"/>
                <a:gd name="connsiteY2" fmla="*/ 1021080 h 1546860"/>
                <a:gd name="connsiteX3" fmla="*/ 2320290 w 3383280"/>
                <a:gd name="connsiteY3" fmla="*/ 887730 h 1546860"/>
                <a:gd name="connsiteX4" fmla="*/ 3249930 w 3383280"/>
                <a:gd name="connsiteY4" fmla="*/ 1047750 h 1546860"/>
                <a:gd name="connsiteX5" fmla="*/ 3307080 w 3383280"/>
                <a:gd name="connsiteY5" fmla="*/ 925830 h 1546860"/>
                <a:gd name="connsiteX6" fmla="*/ 3173730 w 3383280"/>
                <a:gd name="connsiteY6" fmla="*/ 914400 h 1546860"/>
                <a:gd name="connsiteX7" fmla="*/ 3173730 w 3383280"/>
                <a:gd name="connsiteY7" fmla="*/ 742950 h 1546860"/>
                <a:gd name="connsiteX8" fmla="*/ 2244090 w 3383280"/>
                <a:gd name="connsiteY8" fmla="*/ 640080 h 1546860"/>
                <a:gd name="connsiteX9" fmla="*/ 3383280 w 3383280"/>
                <a:gd name="connsiteY9" fmla="*/ 468630 h 1546860"/>
                <a:gd name="connsiteX10" fmla="*/ 3318510 w 3383280"/>
                <a:gd name="connsiteY10" fmla="*/ 278130 h 1546860"/>
                <a:gd name="connsiteX11" fmla="*/ 2701290 w 3383280"/>
                <a:gd name="connsiteY11" fmla="*/ 346710 h 1546860"/>
                <a:gd name="connsiteX12" fmla="*/ 2891790 w 3383280"/>
                <a:gd name="connsiteY12" fmla="*/ 0 h 1546860"/>
                <a:gd name="connsiteX13" fmla="*/ 2030730 w 3383280"/>
                <a:gd name="connsiteY13" fmla="*/ 510540 h 1546860"/>
                <a:gd name="connsiteX14" fmla="*/ 80010 w 3383280"/>
                <a:gd name="connsiteY14" fmla="*/ 567690 h 1546860"/>
                <a:gd name="connsiteX15" fmla="*/ 0 w 3383280"/>
                <a:gd name="connsiteY15" fmla="*/ 1047750 h 1546860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20290 w 3383280"/>
                <a:gd name="connsiteY3" fmla="*/ 887730 h 1556056"/>
                <a:gd name="connsiteX4" fmla="*/ 3249930 w 3383280"/>
                <a:gd name="connsiteY4" fmla="*/ 1047750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20290 w 3383280"/>
                <a:gd name="connsiteY3" fmla="*/ 887730 h 1556056"/>
                <a:gd name="connsiteX4" fmla="*/ 3249930 w 3383280"/>
                <a:gd name="connsiteY4" fmla="*/ 1047750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20290 w 3383280"/>
                <a:gd name="connsiteY3" fmla="*/ 887730 h 1556056"/>
                <a:gd name="connsiteX4" fmla="*/ 3249930 w 3383280"/>
                <a:gd name="connsiteY4" fmla="*/ 1047750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20290 w 3383280"/>
                <a:gd name="connsiteY3" fmla="*/ 887730 h 1556056"/>
                <a:gd name="connsiteX4" fmla="*/ 3249930 w 3383280"/>
                <a:gd name="connsiteY4" fmla="*/ 1047750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20290 w 3383280"/>
                <a:gd name="connsiteY3" fmla="*/ 887730 h 1556056"/>
                <a:gd name="connsiteX4" fmla="*/ 3249930 w 3383280"/>
                <a:gd name="connsiteY4" fmla="*/ 1047750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49930 w 3383280"/>
                <a:gd name="connsiteY4" fmla="*/ 1047750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49930 w 3383280"/>
                <a:gd name="connsiteY4" fmla="*/ 1047750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42035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42035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42035 h 1556056"/>
                <a:gd name="connsiteX5" fmla="*/ 3307080 w 3383280"/>
                <a:gd name="connsiteY5" fmla="*/ 90297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0297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0297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02970 h 1556056"/>
                <a:gd name="connsiteX7" fmla="*/ 3173730 w 3383280"/>
                <a:gd name="connsiteY7" fmla="*/ 72390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02970 h 1556056"/>
                <a:gd name="connsiteX7" fmla="*/ 3173730 w 3383280"/>
                <a:gd name="connsiteY7" fmla="*/ 72390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02970 h 1556056"/>
                <a:gd name="connsiteX7" fmla="*/ 3173730 w 3383280"/>
                <a:gd name="connsiteY7" fmla="*/ 72771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02970 h 1556056"/>
                <a:gd name="connsiteX7" fmla="*/ 3173730 w 3383280"/>
                <a:gd name="connsiteY7" fmla="*/ 72771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02970 h 1556056"/>
                <a:gd name="connsiteX7" fmla="*/ 3173730 w 3383280"/>
                <a:gd name="connsiteY7" fmla="*/ 72771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413760"/>
                <a:gd name="connsiteY0" fmla="*/ 1047750 h 1556056"/>
                <a:gd name="connsiteX1" fmla="*/ 1112520 w 3413760"/>
                <a:gd name="connsiteY1" fmla="*/ 1546860 h 1556056"/>
                <a:gd name="connsiteX2" fmla="*/ 1809750 w 3413760"/>
                <a:gd name="connsiteY2" fmla="*/ 1021080 h 1556056"/>
                <a:gd name="connsiteX3" fmla="*/ 2331720 w 3413760"/>
                <a:gd name="connsiteY3" fmla="*/ 897255 h 1556056"/>
                <a:gd name="connsiteX4" fmla="*/ 3276600 w 3413760"/>
                <a:gd name="connsiteY4" fmla="*/ 1030605 h 1556056"/>
                <a:gd name="connsiteX5" fmla="*/ 3307080 w 3413760"/>
                <a:gd name="connsiteY5" fmla="*/ 902970 h 1556056"/>
                <a:gd name="connsiteX6" fmla="*/ 3173730 w 3413760"/>
                <a:gd name="connsiteY6" fmla="*/ 902970 h 1556056"/>
                <a:gd name="connsiteX7" fmla="*/ 3173730 w 3413760"/>
                <a:gd name="connsiteY7" fmla="*/ 727710 h 1556056"/>
                <a:gd name="connsiteX8" fmla="*/ 2244090 w 3413760"/>
                <a:gd name="connsiteY8" fmla="*/ 640080 h 1556056"/>
                <a:gd name="connsiteX9" fmla="*/ 3413760 w 3413760"/>
                <a:gd name="connsiteY9" fmla="*/ 470535 h 1556056"/>
                <a:gd name="connsiteX10" fmla="*/ 3318510 w 3413760"/>
                <a:gd name="connsiteY10" fmla="*/ 278130 h 1556056"/>
                <a:gd name="connsiteX11" fmla="*/ 2701290 w 3413760"/>
                <a:gd name="connsiteY11" fmla="*/ 346710 h 1556056"/>
                <a:gd name="connsiteX12" fmla="*/ 2891790 w 3413760"/>
                <a:gd name="connsiteY12" fmla="*/ 0 h 1556056"/>
                <a:gd name="connsiteX13" fmla="*/ 2030730 w 3413760"/>
                <a:gd name="connsiteY13" fmla="*/ 510540 h 1556056"/>
                <a:gd name="connsiteX14" fmla="*/ 80010 w 3413760"/>
                <a:gd name="connsiteY14" fmla="*/ 567690 h 1556056"/>
                <a:gd name="connsiteX15" fmla="*/ 0 w 3413760"/>
                <a:gd name="connsiteY15" fmla="*/ 1047750 h 1556056"/>
                <a:gd name="connsiteX0" fmla="*/ 0 w 3413760"/>
                <a:gd name="connsiteY0" fmla="*/ 1047750 h 1556056"/>
                <a:gd name="connsiteX1" fmla="*/ 1112520 w 3413760"/>
                <a:gd name="connsiteY1" fmla="*/ 1546860 h 1556056"/>
                <a:gd name="connsiteX2" fmla="*/ 1809750 w 3413760"/>
                <a:gd name="connsiteY2" fmla="*/ 1021080 h 1556056"/>
                <a:gd name="connsiteX3" fmla="*/ 2331720 w 3413760"/>
                <a:gd name="connsiteY3" fmla="*/ 897255 h 1556056"/>
                <a:gd name="connsiteX4" fmla="*/ 3276600 w 3413760"/>
                <a:gd name="connsiteY4" fmla="*/ 1030605 h 1556056"/>
                <a:gd name="connsiteX5" fmla="*/ 3307080 w 3413760"/>
                <a:gd name="connsiteY5" fmla="*/ 902970 h 1556056"/>
                <a:gd name="connsiteX6" fmla="*/ 3173730 w 3413760"/>
                <a:gd name="connsiteY6" fmla="*/ 902970 h 1556056"/>
                <a:gd name="connsiteX7" fmla="*/ 3173730 w 3413760"/>
                <a:gd name="connsiteY7" fmla="*/ 727710 h 1556056"/>
                <a:gd name="connsiteX8" fmla="*/ 2244090 w 3413760"/>
                <a:gd name="connsiteY8" fmla="*/ 640080 h 1556056"/>
                <a:gd name="connsiteX9" fmla="*/ 3413760 w 3413760"/>
                <a:gd name="connsiteY9" fmla="*/ 470535 h 1556056"/>
                <a:gd name="connsiteX10" fmla="*/ 3318510 w 3413760"/>
                <a:gd name="connsiteY10" fmla="*/ 278130 h 1556056"/>
                <a:gd name="connsiteX11" fmla="*/ 2701290 w 3413760"/>
                <a:gd name="connsiteY11" fmla="*/ 346710 h 1556056"/>
                <a:gd name="connsiteX12" fmla="*/ 2891790 w 3413760"/>
                <a:gd name="connsiteY12" fmla="*/ 0 h 1556056"/>
                <a:gd name="connsiteX13" fmla="*/ 2030730 w 3413760"/>
                <a:gd name="connsiteY13" fmla="*/ 510540 h 1556056"/>
                <a:gd name="connsiteX14" fmla="*/ 80010 w 3413760"/>
                <a:gd name="connsiteY14" fmla="*/ 567690 h 1556056"/>
                <a:gd name="connsiteX15" fmla="*/ 0 w 3413760"/>
                <a:gd name="connsiteY15" fmla="*/ 1047750 h 1556056"/>
                <a:gd name="connsiteX0" fmla="*/ 0 w 3463889"/>
                <a:gd name="connsiteY0" fmla="*/ 1047750 h 1556056"/>
                <a:gd name="connsiteX1" fmla="*/ 1112520 w 3463889"/>
                <a:gd name="connsiteY1" fmla="*/ 1546860 h 1556056"/>
                <a:gd name="connsiteX2" fmla="*/ 1809750 w 3463889"/>
                <a:gd name="connsiteY2" fmla="*/ 1021080 h 1556056"/>
                <a:gd name="connsiteX3" fmla="*/ 2331720 w 3463889"/>
                <a:gd name="connsiteY3" fmla="*/ 897255 h 1556056"/>
                <a:gd name="connsiteX4" fmla="*/ 3276600 w 3463889"/>
                <a:gd name="connsiteY4" fmla="*/ 1030605 h 1556056"/>
                <a:gd name="connsiteX5" fmla="*/ 3307080 w 3463889"/>
                <a:gd name="connsiteY5" fmla="*/ 902970 h 1556056"/>
                <a:gd name="connsiteX6" fmla="*/ 3173730 w 3463889"/>
                <a:gd name="connsiteY6" fmla="*/ 902970 h 1556056"/>
                <a:gd name="connsiteX7" fmla="*/ 3173730 w 3463889"/>
                <a:gd name="connsiteY7" fmla="*/ 727710 h 1556056"/>
                <a:gd name="connsiteX8" fmla="*/ 2244090 w 3463889"/>
                <a:gd name="connsiteY8" fmla="*/ 640080 h 1556056"/>
                <a:gd name="connsiteX9" fmla="*/ 3413760 w 3463889"/>
                <a:gd name="connsiteY9" fmla="*/ 470535 h 1556056"/>
                <a:gd name="connsiteX10" fmla="*/ 3318510 w 3463889"/>
                <a:gd name="connsiteY10" fmla="*/ 278130 h 1556056"/>
                <a:gd name="connsiteX11" fmla="*/ 2701290 w 3463889"/>
                <a:gd name="connsiteY11" fmla="*/ 346710 h 1556056"/>
                <a:gd name="connsiteX12" fmla="*/ 2891790 w 3463889"/>
                <a:gd name="connsiteY12" fmla="*/ 0 h 1556056"/>
                <a:gd name="connsiteX13" fmla="*/ 2030730 w 3463889"/>
                <a:gd name="connsiteY13" fmla="*/ 510540 h 1556056"/>
                <a:gd name="connsiteX14" fmla="*/ 80010 w 3463889"/>
                <a:gd name="connsiteY14" fmla="*/ 567690 h 1556056"/>
                <a:gd name="connsiteX15" fmla="*/ 0 w 3463889"/>
                <a:gd name="connsiteY15" fmla="*/ 1047750 h 1556056"/>
                <a:gd name="connsiteX0" fmla="*/ 0 w 3474730"/>
                <a:gd name="connsiteY0" fmla="*/ 1047750 h 1556056"/>
                <a:gd name="connsiteX1" fmla="*/ 1112520 w 3474730"/>
                <a:gd name="connsiteY1" fmla="*/ 1546860 h 1556056"/>
                <a:gd name="connsiteX2" fmla="*/ 1809750 w 3474730"/>
                <a:gd name="connsiteY2" fmla="*/ 1021080 h 1556056"/>
                <a:gd name="connsiteX3" fmla="*/ 2331720 w 3474730"/>
                <a:gd name="connsiteY3" fmla="*/ 897255 h 1556056"/>
                <a:gd name="connsiteX4" fmla="*/ 3276600 w 3474730"/>
                <a:gd name="connsiteY4" fmla="*/ 1030605 h 1556056"/>
                <a:gd name="connsiteX5" fmla="*/ 3307080 w 3474730"/>
                <a:gd name="connsiteY5" fmla="*/ 902970 h 1556056"/>
                <a:gd name="connsiteX6" fmla="*/ 3173730 w 3474730"/>
                <a:gd name="connsiteY6" fmla="*/ 902970 h 1556056"/>
                <a:gd name="connsiteX7" fmla="*/ 3173730 w 3474730"/>
                <a:gd name="connsiteY7" fmla="*/ 727710 h 1556056"/>
                <a:gd name="connsiteX8" fmla="*/ 2244090 w 3474730"/>
                <a:gd name="connsiteY8" fmla="*/ 640080 h 1556056"/>
                <a:gd name="connsiteX9" fmla="*/ 3413760 w 3474730"/>
                <a:gd name="connsiteY9" fmla="*/ 470535 h 1556056"/>
                <a:gd name="connsiteX10" fmla="*/ 3318510 w 3474730"/>
                <a:gd name="connsiteY10" fmla="*/ 278130 h 1556056"/>
                <a:gd name="connsiteX11" fmla="*/ 2701290 w 3474730"/>
                <a:gd name="connsiteY11" fmla="*/ 346710 h 1556056"/>
                <a:gd name="connsiteX12" fmla="*/ 2891790 w 3474730"/>
                <a:gd name="connsiteY12" fmla="*/ 0 h 1556056"/>
                <a:gd name="connsiteX13" fmla="*/ 2030730 w 3474730"/>
                <a:gd name="connsiteY13" fmla="*/ 510540 h 1556056"/>
                <a:gd name="connsiteX14" fmla="*/ 80010 w 3474730"/>
                <a:gd name="connsiteY14" fmla="*/ 567690 h 1556056"/>
                <a:gd name="connsiteX15" fmla="*/ 0 w 3474730"/>
                <a:gd name="connsiteY15" fmla="*/ 1047750 h 1556056"/>
                <a:gd name="connsiteX0" fmla="*/ 0 w 3474730"/>
                <a:gd name="connsiteY0" fmla="*/ 1047750 h 1556056"/>
                <a:gd name="connsiteX1" fmla="*/ 1112520 w 3474730"/>
                <a:gd name="connsiteY1" fmla="*/ 1546860 h 1556056"/>
                <a:gd name="connsiteX2" fmla="*/ 1809750 w 3474730"/>
                <a:gd name="connsiteY2" fmla="*/ 1021080 h 1556056"/>
                <a:gd name="connsiteX3" fmla="*/ 2331720 w 3474730"/>
                <a:gd name="connsiteY3" fmla="*/ 897255 h 1556056"/>
                <a:gd name="connsiteX4" fmla="*/ 3276600 w 3474730"/>
                <a:gd name="connsiteY4" fmla="*/ 1030605 h 1556056"/>
                <a:gd name="connsiteX5" fmla="*/ 3307080 w 3474730"/>
                <a:gd name="connsiteY5" fmla="*/ 902970 h 1556056"/>
                <a:gd name="connsiteX6" fmla="*/ 3173730 w 3474730"/>
                <a:gd name="connsiteY6" fmla="*/ 902970 h 1556056"/>
                <a:gd name="connsiteX7" fmla="*/ 3173730 w 3474730"/>
                <a:gd name="connsiteY7" fmla="*/ 727710 h 1556056"/>
                <a:gd name="connsiteX8" fmla="*/ 2244090 w 3474730"/>
                <a:gd name="connsiteY8" fmla="*/ 640080 h 1556056"/>
                <a:gd name="connsiteX9" fmla="*/ 3413760 w 3474730"/>
                <a:gd name="connsiteY9" fmla="*/ 470535 h 1556056"/>
                <a:gd name="connsiteX10" fmla="*/ 3318510 w 3474730"/>
                <a:gd name="connsiteY10" fmla="*/ 278130 h 1556056"/>
                <a:gd name="connsiteX11" fmla="*/ 2701290 w 3474730"/>
                <a:gd name="connsiteY11" fmla="*/ 346710 h 1556056"/>
                <a:gd name="connsiteX12" fmla="*/ 2891790 w 3474730"/>
                <a:gd name="connsiteY12" fmla="*/ 0 h 1556056"/>
                <a:gd name="connsiteX13" fmla="*/ 2030730 w 3474730"/>
                <a:gd name="connsiteY13" fmla="*/ 510540 h 1556056"/>
                <a:gd name="connsiteX14" fmla="*/ 80010 w 3474730"/>
                <a:gd name="connsiteY14" fmla="*/ 567690 h 1556056"/>
                <a:gd name="connsiteX15" fmla="*/ 0 w 3474730"/>
                <a:gd name="connsiteY15" fmla="*/ 1047750 h 1556056"/>
                <a:gd name="connsiteX0" fmla="*/ 0 w 3474730"/>
                <a:gd name="connsiteY0" fmla="*/ 1047750 h 1556056"/>
                <a:gd name="connsiteX1" fmla="*/ 1112520 w 3474730"/>
                <a:gd name="connsiteY1" fmla="*/ 1546860 h 1556056"/>
                <a:gd name="connsiteX2" fmla="*/ 1809750 w 3474730"/>
                <a:gd name="connsiteY2" fmla="*/ 1021080 h 1556056"/>
                <a:gd name="connsiteX3" fmla="*/ 2331720 w 3474730"/>
                <a:gd name="connsiteY3" fmla="*/ 897255 h 1556056"/>
                <a:gd name="connsiteX4" fmla="*/ 3276600 w 3474730"/>
                <a:gd name="connsiteY4" fmla="*/ 1030605 h 1556056"/>
                <a:gd name="connsiteX5" fmla="*/ 3307080 w 3474730"/>
                <a:gd name="connsiteY5" fmla="*/ 902970 h 1556056"/>
                <a:gd name="connsiteX6" fmla="*/ 3173730 w 3474730"/>
                <a:gd name="connsiteY6" fmla="*/ 902970 h 1556056"/>
                <a:gd name="connsiteX7" fmla="*/ 3173730 w 3474730"/>
                <a:gd name="connsiteY7" fmla="*/ 727710 h 1556056"/>
                <a:gd name="connsiteX8" fmla="*/ 2244090 w 3474730"/>
                <a:gd name="connsiteY8" fmla="*/ 640080 h 1556056"/>
                <a:gd name="connsiteX9" fmla="*/ 3413760 w 3474730"/>
                <a:gd name="connsiteY9" fmla="*/ 470535 h 1556056"/>
                <a:gd name="connsiteX10" fmla="*/ 3318510 w 3474730"/>
                <a:gd name="connsiteY10" fmla="*/ 278130 h 1556056"/>
                <a:gd name="connsiteX11" fmla="*/ 2701290 w 3474730"/>
                <a:gd name="connsiteY11" fmla="*/ 346710 h 1556056"/>
                <a:gd name="connsiteX12" fmla="*/ 2891790 w 3474730"/>
                <a:gd name="connsiteY12" fmla="*/ 0 h 1556056"/>
                <a:gd name="connsiteX13" fmla="*/ 2030730 w 3474730"/>
                <a:gd name="connsiteY13" fmla="*/ 510540 h 1556056"/>
                <a:gd name="connsiteX14" fmla="*/ 80010 w 3474730"/>
                <a:gd name="connsiteY14" fmla="*/ 567690 h 1556056"/>
                <a:gd name="connsiteX15" fmla="*/ 0 w 3474730"/>
                <a:gd name="connsiteY15" fmla="*/ 1047750 h 1556056"/>
                <a:gd name="connsiteX0" fmla="*/ 0 w 3474730"/>
                <a:gd name="connsiteY0" fmla="*/ 1047750 h 1556056"/>
                <a:gd name="connsiteX1" fmla="*/ 1112520 w 3474730"/>
                <a:gd name="connsiteY1" fmla="*/ 1546860 h 1556056"/>
                <a:gd name="connsiteX2" fmla="*/ 1809750 w 3474730"/>
                <a:gd name="connsiteY2" fmla="*/ 1021080 h 1556056"/>
                <a:gd name="connsiteX3" fmla="*/ 2331720 w 3474730"/>
                <a:gd name="connsiteY3" fmla="*/ 897255 h 1556056"/>
                <a:gd name="connsiteX4" fmla="*/ 3276600 w 3474730"/>
                <a:gd name="connsiteY4" fmla="*/ 1030605 h 1556056"/>
                <a:gd name="connsiteX5" fmla="*/ 3307080 w 3474730"/>
                <a:gd name="connsiteY5" fmla="*/ 902970 h 1556056"/>
                <a:gd name="connsiteX6" fmla="*/ 3173730 w 3474730"/>
                <a:gd name="connsiteY6" fmla="*/ 902970 h 1556056"/>
                <a:gd name="connsiteX7" fmla="*/ 3173730 w 3474730"/>
                <a:gd name="connsiteY7" fmla="*/ 727710 h 1556056"/>
                <a:gd name="connsiteX8" fmla="*/ 2244090 w 3474730"/>
                <a:gd name="connsiteY8" fmla="*/ 640080 h 1556056"/>
                <a:gd name="connsiteX9" fmla="*/ 3413760 w 3474730"/>
                <a:gd name="connsiteY9" fmla="*/ 470535 h 1556056"/>
                <a:gd name="connsiteX10" fmla="*/ 3318510 w 3474730"/>
                <a:gd name="connsiteY10" fmla="*/ 278130 h 1556056"/>
                <a:gd name="connsiteX11" fmla="*/ 2701290 w 3474730"/>
                <a:gd name="connsiteY11" fmla="*/ 346710 h 1556056"/>
                <a:gd name="connsiteX12" fmla="*/ 2891790 w 3474730"/>
                <a:gd name="connsiteY12" fmla="*/ 0 h 1556056"/>
                <a:gd name="connsiteX13" fmla="*/ 2030730 w 3474730"/>
                <a:gd name="connsiteY13" fmla="*/ 510540 h 1556056"/>
                <a:gd name="connsiteX14" fmla="*/ 80010 w 3474730"/>
                <a:gd name="connsiteY14" fmla="*/ 567690 h 1556056"/>
                <a:gd name="connsiteX15" fmla="*/ 0 w 3474730"/>
                <a:gd name="connsiteY15" fmla="*/ 1047750 h 1556056"/>
                <a:gd name="connsiteX0" fmla="*/ 0 w 3474730"/>
                <a:gd name="connsiteY0" fmla="*/ 1068473 h 1576779"/>
                <a:gd name="connsiteX1" fmla="*/ 1112520 w 3474730"/>
                <a:gd name="connsiteY1" fmla="*/ 1567583 h 1576779"/>
                <a:gd name="connsiteX2" fmla="*/ 1809750 w 3474730"/>
                <a:gd name="connsiteY2" fmla="*/ 1041803 h 1576779"/>
                <a:gd name="connsiteX3" fmla="*/ 2331720 w 3474730"/>
                <a:gd name="connsiteY3" fmla="*/ 917978 h 1576779"/>
                <a:gd name="connsiteX4" fmla="*/ 3276600 w 3474730"/>
                <a:gd name="connsiteY4" fmla="*/ 1051328 h 1576779"/>
                <a:gd name="connsiteX5" fmla="*/ 3307080 w 3474730"/>
                <a:gd name="connsiteY5" fmla="*/ 923693 h 1576779"/>
                <a:gd name="connsiteX6" fmla="*/ 3173730 w 3474730"/>
                <a:gd name="connsiteY6" fmla="*/ 923693 h 1576779"/>
                <a:gd name="connsiteX7" fmla="*/ 3173730 w 3474730"/>
                <a:gd name="connsiteY7" fmla="*/ 748433 h 1576779"/>
                <a:gd name="connsiteX8" fmla="*/ 2244090 w 3474730"/>
                <a:gd name="connsiteY8" fmla="*/ 660803 h 1576779"/>
                <a:gd name="connsiteX9" fmla="*/ 3413760 w 3474730"/>
                <a:gd name="connsiteY9" fmla="*/ 491258 h 1576779"/>
                <a:gd name="connsiteX10" fmla="*/ 3318510 w 3474730"/>
                <a:gd name="connsiteY10" fmla="*/ 298853 h 1576779"/>
                <a:gd name="connsiteX11" fmla="*/ 2701290 w 3474730"/>
                <a:gd name="connsiteY11" fmla="*/ 367433 h 1576779"/>
                <a:gd name="connsiteX12" fmla="*/ 2846069 w 3474730"/>
                <a:gd name="connsiteY12" fmla="*/ 125498 h 1576779"/>
                <a:gd name="connsiteX13" fmla="*/ 2891790 w 3474730"/>
                <a:gd name="connsiteY13" fmla="*/ 20723 h 1576779"/>
                <a:gd name="connsiteX14" fmla="*/ 2030730 w 3474730"/>
                <a:gd name="connsiteY14" fmla="*/ 531263 h 1576779"/>
                <a:gd name="connsiteX15" fmla="*/ 80010 w 3474730"/>
                <a:gd name="connsiteY15" fmla="*/ 588413 h 1576779"/>
                <a:gd name="connsiteX16" fmla="*/ 0 w 3474730"/>
                <a:gd name="connsiteY16" fmla="*/ 1068473 h 1576779"/>
                <a:gd name="connsiteX0" fmla="*/ 0 w 3474730"/>
                <a:gd name="connsiteY0" fmla="*/ 1071908 h 1580214"/>
                <a:gd name="connsiteX1" fmla="*/ 1112520 w 3474730"/>
                <a:gd name="connsiteY1" fmla="*/ 1571018 h 1580214"/>
                <a:gd name="connsiteX2" fmla="*/ 1809750 w 3474730"/>
                <a:gd name="connsiteY2" fmla="*/ 1045238 h 1580214"/>
                <a:gd name="connsiteX3" fmla="*/ 2331720 w 3474730"/>
                <a:gd name="connsiteY3" fmla="*/ 921413 h 1580214"/>
                <a:gd name="connsiteX4" fmla="*/ 3276600 w 3474730"/>
                <a:gd name="connsiteY4" fmla="*/ 1054763 h 1580214"/>
                <a:gd name="connsiteX5" fmla="*/ 3307080 w 3474730"/>
                <a:gd name="connsiteY5" fmla="*/ 927128 h 1580214"/>
                <a:gd name="connsiteX6" fmla="*/ 3173730 w 3474730"/>
                <a:gd name="connsiteY6" fmla="*/ 927128 h 1580214"/>
                <a:gd name="connsiteX7" fmla="*/ 3173730 w 3474730"/>
                <a:gd name="connsiteY7" fmla="*/ 751868 h 1580214"/>
                <a:gd name="connsiteX8" fmla="*/ 2244090 w 3474730"/>
                <a:gd name="connsiteY8" fmla="*/ 664238 h 1580214"/>
                <a:gd name="connsiteX9" fmla="*/ 3413760 w 3474730"/>
                <a:gd name="connsiteY9" fmla="*/ 494693 h 1580214"/>
                <a:gd name="connsiteX10" fmla="*/ 3318510 w 3474730"/>
                <a:gd name="connsiteY10" fmla="*/ 302288 h 1580214"/>
                <a:gd name="connsiteX11" fmla="*/ 2701290 w 3474730"/>
                <a:gd name="connsiteY11" fmla="*/ 370868 h 1580214"/>
                <a:gd name="connsiteX12" fmla="*/ 2889884 w 3474730"/>
                <a:gd name="connsiteY12" fmla="*/ 104168 h 1580214"/>
                <a:gd name="connsiteX13" fmla="*/ 2891790 w 3474730"/>
                <a:gd name="connsiteY13" fmla="*/ 24158 h 1580214"/>
                <a:gd name="connsiteX14" fmla="*/ 2030730 w 3474730"/>
                <a:gd name="connsiteY14" fmla="*/ 534698 h 1580214"/>
                <a:gd name="connsiteX15" fmla="*/ 80010 w 3474730"/>
                <a:gd name="connsiteY15" fmla="*/ 591848 h 1580214"/>
                <a:gd name="connsiteX16" fmla="*/ 0 w 3474730"/>
                <a:gd name="connsiteY16" fmla="*/ 1071908 h 1580214"/>
                <a:gd name="connsiteX0" fmla="*/ 0 w 3474730"/>
                <a:gd name="connsiteY0" fmla="*/ 1071908 h 1580214"/>
                <a:gd name="connsiteX1" fmla="*/ 1112520 w 3474730"/>
                <a:gd name="connsiteY1" fmla="*/ 1571018 h 1580214"/>
                <a:gd name="connsiteX2" fmla="*/ 1809750 w 3474730"/>
                <a:gd name="connsiteY2" fmla="*/ 1045238 h 1580214"/>
                <a:gd name="connsiteX3" fmla="*/ 2331720 w 3474730"/>
                <a:gd name="connsiteY3" fmla="*/ 921413 h 1580214"/>
                <a:gd name="connsiteX4" fmla="*/ 3276600 w 3474730"/>
                <a:gd name="connsiteY4" fmla="*/ 1054763 h 1580214"/>
                <a:gd name="connsiteX5" fmla="*/ 3307080 w 3474730"/>
                <a:gd name="connsiteY5" fmla="*/ 927128 h 1580214"/>
                <a:gd name="connsiteX6" fmla="*/ 3173730 w 3474730"/>
                <a:gd name="connsiteY6" fmla="*/ 927128 h 1580214"/>
                <a:gd name="connsiteX7" fmla="*/ 3173730 w 3474730"/>
                <a:gd name="connsiteY7" fmla="*/ 751868 h 1580214"/>
                <a:gd name="connsiteX8" fmla="*/ 2244090 w 3474730"/>
                <a:gd name="connsiteY8" fmla="*/ 664238 h 1580214"/>
                <a:gd name="connsiteX9" fmla="*/ 3413760 w 3474730"/>
                <a:gd name="connsiteY9" fmla="*/ 494693 h 1580214"/>
                <a:gd name="connsiteX10" fmla="*/ 3318510 w 3474730"/>
                <a:gd name="connsiteY10" fmla="*/ 302288 h 1580214"/>
                <a:gd name="connsiteX11" fmla="*/ 2701290 w 3474730"/>
                <a:gd name="connsiteY11" fmla="*/ 370868 h 1580214"/>
                <a:gd name="connsiteX12" fmla="*/ 2889884 w 3474730"/>
                <a:gd name="connsiteY12" fmla="*/ 104168 h 1580214"/>
                <a:gd name="connsiteX13" fmla="*/ 2891790 w 3474730"/>
                <a:gd name="connsiteY13" fmla="*/ 24158 h 1580214"/>
                <a:gd name="connsiteX14" fmla="*/ 2030730 w 3474730"/>
                <a:gd name="connsiteY14" fmla="*/ 534698 h 1580214"/>
                <a:gd name="connsiteX15" fmla="*/ 80010 w 3474730"/>
                <a:gd name="connsiteY15" fmla="*/ 591848 h 1580214"/>
                <a:gd name="connsiteX16" fmla="*/ 0 w 3474730"/>
                <a:gd name="connsiteY16" fmla="*/ 1071908 h 1580214"/>
                <a:gd name="connsiteX0" fmla="*/ 0 w 3474730"/>
                <a:gd name="connsiteY0" fmla="*/ 1041687 h 1549993"/>
                <a:gd name="connsiteX1" fmla="*/ 1112520 w 3474730"/>
                <a:gd name="connsiteY1" fmla="*/ 1540797 h 1549993"/>
                <a:gd name="connsiteX2" fmla="*/ 1809750 w 3474730"/>
                <a:gd name="connsiteY2" fmla="*/ 1015017 h 1549993"/>
                <a:gd name="connsiteX3" fmla="*/ 2331720 w 3474730"/>
                <a:gd name="connsiteY3" fmla="*/ 891192 h 1549993"/>
                <a:gd name="connsiteX4" fmla="*/ 3276600 w 3474730"/>
                <a:gd name="connsiteY4" fmla="*/ 1024542 h 1549993"/>
                <a:gd name="connsiteX5" fmla="*/ 3307080 w 3474730"/>
                <a:gd name="connsiteY5" fmla="*/ 896907 h 1549993"/>
                <a:gd name="connsiteX6" fmla="*/ 3173730 w 3474730"/>
                <a:gd name="connsiteY6" fmla="*/ 896907 h 1549993"/>
                <a:gd name="connsiteX7" fmla="*/ 3173730 w 3474730"/>
                <a:gd name="connsiteY7" fmla="*/ 721647 h 1549993"/>
                <a:gd name="connsiteX8" fmla="*/ 2244090 w 3474730"/>
                <a:gd name="connsiteY8" fmla="*/ 634017 h 1549993"/>
                <a:gd name="connsiteX9" fmla="*/ 3413760 w 3474730"/>
                <a:gd name="connsiteY9" fmla="*/ 464472 h 1549993"/>
                <a:gd name="connsiteX10" fmla="*/ 3318510 w 3474730"/>
                <a:gd name="connsiteY10" fmla="*/ 272067 h 1549993"/>
                <a:gd name="connsiteX11" fmla="*/ 2701290 w 3474730"/>
                <a:gd name="connsiteY11" fmla="*/ 340647 h 1549993"/>
                <a:gd name="connsiteX12" fmla="*/ 2889884 w 3474730"/>
                <a:gd name="connsiteY12" fmla="*/ 73947 h 1549993"/>
                <a:gd name="connsiteX13" fmla="*/ 2773680 w 3474730"/>
                <a:gd name="connsiteY13" fmla="*/ 32037 h 1549993"/>
                <a:gd name="connsiteX14" fmla="*/ 2030730 w 3474730"/>
                <a:gd name="connsiteY14" fmla="*/ 504477 h 1549993"/>
                <a:gd name="connsiteX15" fmla="*/ 80010 w 3474730"/>
                <a:gd name="connsiteY15" fmla="*/ 561627 h 1549993"/>
                <a:gd name="connsiteX16" fmla="*/ 0 w 3474730"/>
                <a:gd name="connsiteY16" fmla="*/ 1041687 h 1549993"/>
                <a:gd name="connsiteX0" fmla="*/ 0 w 3474730"/>
                <a:gd name="connsiteY0" fmla="*/ 1041687 h 1549993"/>
                <a:gd name="connsiteX1" fmla="*/ 1112520 w 3474730"/>
                <a:gd name="connsiteY1" fmla="*/ 1540797 h 1549993"/>
                <a:gd name="connsiteX2" fmla="*/ 1809750 w 3474730"/>
                <a:gd name="connsiteY2" fmla="*/ 1015017 h 1549993"/>
                <a:gd name="connsiteX3" fmla="*/ 2331720 w 3474730"/>
                <a:gd name="connsiteY3" fmla="*/ 891192 h 1549993"/>
                <a:gd name="connsiteX4" fmla="*/ 3276600 w 3474730"/>
                <a:gd name="connsiteY4" fmla="*/ 1024542 h 1549993"/>
                <a:gd name="connsiteX5" fmla="*/ 3307080 w 3474730"/>
                <a:gd name="connsiteY5" fmla="*/ 896907 h 1549993"/>
                <a:gd name="connsiteX6" fmla="*/ 3173730 w 3474730"/>
                <a:gd name="connsiteY6" fmla="*/ 896907 h 1549993"/>
                <a:gd name="connsiteX7" fmla="*/ 3173730 w 3474730"/>
                <a:gd name="connsiteY7" fmla="*/ 721647 h 1549993"/>
                <a:gd name="connsiteX8" fmla="*/ 2244090 w 3474730"/>
                <a:gd name="connsiteY8" fmla="*/ 634017 h 1549993"/>
                <a:gd name="connsiteX9" fmla="*/ 3413760 w 3474730"/>
                <a:gd name="connsiteY9" fmla="*/ 464472 h 1549993"/>
                <a:gd name="connsiteX10" fmla="*/ 3318510 w 3474730"/>
                <a:gd name="connsiteY10" fmla="*/ 272067 h 1549993"/>
                <a:gd name="connsiteX11" fmla="*/ 2701290 w 3474730"/>
                <a:gd name="connsiteY11" fmla="*/ 340647 h 1549993"/>
                <a:gd name="connsiteX12" fmla="*/ 2889884 w 3474730"/>
                <a:gd name="connsiteY12" fmla="*/ 73947 h 1549993"/>
                <a:gd name="connsiteX13" fmla="*/ 2773680 w 3474730"/>
                <a:gd name="connsiteY13" fmla="*/ 32037 h 1549993"/>
                <a:gd name="connsiteX14" fmla="*/ 2030730 w 3474730"/>
                <a:gd name="connsiteY14" fmla="*/ 504477 h 1549993"/>
                <a:gd name="connsiteX15" fmla="*/ 80010 w 3474730"/>
                <a:gd name="connsiteY15" fmla="*/ 561627 h 1549993"/>
                <a:gd name="connsiteX16" fmla="*/ 0 w 3474730"/>
                <a:gd name="connsiteY16" fmla="*/ 1041687 h 1549993"/>
                <a:gd name="connsiteX0" fmla="*/ 0 w 3474730"/>
                <a:gd name="connsiteY0" fmla="*/ 1041687 h 1549993"/>
                <a:gd name="connsiteX1" fmla="*/ 1112520 w 3474730"/>
                <a:gd name="connsiteY1" fmla="*/ 1540797 h 1549993"/>
                <a:gd name="connsiteX2" fmla="*/ 1809750 w 3474730"/>
                <a:gd name="connsiteY2" fmla="*/ 1015017 h 1549993"/>
                <a:gd name="connsiteX3" fmla="*/ 2331720 w 3474730"/>
                <a:gd name="connsiteY3" fmla="*/ 891192 h 1549993"/>
                <a:gd name="connsiteX4" fmla="*/ 3276600 w 3474730"/>
                <a:gd name="connsiteY4" fmla="*/ 1024542 h 1549993"/>
                <a:gd name="connsiteX5" fmla="*/ 3307080 w 3474730"/>
                <a:gd name="connsiteY5" fmla="*/ 896907 h 1549993"/>
                <a:gd name="connsiteX6" fmla="*/ 3173730 w 3474730"/>
                <a:gd name="connsiteY6" fmla="*/ 896907 h 1549993"/>
                <a:gd name="connsiteX7" fmla="*/ 3173730 w 3474730"/>
                <a:gd name="connsiteY7" fmla="*/ 721647 h 1549993"/>
                <a:gd name="connsiteX8" fmla="*/ 2244090 w 3474730"/>
                <a:gd name="connsiteY8" fmla="*/ 634017 h 1549993"/>
                <a:gd name="connsiteX9" fmla="*/ 3413760 w 3474730"/>
                <a:gd name="connsiteY9" fmla="*/ 464472 h 1549993"/>
                <a:gd name="connsiteX10" fmla="*/ 3318510 w 3474730"/>
                <a:gd name="connsiteY10" fmla="*/ 272067 h 1549993"/>
                <a:gd name="connsiteX11" fmla="*/ 2701290 w 3474730"/>
                <a:gd name="connsiteY11" fmla="*/ 340647 h 1549993"/>
                <a:gd name="connsiteX12" fmla="*/ 2889884 w 3474730"/>
                <a:gd name="connsiteY12" fmla="*/ 73947 h 1549993"/>
                <a:gd name="connsiteX13" fmla="*/ 2773680 w 3474730"/>
                <a:gd name="connsiteY13" fmla="*/ 32037 h 1549993"/>
                <a:gd name="connsiteX14" fmla="*/ 2030730 w 3474730"/>
                <a:gd name="connsiteY14" fmla="*/ 504477 h 1549993"/>
                <a:gd name="connsiteX15" fmla="*/ 80010 w 3474730"/>
                <a:gd name="connsiteY15" fmla="*/ 561627 h 1549993"/>
                <a:gd name="connsiteX16" fmla="*/ 0 w 3474730"/>
                <a:gd name="connsiteY16" fmla="*/ 1041687 h 1549993"/>
                <a:gd name="connsiteX0" fmla="*/ 0 w 3474730"/>
                <a:gd name="connsiteY0" fmla="*/ 1041687 h 1549993"/>
                <a:gd name="connsiteX1" fmla="*/ 1112520 w 3474730"/>
                <a:gd name="connsiteY1" fmla="*/ 1540797 h 1549993"/>
                <a:gd name="connsiteX2" fmla="*/ 1809750 w 3474730"/>
                <a:gd name="connsiteY2" fmla="*/ 1015017 h 1549993"/>
                <a:gd name="connsiteX3" fmla="*/ 2331720 w 3474730"/>
                <a:gd name="connsiteY3" fmla="*/ 891192 h 1549993"/>
                <a:gd name="connsiteX4" fmla="*/ 3276600 w 3474730"/>
                <a:gd name="connsiteY4" fmla="*/ 1024542 h 1549993"/>
                <a:gd name="connsiteX5" fmla="*/ 3307080 w 3474730"/>
                <a:gd name="connsiteY5" fmla="*/ 896907 h 1549993"/>
                <a:gd name="connsiteX6" fmla="*/ 3173730 w 3474730"/>
                <a:gd name="connsiteY6" fmla="*/ 896907 h 1549993"/>
                <a:gd name="connsiteX7" fmla="*/ 3173730 w 3474730"/>
                <a:gd name="connsiteY7" fmla="*/ 721647 h 1549993"/>
                <a:gd name="connsiteX8" fmla="*/ 2244090 w 3474730"/>
                <a:gd name="connsiteY8" fmla="*/ 634017 h 1549993"/>
                <a:gd name="connsiteX9" fmla="*/ 3413760 w 3474730"/>
                <a:gd name="connsiteY9" fmla="*/ 464472 h 1549993"/>
                <a:gd name="connsiteX10" fmla="*/ 3318510 w 3474730"/>
                <a:gd name="connsiteY10" fmla="*/ 272067 h 1549993"/>
                <a:gd name="connsiteX11" fmla="*/ 2701290 w 3474730"/>
                <a:gd name="connsiteY11" fmla="*/ 340647 h 1549993"/>
                <a:gd name="connsiteX12" fmla="*/ 2889884 w 3474730"/>
                <a:gd name="connsiteY12" fmla="*/ 73947 h 1549993"/>
                <a:gd name="connsiteX13" fmla="*/ 2773680 w 3474730"/>
                <a:gd name="connsiteY13" fmla="*/ 32037 h 1549993"/>
                <a:gd name="connsiteX14" fmla="*/ 2030730 w 3474730"/>
                <a:gd name="connsiteY14" fmla="*/ 504477 h 1549993"/>
                <a:gd name="connsiteX15" fmla="*/ 80010 w 3474730"/>
                <a:gd name="connsiteY15" fmla="*/ 561627 h 1549993"/>
                <a:gd name="connsiteX16" fmla="*/ 0 w 3474730"/>
                <a:gd name="connsiteY16" fmla="*/ 1041687 h 1549993"/>
                <a:gd name="connsiteX0" fmla="*/ 0 w 3474730"/>
                <a:gd name="connsiteY0" fmla="*/ 1041687 h 1549993"/>
                <a:gd name="connsiteX1" fmla="*/ 1112520 w 3474730"/>
                <a:gd name="connsiteY1" fmla="*/ 1540797 h 1549993"/>
                <a:gd name="connsiteX2" fmla="*/ 1809750 w 3474730"/>
                <a:gd name="connsiteY2" fmla="*/ 1015017 h 1549993"/>
                <a:gd name="connsiteX3" fmla="*/ 2331720 w 3474730"/>
                <a:gd name="connsiteY3" fmla="*/ 891192 h 1549993"/>
                <a:gd name="connsiteX4" fmla="*/ 3276600 w 3474730"/>
                <a:gd name="connsiteY4" fmla="*/ 1024542 h 1549993"/>
                <a:gd name="connsiteX5" fmla="*/ 3307080 w 3474730"/>
                <a:gd name="connsiteY5" fmla="*/ 896907 h 1549993"/>
                <a:gd name="connsiteX6" fmla="*/ 3173730 w 3474730"/>
                <a:gd name="connsiteY6" fmla="*/ 896907 h 1549993"/>
                <a:gd name="connsiteX7" fmla="*/ 3173730 w 3474730"/>
                <a:gd name="connsiteY7" fmla="*/ 721647 h 1549993"/>
                <a:gd name="connsiteX8" fmla="*/ 2244090 w 3474730"/>
                <a:gd name="connsiteY8" fmla="*/ 634017 h 1549993"/>
                <a:gd name="connsiteX9" fmla="*/ 3413760 w 3474730"/>
                <a:gd name="connsiteY9" fmla="*/ 464472 h 1549993"/>
                <a:gd name="connsiteX10" fmla="*/ 3318510 w 3474730"/>
                <a:gd name="connsiteY10" fmla="*/ 272067 h 1549993"/>
                <a:gd name="connsiteX11" fmla="*/ 2701290 w 3474730"/>
                <a:gd name="connsiteY11" fmla="*/ 340647 h 1549993"/>
                <a:gd name="connsiteX12" fmla="*/ 2889884 w 3474730"/>
                <a:gd name="connsiteY12" fmla="*/ 73947 h 1549993"/>
                <a:gd name="connsiteX13" fmla="*/ 2773680 w 3474730"/>
                <a:gd name="connsiteY13" fmla="*/ 32037 h 1549993"/>
                <a:gd name="connsiteX14" fmla="*/ 2030730 w 3474730"/>
                <a:gd name="connsiteY14" fmla="*/ 504477 h 1549993"/>
                <a:gd name="connsiteX15" fmla="*/ 80010 w 3474730"/>
                <a:gd name="connsiteY15" fmla="*/ 561627 h 1549993"/>
                <a:gd name="connsiteX16" fmla="*/ 0 w 3474730"/>
                <a:gd name="connsiteY16" fmla="*/ 1041687 h 1549993"/>
                <a:gd name="connsiteX0" fmla="*/ 0 w 3474730"/>
                <a:gd name="connsiteY0" fmla="*/ 1041687 h 1549993"/>
                <a:gd name="connsiteX1" fmla="*/ 1112520 w 3474730"/>
                <a:gd name="connsiteY1" fmla="*/ 1540797 h 1549993"/>
                <a:gd name="connsiteX2" fmla="*/ 1809750 w 3474730"/>
                <a:gd name="connsiteY2" fmla="*/ 1015017 h 1549993"/>
                <a:gd name="connsiteX3" fmla="*/ 2331720 w 3474730"/>
                <a:gd name="connsiteY3" fmla="*/ 891192 h 1549993"/>
                <a:gd name="connsiteX4" fmla="*/ 3276600 w 3474730"/>
                <a:gd name="connsiteY4" fmla="*/ 1024542 h 1549993"/>
                <a:gd name="connsiteX5" fmla="*/ 3307080 w 3474730"/>
                <a:gd name="connsiteY5" fmla="*/ 896907 h 1549993"/>
                <a:gd name="connsiteX6" fmla="*/ 3173730 w 3474730"/>
                <a:gd name="connsiteY6" fmla="*/ 896907 h 1549993"/>
                <a:gd name="connsiteX7" fmla="*/ 3173730 w 3474730"/>
                <a:gd name="connsiteY7" fmla="*/ 721647 h 1549993"/>
                <a:gd name="connsiteX8" fmla="*/ 2244090 w 3474730"/>
                <a:gd name="connsiteY8" fmla="*/ 634017 h 1549993"/>
                <a:gd name="connsiteX9" fmla="*/ 3413760 w 3474730"/>
                <a:gd name="connsiteY9" fmla="*/ 464472 h 1549993"/>
                <a:gd name="connsiteX10" fmla="*/ 3318510 w 3474730"/>
                <a:gd name="connsiteY10" fmla="*/ 272067 h 1549993"/>
                <a:gd name="connsiteX11" fmla="*/ 2701290 w 3474730"/>
                <a:gd name="connsiteY11" fmla="*/ 340647 h 1549993"/>
                <a:gd name="connsiteX12" fmla="*/ 2889884 w 3474730"/>
                <a:gd name="connsiteY12" fmla="*/ 73947 h 1549993"/>
                <a:gd name="connsiteX13" fmla="*/ 2773680 w 3474730"/>
                <a:gd name="connsiteY13" fmla="*/ 32037 h 1549993"/>
                <a:gd name="connsiteX14" fmla="*/ 2030730 w 3474730"/>
                <a:gd name="connsiteY14" fmla="*/ 504477 h 1549993"/>
                <a:gd name="connsiteX15" fmla="*/ 80010 w 3474730"/>
                <a:gd name="connsiteY15" fmla="*/ 561627 h 1549993"/>
                <a:gd name="connsiteX16" fmla="*/ 0 w 3474730"/>
                <a:gd name="connsiteY16" fmla="*/ 1041687 h 1549993"/>
                <a:gd name="connsiteX0" fmla="*/ 0 w 3474730"/>
                <a:gd name="connsiteY0" fmla="*/ 1041687 h 1549993"/>
                <a:gd name="connsiteX1" fmla="*/ 1112520 w 3474730"/>
                <a:gd name="connsiteY1" fmla="*/ 1540797 h 1549993"/>
                <a:gd name="connsiteX2" fmla="*/ 1809750 w 3474730"/>
                <a:gd name="connsiteY2" fmla="*/ 1015017 h 1549993"/>
                <a:gd name="connsiteX3" fmla="*/ 2331720 w 3474730"/>
                <a:gd name="connsiteY3" fmla="*/ 891192 h 1549993"/>
                <a:gd name="connsiteX4" fmla="*/ 3276600 w 3474730"/>
                <a:gd name="connsiteY4" fmla="*/ 1024542 h 1549993"/>
                <a:gd name="connsiteX5" fmla="*/ 3307080 w 3474730"/>
                <a:gd name="connsiteY5" fmla="*/ 896907 h 1549993"/>
                <a:gd name="connsiteX6" fmla="*/ 3173730 w 3474730"/>
                <a:gd name="connsiteY6" fmla="*/ 896907 h 1549993"/>
                <a:gd name="connsiteX7" fmla="*/ 3173730 w 3474730"/>
                <a:gd name="connsiteY7" fmla="*/ 721647 h 1549993"/>
                <a:gd name="connsiteX8" fmla="*/ 2244090 w 3474730"/>
                <a:gd name="connsiteY8" fmla="*/ 634017 h 1549993"/>
                <a:gd name="connsiteX9" fmla="*/ 3413760 w 3474730"/>
                <a:gd name="connsiteY9" fmla="*/ 464472 h 1549993"/>
                <a:gd name="connsiteX10" fmla="*/ 3318510 w 3474730"/>
                <a:gd name="connsiteY10" fmla="*/ 272067 h 1549993"/>
                <a:gd name="connsiteX11" fmla="*/ 2701290 w 3474730"/>
                <a:gd name="connsiteY11" fmla="*/ 340647 h 1549993"/>
                <a:gd name="connsiteX12" fmla="*/ 2889884 w 3474730"/>
                <a:gd name="connsiteY12" fmla="*/ 73947 h 1549993"/>
                <a:gd name="connsiteX13" fmla="*/ 2773680 w 3474730"/>
                <a:gd name="connsiteY13" fmla="*/ 32037 h 1549993"/>
                <a:gd name="connsiteX14" fmla="*/ 2030730 w 3474730"/>
                <a:gd name="connsiteY14" fmla="*/ 504477 h 1549993"/>
                <a:gd name="connsiteX15" fmla="*/ 80010 w 3474730"/>
                <a:gd name="connsiteY15" fmla="*/ 561627 h 1549993"/>
                <a:gd name="connsiteX16" fmla="*/ 0 w 3474730"/>
                <a:gd name="connsiteY16" fmla="*/ 1041687 h 1549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74730" h="1549993">
                  <a:moveTo>
                    <a:pt x="0" y="1041687"/>
                  </a:moveTo>
                  <a:cubicBezTo>
                    <a:pt x="290830" y="1432847"/>
                    <a:pt x="715010" y="1591597"/>
                    <a:pt x="1112520" y="1540797"/>
                  </a:cubicBezTo>
                  <a:cubicBezTo>
                    <a:pt x="1539240" y="1403637"/>
                    <a:pt x="1668780" y="1228377"/>
                    <a:pt x="1809750" y="1015017"/>
                  </a:cubicBezTo>
                  <a:cubicBezTo>
                    <a:pt x="1972310" y="943897"/>
                    <a:pt x="2161540" y="916592"/>
                    <a:pt x="2331720" y="891192"/>
                  </a:cubicBezTo>
                  <a:cubicBezTo>
                    <a:pt x="2630170" y="960407"/>
                    <a:pt x="2968625" y="1044862"/>
                    <a:pt x="3276600" y="1024542"/>
                  </a:cubicBezTo>
                  <a:cubicBezTo>
                    <a:pt x="3330575" y="981997"/>
                    <a:pt x="3296920" y="939452"/>
                    <a:pt x="3307080" y="896907"/>
                  </a:cubicBezTo>
                  <a:cubicBezTo>
                    <a:pt x="3262630" y="896907"/>
                    <a:pt x="3218180" y="870237"/>
                    <a:pt x="3173730" y="896907"/>
                  </a:cubicBezTo>
                  <a:cubicBezTo>
                    <a:pt x="3173730" y="837217"/>
                    <a:pt x="3352800" y="815627"/>
                    <a:pt x="3173730" y="721647"/>
                  </a:cubicBezTo>
                  <a:cubicBezTo>
                    <a:pt x="2863850" y="692437"/>
                    <a:pt x="2544445" y="697517"/>
                    <a:pt x="2244090" y="634017"/>
                  </a:cubicBezTo>
                  <a:cubicBezTo>
                    <a:pt x="2644775" y="614967"/>
                    <a:pt x="3043555" y="567342"/>
                    <a:pt x="3413760" y="464472"/>
                  </a:cubicBezTo>
                  <a:cubicBezTo>
                    <a:pt x="3557270" y="305087"/>
                    <a:pt x="3415030" y="267622"/>
                    <a:pt x="3318510" y="272067"/>
                  </a:cubicBezTo>
                  <a:cubicBezTo>
                    <a:pt x="3099435" y="272067"/>
                    <a:pt x="2905125" y="293022"/>
                    <a:pt x="2701290" y="340647"/>
                  </a:cubicBezTo>
                  <a:cubicBezTo>
                    <a:pt x="2795905" y="273655"/>
                    <a:pt x="2858134" y="131732"/>
                    <a:pt x="2889884" y="73947"/>
                  </a:cubicBezTo>
                  <a:cubicBezTo>
                    <a:pt x="2921634" y="16162"/>
                    <a:pt x="2909570" y="-35591"/>
                    <a:pt x="2773680" y="32037"/>
                  </a:cubicBezTo>
                  <a:cubicBezTo>
                    <a:pt x="2556510" y="225712"/>
                    <a:pt x="2335530" y="383192"/>
                    <a:pt x="2030730" y="504477"/>
                  </a:cubicBezTo>
                  <a:cubicBezTo>
                    <a:pt x="1418590" y="335567"/>
                    <a:pt x="742950" y="258097"/>
                    <a:pt x="80010" y="561627"/>
                  </a:cubicBezTo>
                  <a:lnTo>
                    <a:pt x="0" y="1041687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F559767-04CD-414F-A0E5-625A362F37DF}"/>
                </a:ext>
              </a:extLst>
            </p:cNvPr>
            <p:cNvGrpSpPr/>
            <p:nvPr/>
          </p:nvGrpSpPr>
          <p:grpSpPr>
            <a:xfrm>
              <a:off x="3627119" y="4192905"/>
              <a:ext cx="889169" cy="763529"/>
              <a:chOff x="3627119" y="4192905"/>
              <a:chExt cx="889169" cy="763529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1D0BEA3-14F5-4F78-8F86-5010D2761C20}"/>
                  </a:ext>
                </a:extLst>
              </p:cNvPr>
              <p:cNvSpPr/>
              <p:nvPr/>
            </p:nvSpPr>
            <p:spPr>
              <a:xfrm>
                <a:off x="3627119" y="4438650"/>
                <a:ext cx="862965" cy="517784"/>
              </a:xfrm>
              <a:custGeom>
                <a:avLst/>
                <a:gdLst>
                  <a:gd name="connsiteX0" fmla="*/ 0 w 952500"/>
                  <a:gd name="connsiteY0" fmla="*/ 453390 h 453390"/>
                  <a:gd name="connsiteX1" fmla="*/ 445770 w 952500"/>
                  <a:gd name="connsiteY1" fmla="*/ 262890 h 453390"/>
                  <a:gd name="connsiteX2" fmla="*/ 952500 w 952500"/>
                  <a:gd name="connsiteY2" fmla="*/ 0 h 453390"/>
                  <a:gd name="connsiteX3" fmla="*/ 752475 w 952500"/>
                  <a:gd name="connsiteY3" fmla="*/ 201930 h 453390"/>
                  <a:gd name="connsiteX4" fmla="*/ 464820 w 952500"/>
                  <a:gd name="connsiteY4" fmla="*/ 304800 h 453390"/>
                  <a:gd name="connsiteX5" fmla="*/ 0 w 952500"/>
                  <a:gd name="connsiteY5" fmla="*/ 453390 h 453390"/>
                  <a:gd name="connsiteX0" fmla="*/ 0 w 952500"/>
                  <a:gd name="connsiteY0" fmla="*/ 453390 h 456628"/>
                  <a:gd name="connsiteX1" fmla="*/ 445770 w 952500"/>
                  <a:gd name="connsiteY1" fmla="*/ 262890 h 456628"/>
                  <a:gd name="connsiteX2" fmla="*/ 952500 w 952500"/>
                  <a:gd name="connsiteY2" fmla="*/ 0 h 456628"/>
                  <a:gd name="connsiteX3" fmla="*/ 752475 w 952500"/>
                  <a:gd name="connsiteY3" fmla="*/ 201930 h 456628"/>
                  <a:gd name="connsiteX4" fmla="*/ 464820 w 952500"/>
                  <a:gd name="connsiteY4" fmla="*/ 304800 h 456628"/>
                  <a:gd name="connsiteX5" fmla="*/ 0 w 952500"/>
                  <a:gd name="connsiteY5" fmla="*/ 453390 h 456628"/>
                  <a:gd name="connsiteX0" fmla="*/ 0 w 952500"/>
                  <a:gd name="connsiteY0" fmla="*/ 453390 h 456857"/>
                  <a:gd name="connsiteX1" fmla="*/ 445770 w 952500"/>
                  <a:gd name="connsiteY1" fmla="*/ 262890 h 456857"/>
                  <a:gd name="connsiteX2" fmla="*/ 952500 w 952500"/>
                  <a:gd name="connsiteY2" fmla="*/ 0 h 456857"/>
                  <a:gd name="connsiteX3" fmla="*/ 752475 w 952500"/>
                  <a:gd name="connsiteY3" fmla="*/ 201930 h 456857"/>
                  <a:gd name="connsiteX4" fmla="*/ 428625 w 952500"/>
                  <a:gd name="connsiteY4" fmla="*/ 314325 h 456857"/>
                  <a:gd name="connsiteX5" fmla="*/ 0 w 952500"/>
                  <a:gd name="connsiteY5" fmla="*/ 453390 h 456857"/>
                  <a:gd name="connsiteX0" fmla="*/ 0 w 952500"/>
                  <a:gd name="connsiteY0" fmla="*/ 453390 h 456857"/>
                  <a:gd name="connsiteX1" fmla="*/ 445770 w 952500"/>
                  <a:gd name="connsiteY1" fmla="*/ 262890 h 456857"/>
                  <a:gd name="connsiteX2" fmla="*/ 952500 w 952500"/>
                  <a:gd name="connsiteY2" fmla="*/ 0 h 456857"/>
                  <a:gd name="connsiteX3" fmla="*/ 752475 w 952500"/>
                  <a:gd name="connsiteY3" fmla="*/ 201930 h 456857"/>
                  <a:gd name="connsiteX4" fmla="*/ 428625 w 952500"/>
                  <a:gd name="connsiteY4" fmla="*/ 314325 h 456857"/>
                  <a:gd name="connsiteX5" fmla="*/ 0 w 952500"/>
                  <a:gd name="connsiteY5" fmla="*/ 453390 h 456857"/>
                  <a:gd name="connsiteX0" fmla="*/ 0 w 952500"/>
                  <a:gd name="connsiteY0" fmla="*/ 453390 h 456857"/>
                  <a:gd name="connsiteX1" fmla="*/ 441960 w 952500"/>
                  <a:gd name="connsiteY1" fmla="*/ 240030 h 456857"/>
                  <a:gd name="connsiteX2" fmla="*/ 952500 w 952500"/>
                  <a:gd name="connsiteY2" fmla="*/ 0 h 456857"/>
                  <a:gd name="connsiteX3" fmla="*/ 752475 w 952500"/>
                  <a:gd name="connsiteY3" fmla="*/ 201930 h 456857"/>
                  <a:gd name="connsiteX4" fmla="*/ 428625 w 952500"/>
                  <a:gd name="connsiteY4" fmla="*/ 314325 h 456857"/>
                  <a:gd name="connsiteX5" fmla="*/ 0 w 952500"/>
                  <a:gd name="connsiteY5" fmla="*/ 453390 h 456857"/>
                  <a:gd name="connsiteX0" fmla="*/ 0 w 752475"/>
                  <a:gd name="connsiteY0" fmla="*/ 409575 h 413042"/>
                  <a:gd name="connsiteX1" fmla="*/ 441960 w 752475"/>
                  <a:gd name="connsiteY1" fmla="*/ 196215 h 413042"/>
                  <a:gd name="connsiteX2" fmla="*/ 729615 w 752475"/>
                  <a:gd name="connsiteY2" fmla="*/ 0 h 413042"/>
                  <a:gd name="connsiteX3" fmla="*/ 752475 w 752475"/>
                  <a:gd name="connsiteY3" fmla="*/ 158115 h 413042"/>
                  <a:gd name="connsiteX4" fmla="*/ 428625 w 752475"/>
                  <a:gd name="connsiteY4" fmla="*/ 270510 h 413042"/>
                  <a:gd name="connsiteX5" fmla="*/ 0 w 752475"/>
                  <a:gd name="connsiteY5" fmla="*/ 409575 h 413042"/>
                  <a:gd name="connsiteX0" fmla="*/ 0 w 832485"/>
                  <a:gd name="connsiteY0" fmla="*/ 461010 h 464477"/>
                  <a:gd name="connsiteX1" fmla="*/ 441960 w 832485"/>
                  <a:gd name="connsiteY1" fmla="*/ 247650 h 464477"/>
                  <a:gd name="connsiteX2" fmla="*/ 729615 w 832485"/>
                  <a:gd name="connsiteY2" fmla="*/ 51435 h 464477"/>
                  <a:gd name="connsiteX3" fmla="*/ 832485 w 832485"/>
                  <a:gd name="connsiteY3" fmla="*/ 0 h 464477"/>
                  <a:gd name="connsiteX4" fmla="*/ 428625 w 832485"/>
                  <a:gd name="connsiteY4" fmla="*/ 321945 h 464477"/>
                  <a:gd name="connsiteX5" fmla="*/ 0 w 832485"/>
                  <a:gd name="connsiteY5" fmla="*/ 461010 h 464477"/>
                  <a:gd name="connsiteX0" fmla="*/ 0 w 832485"/>
                  <a:gd name="connsiteY0" fmla="*/ 476250 h 479717"/>
                  <a:gd name="connsiteX1" fmla="*/ 441960 w 832485"/>
                  <a:gd name="connsiteY1" fmla="*/ 262890 h 479717"/>
                  <a:gd name="connsiteX2" fmla="*/ 798195 w 832485"/>
                  <a:gd name="connsiteY2" fmla="*/ 0 h 479717"/>
                  <a:gd name="connsiteX3" fmla="*/ 832485 w 832485"/>
                  <a:gd name="connsiteY3" fmla="*/ 15240 h 479717"/>
                  <a:gd name="connsiteX4" fmla="*/ 428625 w 832485"/>
                  <a:gd name="connsiteY4" fmla="*/ 337185 h 479717"/>
                  <a:gd name="connsiteX5" fmla="*/ 0 w 832485"/>
                  <a:gd name="connsiteY5" fmla="*/ 476250 h 479717"/>
                  <a:gd name="connsiteX0" fmla="*/ 0 w 832485"/>
                  <a:gd name="connsiteY0" fmla="*/ 476250 h 481589"/>
                  <a:gd name="connsiteX1" fmla="*/ 441960 w 832485"/>
                  <a:gd name="connsiteY1" fmla="*/ 262890 h 481589"/>
                  <a:gd name="connsiteX2" fmla="*/ 798195 w 832485"/>
                  <a:gd name="connsiteY2" fmla="*/ 0 h 481589"/>
                  <a:gd name="connsiteX3" fmla="*/ 832485 w 832485"/>
                  <a:gd name="connsiteY3" fmla="*/ 15240 h 481589"/>
                  <a:gd name="connsiteX4" fmla="*/ 316230 w 832485"/>
                  <a:gd name="connsiteY4" fmla="*/ 384810 h 481589"/>
                  <a:gd name="connsiteX5" fmla="*/ 0 w 832485"/>
                  <a:gd name="connsiteY5" fmla="*/ 476250 h 481589"/>
                  <a:gd name="connsiteX0" fmla="*/ 0 w 832485"/>
                  <a:gd name="connsiteY0" fmla="*/ 476250 h 481589"/>
                  <a:gd name="connsiteX1" fmla="*/ 441960 w 832485"/>
                  <a:gd name="connsiteY1" fmla="*/ 262890 h 481589"/>
                  <a:gd name="connsiteX2" fmla="*/ 798195 w 832485"/>
                  <a:gd name="connsiteY2" fmla="*/ 0 h 481589"/>
                  <a:gd name="connsiteX3" fmla="*/ 832485 w 832485"/>
                  <a:gd name="connsiteY3" fmla="*/ 15240 h 481589"/>
                  <a:gd name="connsiteX4" fmla="*/ 316230 w 832485"/>
                  <a:gd name="connsiteY4" fmla="*/ 384810 h 481589"/>
                  <a:gd name="connsiteX5" fmla="*/ 0 w 832485"/>
                  <a:gd name="connsiteY5" fmla="*/ 476250 h 481589"/>
                  <a:gd name="connsiteX0" fmla="*/ 0 w 832485"/>
                  <a:gd name="connsiteY0" fmla="*/ 476250 h 481589"/>
                  <a:gd name="connsiteX1" fmla="*/ 441960 w 832485"/>
                  <a:gd name="connsiteY1" fmla="*/ 262890 h 481589"/>
                  <a:gd name="connsiteX2" fmla="*/ 798195 w 832485"/>
                  <a:gd name="connsiteY2" fmla="*/ 0 h 481589"/>
                  <a:gd name="connsiteX3" fmla="*/ 832485 w 832485"/>
                  <a:gd name="connsiteY3" fmla="*/ 15240 h 481589"/>
                  <a:gd name="connsiteX4" fmla="*/ 316230 w 832485"/>
                  <a:gd name="connsiteY4" fmla="*/ 384810 h 481589"/>
                  <a:gd name="connsiteX5" fmla="*/ 0 w 832485"/>
                  <a:gd name="connsiteY5" fmla="*/ 476250 h 481589"/>
                  <a:gd name="connsiteX0" fmla="*/ 0 w 832485"/>
                  <a:gd name="connsiteY0" fmla="*/ 502920 h 508259"/>
                  <a:gd name="connsiteX1" fmla="*/ 441960 w 832485"/>
                  <a:gd name="connsiteY1" fmla="*/ 289560 h 508259"/>
                  <a:gd name="connsiteX2" fmla="*/ 744855 w 832485"/>
                  <a:gd name="connsiteY2" fmla="*/ 0 h 508259"/>
                  <a:gd name="connsiteX3" fmla="*/ 832485 w 832485"/>
                  <a:gd name="connsiteY3" fmla="*/ 41910 h 508259"/>
                  <a:gd name="connsiteX4" fmla="*/ 316230 w 832485"/>
                  <a:gd name="connsiteY4" fmla="*/ 411480 h 508259"/>
                  <a:gd name="connsiteX5" fmla="*/ 0 w 832485"/>
                  <a:gd name="connsiteY5" fmla="*/ 502920 h 508259"/>
                  <a:gd name="connsiteX0" fmla="*/ 0 w 862965"/>
                  <a:gd name="connsiteY0" fmla="*/ 502920 h 508259"/>
                  <a:gd name="connsiteX1" fmla="*/ 441960 w 862965"/>
                  <a:gd name="connsiteY1" fmla="*/ 289560 h 508259"/>
                  <a:gd name="connsiteX2" fmla="*/ 744855 w 862965"/>
                  <a:gd name="connsiteY2" fmla="*/ 0 h 508259"/>
                  <a:gd name="connsiteX3" fmla="*/ 862965 w 862965"/>
                  <a:gd name="connsiteY3" fmla="*/ 24765 h 508259"/>
                  <a:gd name="connsiteX4" fmla="*/ 316230 w 862965"/>
                  <a:gd name="connsiteY4" fmla="*/ 411480 h 508259"/>
                  <a:gd name="connsiteX5" fmla="*/ 0 w 862965"/>
                  <a:gd name="connsiteY5" fmla="*/ 502920 h 508259"/>
                  <a:gd name="connsiteX0" fmla="*/ 0 w 862965"/>
                  <a:gd name="connsiteY0" fmla="*/ 512445 h 517784"/>
                  <a:gd name="connsiteX1" fmla="*/ 441960 w 862965"/>
                  <a:gd name="connsiteY1" fmla="*/ 299085 h 517784"/>
                  <a:gd name="connsiteX2" fmla="*/ 744855 w 862965"/>
                  <a:gd name="connsiteY2" fmla="*/ 0 h 517784"/>
                  <a:gd name="connsiteX3" fmla="*/ 862965 w 862965"/>
                  <a:gd name="connsiteY3" fmla="*/ 34290 h 517784"/>
                  <a:gd name="connsiteX4" fmla="*/ 316230 w 862965"/>
                  <a:gd name="connsiteY4" fmla="*/ 421005 h 517784"/>
                  <a:gd name="connsiteX5" fmla="*/ 0 w 862965"/>
                  <a:gd name="connsiteY5" fmla="*/ 512445 h 517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62965" h="517784">
                    <a:moveTo>
                      <a:pt x="0" y="512445"/>
                    </a:moveTo>
                    <a:lnTo>
                      <a:pt x="441960" y="299085"/>
                    </a:lnTo>
                    <a:lnTo>
                      <a:pt x="744855" y="0"/>
                    </a:lnTo>
                    <a:lnTo>
                      <a:pt x="862965" y="34290"/>
                    </a:lnTo>
                    <a:cubicBezTo>
                      <a:pt x="833120" y="197485"/>
                      <a:pt x="588010" y="423545"/>
                      <a:pt x="316230" y="421005"/>
                    </a:cubicBezTo>
                    <a:cubicBezTo>
                      <a:pt x="161290" y="470535"/>
                      <a:pt x="154940" y="537210"/>
                      <a:pt x="0" y="512445"/>
                    </a:cubicBezTo>
                    <a:close/>
                  </a:path>
                </a:pathLst>
              </a:custGeom>
              <a:solidFill>
                <a:srgbClr val="3232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83EE756-6BEE-4931-96B5-A751FF5620D5}"/>
                  </a:ext>
                </a:extLst>
              </p:cNvPr>
              <p:cNvSpPr/>
              <p:nvPr/>
            </p:nvSpPr>
            <p:spPr>
              <a:xfrm>
                <a:off x="3922396" y="4417314"/>
                <a:ext cx="593892" cy="401972"/>
              </a:xfrm>
              <a:custGeom>
                <a:avLst/>
                <a:gdLst>
                  <a:gd name="connsiteX0" fmla="*/ 0 w 952500"/>
                  <a:gd name="connsiteY0" fmla="*/ 453390 h 453390"/>
                  <a:gd name="connsiteX1" fmla="*/ 445770 w 952500"/>
                  <a:gd name="connsiteY1" fmla="*/ 262890 h 453390"/>
                  <a:gd name="connsiteX2" fmla="*/ 952500 w 952500"/>
                  <a:gd name="connsiteY2" fmla="*/ 0 h 453390"/>
                  <a:gd name="connsiteX3" fmla="*/ 752475 w 952500"/>
                  <a:gd name="connsiteY3" fmla="*/ 201930 h 453390"/>
                  <a:gd name="connsiteX4" fmla="*/ 464820 w 952500"/>
                  <a:gd name="connsiteY4" fmla="*/ 304800 h 453390"/>
                  <a:gd name="connsiteX5" fmla="*/ 0 w 952500"/>
                  <a:gd name="connsiteY5" fmla="*/ 453390 h 453390"/>
                  <a:gd name="connsiteX0" fmla="*/ 0 w 952500"/>
                  <a:gd name="connsiteY0" fmla="*/ 453390 h 456628"/>
                  <a:gd name="connsiteX1" fmla="*/ 445770 w 952500"/>
                  <a:gd name="connsiteY1" fmla="*/ 262890 h 456628"/>
                  <a:gd name="connsiteX2" fmla="*/ 952500 w 952500"/>
                  <a:gd name="connsiteY2" fmla="*/ 0 h 456628"/>
                  <a:gd name="connsiteX3" fmla="*/ 752475 w 952500"/>
                  <a:gd name="connsiteY3" fmla="*/ 201930 h 456628"/>
                  <a:gd name="connsiteX4" fmla="*/ 464820 w 952500"/>
                  <a:gd name="connsiteY4" fmla="*/ 304800 h 456628"/>
                  <a:gd name="connsiteX5" fmla="*/ 0 w 952500"/>
                  <a:gd name="connsiteY5" fmla="*/ 453390 h 456628"/>
                  <a:gd name="connsiteX0" fmla="*/ 0 w 952500"/>
                  <a:gd name="connsiteY0" fmla="*/ 453390 h 456857"/>
                  <a:gd name="connsiteX1" fmla="*/ 445770 w 952500"/>
                  <a:gd name="connsiteY1" fmla="*/ 262890 h 456857"/>
                  <a:gd name="connsiteX2" fmla="*/ 952500 w 952500"/>
                  <a:gd name="connsiteY2" fmla="*/ 0 h 456857"/>
                  <a:gd name="connsiteX3" fmla="*/ 752475 w 952500"/>
                  <a:gd name="connsiteY3" fmla="*/ 201930 h 456857"/>
                  <a:gd name="connsiteX4" fmla="*/ 428625 w 952500"/>
                  <a:gd name="connsiteY4" fmla="*/ 314325 h 456857"/>
                  <a:gd name="connsiteX5" fmla="*/ 0 w 952500"/>
                  <a:gd name="connsiteY5" fmla="*/ 453390 h 456857"/>
                  <a:gd name="connsiteX0" fmla="*/ 0 w 952500"/>
                  <a:gd name="connsiteY0" fmla="*/ 453390 h 456857"/>
                  <a:gd name="connsiteX1" fmla="*/ 445770 w 952500"/>
                  <a:gd name="connsiteY1" fmla="*/ 262890 h 456857"/>
                  <a:gd name="connsiteX2" fmla="*/ 952500 w 952500"/>
                  <a:gd name="connsiteY2" fmla="*/ 0 h 456857"/>
                  <a:gd name="connsiteX3" fmla="*/ 752475 w 952500"/>
                  <a:gd name="connsiteY3" fmla="*/ 201930 h 456857"/>
                  <a:gd name="connsiteX4" fmla="*/ 428625 w 952500"/>
                  <a:gd name="connsiteY4" fmla="*/ 314325 h 456857"/>
                  <a:gd name="connsiteX5" fmla="*/ 0 w 952500"/>
                  <a:gd name="connsiteY5" fmla="*/ 453390 h 456857"/>
                  <a:gd name="connsiteX0" fmla="*/ 0 w 952500"/>
                  <a:gd name="connsiteY0" fmla="*/ 453390 h 456857"/>
                  <a:gd name="connsiteX1" fmla="*/ 441960 w 952500"/>
                  <a:gd name="connsiteY1" fmla="*/ 240030 h 456857"/>
                  <a:gd name="connsiteX2" fmla="*/ 952500 w 952500"/>
                  <a:gd name="connsiteY2" fmla="*/ 0 h 456857"/>
                  <a:gd name="connsiteX3" fmla="*/ 752475 w 952500"/>
                  <a:gd name="connsiteY3" fmla="*/ 201930 h 456857"/>
                  <a:gd name="connsiteX4" fmla="*/ 428625 w 952500"/>
                  <a:gd name="connsiteY4" fmla="*/ 314325 h 456857"/>
                  <a:gd name="connsiteX5" fmla="*/ 0 w 952500"/>
                  <a:gd name="connsiteY5" fmla="*/ 453390 h 456857"/>
                  <a:gd name="connsiteX0" fmla="*/ 0 w 752475"/>
                  <a:gd name="connsiteY0" fmla="*/ 409575 h 413042"/>
                  <a:gd name="connsiteX1" fmla="*/ 441960 w 752475"/>
                  <a:gd name="connsiteY1" fmla="*/ 196215 h 413042"/>
                  <a:gd name="connsiteX2" fmla="*/ 729615 w 752475"/>
                  <a:gd name="connsiteY2" fmla="*/ 0 h 413042"/>
                  <a:gd name="connsiteX3" fmla="*/ 752475 w 752475"/>
                  <a:gd name="connsiteY3" fmla="*/ 158115 h 413042"/>
                  <a:gd name="connsiteX4" fmla="*/ 428625 w 752475"/>
                  <a:gd name="connsiteY4" fmla="*/ 270510 h 413042"/>
                  <a:gd name="connsiteX5" fmla="*/ 0 w 752475"/>
                  <a:gd name="connsiteY5" fmla="*/ 409575 h 413042"/>
                  <a:gd name="connsiteX0" fmla="*/ 0 w 832485"/>
                  <a:gd name="connsiteY0" fmla="*/ 461010 h 464477"/>
                  <a:gd name="connsiteX1" fmla="*/ 441960 w 832485"/>
                  <a:gd name="connsiteY1" fmla="*/ 247650 h 464477"/>
                  <a:gd name="connsiteX2" fmla="*/ 729615 w 832485"/>
                  <a:gd name="connsiteY2" fmla="*/ 51435 h 464477"/>
                  <a:gd name="connsiteX3" fmla="*/ 832485 w 832485"/>
                  <a:gd name="connsiteY3" fmla="*/ 0 h 464477"/>
                  <a:gd name="connsiteX4" fmla="*/ 428625 w 832485"/>
                  <a:gd name="connsiteY4" fmla="*/ 321945 h 464477"/>
                  <a:gd name="connsiteX5" fmla="*/ 0 w 832485"/>
                  <a:gd name="connsiteY5" fmla="*/ 461010 h 464477"/>
                  <a:gd name="connsiteX0" fmla="*/ 0 w 832485"/>
                  <a:gd name="connsiteY0" fmla="*/ 476250 h 479717"/>
                  <a:gd name="connsiteX1" fmla="*/ 441960 w 832485"/>
                  <a:gd name="connsiteY1" fmla="*/ 262890 h 479717"/>
                  <a:gd name="connsiteX2" fmla="*/ 798195 w 832485"/>
                  <a:gd name="connsiteY2" fmla="*/ 0 h 479717"/>
                  <a:gd name="connsiteX3" fmla="*/ 832485 w 832485"/>
                  <a:gd name="connsiteY3" fmla="*/ 15240 h 479717"/>
                  <a:gd name="connsiteX4" fmla="*/ 428625 w 832485"/>
                  <a:gd name="connsiteY4" fmla="*/ 337185 h 479717"/>
                  <a:gd name="connsiteX5" fmla="*/ 0 w 832485"/>
                  <a:gd name="connsiteY5" fmla="*/ 476250 h 479717"/>
                  <a:gd name="connsiteX0" fmla="*/ 0 w 832485"/>
                  <a:gd name="connsiteY0" fmla="*/ 476250 h 481589"/>
                  <a:gd name="connsiteX1" fmla="*/ 441960 w 832485"/>
                  <a:gd name="connsiteY1" fmla="*/ 262890 h 481589"/>
                  <a:gd name="connsiteX2" fmla="*/ 798195 w 832485"/>
                  <a:gd name="connsiteY2" fmla="*/ 0 h 481589"/>
                  <a:gd name="connsiteX3" fmla="*/ 832485 w 832485"/>
                  <a:gd name="connsiteY3" fmla="*/ 15240 h 481589"/>
                  <a:gd name="connsiteX4" fmla="*/ 316230 w 832485"/>
                  <a:gd name="connsiteY4" fmla="*/ 384810 h 481589"/>
                  <a:gd name="connsiteX5" fmla="*/ 0 w 832485"/>
                  <a:gd name="connsiteY5" fmla="*/ 476250 h 481589"/>
                  <a:gd name="connsiteX0" fmla="*/ 0 w 832485"/>
                  <a:gd name="connsiteY0" fmla="*/ 476250 h 481589"/>
                  <a:gd name="connsiteX1" fmla="*/ 441960 w 832485"/>
                  <a:gd name="connsiteY1" fmla="*/ 262890 h 481589"/>
                  <a:gd name="connsiteX2" fmla="*/ 798195 w 832485"/>
                  <a:gd name="connsiteY2" fmla="*/ 0 h 481589"/>
                  <a:gd name="connsiteX3" fmla="*/ 832485 w 832485"/>
                  <a:gd name="connsiteY3" fmla="*/ 15240 h 481589"/>
                  <a:gd name="connsiteX4" fmla="*/ 316230 w 832485"/>
                  <a:gd name="connsiteY4" fmla="*/ 384810 h 481589"/>
                  <a:gd name="connsiteX5" fmla="*/ 0 w 832485"/>
                  <a:gd name="connsiteY5" fmla="*/ 476250 h 481589"/>
                  <a:gd name="connsiteX0" fmla="*/ 0 w 832485"/>
                  <a:gd name="connsiteY0" fmla="*/ 476250 h 481589"/>
                  <a:gd name="connsiteX1" fmla="*/ 441960 w 832485"/>
                  <a:gd name="connsiteY1" fmla="*/ 262890 h 481589"/>
                  <a:gd name="connsiteX2" fmla="*/ 798195 w 832485"/>
                  <a:gd name="connsiteY2" fmla="*/ 0 h 481589"/>
                  <a:gd name="connsiteX3" fmla="*/ 832485 w 832485"/>
                  <a:gd name="connsiteY3" fmla="*/ 15240 h 481589"/>
                  <a:gd name="connsiteX4" fmla="*/ 316230 w 832485"/>
                  <a:gd name="connsiteY4" fmla="*/ 384810 h 481589"/>
                  <a:gd name="connsiteX5" fmla="*/ 0 w 832485"/>
                  <a:gd name="connsiteY5" fmla="*/ 476250 h 481589"/>
                  <a:gd name="connsiteX0" fmla="*/ 0 w 832485"/>
                  <a:gd name="connsiteY0" fmla="*/ 502920 h 508259"/>
                  <a:gd name="connsiteX1" fmla="*/ 441960 w 832485"/>
                  <a:gd name="connsiteY1" fmla="*/ 289560 h 508259"/>
                  <a:gd name="connsiteX2" fmla="*/ 744855 w 832485"/>
                  <a:gd name="connsiteY2" fmla="*/ 0 h 508259"/>
                  <a:gd name="connsiteX3" fmla="*/ 832485 w 832485"/>
                  <a:gd name="connsiteY3" fmla="*/ 41910 h 508259"/>
                  <a:gd name="connsiteX4" fmla="*/ 316230 w 832485"/>
                  <a:gd name="connsiteY4" fmla="*/ 411480 h 508259"/>
                  <a:gd name="connsiteX5" fmla="*/ 0 w 832485"/>
                  <a:gd name="connsiteY5" fmla="*/ 502920 h 508259"/>
                  <a:gd name="connsiteX0" fmla="*/ 0 w 862965"/>
                  <a:gd name="connsiteY0" fmla="*/ 502920 h 508259"/>
                  <a:gd name="connsiteX1" fmla="*/ 441960 w 862965"/>
                  <a:gd name="connsiteY1" fmla="*/ 289560 h 508259"/>
                  <a:gd name="connsiteX2" fmla="*/ 744855 w 862965"/>
                  <a:gd name="connsiteY2" fmla="*/ 0 h 508259"/>
                  <a:gd name="connsiteX3" fmla="*/ 862965 w 862965"/>
                  <a:gd name="connsiteY3" fmla="*/ 24765 h 508259"/>
                  <a:gd name="connsiteX4" fmla="*/ 316230 w 862965"/>
                  <a:gd name="connsiteY4" fmla="*/ 411480 h 508259"/>
                  <a:gd name="connsiteX5" fmla="*/ 0 w 862965"/>
                  <a:gd name="connsiteY5" fmla="*/ 502920 h 508259"/>
                  <a:gd name="connsiteX0" fmla="*/ 0 w 862965"/>
                  <a:gd name="connsiteY0" fmla="*/ 512445 h 517784"/>
                  <a:gd name="connsiteX1" fmla="*/ 441960 w 862965"/>
                  <a:gd name="connsiteY1" fmla="*/ 299085 h 517784"/>
                  <a:gd name="connsiteX2" fmla="*/ 744855 w 862965"/>
                  <a:gd name="connsiteY2" fmla="*/ 0 h 517784"/>
                  <a:gd name="connsiteX3" fmla="*/ 862965 w 862965"/>
                  <a:gd name="connsiteY3" fmla="*/ 34290 h 517784"/>
                  <a:gd name="connsiteX4" fmla="*/ 316230 w 862965"/>
                  <a:gd name="connsiteY4" fmla="*/ 421005 h 517784"/>
                  <a:gd name="connsiteX5" fmla="*/ 0 w 862965"/>
                  <a:gd name="connsiteY5" fmla="*/ 512445 h 517784"/>
                  <a:gd name="connsiteX0" fmla="*/ 0 w 862965"/>
                  <a:gd name="connsiteY0" fmla="*/ 512445 h 512445"/>
                  <a:gd name="connsiteX1" fmla="*/ 441960 w 862965"/>
                  <a:gd name="connsiteY1" fmla="*/ 299085 h 512445"/>
                  <a:gd name="connsiteX2" fmla="*/ 744855 w 862965"/>
                  <a:gd name="connsiteY2" fmla="*/ 0 h 512445"/>
                  <a:gd name="connsiteX3" fmla="*/ 862965 w 862965"/>
                  <a:gd name="connsiteY3" fmla="*/ 34290 h 512445"/>
                  <a:gd name="connsiteX4" fmla="*/ 0 w 862965"/>
                  <a:gd name="connsiteY4" fmla="*/ 512445 h 512445"/>
                  <a:gd name="connsiteX0" fmla="*/ 0 w 862965"/>
                  <a:gd name="connsiteY0" fmla="*/ 512445 h 512445"/>
                  <a:gd name="connsiteX1" fmla="*/ 403860 w 862965"/>
                  <a:gd name="connsiteY1" fmla="*/ 243840 h 512445"/>
                  <a:gd name="connsiteX2" fmla="*/ 744855 w 862965"/>
                  <a:gd name="connsiteY2" fmla="*/ 0 h 512445"/>
                  <a:gd name="connsiteX3" fmla="*/ 862965 w 862965"/>
                  <a:gd name="connsiteY3" fmla="*/ 34290 h 512445"/>
                  <a:gd name="connsiteX4" fmla="*/ 0 w 862965"/>
                  <a:gd name="connsiteY4" fmla="*/ 512445 h 512445"/>
                  <a:gd name="connsiteX0" fmla="*/ 0 w 862965"/>
                  <a:gd name="connsiteY0" fmla="*/ 525976 h 525976"/>
                  <a:gd name="connsiteX1" fmla="*/ 403860 w 862965"/>
                  <a:gd name="connsiteY1" fmla="*/ 257371 h 525976"/>
                  <a:gd name="connsiteX2" fmla="*/ 671296 w 862965"/>
                  <a:gd name="connsiteY2" fmla="*/ 0 h 525976"/>
                  <a:gd name="connsiteX3" fmla="*/ 862965 w 862965"/>
                  <a:gd name="connsiteY3" fmla="*/ 47821 h 525976"/>
                  <a:gd name="connsiteX4" fmla="*/ 0 w 862965"/>
                  <a:gd name="connsiteY4" fmla="*/ 525976 h 525976"/>
                  <a:gd name="connsiteX0" fmla="*/ 0 w 862965"/>
                  <a:gd name="connsiteY0" fmla="*/ 525976 h 525976"/>
                  <a:gd name="connsiteX1" fmla="*/ 671296 w 862965"/>
                  <a:gd name="connsiteY1" fmla="*/ 0 h 525976"/>
                  <a:gd name="connsiteX2" fmla="*/ 862965 w 862965"/>
                  <a:gd name="connsiteY2" fmla="*/ 47821 h 525976"/>
                  <a:gd name="connsiteX3" fmla="*/ 0 w 862965"/>
                  <a:gd name="connsiteY3" fmla="*/ 525976 h 525976"/>
                  <a:gd name="connsiteX0" fmla="*/ 0 w 849343"/>
                  <a:gd name="connsiteY0" fmla="*/ 566570 h 566570"/>
                  <a:gd name="connsiteX1" fmla="*/ 657674 w 849343"/>
                  <a:gd name="connsiteY1" fmla="*/ 0 h 566570"/>
                  <a:gd name="connsiteX2" fmla="*/ 849343 w 849343"/>
                  <a:gd name="connsiteY2" fmla="*/ 47821 h 566570"/>
                  <a:gd name="connsiteX3" fmla="*/ 0 w 849343"/>
                  <a:gd name="connsiteY3" fmla="*/ 566570 h 566570"/>
                  <a:gd name="connsiteX0" fmla="*/ 0 w 849343"/>
                  <a:gd name="connsiteY0" fmla="*/ 566570 h 570636"/>
                  <a:gd name="connsiteX1" fmla="*/ 657674 w 849343"/>
                  <a:gd name="connsiteY1" fmla="*/ 0 h 570636"/>
                  <a:gd name="connsiteX2" fmla="*/ 849343 w 849343"/>
                  <a:gd name="connsiteY2" fmla="*/ 47821 h 570636"/>
                  <a:gd name="connsiteX3" fmla="*/ 0 w 849343"/>
                  <a:gd name="connsiteY3" fmla="*/ 566570 h 570636"/>
                  <a:gd name="connsiteX0" fmla="*/ 0 w 849343"/>
                  <a:gd name="connsiteY0" fmla="*/ 566570 h 571042"/>
                  <a:gd name="connsiteX1" fmla="*/ 657674 w 849343"/>
                  <a:gd name="connsiteY1" fmla="*/ 0 h 571042"/>
                  <a:gd name="connsiteX2" fmla="*/ 849343 w 849343"/>
                  <a:gd name="connsiteY2" fmla="*/ 47821 h 571042"/>
                  <a:gd name="connsiteX3" fmla="*/ 0 w 849343"/>
                  <a:gd name="connsiteY3" fmla="*/ 566570 h 571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9343" h="571042">
                    <a:moveTo>
                      <a:pt x="0" y="566570"/>
                    </a:moveTo>
                    <a:lnTo>
                      <a:pt x="657674" y="0"/>
                    </a:lnTo>
                    <a:lnTo>
                      <a:pt x="849343" y="47821"/>
                    </a:lnTo>
                    <a:cubicBezTo>
                      <a:pt x="755169" y="181941"/>
                      <a:pt x="168246" y="619862"/>
                      <a:pt x="0" y="566570"/>
                    </a:cubicBezTo>
                    <a:close/>
                  </a:path>
                </a:pathLst>
              </a:custGeom>
              <a:solidFill>
                <a:srgbClr val="4B4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829DCF5A-3409-42B7-91ED-4F1C4FB5DA65}"/>
                  </a:ext>
                </a:extLst>
              </p:cNvPr>
              <p:cNvSpPr/>
              <p:nvPr/>
            </p:nvSpPr>
            <p:spPr>
              <a:xfrm>
                <a:off x="3644899" y="4192905"/>
                <a:ext cx="767081" cy="749935"/>
              </a:xfrm>
              <a:custGeom>
                <a:avLst/>
                <a:gdLst>
                  <a:gd name="connsiteX0" fmla="*/ 0 w 419100"/>
                  <a:gd name="connsiteY0" fmla="*/ 398780 h 398780"/>
                  <a:gd name="connsiteX1" fmla="*/ 353060 w 419100"/>
                  <a:gd name="connsiteY1" fmla="*/ 0 h 398780"/>
                  <a:gd name="connsiteX2" fmla="*/ 419100 w 419100"/>
                  <a:gd name="connsiteY2" fmla="*/ 121920 h 398780"/>
                  <a:gd name="connsiteX3" fmla="*/ 226060 w 419100"/>
                  <a:gd name="connsiteY3" fmla="*/ 322580 h 398780"/>
                  <a:gd name="connsiteX4" fmla="*/ 0 w 419100"/>
                  <a:gd name="connsiteY4" fmla="*/ 398780 h 398780"/>
                  <a:gd name="connsiteX0" fmla="*/ 0 w 419100"/>
                  <a:gd name="connsiteY0" fmla="*/ 398780 h 398780"/>
                  <a:gd name="connsiteX1" fmla="*/ 353060 w 419100"/>
                  <a:gd name="connsiteY1" fmla="*/ 0 h 398780"/>
                  <a:gd name="connsiteX2" fmla="*/ 419100 w 419100"/>
                  <a:gd name="connsiteY2" fmla="*/ 121920 h 398780"/>
                  <a:gd name="connsiteX3" fmla="*/ 226060 w 419100"/>
                  <a:gd name="connsiteY3" fmla="*/ 322580 h 398780"/>
                  <a:gd name="connsiteX4" fmla="*/ 0 w 419100"/>
                  <a:gd name="connsiteY4" fmla="*/ 398780 h 398780"/>
                  <a:gd name="connsiteX0" fmla="*/ 0 w 419100"/>
                  <a:gd name="connsiteY0" fmla="*/ 389867 h 389867"/>
                  <a:gd name="connsiteX1" fmla="*/ 355067 w 419100"/>
                  <a:gd name="connsiteY1" fmla="*/ 0 h 389867"/>
                  <a:gd name="connsiteX2" fmla="*/ 419100 w 419100"/>
                  <a:gd name="connsiteY2" fmla="*/ 113007 h 389867"/>
                  <a:gd name="connsiteX3" fmla="*/ 226060 w 419100"/>
                  <a:gd name="connsiteY3" fmla="*/ 313667 h 389867"/>
                  <a:gd name="connsiteX4" fmla="*/ 0 w 419100"/>
                  <a:gd name="connsiteY4" fmla="*/ 389867 h 389867"/>
                  <a:gd name="connsiteX0" fmla="*/ 0 w 419100"/>
                  <a:gd name="connsiteY0" fmla="*/ 389867 h 389867"/>
                  <a:gd name="connsiteX1" fmla="*/ 355067 w 419100"/>
                  <a:gd name="connsiteY1" fmla="*/ 0 h 389867"/>
                  <a:gd name="connsiteX2" fmla="*/ 419100 w 419100"/>
                  <a:gd name="connsiteY2" fmla="*/ 113007 h 389867"/>
                  <a:gd name="connsiteX3" fmla="*/ 226060 w 419100"/>
                  <a:gd name="connsiteY3" fmla="*/ 309705 h 389867"/>
                  <a:gd name="connsiteX4" fmla="*/ 0 w 419100"/>
                  <a:gd name="connsiteY4" fmla="*/ 389867 h 389867"/>
                  <a:gd name="connsiteX0" fmla="*/ 0 w 419100"/>
                  <a:gd name="connsiteY0" fmla="*/ 389867 h 389867"/>
                  <a:gd name="connsiteX1" fmla="*/ 355067 w 419100"/>
                  <a:gd name="connsiteY1" fmla="*/ 0 h 389867"/>
                  <a:gd name="connsiteX2" fmla="*/ 419100 w 419100"/>
                  <a:gd name="connsiteY2" fmla="*/ 113007 h 389867"/>
                  <a:gd name="connsiteX3" fmla="*/ 0 w 419100"/>
                  <a:gd name="connsiteY3" fmla="*/ 389867 h 389867"/>
                  <a:gd name="connsiteX0" fmla="*/ 0 w 419100"/>
                  <a:gd name="connsiteY0" fmla="*/ 389867 h 389867"/>
                  <a:gd name="connsiteX1" fmla="*/ 355067 w 419100"/>
                  <a:gd name="connsiteY1" fmla="*/ 0 h 389867"/>
                  <a:gd name="connsiteX2" fmla="*/ 419100 w 419100"/>
                  <a:gd name="connsiteY2" fmla="*/ 113007 h 389867"/>
                  <a:gd name="connsiteX3" fmla="*/ 0 w 419100"/>
                  <a:gd name="connsiteY3" fmla="*/ 389867 h 389867"/>
                  <a:gd name="connsiteX0" fmla="*/ 0 w 419100"/>
                  <a:gd name="connsiteY0" fmla="*/ 389867 h 389867"/>
                  <a:gd name="connsiteX1" fmla="*/ 355067 w 419100"/>
                  <a:gd name="connsiteY1" fmla="*/ 0 h 389867"/>
                  <a:gd name="connsiteX2" fmla="*/ 419100 w 419100"/>
                  <a:gd name="connsiteY2" fmla="*/ 113007 h 389867"/>
                  <a:gd name="connsiteX3" fmla="*/ 0 w 419100"/>
                  <a:gd name="connsiteY3" fmla="*/ 389867 h 389867"/>
                  <a:gd name="connsiteX0" fmla="*/ 0 w 404049"/>
                  <a:gd name="connsiteY0" fmla="*/ 389867 h 389867"/>
                  <a:gd name="connsiteX1" fmla="*/ 355067 w 404049"/>
                  <a:gd name="connsiteY1" fmla="*/ 0 h 389867"/>
                  <a:gd name="connsiteX2" fmla="*/ 404049 w 404049"/>
                  <a:gd name="connsiteY2" fmla="*/ 106074 h 389867"/>
                  <a:gd name="connsiteX3" fmla="*/ 0 w 404049"/>
                  <a:gd name="connsiteY3" fmla="*/ 389867 h 389867"/>
                  <a:gd name="connsiteX0" fmla="*/ 0 w 404049"/>
                  <a:gd name="connsiteY0" fmla="*/ 389867 h 389867"/>
                  <a:gd name="connsiteX1" fmla="*/ 355067 w 404049"/>
                  <a:gd name="connsiteY1" fmla="*/ 0 h 389867"/>
                  <a:gd name="connsiteX2" fmla="*/ 404049 w 404049"/>
                  <a:gd name="connsiteY2" fmla="*/ 106074 h 389867"/>
                  <a:gd name="connsiteX3" fmla="*/ 0 w 404049"/>
                  <a:gd name="connsiteY3" fmla="*/ 389867 h 389867"/>
                  <a:gd name="connsiteX0" fmla="*/ 0 w 404049"/>
                  <a:gd name="connsiteY0" fmla="*/ 389867 h 389867"/>
                  <a:gd name="connsiteX1" fmla="*/ 355067 w 404049"/>
                  <a:gd name="connsiteY1" fmla="*/ 0 h 389867"/>
                  <a:gd name="connsiteX2" fmla="*/ 404049 w 404049"/>
                  <a:gd name="connsiteY2" fmla="*/ 106074 h 389867"/>
                  <a:gd name="connsiteX3" fmla="*/ 0 w 404049"/>
                  <a:gd name="connsiteY3" fmla="*/ 389867 h 389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4049" h="389867">
                    <a:moveTo>
                      <a:pt x="0" y="389867"/>
                    </a:moveTo>
                    <a:cubicBezTo>
                      <a:pt x="87584" y="236143"/>
                      <a:pt x="237380" y="132927"/>
                      <a:pt x="355067" y="0"/>
                    </a:cubicBezTo>
                    <a:lnTo>
                      <a:pt x="404049" y="106074"/>
                    </a:lnTo>
                    <a:cubicBezTo>
                      <a:pt x="352651" y="239956"/>
                      <a:pt x="181844" y="338184"/>
                      <a:pt x="0" y="389867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391B748D-0D2E-453E-84DA-35AA4D609677}"/>
                  </a:ext>
                </a:extLst>
              </p:cNvPr>
              <p:cNvSpPr/>
              <p:nvPr/>
            </p:nvSpPr>
            <p:spPr>
              <a:xfrm>
                <a:off x="3821430" y="4446270"/>
                <a:ext cx="360045" cy="300990"/>
              </a:xfrm>
              <a:custGeom>
                <a:avLst/>
                <a:gdLst>
                  <a:gd name="connsiteX0" fmla="*/ 0 w 360045"/>
                  <a:gd name="connsiteY0" fmla="*/ 300990 h 300990"/>
                  <a:gd name="connsiteX1" fmla="*/ 222885 w 360045"/>
                  <a:gd name="connsiteY1" fmla="*/ 53340 h 300990"/>
                  <a:gd name="connsiteX2" fmla="*/ 316230 w 360045"/>
                  <a:gd name="connsiteY2" fmla="*/ 0 h 300990"/>
                  <a:gd name="connsiteX3" fmla="*/ 360045 w 360045"/>
                  <a:gd name="connsiteY3" fmla="*/ 22860 h 300990"/>
                  <a:gd name="connsiteX4" fmla="*/ 0 w 360045"/>
                  <a:gd name="connsiteY4" fmla="*/ 300990 h 300990"/>
                  <a:gd name="connsiteX0" fmla="*/ 0 w 360045"/>
                  <a:gd name="connsiteY0" fmla="*/ 300990 h 300990"/>
                  <a:gd name="connsiteX1" fmla="*/ 222885 w 360045"/>
                  <a:gd name="connsiteY1" fmla="*/ 53340 h 300990"/>
                  <a:gd name="connsiteX2" fmla="*/ 316230 w 360045"/>
                  <a:gd name="connsiteY2" fmla="*/ 0 h 300990"/>
                  <a:gd name="connsiteX3" fmla="*/ 360045 w 360045"/>
                  <a:gd name="connsiteY3" fmla="*/ 22860 h 300990"/>
                  <a:gd name="connsiteX4" fmla="*/ 0 w 360045"/>
                  <a:gd name="connsiteY4" fmla="*/ 300990 h 300990"/>
                  <a:gd name="connsiteX0" fmla="*/ 0 w 360045"/>
                  <a:gd name="connsiteY0" fmla="*/ 300990 h 300990"/>
                  <a:gd name="connsiteX1" fmla="*/ 316230 w 360045"/>
                  <a:gd name="connsiteY1" fmla="*/ 0 h 300990"/>
                  <a:gd name="connsiteX2" fmla="*/ 360045 w 360045"/>
                  <a:gd name="connsiteY2" fmla="*/ 22860 h 300990"/>
                  <a:gd name="connsiteX3" fmla="*/ 0 w 360045"/>
                  <a:gd name="connsiteY3" fmla="*/ 300990 h 300990"/>
                  <a:gd name="connsiteX0" fmla="*/ 0 w 360045"/>
                  <a:gd name="connsiteY0" fmla="*/ 300990 h 300990"/>
                  <a:gd name="connsiteX1" fmla="*/ 316230 w 360045"/>
                  <a:gd name="connsiteY1" fmla="*/ 0 h 300990"/>
                  <a:gd name="connsiteX2" fmla="*/ 360045 w 360045"/>
                  <a:gd name="connsiteY2" fmla="*/ 22860 h 300990"/>
                  <a:gd name="connsiteX3" fmla="*/ 0 w 360045"/>
                  <a:gd name="connsiteY3" fmla="*/ 300990 h 300990"/>
                  <a:gd name="connsiteX0" fmla="*/ 0 w 360045"/>
                  <a:gd name="connsiteY0" fmla="*/ 300990 h 300990"/>
                  <a:gd name="connsiteX1" fmla="*/ 316230 w 360045"/>
                  <a:gd name="connsiteY1" fmla="*/ 0 h 300990"/>
                  <a:gd name="connsiteX2" fmla="*/ 360045 w 360045"/>
                  <a:gd name="connsiteY2" fmla="*/ 22860 h 300990"/>
                  <a:gd name="connsiteX3" fmla="*/ 0 w 360045"/>
                  <a:gd name="connsiteY3" fmla="*/ 300990 h 300990"/>
                  <a:gd name="connsiteX0" fmla="*/ 0 w 360045"/>
                  <a:gd name="connsiteY0" fmla="*/ 300990 h 300990"/>
                  <a:gd name="connsiteX1" fmla="*/ 316230 w 360045"/>
                  <a:gd name="connsiteY1" fmla="*/ 0 h 300990"/>
                  <a:gd name="connsiteX2" fmla="*/ 360045 w 360045"/>
                  <a:gd name="connsiteY2" fmla="*/ 22860 h 300990"/>
                  <a:gd name="connsiteX3" fmla="*/ 0 w 360045"/>
                  <a:gd name="connsiteY3" fmla="*/ 300990 h 300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0045" h="300990">
                    <a:moveTo>
                      <a:pt x="0" y="300990"/>
                    </a:moveTo>
                    <a:cubicBezTo>
                      <a:pt x="101600" y="162560"/>
                      <a:pt x="203200" y="67945"/>
                      <a:pt x="316230" y="0"/>
                    </a:cubicBezTo>
                    <a:lnTo>
                      <a:pt x="360045" y="22860"/>
                    </a:lnTo>
                    <a:cubicBezTo>
                      <a:pt x="240030" y="115570"/>
                      <a:pt x="133350" y="229235"/>
                      <a:pt x="0" y="300990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6CD82BB-1561-480E-9B4B-174724A8D75A}"/>
                </a:ext>
              </a:extLst>
            </p:cNvPr>
            <p:cNvGrpSpPr/>
            <p:nvPr/>
          </p:nvGrpSpPr>
          <p:grpSpPr>
            <a:xfrm>
              <a:off x="3985712" y="4017646"/>
              <a:ext cx="746308" cy="428624"/>
              <a:chOff x="3985712" y="4017646"/>
              <a:chExt cx="746308" cy="428624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BD7D77D-F698-430A-9DDF-724D26C00C97}"/>
                  </a:ext>
                </a:extLst>
              </p:cNvPr>
              <p:cNvGrpSpPr/>
              <p:nvPr/>
            </p:nvGrpSpPr>
            <p:grpSpPr>
              <a:xfrm>
                <a:off x="3985712" y="4030301"/>
                <a:ext cx="346257" cy="360724"/>
                <a:chOff x="3985712" y="4030301"/>
                <a:chExt cx="346257" cy="360724"/>
              </a:xfrm>
            </p:grpSpPr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4C538C26-2DB8-4CD3-B419-802B2CCC75FE}"/>
                    </a:ext>
                  </a:extLst>
                </p:cNvPr>
                <p:cNvSpPr/>
                <p:nvPr/>
              </p:nvSpPr>
              <p:spPr>
                <a:xfrm>
                  <a:off x="3985712" y="4030301"/>
                  <a:ext cx="346257" cy="360724"/>
                </a:xfrm>
                <a:prstGeom prst="ellipse">
                  <a:avLst/>
                </a:prstGeom>
                <a:solidFill>
                  <a:srgbClr val="EDED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6510B867-1275-4D49-ADB4-5CC0030B679C}"/>
                    </a:ext>
                  </a:extLst>
                </p:cNvPr>
                <p:cNvSpPr/>
                <p:nvPr/>
              </p:nvSpPr>
              <p:spPr>
                <a:xfrm>
                  <a:off x="4120788" y="4150316"/>
                  <a:ext cx="115854" cy="120694"/>
                </a:xfrm>
                <a:prstGeom prst="ellipse">
                  <a:avLst/>
                </a:prstGeom>
                <a:solidFill>
                  <a:srgbClr val="151A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9E588A8A-0A26-4ADB-AE43-36861CB07E2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70151" y="4177094"/>
                  <a:ext cx="54864" cy="54864"/>
                </a:xfrm>
                <a:prstGeom prst="ellipse">
                  <a:avLst/>
                </a:prstGeom>
                <a:solidFill>
                  <a:srgbClr val="EDED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E427C980-0C1B-43AC-83DA-F9B4C88C40DC}"/>
                  </a:ext>
                </a:extLst>
              </p:cNvPr>
              <p:cNvGrpSpPr/>
              <p:nvPr/>
            </p:nvGrpSpPr>
            <p:grpSpPr>
              <a:xfrm>
                <a:off x="4291809" y="4017646"/>
                <a:ext cx="440211" cy="428624"/>
                <a:chOff x="4291809" y="4017646"/>
                <a:chExt cx="440211" cy="428624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AD70D5AA-1AB4-4B5E-9CA6-7676BE0F5691}"/>
                    </a:ext>
                  </a:extLst>
                </p:cNvPr>
                <p:cNvSpPr/>
                <p:nvPr/>
              </p:nvSpPr>
              <p:spPr>
                <a:xfrm>
                  <a:off x="4291809" y="4017646"/>
                  <a:ext cx="440211" cy="428624"/>
                </a:xfrm>
                <a:prstGeom prst="ellipse">
                  <a:avLst/>
                </a:prstGeom>
                <a:solidFill>
                  <a:srgbClr val="EDED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8AA7BC6B-A39D-4951-B082-013CA03947C2}"/>
                    </a:ext>
                  </a:extLst>
                </p:cNvPr>
                <p:cNvSpPr/>
                <p:nvPr/>
              </p:nvSpPr>
              <p:spPr>
                <a:xfrm>
                  <a:off x="4464387" y="4183621"/>
                  <a:ext cx="143808" cy="142634"/>
                </a:xfrm>
                <a:prstGeom prst="ellipse">
                  <a:avLst/>
                </a:prstGeom>
                <a:solidFill>
                  <a:srgbClr val="151A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7A4CBDE3-CF4C-4795-9DD3-B246C323D71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530012" y="4209098"/>
                  <a:ext cx="54864" cy="54864"/>
                </a:xfrm>
                <a:prstGeom prst="ellipse">
                  <a:avLst/>
                </a:prstGeom>
                <a:solidFill>
                  <a:srgbClr val="EDED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</p:grpSp>
      </p:grpSp>
      <p:grpSp>
        <p:nvGrpSpPr>
          <p:cNvPr id="50" name="Right Wing 1">
            <a:extLst>
              <a:ext uri="{FF2B5EF4-FFF2-40B4-BE49-F238E27FC236}">
                <a16:creationId xmlns:a16="http://schemas.microsoft.com/office/drawing/2014/main" id="{33872A26-B4EE-45E1-8A09-5B8866C3F190}"/>
              </a:ext>
            </a:extLst>
          </p:cNvPr>
          <p:cNvGrpSpPr/>
          <p:nvPr/>
        </p:nvGrpSpPr>
        <p:grpSpPr>
          <a:xfrm>
            <a:off x="5606250" y="1093414"/>
            <a:ext cx="1801004" cy="2759360"/>
            <a:chOff x="7612958" y="1879529"/>
            <a:chExt cx="1801004" cy="275936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C56B587-E63A-4EC3-B170-C78EF8D8B866}"/>
                </a:ext>
              </a:extLst>
            </p:cNvPr>
            <p:cNvSpPr/>
            <p:nvPr/>
          </p:nvSpPr>
          <p:spPr>
            <a:xfrm>
              <a:off x="7612958" y="1879529"/>
              <a:ext cx="1801004" cy="2759360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1004" h="2759360">
                  <a:moveTo>
                    <a:pt x="0" y="2684850"/>
                  </a:moveTo>
                  <a:cubicBezTo>
                    <a:pt x="561848" y="2806262"/>
                    <a:pt x="1009396" y="2813374"/>
                    <a:pt x="1453134" y="2443296"/>
                  </a:cubicBezTo>
                  <a:lnTo>
                    <a:pt x="1577340" y="2195646"/>
                  </a:lnTo>
                  <a:cubicBezTo>
                    <a:pt x="1578991" y="2142433"/>
                    <a:pt x="1569212" y="2073980"/>
                    <a:pt x="1462278" y="2156022"/>
                  </a:cubicBezTo>
                  <a:cubicBezTo>
                    <a:pt x="1621155" y="2036388"/>
                    <a:pt x="1934337" y="1619574"/>
                    <a:pt x="1590294" y="1659960"/>
                  </a:cubicBezTo>
                  <a:cubicBezTo>
                    <a:pt x="1961261" y="1288739"/>
                    <a:pt x="1770253" y="1062298"/>
                    <a:pt x="1565910" y="1180662"/>
                  </a:cubicBezTo>
                  <a:cubicBezTo>
                    <a:pt x="1756537" y="784422"/>
                    <a:pt x="1615694" y="658692"/>
                    <a:pt x="1469136" y="807282"/>
                  </a:cubicBezTo>
                  <a:cubicBezTo>
                    <a:pt x="1465072" y="313252"/>
                    <a:pt x="1289558" y="398342"/>
                    <a:pt x="1199769" y="502482"/>
                  </a:cubicBezTo>
                  <a:cubicBezTo>
                    <a:pt x="1186688" y="105607"/>
                    <a:pt x="1101217" y="144977"/>
                    <a:pt x="918591" y="270072"/>
                  </a:cubicBezTo>
                  <a:cubicBezTo>
                    <a:pt x="922528" y="-559746"/>
                    <a:pt x="269240" y="738321"/>
                    <a:pt x="358902" y="1272483"/>
                  </a:cubicBezTo>
                  <a:cubicBezTo>
                    <a:pt x="170625" y="1189298"/>
                    <a:pt x="97663" y="1140848"/>
                    <a:pt x="108966" y="1376242"/>
                  </a:cubicBezTo>
                  <a:lnTo>
                    <a:pt x="0" y="268485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E1C8209-3F72-43AF-A705-A42AAF3E2077}"/>
                </a:ext>
              </a:extLst>
            </p:cNvPr>
            <p:cNvSpPr/>
            <p:nvPr/>
          </p:nvSpPr>
          <p:spPr>
            <a:xfrm>
              <a:off x="8018952" y="2100742"/>
              <a:ext cx="1192155" cy="2463638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92155" h="2463638">
                  <a:moveTo>
                    <a:pt x="0" y="600548"/>
                  </a:moveTo>
                  <a:cubicBezTo>
                    <a:pt x="246380" y="1155538"/>
                    <a:pt x="302260" y="1634328"/>
                    <a:pt x="350520" y="2116928"/>
                  </a:cubicBezTo>
                  <a:cubicBezTo>
                    <a:pt x="367030" y="2240118"/>
                    <a:pt x="425450" y="2374738"/>
                    <a:pt x="571500" y="2463638"/>
                  </a:cubicBezTo>
                  <a:cubicBezTo>
                    <a:pt x="1051560" y="2162648"/>
                    <a:pt x="1062990" y="1991198"/>
                    <a:pt x="845820" y="2029298"/>
                  </a:cubicBezTo>
                  <a:cubicBezTo>
                    <a:pt x="1183640" y="1686398"/>
                    <a:pt x="1167130" y="1583528"/>
                    <a:pt x="990600" y="1594958"/>
                  </a:cubicBezTo>
                  <a:cubicBezTo>
                    <a:pt x="1036320" y="1450178"/>
                    <a:pt x="1405890" y="1000598"/>
                    <a:pt x="1013460" y="1160618"/>
                  </a:cubicBezTo>
                  <a:cubicBezTo>
                    <a:pt x="996950" y="1028538"/>
                    <a:pt x="1216660" y="584038"/>
                    <a:pt x="895350" y="775808"/>
                  </a:cubicBezTo>
                  <a:cubicBezTo>
                    <a:pt x="910590" y="666588"/>
                    <a:pt x="998220" y="294478"/>
                    <a:pt x="678180" y="505298"/>
                  </a:cubicBezTo>
                  <a:cubicBezTo>
                    <a:pt x="703580" y="56988"/>
                    <a:pt x="546100" y="88738"/>
                    <a:pt x="422910" y="257648"/>
                  </a:cubicBezTo>
                  <a:cubicBezTo>
                    <a:pt x="334010" y="218278"/>
                    <a:pt x="485140" y="-217332"/>
                    <a:pt x="156210" y="139538"/>
                  </a:cubicBezTo>
                  <a:lnTo>
                    <a:pt x="0" y="600548"/>
                  </a:ln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2" name="Right Wing 2">
            <a:extLst>
              <a:ext uri="{FF2B5EF4-FFF2-40B4-BE49-F238E27FC236}">
                <a16:creationId xmlns:a16="http://schemas.microsoft.com/office/drawing/2014/main" id="{68F5AB47-F145-4CB1-9A07-F0EBE4F8CE6C}"/>
              </a:ext>
            </a:extLst>
          </p:cNvPr>
          <p:cNvGrpSpPr/>
          <p:nvPr/>
        </p:nvGrpSpPr>
        <p:grpSpPr>
          <a:xfrm>
            <a:off x="5606250" y="1433782"/>
            <a:ext cx="1801004" cy="2418991"/>
            <a:chOff x="7612958" y="1879529"/>
            <a:chExt cx="1801004" cy="275936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C1E9A06-5FB6-4943-97BB-A72FF995161A}"/>
                </a:ext>
              </a:extLst>
            </p:cNvPr>
            <p:cNvSpPr/>
            <p:nvPr/>
          </p:nvSpPr>
          <p:spPr>
            <a:xfrm>
              <a:off x="7612958" y="1879529"/>
              <a:ext cx="1801004" cy="2759360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1004" h="2759360">
                  <a:moveTo>
                    <a:pt x="0" y="2684850"/>
                  </a:moveTo>
                  <a:cubicBezTo>
                    <a:pt x="561848" y="2806262"/>
                    <a:pt x="1009396" y="2813374"/>
                    <a:pt x="1453134" y="2443296"/>
                  </a:cubicBezTo>
                  <a:lnTo>
                    <a:pt x="1577340" y="2195646"/>
                  </a:lnTo>
                  <a:cubicBezTo>
                    <a:pt x="1578991" y="2142433"/>
                    <a:pt x="1569212" y="2073980"/>
                    <a:pt x="1462278" y="2156022"/>
                  </a:cubicBezTo>
                  <a:cubicBezTo>
                    <a:pt x="1621155" y="2036388"/>
                    <a:pt x="1934337" y="1619574"/>
                    <a:pt x="1590294" y="1659960"/>
                  </a:cubicBezTo>
                  <a:cubicBezTo>
                    <a:pt x="1961261" y="1288739"/>
                    <a:pt x="1770253" y="1062298"/>
                    <a:pt x="1565910" y="1180662"/>
                  </a:cubicBezTo>
                  <a:cubicBezTo>
                    <a:pt x="1756537" y="784422"/>
                    <a:pt x="1615694" y="658692"/>
                    <a:pt x="1469136" y="807282"/>
                  </a:cubicBezTo>
                  <a:cubicBezTo>
                    <a:pt x="1465072" y="313252"/>
                    <a:pt x="1289558" y="398342"/>
                    <a:pt x="1199769" y="502482"/>
                  </a:cubicBezTo>
                  <a:cubicBezTo>
                    <a:pt x="1186688" y="105607"/>
                    <a:pt x="1101217" y="144977"/>
                    <a:pt x="918591" y="270072"/>
                  </a:cubicBezTo>
                  <a:cubicBezTo>
                    <a:pt x="922528" y="-559746"/>
                    <a:pt x="269240" y="738321"/>
                    <a:pt x="358902" y="1272483"/>
                  </a:cubicBezTo>
                  <a:cubicBezTo>
                    <a:pt x="170625" y="1189298"/>
                    <a:pt x="97663" y="1140848"/>
                    <a:pt x="108966" y="1376242"/>
                  </a:cubicBezTo>
                  <a:lnTo>
                    <a:pt x="0" y="268485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980118D-0579-47A9-A30E-27B6607C21D4}"/>
                </a:ext>
              </a:extLst>
            </p:cNvPr>
            <p:cNvSpPr/>
            <p:nvPr/>
          </p:nvSpPr>
          <p:spPr>
            <a:xfrm>
              <a:off x="8018952" y="2100742"/>
              <a:ext cx="1192155" cy="2463638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92155" h="2463638">
                  <a:moveTo>
                    <a:pt x="0" y="600548"/>
                  </a:moveTo>
                  <a:cubicBezTo>
                    <a:pt x="246380" y="1155538"/>
                    <a:pt x="302260" y="1634328"/>
                    <a:pt x="350520" y="2116928"/>
                  </a:cubicBezTo>
                  <a:cubicBezTo>
                    <a:pt x="367030" y="2240118"/>
                    <a:pt x="425450" y="2374738"/>
                    <a:pt x="571500" y="2463638"/>
                  </a:cubicBezTo>
                  <a:cubicBezTo>
                    <a:pt x="1051560" y="2162648"/>
                    <a:pt x="1062990" y="1991198"/>
                    <a:pt x="845820" y="2029298"/>
                  </a:cubicBezTo>
                  <a:cubicBezTo>
                    <a:pt x="1183640" y="1686398"/>
                    <a:pt x="1167130" y="1583528"/>
                    <a:pt x="990600" y="1594958"/>
                  </a:cubicBezTo>
                  <a:cubicBezTo>
                    <a:pt x="1036320" y="1450178"/>
                    <a:pt x="1405890" y="1000598"/>
                    <a:pt x="1013460" y="1160618"/>
                  </a:cubicBezTo>
                  <a:cubicBezTo>
                    <a:pt x="996950" y="1028538"/>
                    <a:pt x="1216660" y="584038"/>
                    <a:pt x="895350" y="775808"/>
                  </a:cubicBezTo>
                  <a:cubicBezTo>
                    <a:pt x="910590" y="666588"/>
                    <a:pt x="998220" y="294478"/>
                    <a:pt x="678180" y="505298"/>
                  </a:cubicBezTo>
                  <a:cubicBezTo>
                    <a:pt x="703580" y="56988"/>
                    <a:pt x="546100" y="88738"/>
                    <a:pt x="422910" y="257648"/>
                  </a:cubicBezTo>
                  <a:cubicBezTo>
                    <a:pt x="334010" y="218278"/>
                    <a:pt x="485140" y="-217332"/>
                    <a:pt x="156210" y="139538"/>
                  </a:cubicBezTo>
                  <a:lnTo>
                    <a:pt x="0" y="600548"/>
                  </a:ln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3" name="Right Wing 3">
            <a:extLst>
              <a:ext uri="{FF2B5EF4-FFF2-40B4-BE49-F238E27FC236}">
                <a16:creationId xmlns:a16="http://schemas.microsoft.com/office/drawing/2014/main" id="{47DE1732-1F1D-4F17-9A37-81F30C127DC3}"/>
              </a:ext>
            </a:extLst>
          </p:cNvPr>
          <p:cNvGrpSpPr/>
          <p:nvPr/>
        </p:nvGrpSpPr>
        <p:grpSpPr>
          <a:xfrm>
            <a:off x="5599704" y="1434246"/>
            <a:ext cx="1841004" cy="2418991"/>
            <a:chOff x="7572958" y="1879529"/>
            <a:chExt cx="1841004" cy="2759361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39E67A4-D39C-49B7-B470-308E71CF992E}"/>
                </a:ext>
              </a:extLst>
            </p:cNvPr>
            <p:cNvSpPr/>
            <p:nvPr/>
          </p:nvSpPr>
          <p:spPr>
            <a:xfrm>
              <a:off x="7572958" y="1879529"/>
              <a:ext cx="1841004" cy="2759361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47738 w 1848742"/>
                <a:gd name="connsiteY0" fmla="*/ 2684850 h 2759360"/>
                <a:gd name="connsiteX1" fmla="*/ 1500872 w 1848742"/>
                <a:gd name="connsiteY1" fmla="*/ 2443296 h 2759360"/>
                <a:gd name="connsiteX2" fmla="*/ 1625078 w 1848742"/>
                <a:gd name="connsiteY2" fmla="*/ 2195646 h 2759360"/>
                <a:gd name="connsiteX3" fmla="*/ 1510016 w 1848742"/>
                <a:gd name="connsiteY3" fmla="*/ 2156022 h 2759360"/>
                <a:gd name="connsiteX4" fmla="*/ 1638032 w 1848742"/>
                <a:gd name="connsiteY4" fmla="*/ 1659960 h 2759360"/>
                <a:gd name="connsiteX5" fmla="*/ 1613648 w 1848742"/>
                <a:gd name="connsiteY5" fmla="*/ 1180662 h 2759360"/>
                <a:gd name="connsiteX6" fmla="*/ 1516874 w 1848742"/>
                <a:gd name="connsiteY6" fmla="*/ 807282 h 2759360"/>
                <a:gd name="connsiteX7" fmla="*/ 1247507 w 1848742"/>
                <a:gd name="connsiteY7" fmla="*/ 502482 h 2759360"/>
                <a:gd name="connsiteX8" fmla="*/ 966329 w 1848742"/>
                <a:gd name="connsiteY8" fmla="*/ 270072 h 2759360"/>
                <a:gd name="connsiteX9" fmla="*/ 406640 w 1848742"/>
                <a:gd name="connsiteY9" fmla="*/ 1272483 h 2759360"/>
                <a:gd name="connsiteX10" fmla="*/ 47738 w 1848742"/>
                <a:gd name="connsiteY10" fmla="*/ 2684850 h 2759360"/>
                <a:gd name="connsiteX0" fmla="*/ 24247 w 1825251"/>
                <a:gd name="connsiteY0" fmla="*/ 2684850 h 2759360"/>
                <a:gd name="connsiteX1" fmla="*/ 1477381 w 1825251"/>
                <a:gd name="connsiteY1" fmla="*/ 2443296 h 2759360"/>
                <a:gd name="connsiteX2" fmla="*/ 1601587 w 1825251"/>
                <a:gd name="connsiteY2" fmla="*/ 2195646 h 2759360"/>
                <a:gd name="connsiteX3" fmla="*/ 1486525 w 1825251"/>
                <a:gd name="connsiteY3" fmla="*/ 2156022 h 2759360"/>
                <a:gd name="connsiteX4" fmla="*/ 1614541 w 1825251"/>
                <a:gd name="connsiteY4" fmla="*/ 1659960 h 2759360"/>
                <a:gd name="connsiteX5" fmla="*/ 1590157 w 1825251"/>
                <a:gd name="connsiteY5" fmla="*/ 1180662 h 2759360"/>
                <a:gd name="connsiteX6" fmla="*/ 1493383 w 1825251"/>
                <a:gd name="connsiteY6" fmla="*/ 807282 h 2759360"/>
                <a:gd name="connsiteX7" fmla="*/ 1224016 w 1825251"/>
                <a:gd name="connsiteY7" fmla="*/ 502482 h 2759360"/>
                <a:gd name="connsiteX8" fmla="*/ 942838 w 1825251"/>
                <a:gd name="connsiteY8" fmla="*/ 270072 h 2759360"/>
                <a:gd name="connsiteX9" fmla="*/ 383149 w 1825251"/>
                <a:gd name="connsiteY9" fmla="*/ 1272483 h 2759360"/>
                <a:gd name="connsiteX10" fmla="*/ 24247 w 1825251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41004" h="2759360">
                  <a:moveTo>
                    <a:pt x="40000" y="2684850"/>
                  </a:moveTo>
                  <a:cubicBezTo>
                    <a:pt x="601848" y="2806262"/>
                    <a:pt x="1049396" y="2813374"/>
                    <a:pt x="1493134" y="2443296"/>
                  </a:cubicBezTo>
                  <a:lnTo>
                    <a:pt x="1617340" y="2195646"/>
                  </a:lnTo>
                  <a:cubicBezTo>
                    <a:pt x="1618991" y="2142433"/>
                    <a:pt x="1609212" y="2073980"/>
                    <a:pt x="1502278" y="2156022"/>
                  </a:cubicBezTo>
                  <a:cubicBezTo>
                    <a:pt x="1661155" y="2036388"/>
                    <a:pt x="1974337" y="1619574"/>
                    <a:pt x="1630294" y="1659960"/>
                  </a:cubicBezTo>
                  <a:cubicBezTo>
                    <a:pt x="2001261" y="1288739"/>
                    <a:pt x="1810253" y="1062298"/>
                    <a:pt x="1605910" y="1180662"/>
                  </a:cubicBezTo>
                  <a:cubicBezTo>
                    <a:pt x="1796537" y="784422"/>
                    <a:pt x="1655694" y="658692"/>
                    <a:pt x="1509136" y="807282"/>
                  </a:cubicBezTo>
                  <a:cubicBezTo>
                    <a:pt x="1505072" y="313252"/>
                    <a:pt x="1329558" y="398342"/>
                    <a:pt x="1239769" y="502482"/>
                  </a:cubicBezTo>
                  <a:cubicBezTo>
                    <a:pt x="1226688" y="105607"/>
                    <a:pt x="1141217" y="144977"/>
                    <a:pt x="958591" y="270072"/>
                  </a:cubicBezTo>
                  <a:cubicBezTo>
                    <a:pt x="962528" y="-559746"/>
                    <a:pt x="309240" y="738321"/>
                    <a:pt x="398902" y="1272483"/>
                  </a:cubicBezTo>
                  <a:cubicBezTo>
                    <a:pt x="355532" y="1786206"/>
                    <a:pt x="-142372" y="2489715"/>
                    <a:pt x="40000" y="268485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7107687-BB2C-409B-8A54-8D93541A228C}"/>
                </a:ext>
              </a:extLst>
            </p:cNvPr>
            <p:cNvSpPr/>
            <p:nvPr/>
          </p:nvSpPr>
          <p:spPr>
            <a:xfrm>
              <a:off x="8092104" y="2100742"/>
              <a:ext cx="1119003" cy="2463639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9003" h="2463638">
                  <a:moveTo>
                    <a:pt x="0" y="586640"/>
                  </a:moveTo>
                  <a:cubicBezTo>
                    <a:pt x="545084" y="1009508"/>
                    <a:pt x="497332" y="1641282"/>
                    <a:pt x="277368" y="2116928"/>
                  </a:cubicBezTo>
                  <a:cubicBezTo>
                    <a:pt x="293878" y="2240118"/>
                    <a:pt x="352298" y="2374738"/>
                    <a:pt x="498348" y="2463638"/>
                  </a:cubicBezTo>
                  <a:cubicBezTo>
                    <a:pt x="978408" y="2162648"/>
                    <a:pt x="989838" y="1991198"/>
                    <a:pt x="772668" y="2029298"/>
                  </a:cubicBezTo>
                  <a:cubicBezTo>
                    <a:pt x="1110488" y="1686398"/>
                    <a:pt x="1093978" y="1583528"/>
                    <a:pt x="917448" y="1594958"/>
                  </a:cubicBezTo>
                  <a:cubicBezTo>
                    <a:pt x="963168" y="1450178"/>
                    <a:pt x="1332738" y="1000598"/>
                    <a:pt x="940308" y="1160618"/>
                  </a:cubicBezTo>
                  <a:cubicBezTo>
                    <a:pt x="923798" y="1028538"/>
                    <a:pt x="1143508" y="584038"/>
                    <a:pt x="822198" y="775808"/>
                  </a:cubicBezTo>
                  <a:cubicBezTo>
                    <a:pt x="837438" y="666588"/>
                    <a:pt x="925068" y="294478"/>
                    <a:pt x="605028" y="505298"/>
                  </a:cubicBezTo>
                  <a:cubicBezTo>
                    <a:pt x="630428" y="56988"/>
                    <a:pt x="472948" y="88738"/>
                    <a:pt x="349758" y="257648"/>
                  </a:cubicBezTo>
                  <a:cubicBezTo>
                    <a:pt x="260858" y="218278"/>
                    <a:pt x="411988" y="-217332"/>
                    <a:pt x="83058" y="139538"/>
                  </a:cubicBezTo>
                  <a:cubicBezTo>
                    <a:pt x="30988" y="293208"/>
                    <a:pt x="52070" y="432970"/>
                    <a:pt x="0" y="58664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2" name="Right Wing 4">
            <a:extLst>
              <a:ext uri="{FF2B5EF4-FFF2-40B4-BE49-F238E27FC236}">
                <a16:creationId xmlns:a16="http://schemas.microsoft.com/office/drawing/2014/main" id="{74FC7EF8-5673-4E67-864A-C9FFD17F2A7E}"/>
              </a:ext>
            </a:extLst>
          </p:cNvPr>
          <p:cNvGrpSpPr/>
          <p:nvPr/>
        </p:nvGrpSpPr>
        <p:grpSpPr>
          <a:xfrm rot="422442">
            <a:off x="5600924" y="1433781"/>
            <a:ext cx="1835783" cy="2418991"/>
            <a:chOff x="7578179" y="1879527"/>
            <a:chExt cx="1835783" cy="275936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4483927-02EB-47B1-AE33-7728094A4728}"/>
                </a:ext>
              </a:extLst>
            </p:cNvPr>
            <p:cNvSpPr/>
            <p:nvPr/>
          </p:nvSpPr>
          <p:spPr>
            <a:xfrm>
              <a:off x="7578179" y="1879527"/>
              <a:ext cx="1835783" cy="2759361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47738 w 1848742"/>
                <a:gd name="connsiteY0" fmla="*/ 2684850 h 2759360"/>
                <a:gd name="connsiteX1" fmla="*/ 1500872 w 1848742"/>
                <a:gd name="connsiteY1" fmla="*/ 2443296 h 2759360"/>
                <a:gd name="connsiteX2" fmla="*/ 1625078 w 1848742"/>
                <a:gd name="connsiteY2" fmla="*/ 2195646 h 2759360"/>
                <a:gd name="connsiteX3" fmla="*/ 1510016 w 1848742"/>
                <a:gd name="connsiteY3" fmla="*/ 2156022 h 2759360"/>
                <a:gd name="connsiteX4" fmla="*/ 1638032 w 1848742"/>
                <a:gd name="connsiteY4" fmla="*/ 1659960 h 2759360"/>
                <a:gd name="connsiteX5" fmla="*/ 1613648 w 1848742"/>
                <a:gd name="connsiteY5" fmla="*/ 1180662 h 2759360"/>
                <a:gd name="connsiteX6" fmla="*/ 1516874 w 1848742"/>
                <a:gd name="connsiteY6" fmla="*/ 807282 h 2759360"/>
                <a:gd name="connsiteX7" fmla="*/ 1247507 w 1848742"/>
                <a:gd name="connsiteY7" fmla="*/ 502482 h 2759360"/>
                <a:gd name="connsiteX8" fmla="*/ 966329 w 1848742"/>
                <a:gd name="connsiteY8" fmla="*/ 270072 h 2759360"/>
                <a:gd name="connsiteX9" fmla="*/ 406640 w 1848742"/>
                <a:gd name="connsiteY9" fmla="*/ 1272483 h 2759360"/>
                <a:gd name="connsiteX10" fmla="*/ 47738 w 1848742"/>
                <a:gd name="connsiteY10" fmla="*/ 2684850 h 2759360"/>
                <a:gd name="connsiteX0" fmla="*/ 24247 w 1825251"/>
                <a:gd name="connsiteY0" fmla="*/ 2684850 h 2759360"/>
                <a:gd name="connsiteX1" fmla="*/ 1477381 w 1825251"/>
                <a:gd name="connsiteY1" fmla="*/ 2443296 h 2759360"/>
                <a:gd name="connsiteX2" fmla="*/ 1601587 w 1825251"/>
                <a:gd name="connsiteY2" fmla="*/ 2195646 h 2759360"/>
                <a:gd name="connsiteX3" fmla="*/ 1486525 w 1825251"/>
                <a:gd name="connsiteY3" fmla="*/ 2156022 h 2759360"/>
                <a:gd name="connsiteX4" fmla="*/ 1614541 w 1825251"/>
                <a:gd name="connsiteY4" fmla="*/ 1659960 h 2759360"/>
                <a:gd name="connsiteX5" fmla="*/ 1590157 w 1825251"/>
                <a:gd name="connsiteY5" fmla="*/ 1180662 h 2759360"/>
                <a:gd name="connsiteX6" fmla="*/ 1493383 w 1825251"/>
                <a:gd name="connsiteY6" fmla="*/ 807282 h 2759360"/>
                <a:gd name="connsiteX7" fmla="*/ 1224016 w 1825251"/>
                <a:gd name="connsiteY7" fmla="*/ 502482 h 2759360"/>
                <a:gd name="connsiteX8" fmla="*/ 942838 w 1825251"/>
                <a:gd name="connsiteY8" fmla="*/ 270072 h 2759360"/>
                <a:gd name="connsiteX9" fmla="*/ 383149 w 1825251"/>
                <a:gd name="connsiteY9" fmla="*/ 1272483 h 2759360"/>
                <a:gd name="connsiteX10" fmla="*/ 24247 w 1825251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34779 w 1835783"/>
                <a:gd name="connsiteY0" fmla="*/ 2684850 h 2759360"/>
                <a:gd name="connsiteX1" fmla="*/ 1487913 w 1835783"/>
                <a:gd name="connsiteY1" fmla="*/ 2443296 h 2759360"/>
                <a:gd name="connsiteX2" fmla="*/ 1612119 w 1835783"/>
                <a:gd name="connsiteY2" fmla="*/ 2195646 h 2759360"/>
                <a:gd name="connsiteX3" fmla="*/ 1497057 w 1835783"/>
                <a:gd name="connsiteY3" fmla="*/ 2156022 h 2759360"/>
                <a:gd name="connsiteX4" fmla="*/ 1625073 w 1835783"/>
                <a:gd name="connsiteY4" fmla="*/ 1659960 h 2759360"/>
                <a:gd name="connsiteX5" fmla="*/ 1600689 w 1835783"/>
                <a:gd name="connsiteY5" fmla="*/ 1180662 h 2759360"/>
                <a:gd name="connsiteX6" fmla="*/ 1503915 w 1835783"/>
                <a:gd name="connsiteY6" fmla="*/ 807282 h 2759360"/>
                <a:gd name="connsiteX7" fmla="*/ 1234548 w 1835783"/>
                <a:gd name="connsiteY7" fmla="*/ 502482 h 2759360"/>
                <a:gd name="connsiteX8" fmla="*/ 953370 w 1835783"/>
                <a:gd name="connsiteY8" fmla="*/ 270072 h 2759360"/>
                <a:gd name="connsiteX9" fmla="*/ 393681 w 1835783"/>
                <a:gd name="connsiteY9" fmla="*/ 1272483 h 2759360"/>
                <a:gd name="connsiteX10" fmla="*/ 34779 w 1835783"/>
                <a:gd name="connsiteY10" fmla="*/ 2684850 h 275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5783" h="2759360">
                  <a:moveTo>
                    <a:pt x="34779" y="2684850"/>
                  </a:moveTo>
                  <a:cubicBezTo>
                    <a:pt x="596627" y="2806262"/>
                    <a:pt x="1044175" y="2813374"/>
                    <a:pt x="1487913" y="2443296"/>
                  </a:cubicBezTo>
                  <a:lnTo>
                    <a:pt x="1612119" y="2195646"/>
                  </a:lnTo>
                  <a:cubicBezTo>
                    <a:pt x="1613770" y="2142433"/>
                    <a:pt x="1603991" y="2073980"/>
                    <a:pt x="1497057" y="2156022"/>
                  </a:cubicBezTo>
                  <a:cubicBezTo>
                    <a:pt x="1655934" y="2036388"/>
                    <a:pt x="1969116" y="1619574"/>
                    <a:pt x="1625073" y="1659960"/>
                  </a:cubicBezTo>
                  <a:cubicBezTo>
                    <a:pt x="1996040" y="1288739"/>
                    <a:pt x="1805032" y="1062298"/>
                    <a:pt x="1600689" y="1180662"/>
                  </a:cubicBezTo>
                  <a:cubicBezTo>
                    <a:pt x="1791316" y="784422"/>
                    <a:pt x="1650473" y="658692"/>
                    <a:pt x="1503915" y="807282"/>
                  </a:cubicBezTo>
                  <a:cubicBezTo>
                    <a:pt x="1499851" y="313252"/>
                    <a:pt x="1324337" y="398342"/>
                    <a:pt x="1234548" y="502482"/>
                  </a:cubicBezTo>
                  <a:cubicBezTo>
                    <a:pt x="1221467" y="105607"/>
                    <a:pt x="1135996" y="144977"/>
                    <a:pt x="953370" y="270072"/>
                  </a:cubicBezTo>
                  <a:cubicBezTo>
                    <a:pt x="957307" y="-559746"/>
                    <a:pt x="509759" y="738321"/>
                    <a:pt x="393681" y="1272483"/>
                  </a:cubicBezTo>
                  <a:cubicBezTo>
                    <a:pt x="449371" y="1786206"/>
                    <a:pt x="-147593" y="2489715"/>
                    <a:pt x="34779" y="268485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DC25AA2-8A79-48CD-AC69-3334FED79713}"/>
                </a:ext>
              </a:extLst>
            </p:cNvPr>
            <p:cNvSpPr/>
            <p:nvPr/>
          </p:nvSpPr>
          <p:spPr>
            <a:xfrm>
              <a:off x="8252153" y="2276544"/>
              <a:ext cx="958954" cy="2287837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9003" h="2463638">
                  <a:moveTo>
                    <a:pt x="0" y="586640"/>
                  </a:moveTo>
                  <a:cubicBezTo>
                    <a:pt x="545084" y="1009508"/>
                    <a:pt x="497332" y="1641282"/>
                    <a:pt x="277368" y="2116928"/>
                  </a:cubicBezTo>
                  <a:cubicBezTo>
                    <a:pt x="293878" y="2240118"/>
                    <a:pt x="352298" y="2374738"/>
                    <a:pt x="498348" y="2463638"/>
                  </a:cubicBezTo>
                  <a:cubicBezTo>
                    <a:pt x="978408" y="2162648"/>
                    <a:pt x="989838" y="1991198"/>
                    <a:pt x="772668" y="2029298"/>
                  </a:cubicBezTo>
                  <a:cubicBezTo>
                    <a:pt x="1110488" y="1686398"/>
                    <a:pt x="1093978" y="1583528"/>
                    <a:pt x="917448" y="1594958"/>
                  </a:cubicBezTo>
                  <a:cubicBezTo>
                    <a:pt x="963168" y="1450178"/>
                    <a:pt x="1332738" y="1000598"/>
                    <a:pt x="940308" y="1160618"/>
                  </a:cubicBezTo>
                  <a:cubicBezTo>
                    <a:pt x="923798" y="1028538"/>
                    <a:pt x="1143508" y="584038"/>
                    <a:pt x="822198" y="775808"/>
                  </a:cubicBezTo>
                  <a:cubicBezTo>
                    <a:pt x="837438" y="666588"/>
                    <a:pt x="925068" y="294478"/>
                    <a:pt x="605028" y="505298"/>
                  </a:cubicBezTo>
                  <a:cubicBezTo>
                    <a:pt x="630428" y="56988"/>
                    <a:pt x="472948" y="88738"/>
                    <a:pt x="349758" y="257648"/>
                  </a:cubicBezTo>
                  <a:cubicBezTo>
                    <a:pt x="260858" y="218278"/>
                    <a:pt x="411988" y="-217332"/>
                    <a:pt x="83058" y="139538"/>
                  </a:cubicBezTo>
                  <a:cubicBezTo>
                    <a:pt x="30988" y="293208"/>
                    <a:pt x="52070" y="432970"/>
                    <a:pt x="0" y="58664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8" name="Right Wing 5">
            <a:extLst>
              <a:ext uri="{FF2B5EF4-FFF2-40B4-BE49-F238E27FC236}">
                <a16:creationId xmlns:a16="http://schemas.microsoft.com/office/drawing/2014/main" id="{649D06F9-2653-48AA-BA63-118B8699821A}"/>
              </a:ext>
            </a:extLst>
          </p:cNvPr>
          <p:cNvGrpSpPr/>
          <p:nvPr/>
        </p:nvGrpSpPr>
        <p:grpSpPr>
          <a:xfrm rot="422442">
            <a:off x="5599894" y="2031627"/>
            <a:ext cx="1982173" cy="1847990"/>
            <a:chOff x="7612959" y="1740946"/>
            <a:chExt cx="1801004" cy="2897941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16F1B17-2804-43A3-9C54-E4C99CC2AB52}"/>
                </a:ext>
              </a:extLst>
            </p:cNvPr>
            <p:cNvSpPr/>
            <p:nvPr/>
          </p:nvSpPr>
          <p:spPr>
            <a:xfrm>
              <a:off x="7612959" y="1740946"/>
              <a:ext cx="1801004" cy="2897941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47738 w 1848742"/>
                <a:gd name="connsiteY0" fmla="*/ 2684850 h 2759360"/>
                <a:gd name="connsiteX1" fmla="*/ 1500872 w 1848742"/>
                <a:gd name="connsiteY1" fmla="*/ 2443296 h 2759360"/>
                <a:gd name="connsiteX2" fmla="*/ 1625078 w 1848742"/>
                <a:gd name="connsiteY2" fmla="*/ 2195646 h 2759360"/>
                <a:gd name="connsiteX3" fmla="*/ 1510016 w 1848742"/>
                <a:gd name="connsiteY3" fmla="*/ 2156022 h 2759360"/>
                <a:gd name="connsiteX4" fmla="*/ 1638032 w 1848742"/>
                <a:gd name="connsiteY4" fmla="*/ 1659960 h 2759360"/>
                <a:gd name="connsiteX5" fmla="*/ 1613648 w 1848742"/>
                <a:gd name="connsiteY5" fmla="*/ 1180662 h 2759360"/>
                <a:gd name="connsiteX6" fmla="*/ 1516874 w 1848742"/>
                <a:gd name="connsiteY6" fmla="*/ 807282 h 2759360"/>
                <a:gd name="connsiteX7" fmla="*/ 1247507 w 1848742"/>
                <a:gd name="connsiteY7" fmla="*/ 502482 h 2759360"/>
                <a:gd name="connsiteX8" fmla="*/ 966329 w 1848742"/>
                <a:gd name="connsiteY8" fmla="*/ 270072 h 2759360"/>
                <a:gd name="connsiteX9" fmla="*/ 406640 w 1848742"/>
                <a:gd name="connsiteY9" fmla="*/ 1272483 h 2759360"/>
                <a:gd name="connsiteX10" fmla="*/ 47738 w 1848742"/>
                <a:gd name="connsiteY10" fmla="*/ 2684850 h 2759360"/>
                <a:gd name="connsiteX0" fmla="*/ 24247 w 1825251"/>
                <a:gd name="connsiteY0" fmla="*/ 2684850 h 2759360"/>
                <a:gd name="connsiteX1" fmla="*/ 1477381 w 1825251"/>
                <a:gd name="connsiteY1" fmla="*/ 2443296 h 2759360"/>
                <a:gd name="connsiteX2" fmla="*/ 1601587 w 1825251"/>
                <a:gd name="connsiteY2" fmla="*/ 2195646 h 2759360"/>
                <a:gd name="connsiteX3" fmla="*/ 1486525 w 1825251"/>
                <a:gd name="connsiteY3" fmla="*/ 2156022 h 2759360"/>
                <a:gd name="connsiteX4" fmla="*/ 1614541 w 1825251"/>
                <a:gd name="connsiteY4" fmla="*/ 1659960 h 2759360"/>
                <a:gd name="connsiteX5" fmla="*/ 1590157 w 1825251"/>
                <a:gd name="connsiteY5" fmla="*/ 1180662 h 2759360"/>
                <a:gd name="connsiteX6" fmla="*/ 1493383 w 1825251"/>
                <a:gd name="connsiteY6" fmla="*/ 807282 h 2759360"/>
                <a:gd name="connsiteX7" fmla="*/ 1224016 w 1825251"/>
                <a:gd name="connsiteY7" fmla="*/ 502482 h 2759360"/>
                <a:gd name="connsiteX8" fmla="*/ 942838 w 1825251"/>
                <a:gd name="connsiteY8" fmla="*/ 270072 h 2759360"/>
                <a:gd name="connsiteX9" fmla="*/ 383149 w 1825251"/>
                <a:gd name="connsiteY9" fmla="*/ 1272483 h 2759360"/>
                <a:gd name="connsiteX10" fmla="*/ 24247 w 1825251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34779 w 1835783"/>
                <a:gd name="connsiteY0" fmla="*/ 2684850 h 2759360"/>
                <a:gd name="connsiteX1" fmla="*/ 1487913 w 1835783"/>
                <a:gd name="connsiteY1" fmla="*/ 2443296 h 2759360"/>
                <a:gd name="connsiteX2" fmla="*/ 1612119 w 1835783"/>
                <a:gd name="connsiteY2" fmla="*/ 2195646 h 2759360"/>
                <a:gd name="connsiteX3" fmla="*/ 1497057 w 1835783"/>
                <a:gd name="connsiteY3" fmla="*/ 2156022 h 2759360"/>
                <a:gd name="connsiteX4" fmla="*/ 1625073 w 1835783"/>
                <a:gd name="connsiteY4" fmla="*/ 1659960 h 2759360"/>
                <a:gd name="connsiteX5" fmla="*/ 1600689 w 1835783"/>
                <a:gd name="connsiteY5" fmla="*/ 1180662 h 2759360"/>
                <a:gd name="connsiteX6" fmla="*/ 1503915 w 1835783"/>
                <a:gd name="connsiteY6" fmla="*/ 807282 h 2759360"/>
                <a:gd name="connsiteX7" fmla="*/ 1234548 w 1835783"/>
                <a:gd name="connsiteY7" fmla="*/ 502482 h 2759360"/>
                <a:gd name="connsiteX8" fmla="*/ 953370 w 1835783"/>
                <a:gd name="connsiteY8" fmla="*/ 270072 h 2759360"/>
                <a:gd name="connsiteX9" fmla="*/ 393681 w 1835783"/>
                <a:gd name="connsiteY9" fmla="*/ 1272483 h 2759360"/>
                <a:gd name="connsiteX10" fmla="*/ 34779 w 1835783"/>
                <a:gd name="connsiteY10" fmla="*/ 2684850 h 2759360"/>
                <a:gd name="connsiteX0" fmla="*/ 23716 w 1824720"/>
                <a:gd name="connsiteY0" fmla="*/ 2974837 h 3049347"/>
                <a:gd name="connsiteX1" fmla="*/ 1476850 w 1824720"/>
                <a:gd name="connsiteY1" fmla="*/ 2733283 h 3049347"/>
                <a:gd name="connsiteX2" fmla="*/ 1601056 w 1824720"/>
                <a:gd name="connsiteY2" fmla="*/ 2485633 h 3049347"/>
                <a:gd name="connsiteX3" fmla="*/ 1485994 w 1824720"/>
                <a:gd name="connsiteY3" fmla="*/ 2446009 h 3049347"/>
                <a:gd name="connsiteX4" fmla="*/ 1614010 w 1824720"/>
                <a:gd name="connsiteY4" fmla="*/ 1949947 h 3049347"/>
                <a:gd name="connsiteX5" fmla="*/ 1589626 w 1824720"/>
                <a:gd name="connsiteY5" fmla="*/ 1470649 h 3049347"/>
                <a:gd name="connsiteX6" fmla="*/ 1492852 w 1824720"/>
                <a:gd name="connsiteY6" fmla="*/ 1097269 h 3049347"/>
                <a:gd name="connsiteX7" fmla="*/ 1223485 w 1824720"/>
                <a:gd name="connsiteY7" fmla="*/ 792469 h 3049347"/>
                <a:gd name="connsiteX8" fmla="*/ 942307 w 1824720"/>
                <a:gd name="connsiteY8" fmla="*/ 560059 h 3049347"/>
                <a:gd name="connsiteX9" fmla="*/ 716726 w 1824720"/>
                <a:gd name="connsiteY9" fmla="*/ 464413 h 3049347"/>
                <a:gd name="connsiteX10" fmla="*/ 23716 w 1824720"/>
                <a:gd name="connsiteY10" fmla="*/ 2974837 h 3049347"/>
                <a:gd name="connsiteX0" fmla="*/ 0 w 1801004"/>
                <a:gd name="connsiteY0" fmla="*/ 2974837 h 3049347"/>
                <a:gd name="connsiteX1" fmla="*/ 1453134 w 1801004"/>
                <a:gd name="connsiteY1" fmla="*/ 2733283 h 3049347"/>
                <a:gd name="connsiteX2" fmla="*/ 1577340 w 1801004"/>
                <a:gd name="connsiteY2" fmla="*/ 2485633 h 3049347"/>
                <a:gd name="connsiteX3" fmla="*/ 1462278 w 1801004"/>
                <a:gd name="connsiteY3" fmla="*/ 2446009 h 3049347"/>
                <a:gd name="connsiteX4" fmla="*/ 1590294 w 1801004"/>
                <a:gd name="connsiteY4" fmla="*/ 1949947 h 3049347"/>
                <a:gd name="connsiteX5" fmla="*/ 1565910 w 1801004"/>
                <a:gd name="connsiteY5" fmla="*/ 1470649 h 3049347"/>
                <a:gd name="connsiteX6" fmla="*/ 1469136 w 1801004"/>
                <a:gd name="connsiteY6" fmla="*/ 1097269 h 3049347"/>
                <a:gd name="connsiteX7" fmla="*/ 1199769 w 1801004"/>
                <a:gd name="connsiteY7" fmla="*/ 792469 h 3049347"/>
                <a:gd name="connsiteX8" fmla="*/ 918591 w 1801004"/>
                <a:gd name="connsiteY8" fmla="*/ 560059 h 3049347"/>
                <a:gd name="connsiteX9" fmla="*/ 693010 w 1801004"/>
                <a:gd name="connsiteY9" fmla="*/ 464413 h 3049347"/>
                <a:gd name="connsiteX10" fmla="*/ 0 w 1801004"/>
                <a:gd name="connsiteY10" fmla="*/ 2974837 h 3049347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1004" h="2897940">
                  <a:moveTo>
                    <a:pt x="0" y="2823430"/>
                  </a:moveTo>
                  <a:cubicBezTo>
                    <a:pt x="561848" y="2944842"/>
                    <a:pt x="1009396" y="2951954"/>
                    <a:pt x="1453134" y="2581876"/>
                  </a:cubicBezTo>
                  <a:lnTo>
                    <a:pt x="1577340" y="2334226"/>
                  </a:lnTo>
                  <a:cubicBezTo>
                    <a:pt x="1578991" y="2281013"/>
                    <a:pt x="1569212" y="2212560"/>
                    <a:pt x="1462278" y="2294602"/>
                  </a:cubicBezTo>
                  <a:cubicBezTo>
                    <a:pt x="1621155" y="2174968"/>
                    <a:pt x="1934337" y="1758154"/>
                    <a:pt x="1590294" y="1798540"/>
                  </a:cubicBezTo>
                  <a:cubicBezTo>
                    <a:pt x="1961261" y="1427319"/>
                    <a:pt x="1770253" y="1200878"/>
                    <a:pt x="1565910" y="1319242"/>
                  </a:cubicBezTo>
                  <a:cubicBezTo>
                    <a:pt x="1756537" y="923002"/>
                    <a:pt x="1615694" y="797272"/>
                    <a:pt x="1469136" y="945862"/>
                  </a:cubicBezTo>
                  <a:cubicBezTo>
                    <a:pt x="1465072" y="451832"/>
                    <a:pt x="1289558" y="536922"/>
                    <a:pt x="1199769" y="641062"/>
                  </a:cubicBezTo>
                  <a:cubicBezTo>
                    <a:pt x="1186688" y="244187"/>
                    <a:pt x="1101217" y="283557"/>
                    <a:pt x="918591" y="408652"/>
                  </a:cubicBezTo>
                  <a:cubicBezTo>
                    <a:pt x="861485" y="7829"/>
                    <a:pt x="809088" y="-221156"/>
                    <a:pt x="693010" y="313006"/>
                  </a:cubicBezTo>
                  <a:cubicBezTo>
                    <a:pt x="699498" y="868693"/>
                    <a:pt x="737456" y="2472431"/>
                    <a:pt x="0" y="282343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4040100-A6AA-43F4-BB66-DC97A65AD647}"/>
                </a:ext>
              </a:extLst>
            </p:cNvPr>
            <p:cNvSpPr/>
            <p:nvPr/>
          </p:nvSpPr>
          <p:spPr>
            <a:xfrm rot="427626">
              <a:off x="8252153" y="2276544"/>
              <a:ext cx="958954" cy="2287836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9003" h="2463638">
                  <a:moveTo>
                    <a:pt x="0" y="586640"/>
                  </a:moveTo>
                  <a:cubicBezTo>
                    <a:pt x="545084" y="1009508"/>
                    <a:pt x="497332" y="1641282"/>
                    <a:pt x="277368" y="2116928"/>
                  </a:cubicBezTo>
                  <a:cubicBezTo>
                    <a:pt x="293878" y="2240118"/>
                    <a:pt x="352298" y="2374738"/>
                    <a:pt x="498348" y="2463638"/>
                  </a:cubicBezTo>
                  <a:cubicBezTo>
                    <a:pt x="978408" y="2162648"/>
                    <a:pt x="989838" y="1991198"/>
                    <a:pt x="772668" y="2029298"/>
                  </a:cubicBezTo>
                  <a:cubicBezTo>
                    <a:pt x="1110488" y="1686398"/>
                    <a:pt x="1093978" y="1583528"/>
                    <a:pt x="917448" y="1594958"/>
                  </a:cubicBezTo>
                  <a:cubicBezTo>
                    <a:pt x="963168" y="1450178"/>
                    <a:pt x="1332738" y="1000598"/>
                    <a:pt x="940308" y="1160618"/>
                  </a:cubicBezTo>
                  <a:cubicBezTo>
                    <a:pt x="923798" y="1028538"/>
                    <a:pt x="1143508" y="584038"/>
                    <a:pt x="822198" y="775808"/>
                  </a:cubicBezTo>
                  <a:cubicBezTo>
                    <a:pt x="837438" y="666588"/>
                    <a:pt x="925068" y="294478"/>
                    <a:pt x="605028" y="505298"/>
                  </a:cubicBezTo>
                  <a:cubicBezTo>
                    <a:pt x="630428" y="56988"/>
                    <a:pt x="472948" y="88738"/>
                    <a:pt x="349758" y="257648"/>
                  </a:cubicBezTo>
                  <a:cubicBezTo>
                    <a:pt x="260858" y="218278"/>
                    <a:pt x="411988" y="-217332"/>
                    <a:pt x="83058" y="139538"/>
                  </a:cubicBezTo>
                  <a:cubicBezTo>
                    <a:pt x="30988" y="293208"/>
                    <a:pt x="52070" y="432970"/>
                    <a:pt x="0" y="58664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4" name="Right Wing 6">
            <a:extLst>
              <a:ext uri="{FF2B5EF4-FFF2-40B4-BE49-F238E27FC236}">
                <a16:creationId xmlns:a16="http://schemas.microsoft.com/office/drawing/2014/main" id="{D28DAF70-57AF-48D9-BED9-B8F05D663E39}"/>
              </a:ext>
            </a:extLst>
          </p:cNvPr>
          <p:cNvGrpSpPr/>
          <p:nvPr/>
        </p:nvGrpSpPr>
        <p:grpSpPr>
          <a:xfrm rot="422442">
            <a:off x="5623483" y="2529875"/>
            <a:ext cx="1982173" cy="1347856"/>
            <a:chOff x="7612959" y="1740946"/>
            <a:chExt cx="1801004" cy="2897941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E3451C3-6B90-46A4-9CF0-EF69829DA293}"/>
                </a:ext>
              </a:extLst>
            </p:cNvPr>
            <p:cNvSpPr/>
            <p:nvPr/>
          </p:nvSpPr>
          <p:spPr>
            <a:xfrm>
              <a:off x="7612959" y="1740946"/>
              <a:ext cx="1801004" cy="2897941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47738 w 1848742"/>
                <a:gd name="connsiteY0" fmla="*/ 2684850 h 2759360"/>
                <a:gd name="connsiteX1" fmla="*/ 1500872 w 1848742"/>
                <a:gd name="connsiteY1" fmla="*/ 2443296 h 2759360"/>
                <a:gd name="connsiteX2" fmla="*/ 1625078 w 1848742"/>
                <a:gd name="connsiteY2" fmla="*/ 2195646 h 2759360"/>
                <a:gd name="connsiteX3" fmla="*/ 1510016 w 1848742"/>
                <a:gd name="connsiteY3" fmla="*/ 2156022 h 2759360"/>
                <a:gd name="connsiteX4" fmla="*/ 1638032 w 1848742"/>
                <a:gd name="connsiteY4" fmla="*/ 1659960 h 2759360"/>
                <a:gd name="connsiteX5" fmla="*/ 1613648 w 1848742"/>
                <a:gd name="connsiteY5" fmla="*/ 1180662 h 2759360"/>
                <a:gd name="connsiteX6" fmla="*/ 1516874 w 1848742"/>
                <a:gd name="connsiteY6" fmla="*/ 807282 h 2759360"/>
                <a:gd name="connsiteX7" fmla="*/ 1247507 w 1848742"/>
                <a:gd name="connsiteY7" fmla="*/ 502482 h 2759360"/>
                <a:gd name="connsiteX8" fmla="*/ 966329 w 1848742"/>
                <a:gd name="connsiteY8" fmla="*/ 270072 h 2759360"/>
                <a:gd name="connsiteX9" fmla="*/ 406640 w 1848742"/>
                <a:gd name="connsiteY9" fmla="*/ 1272483 h 2759360"/>
                <a:gd name="connsiteX10" fmla="*/ 47738 w 1848742"/>
                <a:gd name="connsiteY10" fmla="*/ 2684850 h 2759360"/>
                <a:gd name="connsiteX0" fmla="*/ 24247 w 1825251"/>
                <a:gd name="connsiteY0" fmla="*/ 2684850 h 2759360"/>
                <a:gd name="connsiteX1" fmla="*/ 1477381 w 1825251"/>
                <a:gd name="connsiteY1" fmla="*/ 2443296 h 2759360"/>
                <a:gd name="connsiteX2" fmla="*/ 1601587 w 1825251"/>
                <a:gd name="connsiteY2" fmla="*/ 2195646 h 2759360"/>
                <a:gd name="connsiteX3" fmla="*/ 1486525 w 1825251"/>
                <a:gd name="connsiteY3" fmla="*/ 2156022 h 2759360"/>
                <a:gd name="connsiteX4" fmla="*/ 1614541 w 1825251"/>
                <a:gd name="connsiteY4" fmla="*/ 1659960 h 2759360"/>
                <a:gd name="connsiteX5" fmla="*/ 1590157 w 1825251"/>
                <a:gd name="connsiteY5" fmla="*/ 1180662 h 2759360"/>
                <a:gd name="connsiteX6" fmla="*/ 1493383 w 1825251"/>
                <a:gd name="connsiteY6" fmla="*/ 807282 h 2759360"/>
                <a:gd name="connsiteX7" fmla="*/ 1224016 w 1825251"/>
                <a:gd name="connsiteY7" fmla="*/ 502482 h 2759360"/>
                <a:gd name="connsiteX8" fmla="*/ 942838 w 1825251"/>
                <a:gd name="connsiteY8" fmla="*/ 270072 h 2759360"/>
                <a:gd name="connsiteX9" fmla="*/ 383149 w 1825251"/>
                <a:gd name="connsiteY9" fmla="*/ 1272483 h 2759360"/>
                <a:gd name="connsiteX10" fmla="*/ 24247 w 1825251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34779 w 1835783"/>
                <a:gd name="connsiteY0" fmla="*/ 2684850 h 2759360"/>
                <a:gd name="connsiteX1" fmla="*/ 1487913 w 1835783"/>
                <a:gd name="connsiteY1" fmla="*/ 2443296 h 2759360"/>
                <a:gd name="connsiteX2" fmla="*/ 1612119 w 1835783"/>
                <a:gd name="connsiteY2" fmla="*/ 2195646 h 2759360"/>
                <a:gd name="connsiteX3" fmla="*/ 1497057 w 1835783"/>
                <a:gd name="connsiteY3" fmla="*/ 2156022 h 2759360"/>
                <a:gd name="connsiteX4" fmla="*/ 1625073 w 1835783"/>
                <a:gd name="connsiteY4" fmla="*/ 1659960 h 2759360"/>
                <a:gd name="connsiteX5" fmla="*/ 1600689 w 1835783"/>
                <a:gd name="connsiteY5" fmla="*/ 1180662 h 2759360"/>
                <a:gd name="connsiteX6" fmla="*/ 1503915 w 1835783"/>
                <a:gd name="connsiteY6" fmla="*/ 807282 h 2759360"/>
                <a:gd name="connsiteX7" fmla="*/ 1234548 w 1835783"/>
                <a:gd name="connsiteY7" fmla="*/ 502482 h 2759360"/>
                <a:gd name="connsiteX8" fmla="*/ 953370 w 1835783"/>
                <a:gd name="connsiteY8" fmla="*/ 270072 h 2759360"/>
                <a:gd name="connsiteX9" fmla="*/ 393681 w 1835783"/>
                <a:gd name="connsiteY9" fmla="*/ 1272483 h 2759360"/>
                <a:gd name="connsiteX10" fmla="*/ 34779 w 1835783"/>
                <a:gd name="connsiteY10" fmla="*/ 2684850 h 2759360"/>
                <a:gd name="connsiteX0" fmla="*/ 23716 w 1824720"/>
                <a:gd name="connsiteY0" fmla="*/ 2974837 h 3049347"/>
                <a:gd name="connsiteX1" fmla="*/ 1476850 w 1824720"/>
                <a:gd name="connsiteY1" fmla="*/ 2733283 h 3049347"/>
                <a:gd name="connsiteX2" fmla="*/ 1601056 w 1824720"/>
                <a:gd name="connsiteY2" fmla="*/ 2485633 h 3049347"/>
                <a:gd name="connsiteX3" fmla="*/ 1485994 w 1824720"/>
                <a:gd name="connsiteY3" fmla="*/ 2446009 h 3049347"/>
                <a:gd name="connsiteX4" fmla="*/ 1614010 w 1824720"/>
                <a:gd name="connsiteY4" fmla="*/ 1949947 h 3049347"/>
                <a:gd name="connsiteX5" fmla="*/ 1589626 w 1824720"/>
                <a:gd name="connsiteY5" fmla="*/ 1470649 h 3049347"/>
                <a:gd name="connsiteX6" fmla="*/ 1492852 w 1824720"/>
                <a:gd name="connsiteY6" fmla="*/ 1097269 h 3049347"/>
                <a:gd name="connsiteX7" fmla="*/ 1223485 w 1824720"/>
                <a:gd name="connsiteY7" fmla="*/ 792469 h 3049347"/>
                <a:gd name="connsiteX8" fmla="*/ 942307 w 1824720"/>
                <a:gd name="connsiteY8" fmla="*/ 560059 h 3049347"/>
                <a:gd name="connsiteX9" fmla="*/ 716726 w 1824720"/>
                <a:gd name="connsiteY9" fmla="*/ 464413 h 3049347"/>
                <a:gd name="connsiteX10" fmla="*/ 23716 w 1824720"/>
                <a:gd name="connsiteY10" fmla="*/ 2974837 h 3049347"/>
                <a:gd name="connsiteX0" fmla="*/ 0 w 1801004"/>
                <a:gd name="connsiteY0" fmla="*/ 2974837 h 3049347"/>
                <a:gd name="connsiteX1" fmla="*/ 1453134 w 1801004"/>
                <a:gd name="connsiteY1" fmla="*/ 2733283 h 3049347"/>
                <a:gd name="connsiteX2" fmla="*/ 1577340 w 1801004"/>
                <a:gd name="connsiteY2" fmla="*/ 2485633 h 3049347"/>
                <a:gd name="connsiteX3" fmla="*/ 1462278 w 1801004"/>
                <a:gd name="connsiteY3" fmla="*/ 2446009 h 3049347"/>
                <a:gd name="connsiteX4" fmla="*/ 1590294 w 1801004"/>
                <a:gd name="connsiteY4" fmla="*/ 1949947 h 3049347"/>
                <a:gd name="connsiteX5" fmla="*/ 1565910 w 1801004"/>
                <a:gd name="connsiteY5" fmla="*/ 1470649 h 3049347"/>
                <a:gd name="connsiteX6" fmla="*/ 1469136 w 1801004"/>
                <a:gd name="connsiteY6" fmla="*/ 1097269 h 3049347"/>
                <a:gd name="connsiteX7" fmla="*/ 1199769 w 1801004"/>
                <a:gd name="connsiteY7" fmla="*/ 792469 h 3049347"/>
                <a:gd name="connsiteX8" fmla="*/ 918591 w 1801004"/>
                <a:gd name="connsiteY8" fmla="*/ 560059 h 3049347"/>
                <a:gd name="connsiteX9" fmla="*/ 693010 w 1801004"/>
                <a:gd name="connsiteY9" fmla="*/ 464413 h 3049347"/>
                <a:gd name="connsiteX10" fmla="*/ 0 w 1801004"/>
                <a:gd name="connsiteY10" fmla="*/ 2974837 h 3049347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1004" h="2897940">
                  <a:moveTo>
                    <a:pt x="0" y="2823430"/>
                  </a:moveTo>
                  <a:cubicBezTo>
                    <a:pt x="561848" y="2944842"/>
                    <a:pt x="1009396" y="2951954"/>
                    <a:pt x="1453134" y="2581876"/>
                  </a:cubicBezTo>
                  <a:lnTo>
                    <a:pt x="1577340" y="2334226"/>
                  </a:lnTo>
                  <a:cubicBezTo>
                    <a:pt x="1578991" y="2281013"/>
                    <a:pt x="1569212" y="2212560"/>
                    <a:pt x="1462278" y="2294602"/>
                  </a:cubicBezTo>
                  <a:cubicBezTo>
                    <a:pt x="1621155" y="2174968"/>
                    <a:pt x="1934337" y="1758154"/>
                    <a:pt x="1590294" y="1798540"/>
                  </a:cubicBezTo>
                  <a:cubicBezTo>
                    <a:pt x="1961261" y="1427319"/>
                    <a:pt x="1770253" y="1200878"/>
                    <a:pt x="1565910" y="1319242"/>
                  </a:cubicBezTo>
                  <a:cubicBezTo>
                    <a:pt x="1756537" y="923002"/>
                    <a:pt x="1615694" y="797272"/>
                    <a:pt x="1469136" y="945862"/>
                  </a:cubicBezTo>
                  <a:cubicBezTo>
                    <a:pt x="1465072" y="451832"/>
                    <a:pt x="1289558" y="536922"/>
                    <a:pt x="1199769" y="641062"/>
                  </a:cubicBezTo>
                  <a:cubicBezTo>
                    <a:pt x="1186688" y="244187"/>
                    <a:pt x="1101217" y="283557"/>
                    <a:pt x="918591" y="408652"/>
                  </a:cubicBezTo>
                  <a:cubicBezTo>
                    <a:pt x="861485" y="7829"/>
                    <a:pt x="809088" y="-221156"/>
                    <a:pt x="693010" y="313006"/>
                  </a:cubicBezTo>
                  <a:cubicBezTo>
                    <a:pt x="699498" y="868693"/>
                    <a:pt x="737456" y="2472431"/>
                    <a:pt x="0" y="282343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593226F-A312-4D25-AA03-5CA2AA05286E}"/>
                </a:ext>
              </a:extLst>
            </p:cNvPr>
            <p:cNvSpPr/>
            <p:nvPr/>
          </p:nvSpPr>
          <p:spPr>
            <a:xfrm rot="594231">
              <a:off x="8287526" y="2447695"/>
              <a:ext cx="921959" cy="2020612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9003" h="2463638">
                  <a:moveTo>
                    <a:pt x="0" y="586640"/>
                  </a:moveTo>
                  <a:cubicBezTo>
                    <a:pt x="545084" y="1009508"/>
                    <a:pt x="497332" y="1641282"/>
                    <a:pt x="277368" y="2116928"/>
                  </a:cubicBezTo>
                  <a:cubicBezTo>
                    <a:pt x="293878" y="2240118"/>
                    <a:pt x="352298" y="2374738"/>
                    <a:pt x="498348" y="2463638"/>
                  </a:cubicBezTo>
                  <a:cubicBezTo>
                    <a:pt x="978408" y="2162648"/>
                    <a:pt x="989838" y="1991198"/>
                    <a:pt x="772668" y="2029298"/>
                  </a:cubicBezTo>
                  <a:cubicBezTo>
                    <a:pt x="1110488" y="1686398"/>
                    <a:pt x="1093978" y="1583528"/>
                    <a:pt x="917448" y="1594958"/>
                  </a:cubicBezTo>
                  <a:cubicBezTo>
                    <a:pt x="963168" y="1450178"/>
                    <a:pt x="1332738" y="1000598"/>
                    <a:pt x="940308" y="1160618"/>
                  </a:cubicBezTo>
                  <a:cubicBezTo>
                    <a:pt x="923798" y="1028538"/>
                    <a:pt x="1143508" y="584038"/>
                    <a:pt x="822198" y="775808"/>
                  </a:cubicBezTo>
                  <a:cubicBezTo>
                    <a:pt x="837438" y="666588"/>
                    <a:pt x="925068" y="294478"/>
                    <a:pt x="605028" y="505298"/>
                  </a:cubicBezTo>
                  <a:cubicBezTo>
                    <a:pt x="630428" y="56988"/>
                    <a:pt x="472948" y="88738"/>
                    <a:pt x="349758" y="257648"/>
                  </a:cubicBezTo>
                  <a:cubicBezTo>
                    <a:pt x="260858" y="218278"/>
                    <a:pt x="411988" y="-217332"/>
                    <a:pt x="83058" y="139538"/>
                  </a:cubicBezTo>
                  <a:cubicBezTo>
                    <a:pt x="30988" y="293208"/>
                    <a:pt x="52070" y="432970"/>
                    <a:pt x="0" y="58664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71" name="Right Wing 7">
            <a:extLst>
              <a:ext uri="{FF2B5EF4-FFF2-40B4-BE49-F238E27FC236}">
                <a16:creationId xmlns:a16="http://schemas.microsoft.com/office/drawing/2014/main" id="{D9EE9B26-BE15-45AA-8E41-879368ABBF1F}"/>
              </a:ext>
            </a:extLst>
          </p:cNvPr>
          <p:cNvGrpSpPr/>
          <p:nvPr/>
        </p:nvGrpSpPr>
        <p:grpSpPr>
          <a:xfrm rot="422442">
            <a:off x="5591388" y="3056690"/>
            <a:ext cx="1982173" cy="824175"/>
            <a:chOff x="7612959" y="1740946"/>
            <a:chExt cx="1801004" cy="2897941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722895F-C813-4585-803F-D0F3E08DD1E6}"/>
                </a:ext>
              </a:extLst>
            </p:cNvPr>
            <p:cNvSpPr/>
            <p:nvPr/>
          </p:nvSpPr>
          <p:spPr>
            <a:xfrm>
              <a:off x="7612959" y="1740946"/>
              <a:ext cx="1801004" cy="2897941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47738 w 1848742"/>
                <a:gd name="connsiteY0" fmla="*/ 2684850 h 2759360"/>
                <a:gd name="connsiteX1" fmla="*/ 1500872 w 1848742"/>
                <a:gd name="connsiteY1" fmla="*/ 2443296 h 2759360"/>
                <a:gd name="connsiteX2" fmla="*/ 1625078 w 1848742"/>
                <a:gd name="connsiteY2" fmla="*/ 2195646 h 2759360"/>
                <a:gd name="connsiteX3" fmla="*/ 1510016 w 1848742"/>
                <a:gd name="connsiteY3" fmla="*/ 2156022 h 2759360"/>
                <a:gd name="connsiteX4" fmla="*/ 1638032 w 1848742"/>
                <a:gd name="connsiteY4" fmla="*/ 1659960 h 2759360"/>
                <a:gd name="connsiteX5" fmla="*/ 1613648 w 1848742"/>
                <a:gd name="connsiteY5" fmla="*/ 1180662 h 2759360"/>
                <a:gd name="connsiteX6" fmla="*/ 1516874 w 1848742"/>
                <a:gd name="connsiteY6" fmla="*/ 807282 h 2759360"/>
                <a:gd name="connsiteX7" fmla="*/ 1247507 w 1848742"/>
                <a:gd name="connsiteY7" fmla="*/ 502482 h 2759360"/>
                <a:gd name="connsiteX8" fmla="*/ 966329 w 1848742"/>
                <a:gd name="connsiteY8" fmla="*/ 270072 h 2759360"/>
                <a:gd name="connsiteX9" fmla="*/ 406640 w 1848742"/>
                <a:gd name="connsiteY9" fmla="*/ 1272483 h 2759360"/>
                <a:gd name="connsiteX10" fmla="*/ 47738 w 1848742"/>
                <a:gd name="connsiteY10" fmla="*/ 2684850 h 2759360"/>
                <a:gd name="connsiteX0" fmla="*/ 24247 w 1825251"/>
                <a:gd name="connsiteY0" fmla="*/ 2684850 h 2759360"/>
                <a:gd name="connsiteX1" fmla="*/ 1477381 w 1825251"/>
                <a:gd name="connsiteY1" fmla="*/ 2443296 h 2759360"/>
                <a:gd name="connsiteX2" fmla="*/ 1601587 w 1825251"/>
                <a:gd name="connsiteY2" fmla="*/ 2195646 h 2759360"/>
                <a:gd name="connsiteX3" fmla="*/ 1486525 w 1825251"/>
                <a:gd name="connsiteY3" fmla="*/ 2156022 h 2759360"/>
                <a:gd name="connsiteX4" fmla="*/ 1614541 w 1825251"/>
                <a:gd name="connsiteY4" fmla="*/ 1659960 h 2759360"/>
                <a:gd name="connsiteX5" fmla="*/ 1590157 w 1825251"/>
                <a:gd name="connsiteY5" fmla="*/ 1180662 h 2759360"/>
                <a:gd name="connsiteX6" fmla="*/ 1493383 w 1825251"/>
                <a:gd name="connsiteY6" fmla="*/ 807282 h 2759360"/>
                <a:gd name="connsiteX7" fmla="*/ 1224016 w 1825251"/>
                <a:gd name="connsiteY7" fmla="*/ 502482 h 2759360"/>
                <a:gd name="connsiteX8" fmla="*/ 942838 w 1825251"/>
                <a:gd name="connsiteY8" fmla="*/ 270072 h 2759360"/>
                <a:gd name="connsiteX9" fmla="*/ 383149 w 1825251"/>
                <a:gd name="connsiteY9" fmla="*/ 1272483 h 2759360"/>
                <a:gd name="connsiteX10" fmla="*/ 24247 w 1825251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34779 w 1835783"/>
                <a:gd name="connsiteY0" fmla="*/ 2684850 h 2759360"/>
                <a:gd name="connsiteX1" fmla="*/ 1487913 w 1835783"/>
                <a:gd name="connsiteY1" fmla="*/ 2443296 h 2759360"/>
                <a:gd name="connsiteX2" fmla="*/ 1612119 w 1835783"/>
                <a:gd name="connsiteY2" fmla="*/ 2195646 h 2759360"/>
                <a:gd name="connsiteX3" fmla="*/ 1497057 w 1835783"/>
                <a:gd name="connsiteY3" fmla="*/ 2156022 h 2759360"/>
                <a:gd name="connsiteX4" fmla="*/ 1625073 w 1835783"/>
                <a:gd name="connsiteY4" fmla="*/ 1659960 h 2759360"/>
                <a:gd name="connsiteX5" fmla="*/ 1600689 w 1835783"/>
                <a:gd name="connsiteY5" fmla="*/ 1180662 h 2759360"/>
                <a:gd name="connsiteX6" fmla="*/ 1503915 w 1835783"/>
                <a:gd name="connsiteY6" fmla="*/ 807282 h 2759360"/>
                <a:gd name="connsiteX7" fmla="*/ 1234548 w 1835783"/>
                <a:gd name="connsiteY7" fmla="*/ 502482 h 2759360"/>
                <a:gd name="connsiteX8" fmla="*/ 953370 w 1835783"/>
                <a:gd name="connsiteY8" fmla="*/ 270072 h 2759360"/>
                <a:gd name="connsiteX9" fmla="*/ 393681 w 1835783"/>
                <a:gd name="connsiteY9" fmla="*/ 1272483 h 2759360"/>
                <a:gd name="connsiteX10" fmla="*/ 34779 w 1835783"/>
                <a:gd name="connsiteY10" fmla="*/ 2684850 h 2759360"/>
                <a:gd name="connsiteX0" fmla="*/ 23716 w 1824720"/>
                <a:gd name="connsiteY0" fmla="*/ 2974837 h 3049347"/>
                <a:gd name="connsiteX1" fmla="*/ 1476850 w 1824720"/>
                <a:gd name="connsiteY1" fmla="*/ 2733283 h 3049347"/>
                <a:gd name="connsiteX2" fmla="*/ 1601056 w 1824720"/>
                <a:gd name="connsiteY2" fmla="*/ 2485633 h 3049347"/>
                <a:gd name="connsiteX3" fmla="*/ 1485994 w 1824720"/>
                <a:gd name="connsiteY3" fmla="*/ 2446009 h 3049347"/>
                <a:gd name="connsiteX4" fmla="*/ 1614010 w 1824720"/>
                <a:gd name="connsiteY4" fmla="*/ 1949947 h 3049347"/>
                <a:gd name="connsiteX5" fmla="*/ 1589626 w 1824720"/>
                <a:gd name="connsiteY5" fmla="*/ 1470649 h 3049347"/>
                <a:gd name="connsiteX6" fmla="*/ 1492852 w 1824720"/>
                <a:gd name="connsiteY6" fmla="*/ 1097269 h 3049347"/>
                <a:gd name="connsiteX7" fmla="*/ 1223485 w 1824720"/>
                <a:gd name="connsiteY7" fmla="*/ 792469 h 3049347"/>
                <a:gd name="connsiteX8" fmla="*/ 942307 w 1824720"/>
                <a:gd name="connsiteY8" fmla="*/ 560059 h 3049347"/>
                <a:gd name="connsiteX9" fmla="*/ 716726 w 1824720"/>
                <a:gd name="connsiteY9" fmla="*/ 464413 h 3049347"/>
                <a:gd name="connsiteX10" fmla="*/ 23716 w 1824720"/>
                <a:gd name="connsiteY10" fmla="*/ 2974837 h 3049347"/>
                <a:gd name="connsiteX0" fmla="*/ 0 w 1801004"/>
                <a:gd name="connsiteY0" fmla="*/ 2974837 h 3049347"/>
                <a:gd name="connsiteX1" fmla="*/ 1453134 w 1801004"/>
                <a:gd name="connsiteY1" fmla="*/ 2733283 h 3049347"/>
                <a:gd name="connsiteX2" fmla="*/ 1577340 w 1801004"/>
                <a:gd name="connsiteY2" fmla="*/ 2485633 h 3049347"/>
                <a:gd name="connsiteX3" fmla="*/ 1462278 w 1801004"/>
                <a:gd name="connsiteY3" fmla="*/ 2446009 h 3049347"/>
                <a:gd name="connsiteX4" fmla="*/ 1590294 w 1801004"/>
                <a:gd name="connsiteY4" fmla="*/ 1949947 h 3049347"/>
                <a:gd name="connsiteX5" fmla="*/ 1565910 w 1801004"/>
                <a:gd name="connsiteY5" fmla="*/ 1470649 h 3049347"/>
                <a:gd name="connsiteX6" fmla="*/ 1469136 w 1801004"/>
                <a:gd name="connsiteY6" fmla="*/ 1097269 h 3049347"/>
                <a:gd name="connsiteX7" fmla="*/ 1199769 w 1801004"/>
                <a:gd name="connsiteY7" fmla="*/ 792469 h 3049347"/>
                <a:gd name="connsiteX8" fmla="*/ 918591 w 1801004"/>
                <a:gd name="connsiteY8" fmla="*/ 560059 h 3049347"/>
                <a:gd name="connsiteX9" fmla="*/ 693010 w 1801004"/>
                <a:gd name="connsiteY9" fmla="*/ 464413 h 3049347"/>
                <a:gd name="connsiteX10" fmla="*/ 0 w 1801004"/>
                <a:gd name="connsiteY10" fmla="*/ 2974837 h 3049347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1004" h="2897940">
                  <a:moveTo>
                    <a:pt x="0" y="2823430"/>
                  </a:moveTo>
                  <a:cubicBezTo>
                    <a:pt x="561848" y="2944842"/>
                    <a:pt x="1009396" y="2951954"/>
                    <a:pt x="1453134" y="2581876"/>
                  </a:cubicBezTo>
                  <a:lnTo>
                    <a:pt x="1577340" y="2334226"/>
                  </a:lnTo>
                  <a:cubicBezTo>
                    <a:pt x="1578991" y="2281013"/>
                    <a:pt x="1569212" y="2212560"/>
                    <a:pt x="1462278" y="2294602"/>
                  </a:cubicBezTo>
                  <a:cubicBezTo>
                    <a:pt x="1621155" y="2174968"/>
                    <a:pt x="1934337" y="1758154"/>
                    <a:pt x="1590294" y="1798540"/>
                  </a:cubicBezTo>
                  <a:cubicBezTo>
                    <a:pt x="1961261" y="1427319"/>
                    <a:pt x="1770253" y="1200878"/>
                    <a:pt x="1565910" y="1319242"/>
                  </a:cubicBezTo>
                  <a:cubicBezTo>
                    <a:pt x="1756537" y="923002"/>
                    <a:pt x="1615694" y="797272"/>
                    <a:pt x="1469136" y="945862"/>
                  </a:cubicBezTo>
                  <a:cubicBezTo>
                    <a:pt x="1465072" y="451832"/>
                    <a:pt x="1289558" y="536922"/>
                    <a:pt x="1199769" y="641062"/>
                  </a:cubicBezTo>
                  <a:cubicBezTo>
                    <a:pt x="1186688" y="244187"/>
                    <a:pt x="1101217" y="283557"/>
                    <a:pt x="918591" y="408652"/>
                  </a:cubicBezTo>
                  <a:cubicBezTo>
                    <a:pt x="861485" y="7829"/>
                    <a:pt x="809088" y="-221156"/>
                    <a:pt x="693010" y="313006"/>
                  </a:cubicBezTo>
                  <a:cubicBezTo>
                    <a:pt x="699498" y="868693"/>
                    <a:pt x="737456" y="2472431"/>
                    <a:pt x="0" y="282343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241ED8D-CA3D-4319-A8B5-3C9381B3043B}"/>
                </a:ext>
              </a:extLst>
            </p:cNvPr>
            <p:cNvSpPr/>
            <p:nvPr/>
          </p:nvSpPr>
          <p:spPr>
            <a:xfrm rot="353662">
              <a:off x="8298505" y="2262978"/>
              <a:ext cx="932394" cy="1884193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9003" h="2463638">
                  <a:moveTo>
                    <a:pt x="0" y="586640"/>
                  </a:moveTo>
                  <a:cubicBezTo>
                    <a:pt x="545084" y="1009508"/>
                    <a:pt x="497332" y="1641282"/>
                    <a:pt x="277368" y="2116928"/>
                  </a:cubicBezTo>
                  <a:cubicBezTo>
                    <a:pt x="293878" y="2240118"/>
                    <a:pt x="352298" y="2374738"/>
                    <a:pt x="498348" y="2463638"/>
                  </a:cubicBezTo>
                  <a:cubicBezTo>
                    <a:pt x="978408" y="2162648"/>
                    <a:pt x="989838" y="1991198"/>
                    <a:pt x="772668" y="2029298"/>
                  </a:cubicBezTo>
                  <a:cubicBezTo>
                    <a:pt x="1110488" y="1686398"/>
                    <a:pt x="1093978" y="1583528"/>
                    <a:pt x="917448" y="1594958"/>
                  </a:cubicBezTo>
                  <a:cubicBezTo>
                    <a:pt x="963168" y="1450178"/>
                    <a:pt x="1332738" y="1000598"/>
                    <a:pt x="940308" y="1160618"/>
                  </a:cubicBezTo>
                  <a:cubicBezTo>
                    <a:pt x="923798" y="1028538"/>
                    <a:pt x="1143508" y="584038"/>
                    <a:pt x="822198" y="775808"/>
                  </a:cubicBezTo>
                  <a:cubicBezTo>
                    <a:pt x="837438" y="666588"/>
                    <a:pt x="925068" y="294478"/>
                    <a:pt x="605028" y="505298"/>
                  </a:cubicBezTo>
                  <a:cubicBezTo>
                    <a:pt x="630428" y="56988"/>
                    <a:pt x="472948" y="88738"/>
                    <a:pt x="349758" y="257648"/>
                  </a:cubicBezTo>
                  <a:cubicBezTo>
                    <a:pt x="260858" y="218278"/>
                    <a:pt x="411988" y="-217332"/>
                    <a:pt x="83058" y="139538"/>
                  </a:cubicBezTo>
                  <a:cubicBezTo>
                    <a:pt x="30988" y="293208"/>
                    <a:pt x="52070" y="432970"/>
                    <a:pt x="0" y="58664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77" name="Right Wing 8">
            <a:extLst>
              <a:ext uri="{FF2B5EF4-FFF2-40B4-BE49-F238E27FC236}">
                <a16:creationId xmlns:a16="http://schemas.microsoft.com/office/drawing/2014/main" id="{A4678110-B316-483E-A8D4-AB9656C1087A}"/>
              </a:ext>
            </a:extLst>
          </p:cNvPr>
          <p:cNvGrpSpPr/>
          <p:nvPr/>
        </p:nvGrpSpPr>
        <p:grpSpPr>
          <a:xfrm rot="422442">
            <a:off x="5640920" y="3069405"/>
            <a:ext cx="1982173" cy="824175"/>
            <a:chOff x="7612959" y="1740946"/>
            <a:chExt cx="1801004" cy="2897941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F9AD650-42DD-46BA-896D-8E2F2691CAAD}"/>
                </a:ext>
              </a:extLst>
            </p:cNvPr>
            <p:cNvSpPr/>
            <p:nvPr/>
          </p:nvSpPr>
          <p:spPr>
            <a:xfrm>
              <a:off x="7612959" y="1740946"/>
              <a:ext cx="1801004" cy="2897941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47738 w 1848742"/>
                <a:gd name="connsiteY0" fmla="*/ 2684850 h 2759360"/>
                <a:gd name="connsiteX1" fmla="*/ 1500872 w 1848742"/>
                <a:gd name="connsiteY1" fmla="*/ 2443296 h 2759360"/>
                <a:gd name="connsiteX2" fmla="*/ 1625078 w 1848742"/>
                <a:gd name="connsiteY2" fmla="*/ 2195646 h 2759360"/>
                <a:gd name="connsiteX3" fmla="*/ 1510016 w 1848742"/>
                <a:gd name="connsiteY3" fmla="*/ 2156022 h 2759360"/>
                <a:gd name="connsiteX4" fmla="*/ 1638032 w 1848742"/>
                <a:gd name="connsiteY4" fmla="*/ 1659960 h 2759360"/>
                <a:gd name="connsiteX5" fmla="*/ 1613648 w 1848742"/>
                <a:gd name="connsiteY5" fmla="*/ 1180662 h 2759360"/>
                <a:gd name="connsiteX6" fmla="*/ 1516874 w 1848742"/>
                <a:gd name="connsiteY6" fmla="*/ 807282 h 2759360"/>
                <a:gd name="connsiteX7" fmla="*/ 1247507 w 1848742"/>
                <a:gd name="connsiteY7" fmla="*/ 502482 h 2759360"/>
                <a:gd name="connsiteX8" fmla="*/ 966329 w 1848742"/>
                <a:gd name="connsiteY8" fmla="*/ 270072 h 2759360"/>
                <a:gd name="connsiteX9" fmla="*/ 406640 w 1848742"/>
                <a:gd name="connsiteY9" fmla="*/ 1272483 h 2759360"/>
                <a:gd name="connsiteX10" fmla="*/ 47738 w 1848742"/>
                <a:gd name="connsiteY10" fmla="*/ 2684850 h 2759360"/>
                <a:gd name="connsiteX0" fmla="*/ 24247 w 1825251"/>
                <a:gd name="connsiteY0" fmla="*/ 2684850 h 2759360"/>
                <a:gd name="connsiteX1" fmla="*/ 1477381 w 1825251"/>
                <a:gd name="connsiteY1" fmla="*/ 2443296 h 2759360"/>
                <a:gd name="connsiteX2" fmla="*/ 1601587 w 1825251"/>
                <a:gd name="connsiteY2" fmla="*/ 2195646 h 2759360"/>
                <a:gd name="connsiteX3" fmla="*/ 1486525 w 1825251"/>
                <a:gd name="connsiteY3" fmla="*/ 2156022 h 2759360"/>
                <a:gd name="connsiteX4" fmla="*/ 1614541 w 1825251"/>
                <a:gd name="connsiteY4" fmla="*/ 1659960 h 2759360"/>
                <a:gd name="connsiteX5" fmla="*/ 1590157 w 1825251"/>
                <a:gd name="connsiteY5" fmla="*/ 1180662 h 2759360"/>
                <a:gd name="connsiteX6" fmla="*/ 1493383 w 1825251"/>
                <a:gd name="connsiteY6" fmla="*/ 807282 h 2759360"/>
                <a:gd name="connsiteX7" fmla="*/ 1224016 w 1825251"/>
                <a:gd name="connsiteY7" fmla="*/ 502482 h 2759360"/>
                <a:gd name="connsiteX8" fmla="*/ 942838 w 1825251"/>
                <a:gd name="connsiteY8" fmla="*/ 270072 h 2759360"/>
                <a:gd name="connsiteX9" fmla="*/ 383149 w 1825251"/>
                <a:gd name="connsiteY9" fmla="*/ 1272483 h 2759360"/>
                <a:gd name="connsiteX10" fmla="*/ 24247 w 1825251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34779 w 1835783"/>
                <a:gd name="connsiteY0" fmla="*/ 2684850 h 2759360"/>
                <a:gd name="connsiteX1" fmla="*/ 1487913 w 1835783"/>
                <a:gd name="connsiteY1" fmla="*/ 2443296 h 2759360"/>
                <a:gd name="connsiteX2" fmla="*/ 1612119 w 1835783"/>
                <a:gd name="connsiteY2" fmla="*/ 2195646 h 2759360"/>
                <a:gd name="connsiteX3" fmla="*/ 1497057 w 1835783"/>
                <a:gd name="connsiteY3" fmla="*/ 2156022 h 2759360"/>
                <a:gd name="connsiteX4" fmla="*/ 1625073 w 1835783"/>
                <a:gd name="connsiteY4" fmla="*/ 1659960 h 2759360"/>
                <a:gd name="connsiteX5" fmla="*/ 1600689 w 1835783"/>
                <a:gd name="connsiteY5" fmla="*/ 1180662 h 2759360"/>
                <a:gd name="connsiteX6" fmla="*/ 1503915 w 1835783"/>
                <a:gd name="connsiteY6" fmla="*/ 807282 h 2759360"/>
                <a:gd name="connsiteX7" fmla="*/ 1234548 w 1835783"/>
                <a:gd name="connsiteY7" fmla="*/ 502482 h 2759360"/>
                <a:gd name="connsiteX8" fmla="*/ 953370 w 1835783"/>
                <a:gd name="connsiteY8" fmla="*/ 270072 h 2759360"/>
                <a:gd name="connsiteX9" fmla="*/ 393681 w 1835783"/>
                <a:gd name="connsiteY9" fmla="*/ 1272483 h 2759360"/>
                <a:gd name="connsiteX10" fmla="*/ 34779 w 1835783"/>
                <a:gd name="connsiteY10" fmla="*/ 2684850 h 2759360"/>
                <a:gd name="connsiteX0" fmla="*/ 23716 w 1824720"/>
                <a:gd name="connsiteY0" fmla="*/ 2974837 h 3049347"/>
                <a:gd name="connsiteX1" fmla="*/ 1476850 w 1824720"/>
                <a:gd name="connsiteY1" fmla="*/ 2733283 h 3049347"/>
                <a:gd name="connsiteX2" fmla="*/ 1601056 w 1824720"/>
                <a:gd name="connsiteY2" fmla="*/ 2485633 h 3049347"/>
                <a:gd name="connsiteX3" fmla="*/ 1485994 w 1824720"/>
                <a:gd name="connsiteY3" fmla="*/ 2446009 h 3049347"/>
                <a:gd name="connsiteX4" fmla="*/ 1614010 w 1824720"/>
                <a:gd name="connsiteY4" fmla="*/ 1949947 h 3049347"/>
                <a:gd name="connsiteX5" fmla="*/ 1589626 w 1824720"/>
                <a:gd name="connsiteY5" fmla="*/ 1470649 h 3049347"/>
                <a:gd name="connsiteX6" fmla="*/ 1492852 w 1824720"/>
                <a:gd name="connsiteY6" fmla="*/ 1097269 h 3049347"/>
                <a:gd name="connsiteX7" fmla="*/ 1223485 w 1824720"/>
                <a:gd name="connsiteY7" fmla="*/ 792469 h 3049347"/>
                <a:gd name="connsiteX8" fmla="*/ 942307 w 1824720"/>
                <a:gd name="connsiteY8" fmla="*/ 560059 h 3049347"/>
                <a:gd name="connsiteX9" fmla="*/ 716726 w 1824720"/>
                <a:gd name="connsiteY9" fmla="*/ 464413 h 3049347"/>
                <a:gd name="connsiteX10" fmla="*/ 23716 w 1824720"/>
                <a:gd name="connsiteY10" fmla="*/ 2974837 h 3049347"/>
                <a:gd name="connsiteX0" fmla="*/ 0 w 1801004"/>
                <a:gd name="connsiteY0" fmla="*/ 2974837 h 3049347"/>
                <a:gd name="connsiteX1" fmla="*/ 1453134 w 1801004"/>
                <a:gd name="connsiteY1" fmla="*/ 2733283 h 3049347"/>
                <a:gd name="connsiteX2" fmla="*/ 1577340 w 1801004"/>
                <a:gd name="connsiteY2" fmla="*/ 2485633 h 3049347"/>
                <a:gd name="connsiteX3" fmla="*/ 1462278 w 1801004"/>
                <a:gd name="connsiteY3" fmla="*/ 2446009 h 3049347"/>
                <a:gd name="connsiteX4" fmla="*/ 1590294 w 1801004"/>
                <a:gd name="connsiteY4" fmla="*/ 1949947 h 3049347"/>
                <a:gd name="connsiteX5" fmla="*/ 1565910 w 1801004"/>
                <a:gd name="connsiteY5" fmla="*/ 1470649 h 3049347"/>
                <a:gd name="connsiteX6" fmla="*/ 1469136 w 1801004"/>
                <a:gd name="connsiteY6" fmla="*/ 1097269 h 3049347"/>
                <a:gd name="connsiteX7" fmla="*/ 1199769 w 1801004"/>
                <a:gd name="connsiteY7" fmla="*/ 792469 h 3049347"/>
                <a:gd name="connsiteX8" fmla="*/ 918591 w 1801004"/>
                <a:gd name="connsiteY8" fmla="*/ 560059 h 3049347"/>
                <a:gd name="connsiteX9" fmla="*/ 693010 w 1801004"/>
                <a:gd name="connsiteY9" fmla="*/ 464413 h 3049347"/>
                <a:gd name="connsiteX10" fmla="*/ 0 w 1801004"/>
                <a:gd name="connsiteY10" fmla="*/ 2974837 h 3049347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1004" h="2897940">
                  <a:moveTo>
                    <a:pt x="0" y="2823430"/>
                  </a:moveTo>
                  <a:cubicBezTo>
                    <a:pt x="561848" y="2944842"/>
                    <a:pt x="1009396" y="2951954"/>
                    <a:pt x="1453134" y="2581876"/>
                  </a:cubicBezTo>
                  <a:lnTo>
                    <a:pt x="1577340" y="2334226"/>
                  </a:lnTo>
                  <a:cubicBezTo>
                    <a:pt x="1578991" y="2281013"/>
                    <a:pt x="1569212" y="2212560"/>
                    <a:pt x="1462278" y="2294602"/>
                  </a:cubicBezTo>
                  <a:cubicBezTo>
                    <a:pt x="1621155" y="2174968"/>
                    <a:pt x="1934337" y="1758154"/>
                    <a:pt x="1590294" y="1798540"/>
                  </a:cubicBezTo>
                  <a:cubicBezTo>
                    <a:pt x="1961261" y="1427319"/>
                    <a:pt x="1770253" y="1200878"/>
                    <a:pt x="1565910" y="1319242"/>
                  </a:cubicBezTo>
                  <a:cubicBezTo>
                    <a:pt x="1756537" y="923002"/>
                    <a:pt x="1615694" y="797272"/>
                    <a:pt x="1469136" y="945862"/>
                  </a:cubicBezTo>
                  <a:cubicBezTo>
                    <a:pt x="1465072" y="451832"/>
                    <a:pt x="1289558" y="536922"/>
                    <a:pt x="1199769" y="641062"/>
                  </a:cubicBezTo>
                  <a:cubicBezTo>
                    <a:pt x="1186688" y="244187"/>
                    <a:pt x="1101217" y="283557"/>
                    <a:pt x="918591" y="408652"/>
                  </a:cubicBezTo>
                  <a:cubicBezTo>
                    <a:pt x="861485" y="7829"/>
                    <a:pt x="809088" y="-221156"/>
                    <a:pt x="693010" y="313006"/>
                  </a:cubicBezTo>
                  <a:cubicBezTo>
                    <a:pt x="699498" y="868693"/>
                    <a:pt x="737456" y="2472431"/>
                    <a:pt x="0" y="282343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C056225F-61DD-4703-A781-37D7DA41EE3B}"/>
                </a:ext>
              </a:extLst>
            </p:cNvPr>
            <p:cNvSpPr/>
            <p:nvPr/>
          </p:nvSpPr>
          <p:spPr>
            <a:xfrm rot="353662">
              <a:off x="8298505" y="2262978"/>
              <a:ext cx="932394" cy="1884193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9003" h="2463638">
                  <a:moveTo>
                    <a:pt x="0" y="586640"/>
                  </a:moveTo>
                  <a:cubicBezTo>
                    <a:pt x="545084" y="1009508"/>
                    <a:pt x="497332" y="1641282"/>
                    <a:pt x="277368" y="2116928"/>
                  </a:cubicBezTo>
                  <a:cubicBezTo>
                    <a:pt x="293878" y="2240118"/>
                    <a:pt x="352298" y="2374738"/>
                    <a:pt x="498348" y="2463638"/>
                  </a:cubicBezTo>
                  <a:cubicBezTo>
                    <a:pt x="978408" y="2162648"/>
                    <a:pt x="989838" y="1991198"/>
                    <a:pt x="772668" y="2029298"/>
                  </a:cubicBezTo>
                  <a:cubicBezTo>
                    <a:pt x="1110488" y="1686398"/>
                    <a:pt x="1093978" y="1583528"/>
                    <a:pt x="917448" y="1594958"/>
                  </a:cubicBezTo>
                  <a:cubicBezTo>
                    <a:pt x="963168" y="1450178"/>
                    <a:pt x="1332738" y="1000598"/>
                    <a:pt x="940308" y="1160618"/>
                  </a:cubicBezTo>
                  <a:cubicBezTo>
                    <a:pt x="923798" y="1028538"/>
                    <a:pt x="1143508" y="584038"/>
                    <a:pt x="822198" y="775808"/>
                  </a:cubicBezTo>
                  <a:cubicBezTo>
                    <a:pt x="837438" y="666588"/>
                    <a:pt x="925068" y="294478"/>
                    <a:pt x="605028" y="505298"/>
                  </a:cubicBezTo>
                  <a:cubicBezTo>
                    <a:pt x="630428" y="56988"/>
                    <a:pt x="472948" y="88738"/>
                    <a:pt x="349758" y="257648"/>
                  </a:cubicBezTo>
                  <a:cubicBezTo>
                    <a:pt x="260858" y="218278"/>
                    <a:pt x="411988" y="-217332"/>
                    <a:pt x="83058" y="139538"/>
                  </a:cubicBezTo>
                  <a:cubicBezTo>
                    <a:pt x="30988" y="293208"/>
                    <a:pt x="52070" y="432970"/>
                    <a:pt x="0" y="58664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87" name="Right Wing 9">
            <a:extLst>
              <a:ext uri="{FF2B5EF4-FFF2-40B4-BE49-F238E27FC236}">
                <a16:creationId xmlns:a16="http://schemas.microsoft.com/office/drawing/2014/main" id="{2E2525F4-7B47-4C28-A127-CC45759CFB12}"/>
              </a:ext>
            </a:extLst>
          </p:cNvPr>
          <p:cNvGrpSpPr/>
          <p:nvPr/>
        </p:nvGrpSpPr>
        <p:grpSpPr>
          <a:xfrm>
            <a:off x="5836920" y="3596128"/>
            <a:ext cx="2145292" cy="1254657"/>
            <a:chOff x="5964196" y="868679"/>
            <a:chExt cx="1586828" cy="8784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E96742B-8033-4988-936E-C5232240DB33}"/>
                </a:ext>
              </a:extLst>
            </p:cNvPr>
            <p:cNvSpPr/>
            <p:nvPr/>
          </p:nvSpPr>
          <p:spPr>
            <a:xfrm>
              <a:off x="5969634" y="868679"/>
              <a:ext cx="1581390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1390" h="873691">
                  <a:moveTo>
                    <a:pt x="65405" y="0"/>
                  </a:moveTo>
                  <a:lnTo>
                    <a:pt x="657860" y="76835"/>
                  </a:lnTo>
                  <a:cubicBezTo>
                    <a:pt x="660188" y="117263"/>
                    <a:pt x="753957" y="106257"/>
                    <a:pt x="664845" y="198120"/>
                  </a:cubicBezTo>
                  <a:cubicBezTo>
                    <a:pt x="701040" y="236432"/>
                    <a:pt x="819150" y="192828"/>
                    <a:pt x="773430" y="313055"/>
                  </a:cubicBezTo>
                  <a:cubicBezTo>
                    <a:pt x="818515" y="332317"/>
                    <a:pt x="888365" y="269663"/>
                    <a:pt x="908685" y="370840"/>
                  </a:cubicBezTo>
                  <a:cubicBezTo>
                    <a:pt x="958427" y="389467"/>
                    <a:pt x="1021503" y="347133"/>
                    <a:pt x="1057910" y="426720"/>
                  </a:cubicBezTo>
                  <a:cubicBezTo>
                    <a:pt x="1118235" y="431800"/>
                    <a:pt x="1254760" y="314960"/>
                    <a:pt x="1238885" y="441960"/>
                  </a:cubicBezTo>
                  <a:cubicBezTo>
                    <a:pt x="1515957" y="321945"/>
                    <a:pt x="1347258" y="449580"/>
                    <a:pt x="1401445" y="449580"/>
                  </a:cubicBezTo>
                  <a:cubicBezTo>
                    <a:pt x="1754505" y="285962"/>
                    <a:pt x="1492250" y="6138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E57B599-B2E3-44E4-BE25-D24D83F9B426}"/>
                </a:ext>
              </a:extLst>
            </p:cNvPr>
            <p:cNvSpPr/>
            <p:nvPr/>
          </p:nvSpPr>
          <p:spPr>
            <a:xfrm>
              <a:off x="5964196" y="873416"/>
              <a:ext cx="1464887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18912"/>
                <a:gd name="connsiteY0" fmla="*/ 0 h 873691"/>
                <a:gd name="connsiteX1" fmla="*/ 526415 w 1518912"/>
                <a:gd name="connsiteY1" fmla="*/ 78740 h 873691"/>
                <a:gd name="connsiteX2" fmla="*/ 438150 w 1518912"/>
                <a:gd name="connsiteY2" fmla="*/ 203835 h 873691"/>
                <a:gd name="connsiteX3" fmla="*/ 601980 w 1518912"/>
                <a:gd name="connsiteY3" fmla="*/ 360680 h 873691"/>
                <a:gd name="connsiteX4" fmla="*/ 752475 w 1518912"/>
                <a:gd name="connsiteY4" fmla="*/ 483235 h 873691"/>
                <a:gd name="connsiteX5" fmla="*/ 930275 w 1518912"/>
                <a:gd name="connsiteY5" fmla="*/ 556260 h 873691"/>
                <a:gd name="connsiteX6" fmla="*/ 1136015 w 1518912"/>
                <a:gd name="connsiteY6" fmla="*/ 588645 h 873691"/>
                <a:gd name="connsiteX7" fmla="*/ 1327150 w 1518912"/>
                <a:gd name="connsiteY7" fmla="*/ 609600 h 873691"/>
                <a:gd name="connsiteX8" fmla="*/ 1416685 w 1518912"/>
                <a:gd name="connsiteY8" fmla="*/ 692150 h 873691"/>
                <a:gd name="connsiteX9" fmla="*/ 0 w 1518912"/>
                <a:gd name="connsiteY9" fmla="*/ 461010 h 873691"/>
                <a:gd name="connsiteX10" fmla="*/ 65405 w 1518912"/>
                <a:gd name="connsiteY10" fmla="*/ 0 h 873691"/>
                <a:gd name="connsiteX0" fmla="*/ 65405 w 1464887"/>
                <a:gd name="connsiteY0" fmla="*/ 0 h 873691"/>
                <a:gd name="connsiteX1" fmla="*/ 526415 w 1464887"/>
                <a:gd name="connsiteY1" fmla="*/ 78740 h 873691"/>
                <a:gd name="connsiteX2" fmla="*/ 438150 w 1464887"/>
                <a:gd name="connsiteY2" fmla="*/ 203835 h 873691"/>
                <a:gd name="connsiteX3" fmla="*/ 601980 w 1464887"/>
                <a:gd name="connsiteY3" fmla="*/ 360680 h 873691"/>
                <a:gd name="connsiteX4" fmla="*/ 752475 w 1464887"/>
                <a:gd name="connsiteY4" fmla="*/ 483235 h 873691"/>
                <a:gd name="connsiteX5" fmla="*/ 930275 w 1464887"/>
                <a:gd name="connsiteY5" fmla="*/ 556260 h 873691"/>
                <a:gd name="connsiteX6" fmla="*/ 1136015 w 1464887"/>
                <a:gd name="connsiteY6" fmla="*/ 588645 h 873691"/>
                <a:gd name="connsiteX7" fmla="*/ 1327150 w 1464887"/>
                <a:gd name="connsiteY7" fmla="*/ 609600 h 873691"/>
                <a:gd name="connsiteX8" fmla="*/ 1416685 w 1464887"/>
                <a:gd name="connsiteY8" fmla="*/ 692150 h 873691"/>
                <a:gd name="connsiteX9" fmla="*/ 0 w 1464887"/>
                <a:gd name="connsiteY9" fmla="*/ 461010 h 873691"/>
                <a:gd name="connsiteX10" fmla="*/ 65405 w 1464887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4887" h="873691">
                  <a:moveTo>
                    <a:pt x="65405" y="0"/>
                  </a:moveTo>
                  <a:lnTo>
                    <a:pt x="526415" y="78740"/>
                  </a:lnTo>
                  <a:cubicBezTo>
                    <a:pt x="528743" y="119168"/>
                    <a:pt x="611082" y="98637"/>
                    <a:pt x="438150" y="203835"/>
                  </a:cubicBezTo>
                  <a:cubicBezTo>
                    <a:pt x="474345" y="242147"/>
                    <a:pt x="765810" y="187113"/>
                    <a:pt x="601980" y="360680"/>
                  </a:cubicBezTo>
                  <a:cubicBezTo>
                    <a:pt x="647065" y="379942"/>
                    <a:pt x="789305" y="328718"/>
                    <a:pt x="752475" y="483235"/>
                  </a:cubicBezTo>
                  <a:cubicBezTo>
                    <a:pt x="802217" y="501862"/>
                    <a:pt x="939588" y="341418"/>
                    <a:pt x="930275" y="556260"/>
                  </a:cubicBezTo>
                  <a:cubicBezTo>
                    <a:pt x="990600" y="561340"/>
                    <a:pt x="1138555" y="414020"/>
                    <a:pt x="1136015" y="588645"/>
                  </a:cubicBezTo>
                  <a:cubicBezTo>
                    <a:pt x="1386417" y="421005"/>
                    <a:pt x="1280583" y="577215"/>
                    <a:pt x="1327150" y="609600"/>
                  </a:cubicBezTo>
                  <a:cubicBezTo>
                    <a:pt x="1548765" y="459317"/>
                    <a:pt x="1442720" y="5757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96" name="Right Wing 10">
            <a:extLst>
              <a:ext uri="{FF2B5EF4-FFF2-40B4-BE49-F238E27FC236}">
                <a16:creationId xmlns:a16="http://schemas.microsoft.com/office/drawing/2014/main" id="{1E29E97A-00B2-4C76-8182-9A1E0048C021}"/>
              </a:ext>
            </a:extLst>
          </p:cNvPr>
          <p:cNvGrpSpPr/>
          <p:nvPr/>
        </p:nvGrpSpPr>
        <p:grpSpPr>
          <a:xfrm rot="483975">
            <a:off x="5834676" y="3592833"/>
            <a:ext cx="2156391" cy="1257685"/>
            <a:chOff x="5955987" y="868679"/>
            <a:chExt cx="1595037" cy="880548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DCAFF36-FDC0-47BE-ABC3-802CED39CCB3}"/>
                </a:ext>
              </a:extLst>
            </p:cNvPr>
            <p:cNvSpPr/>
            <p:nvPr/>
          </p:nvSpPr>
          <p:spPr>
            <a:xfrm>
              <a:off x="5969634" y="868679"/>
              <a:ext cx="1581390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1390" h="873691">
                  <a:moveTo>
                    <a:pt x="65405" y="0"/>
                  </a:moveTo>
                  <a:lnTo>
                    <a:pt x="657860" y="76835"/>
                  </a:lnTo>
                  <a:cubicBezTo>
                    <a:pt x="660188" y="117263"/>
                    <a:pt x="753957" y="106257"/>
                    <a:pt x="664845" y="198120"/>
                  </a:cubicBezTo>
                  <a:cubicBezTo>
                    <a:pt x="701040" y="236432"/>
                    <a:pt x="819150" y="192828"/>
                    <a:pt x="773430" y="313055"/>
                  </a:cubicBezTo>
                  <a:cubicBezTo>
                    <a:pt x="818515" y="332317"/>
                    <a:pt x="888365" y="269663"/>
                    <a:pt x="908685" y="370840"/>
                  </a:cubicBezTo>
                  <a:cubicBezTo>
                    <a:pt x="958427" y="389467"/>
                    <a:pt x="1021503" y="347133"/>
                    <a:pt x="1057910" y="426720"/>
                  </a:cubicBezTo>
                  <a:cubicBezTo>
                    <a:pt x="1118235" y="431800"/>
                    <a:pt x="1254760" y="314960"/>
                    <a:pt x="1238885" y="441960"/>
                  </a:cubicBezTo>
                  <a:cubicBezTo>
                    <a:pt x="1515957" y="321945"/>
                    <a:pt x="1347258" y="449580"/>
                    <a:pt x="1401445" y="449580"/>
                  </a:cubicBezTo>
                  <a:cubicBezTo>
                    <a:pt x="1754505" y="285962"/>
                    <a:pt x="1492250" y="6138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6D277F8-32B1-49C1-835D-E7EFB26567BD}"/>
                </a:ext>
              </a:extLst>
            </p:cNvPr>
            <p:cNvSpPr/>
            <p:nvPr/>
          </p:nvSpPr>
          <p:spPr>
            <a:xfrm>
              <a:off x="5955987" y="875536"/>
              <a:ext cx="1464887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18912"/>
                <a:gd name="connsiteY0" fmla="*/ 0 h 873691"/>
                <a:gd name="connsiteX1" fmla="*/ 526415 w 1518912"/>
                <a:gd name="connsiteY1" fmla="*/ 78740 h 873691"/>
                <a:gd name="connsiteX2" fmla="*/ 438150 w 1518912"/>
                <a:gd name="connsiteY2" fmla="*/ 203835 h 873691"/>
                <a:gd name="connsiteX3" fmla="*/ 601980 w 1518912"/>
                <a:gd name="connsiteY3" fmla="*/ 360680 h 873691"/>
                <a:gd name="connsiteX4" fmla="*/ 752475 w 1518912"/>
                <a:gd name="connsiteY4" fmla="*/ 483235 h 873691"/>
                <a:gd name="connsiteX5" fmla="*/ 930275 w 1518912"/>
                <a:gd name="connsiteY5" fmla="*/ 556260 h 873691"/>
                <a:gd name="connsiteX6" fmla="*/ 1136015 w 1518912"/>
                <a:gd name="connsiteY6" fmla="*/ 588645 h 873691"/>
                <a:gd name="connsiteX7" fmla="*/ 1327150 w 1518912"/>
                <a:gd name="connsiteY7" fmla="*/ 609600 h 873691"/>
                <a:gd name="connsiteX8" fmla="*/ 1416685 w 1518912"/>
                <a:gd name="connsiteY8" fmla="*/ 692150 h 873691"/>
                <a:gd name="connsiteX9" fmla="*/ 0 w 1518912"/>
                <a:gd name="connsiteY9" fmla="*/ 461010 h 873691"/>
                <a:gd name="connsiteX10" fmla="*/ 65405 w 1518912"/>
                <a:gd name="connsiteY10" fmla="*/ 0 h 873691"/>
                <a:gd name="connsiteX0" fmla="*/ 65405 w 1464887"/>
                <a:gd name="connsiteY0" fmla="*/ 0 h 873691"/>
                <a:gd name="connsiteX1" fmla="*/ 526415 w 1464887"/>
                <a:gd name="connsiteY1" fmla="*/ 78740 h 873691"/>
                <a:gd name="connsiteX2" fmla="*/ 438150 w 1464887"/>
                <a:gd name="connsiteY2" fmla="*/ 203835 h 873691"/>
                <a:gd name="connsiteX3" fmla="*/ 601980 w 1464887"/>
                <a:gd name="connsiteY3" fmla="*/ 360680 h 873691"/>
                <a:gd name="connsiteX4" fmla="*/ 752475 w 1464887"/>
                <a:gd name="connsiteY4" fmla="*/ 483235 h 873691"/>
                <a:gd name="connsiteX5" fmla="*/ 930275 w 1464887"/>
                <a:gd name="connsiteY5" fmla="*/ 556260 h 873691"/>
                <a:gd name="connsiteX6" fmla="*/ 1136015 w 1464887"/>
                <a:gd name="connsiteY6" fmla="*/ 588645 h 873691"/>
                <a:gd name="connsiteX7" fmla="*/ 1327150 w 1464887"/>
                <a:gd name="connsiteY7" fmla="*/ 609600 h 873691"/>
                <a:gd name="connsiteX8" fmla="*/ 1416685 w 1464887"/>
                <a:gd name="connsiteY8" fmla="*/ 692150 h 873691"/>
                <a:gd name="connsiteX9" fmla="*/ 0 w 1464887"/>
                <a:gd name="connsiteY9" fmla="*/ 461010 h 873691"/>
                <a:gd name="connsiteX10" fmla="*/ 65405 w 1464887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4887" h="873691">
                  <a:moveTo>
                    <a:pt x="65405" y="0"/>
                  </a:moveTo>
                  <a:lnTo>
                    <a:pt x="526415" y="78740"/>
                  </a:lnTo>
                  <a:cubicBezTo>
                    <a:pt x="528743" y="119168"/>
                    <a:pt x="611082" y="98637"/>
                    <a:pt x="438150" y="203835"/>
                  </a:cubicBezTo>
                  <a:cubicBezTo>
                    <a:pt x="474345" y="242147"/>
                    <a:pt x="765810" y="187113"/>
                    <a:pt x="601980" y="360680"/>
                  </a:cubicBezTo>
                  <a:cubicBezTo>
                    <a:pt x="647065" y="379942"/>
                    <a:pt x="789305" y="328718"/>
                    <a:pt x="752475" y="483235"/>
                  </a:cubicBezTo>
                  <a:cubicBezTo>
                    <a:pt x="802217" y="501862"/>
                    <a:pt x="939588" y="341418"/>
                    <a:pt x="930275" y="556260"/>
                  </a:cubicBezTo>
                  <a:cubicBezTo>
                    <a:pt x="990600" y="561340"/>
                    <a:pt x="1138555" y="414020"/>
                    <a:pt x="1136015" y="588645"/>
                  </a:cubicBezTo>
                  <a:cubicBezTo>
                    <a:pt x="1386417" y="421005"/>
                    <a:pt x="1280583" y="577215"/>
                    <a:pt x="1327150" y="609600"/>
                  </a:cubicBezTo>
                  <a:cubicBezTo>
                    <a:pt x="1548765" y="459317"/>
                    <a:pt x="1442720" y="5757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99" name="Right Wing 11">
            <a:extLst>
              <a:ext uri="{FF2B5EF4-FFF2-40B4-BE49-F238E27FC236}">
                <a16:creationId xmlns:a16="http://schemas.microsoft.com/office/drawing/2014/main" id="{9CD7382B-CB1C-44EE-9C56-CAD21AADB1A3}"/>
              </a:ext>
            </a:extLst>
          </p:cNvPr>
          <p:cNvGrpSpPr/>
          <p:nvPr/>
        </p:nvGrpSpPr>
        <p:grpSpPr>
          <a:xfrm rot="660878">
            <a:off x="5828414" y="3616093"/>
            <a:ext cx="2150761" cy="1262924"/>
            <a:chOff x="5960151" y="868679"/>
            <a:chExt cx="1590873" cy="884216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7476A8D-270C-4067-8EC5-52D0A43F44AC}"/>
                </a:ext>
              </a:extLst>
            </p:cNvPr>
            <p:cNvSpPr/>
            <p:nvPr/>
          </p:nvSpPr>
          <p:spPr>
            <a:xfrm>
              <a:off x="5969634" y="868679"/>
              <a:ext cx="1581390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1390" h="873691">
                  <a:moveTo>
                    <a:pt x="65405" y="0"/>
                  </a:moveTo>
                  <a:lnTo>
                    <a:pt x="657860" y="76835"/>
                  </a:lnTo>
                  <a:cubicBezTo>
                    <a:pt x="660188" y="117263"/>
                    <a:pt x="753957" y="106257"/>
                    <a:pt x="664845" y="198120"/>
                  </a:cubicBezTo>
                  <a:cubicBezTo>
                    <a:pt x="701040" y="236432"/>
                    <a:pt x="819150" y="192828"/>
                    <a:pt x="773430" y="313055"/>
                  </a:cubicBezTo>
                  <a:cubicBezTo>
                    <a:pt x="818515" y="332317"/>
                    <a:pt x="888365" y="269663"/>
                    <a:pt x="908685" y="370840"/>
                  </a:cubicBezTo>
                  <a:cubicBezTo>
                    <a:pt x="958427" y="389467"/>
                    <a:pt x="1021503" y="347133"/>
                    <a:pt x="1057910" y="426720"/>
                  </a:cubicBezTo>
                  <a:cubicBezTo>
                    <a:pt x="1118235" y="431800"/>
                    <a:pt x="1254760" y="314960"/>
                    <a:pt x="1238885" y="441960"/>
                  </a:cubicBezTo>
                  <a:cubicBezTo>
                    <a:pt x="1515957" y="321945"/>
                    <a:pt x="1347258" y="449580"/>
                    <a:pt x="1401445" y="449580"/>
                  </a:cubicBezTo>
                  <a:cubicBezTo>
                    <a:pt x="1754505" y="285962"/>
                    <a:pt x="1492250" y="6138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9F090748-93AF-4636-8506-58C21135C394}"/>
                </a:ext>
              </a:extLst>
            </p:cNvPr>
            <p:cNvSpPr/>
            <p:nvPr/>
          </p:nvSpPr>
          <p:spPr>
            <a:xfrm>
              <a:off x="5960151" y="879204"/>
              <a:ext cx="1464887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18912"/>
                <a:gd name="connsiteY0" fmla="*/ 0 h 873691"/>
                <a:gd name="connsiteX1" fmla="*/ 526415 w 1518912"/>
                <a:gd name="connsiteY1" fmla="*/ 78740 h 873691"/>
                <a:gd name="connsiteX2" fmla="*/ 438150 w 1518912"/>
                <a:gd name="connsiteY2" fmla="*/ 203835 h 873691"/>
                <a:gd name="connsiteX3" fmla="*/ 601980 w 1518912"/>
                <a:gd name="connsiteY3" fmla="*/ 360680 h 873691"/>
                <a:gd name="connsiteX4" fmla="*/ 752475 w 1518912"/>
                <a:gd name="connsiteY4" fmla="*/ 483235 h 873691"/>
                <a:gd name="connsiteX5" fmla="*/ 930275 w 1518912"/>
                <a:gd name="connsiteY5" fmla="*/ 556260 h 873691"/>
                <a:gd name="connsiteX6" fmla="*/ 1136015 w 1518912"/>
                <a:gd name="connsiteY6" fmla="*/ 588645 h 873691"/>
                <a:gd name="connsiteX7" fmla="*/ 1327150 w 1518912"/>
                <a:gd name="connsiteY7" fmla="*/ 609600 h 873691"/>
                <a:gd name="connsiteX8" fmla="*/ 1416685 w 1518912"/>
                <a:gd name="connsiteY8" fmla="*/ 692150 h 873691"/>
                <a:gd name="connsiteX9" fmla="*/ 0 w 1518912"/>
                <a:gd name="connsiteY9" fmla="*/ 461010 h 873691"/>
                <a:gd name="connsiteX10" fmla="*/ 65405 w 1518912"/>
                <a:gd name="connsiteY10" fmla="*/ 0 h 873691"/>
                <a:gd name="connsiteX0" fmla="*/ 65405 w 1464887"/>
                <a:gd name="connsiteY0" fmla="*/ 0 h 873691"/>
                <a:gd name="connsiteX1" fmla="*/ 526415 w 1464887"/>
                <a:gd name="connsiteY1" fmla="*/ 78740 h 873691"/>
                <a:gd name="connsiteX2" fmla="*/ 438150 w 1464887"/>
                <a:gd name="connsiteY2" fmla="*/ 203835 h 873691"/>
                <a:gd name="connsiteX3" fmla="*/ 601980 w 1464887"/>
                <a:gd name="connsiteY3" fmla="*/ 360680 h 873691"/>
                <a:gd name="connsiteX4" fmla="*/ 752475 w 1464887"/>
                <a:gd name="connsiteY4" fmla="*/ 483235 h 873691"/>
                <a:gd name="connsiteX5" fmla="*/ 930275 w 1464887"/>
                <a:gd name="connsiteY5" fmla="*/ 556260 h 873691"/>
                <a:gd name="connsiteX6" fmla="*/ 1136015 w 1464887"/>
                <a:gd name="connsiteY6" fmla="*/ 588645 h 873691"/>
                <a:gd name="connsiteX7" fmla="*/ 1327150 w 1464887"/>
                <a:gd name="connsiteY7" fmla="*/ 609600 h 873691"/>
                <a:gd name="connsiteX8" fmla="*/ 1416685 w 1464887"/>
                <a:gd name="connsiteY8" fmla="*/ 692150 h 873691"/>
                <a:gd name="connsiteX9" fmla="*/ 0 w 1464887"/>
                <a:gd name="connsiteY9" fmla="*/ 461010 h 873691"/>
                <a:gd name="connsiteX10" fmla="*/ 65405 w 1464887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4887" h="873691">
                  <a:moveTo>
                    <a:pt x="65405" y="0"/>
                  </a:moveTo>
                  <a:lnTo>
                    <a:pt x="526415" y="78740"/>
                  </a:lnTo>
                  <a:cubicBezTo>
                    <a:pt x="528743" y="119168"/>
                    <a:pt x="611082" y="98637"/>
                    <a:pt x="438150" y="203835"/>
                  </a:cubicBezTo>
                  <a:cubicBezTo>
                    <a:pt x="474345" y="242147"/>
                    <a:pt x="765810" y="187113"/>
                    <a:pt x="601980" y="360680"/>
                  </a:cubicBezTo>
                  <a:cubicBezTo>
                    <a:pt x="647065" y="379942"/>
                    <a:pt x="789305" y="328718"/>
                    <a:pt x="752475" y="483235"/>
                  </a:cubicBezTo>
                  <a:cubicBezTo>
                    <a:pt x="802217" y="501862"/>
                    <a:pt x="939588" y="341418"/>
                    <a:pt x="930275" y="556260"/>
                  </a:cubicBezTo>
                  <a:cubicBezTo>
                    <a:pt x="990600" y="561340"/>
                    <a:pt x="1138555" y="414020"/>
                    <a:pt x="1136015" y="588645"/>
                  </a:cubicBezTo>
                  <a:cubicBezTo>
                    <a:pt x="1386417" y="421005"/>
                    <a:pt x="1280583" y="577215"/>
                    <a:pt x="1327150" y="609600"/>
                  </a:cubicBezTo>
                  <a:cubicBezTo>
                    <a:pt x="1548765" y="459317"/>
                    <a:pt x="1442720" y="5757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02" name="Right Wing 12">
            <a:extLst>
              <a:ext uri="{FF2B5EF4-FFF2-40B4-BE49-F238E27FC236}">
                <a16:creationId xmlns:a16="http://schemas.microsoft.com/office/drawing/2014/main" id="{F9CAE783-70D1-4108-9681-9D91E8DF4371}"/>
              </a:ext>
            </a:extLst>
          </p:cNvPr>
          <p:cNvGrpSpPr/>
          <p:nvPr/>
        </p:nvGrpSpPr>
        <p:grpSpPr>
          <a:xfrm rot="2331332">
            <a:off x="5632119" y="3752057"/>
            <a:ext cx="2150583" cy="1247891"/>
            <a:chOff x="5960283" y="872920"/>
            <a:chExt cx="1590741" cy="873691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9668FD6-0FEB-4F9F-B5D6-34519DF34BF0}"/>
                </a:ext>
              </a:extLst>
            </p:cNvPr>
            <p:cNvSpPr/>
            <p:nvPr/>
          </p:nvSpPr>
          <p:spPr>
            <a:xfrm>
              <a:off x="5969634" y="933998"/>
              <a:ext cx="1581390" cy="808372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9064 w 1581390"/>
                <a:gd name="connsiteY0" fmla="*/ 0 h 835376"/>
                <a:gd name="connsiteX1" fmla="*/ 657860 w 1581390"/>
                <a:gd name="connsiteY1" fmla="*/ 38520 h 835376"/>
                <a:gd name="connsiteX2" fmla="*/ 664845 w 1581390"/>
                <a:gd name="connsiteY2" fmla="*/ 159805 h 835376"/>
                <a:gd name="connsiteX3" fmla="*/ 773430 w 1581390"/>
                <a:gd name="connsiteY3" fmla="*/ 274740 h 835376"/>
                <a:gd name="connsiteX4" fmla="*/ 908685 w 1581390"/>
                <a:gd name="connsiteY4" fmla="*/ 332525 h 835376"/>
                <a:gd name="connsiteX5" fmla="*/ 1057910 w 1581390"/>
                <a:gd name="connsiteY5" fmla="*/ 388405 h 835376"/>
                <a:gd name="connsiteX6" fmla="*/ 1238885 w 1581390"/>
                <a:gd name="connsiteY6" fmla="*/ 403645 h 835376"/>
                <a:gd name="connsiteX7" fmla="*/ 1401445 w 1581390"/>
                <a:gd name="connsiteY7" fmla="*/ 411265 h 835376"/>
                <a:gd name="connsiteX8" fmla="*/ 1416685 w 1581390"/>
                <a:gd name="connsiteY8" fmla="*/ 653835 h 835376"/>
                <a:gd name="connsiteX9" fmla="*/ 0 w 1581390"/>
                <a:gd name="connsiteY9" fmla="*/ 422695 h 835376"/>
                <a:gd name="connsiteX10" fmla="*/ 69064 w 1581390"/>
                <a:gd name="connsiteY10" fmla="*/ 0 h 835376"/>
                <a:gd name="connsiteX0" fmla="*/ 92048 w 1581390"/>
                <a:gd name="connsiteY0" fmla="*/ 0 h 808372"/>
                <a:gd name="connsiteX1" fmla="*/ 657860 w 1581390"/>
                <a:gd name="connsiteY1" fmla="*/ 11516 h 808372"/>
                <a:gd name="connsiteX2" fmla="*/ 664845 w 1581390"/>
                <a:gd name="connsiteY2" fmla="*/ 132801 h 808372"/>
                <a:gd name="connsiteX3" fmla="*/ 773430 w 1581390"/>
                <a:gd name="connsiteY3" fmla="*/ 247736 h 808372"/>
                <a:gd name="connsiteX4" fmla="*/ 908685 w 1581390"/>
                <a:gd name="connsiteY4" fmla="*/ 305521 h 808372"/>
                <a:gd name="connsiteX5" fmla="*/ 1057910 w 1581390"/>
                <a:gd name="connsiteY5" fmla="*/ 361401 h 808372"/>
                <a:gd name="connsiteX6" fmla="*/ 1238885 w 1581390"/>
                <a:gd name="connsiteY6" fmla="*/ 376641 h 808372"/>
                <a:gd name="connsiteX7" fmla="*/ 1401445 w 1581390"/>
                <a:gd name="connsiteY7" fmla="*/ 384261 h 808372"/>
                <a:gd name="connsiteX8" fmla="*/ 1416685 w 1581390"/>
                <a:gd name="connsiteY8" fmla="*/ 626831 h 808372"/>
                <a:gd name="connsiteX9" fmla="*/ 0 w 1581390"/>
                <a:gd name="connsiteY9" fmla="*/ 395691 h 808372"/>
                <a:gd name="connsiteX10" fmla="*/ 92048 w 1581390"/>
                <a:gd name="connsiteY10" fmla="*/ 0 h 80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1390" h="808372">
                  <a:moveTo>
                    <a:pt x="92048" y="0"/>
                  </a:moveTo>
                  <a:cubicBezTo>
                    <a:pt x="289533" y="25612"/>
                    <a:pt x="460375" y="-14096"/>
                    <a:pt x="657860" y="11516"/>
                  </a:cubicBezTo>
                  <a:cubicBezTo>
                    <a:pt x="660188" y="51944"/>
                    <a:pt x="753957" y="40938"/>
                    <a:pt x="664845" y="132801"/>
                  </a:cubicBezTo>
                  <a:cubicBezTo>
                    <a:pt x="701040" y="171113"/>
                    <a:pt x="819150" y="127509"/>
                    <a:pt x="773430" y="247736"/>
                  </a:cubicBezTo>
                  <a:cubicBezTo>
                    <a:pt x="818515" y="266998"/>
                    <a:pt x="888365" y="204344"/>
                    <a:pt x="908685" y="305521"/>
                  </a:cubicBezTo>
                  <a:cubicBezTo>
                    <a:pt x="958427" y="324148"/>
                    <a:pt x="1021503" y="281814"/>
                    <a:pt x="1057910" y="361401"/>
                  </a:cubicBezTo>
                  <a:cubicBezTo>
                    <a:pt x="1118235" y="366481"/>
                    <a:pt x="1254760" y="249641"/>
                    <a:pt x="1238885" y="376641"/>
                  </a:cubicBezTo>
                  <a:cubicBezTo>
                    <a:pt x="1515957" y="256626"/>
                    <a:pt x="1347258" y="384261"/>
                    <a:pt x="1401445" y="384261"/>
                  </a:cubicBezTo>
                  <a:cubicBezTo>
                    <a:pt x="1754505" y="220643"/>
                    <a:pt x="1492250" y="548514"/>
                    <a:pt x="1416685" y="626831"/>
                  </a:cubicBezTo>
                  <a:cubicBezTo>
                    <a:pt x="1047327" y="979679"/>
                    <a:pt x="365548" y="772458"/>
                    <a:pt x="0" y="395691"/>
                  </a:cubicBezTo>
                  <a:lnTo>
                    <a:pt x="92048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67624EC-8313-4E08-958E-031A27330FF1}"/>
                </a:ext>
              </a:extLst>
            </p:cNvPr>
            <p:cNvSpPr/>
            <p:nvPr/>
          </p:nvSpPr>
          <p:spPr>
            <a:xfrm>
              <a:off x="5960283" y="872920"/>
              <a:ext cx="1464887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18912"/>
                <a:gd name="connsiteY0" fmla="*/ 0 h 873691"/>
                <a:gd name="connsiteX1" fmla="*/ 526415 w 1518912"/>
                <a:gd name="connsiteY1" fmla="*/ 78740 h 873691"/>
                <a:gd name="connsiteX2" fmla="*/ 438150 w 1518912"/>
                <a:gd name="connsiteY2" fmla="*/ 203835 h 873691"/>
                <a:gd name="connsiteX3" fmla="*/ 601980 w 1518912"/>
                <a:gd name="connsiteY3" fmla="*/ 360680 h 873691"/>
                <a:gd name="connsiteX4" fmla="*/ 752475 w 1518912"/>
                <a:gd name="connsiteY4" fmla="*/ 483235 h 873691"/>
                <a:gd name="connsiteX5" fmla="*/ 930275 w 1518912"/>
                <a:gd name="connsiteY5" fmla="*/ 556260 h 873691"/>
                <a:gd name="connsiteX6" fmla="*/ 1136015 w 1518912"/>
                <a:gd name="connsiteY6" fmla="*/ 588645 h 873691"/>
                <a:gd name="connsiteX7" fmla="*/ 1327150 w 1518912"/>
                <a:gd name="connsiteY7" fmla="*/ 609600 h 873691"/>
                <a:gd name="connsiteX8" fmla="*/ 1416685 w 1518912"/>
                <a:gd name="connsiteY8" fmla="*/ 692150 h 873691"/>
                <a:gd name="connsiteX9" fmla="*/ 0 w 1518912"/>
                <a:gd name="connsiteY9" fmla="*/ 461010 h 873691"/>
                <a:gd name="connsiteX10" fmla="*/ 65405 w 1518912"/>
                <a:gd name="connsiteY10" fmla="*/ 0 h 873691"/>
                <a:gd name="connsiteX0" fmla="*/ 65405 w 1464887"/>
                <a:gd name="connsiteY0" fmla="*/ 0 h 873691"/>
                <a:gd name="connsiteX1" fmla="*/ 526415 w 1464887"/>
                <a:gd name="connsiteY1" fmla="*/ 78740 h 873691"/>
                <a:gd name="connsiteX2" fmla="*/ 438150 w 1464887"/>
                <a:gd name="connsiteY2" fmla="*/ 203835 h 873691"/>
                <a:gd name="connsiteX3" fmla="*/ 601980 w 1464887"/>
                <a:gd name="connsiteY3" fmla="*/ 360680 h 873691"/>
                <a:gd name="connsiteX4" fmla="*/ 752475 w 1464887"/>
                <a:gd name="connsiteY4" fmla="*/ 483235 h 873691"/>
                <a:gd name="connsiteX5" fmla="*/ 930275 w 1464887"/>
                <a:gd name="connsiteY5" fmla="*/ 556260 h 873691"/>
                <a:gd name="connsiteX6" fmla="*/ 1136015 w 1464887"/>
                <a:gd name="connsiteY6" fmla="*/ 588645 h 873691"/>
                <a:gd name="connsiteX7" fmla="*/ 1327150 w 1464887"/>
                <a:gd name="connsiteY7" fmla="*/ 609600 h 873691"/>
                <a:gd name="connsiteX8" fmla="*/ 1416685 w 1464887"/>
                <a:gd name="connsiteY8" fmla="*/ 692150 h 873691"/>
                <a:gd name="connsiteX9" fmla="*/ 0 w 1464887"/>
                <a:gd name="connsiteY9" fmla="*/ 461010 h 873691"/>
                <a:gd name="connsiteX10" fmla="*/ 65405 w 1464887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4887" h="873691">
                  <a:moveTo>
                    <a:pt x="65405" y="0"/>
                  </a:moveTo>
                  <a:lnTo>
                    <a:pt x="526415" y="78740"/>
                  </a:lnTo>
                  <a:cubicBezTo>
                    <a:pt x="528743" y="119168"/>
                    <a:pt x="611082" y="98637"/>
                    <a:pt x="438150" y="203835"/>
                  </a:cubicBezTo>
                  <a:cubicBezTo>
                    <a:pt x="474345" y="242147"/>
                    <a:pt x="765810" y="187113"/>
                    <a:pt x="601980" y="360680"/>
                  </a:cubicBezTo>
                  <a:cubicBezTo>
                    <a:pt x="647065" y="379942"/>
                    <a:pt x="789305" y="328718"/>
                    <a:pt x="752475" y="483235"/>
                  </a:cubicBezTo>
                  <a:cubicBezTo>
                    <a:pt x="802217" y="501862"/>
                    <a:pt x="939588" y="341418"/>
                    <a:pt x="930275" y="556260"/>
                  </a:cubicBezTo>
                  <a:cubicBezTo>
                    <a:pt x="990600" y="561340"/>
                    <a:pt x="1138555" y="414020"/>
                    <a:pt x="1136015" y="588645"/>
                  </a:cubicBezTo>
                  <a:cubicBezTo>
                    <a:pt x="1386417" y="421005"/>
                    <a:pt x="1280583" y="577215"/>
                    <a:pt x="1327150" y="609600"/>
                  </a:cubicBezTo>
                  <a:cubicBezTo>
                    <a:pt x="1548765" y="459317"/>
                    <a:pt x="1442720" y="5757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11" name="Right Wing 13">
            <a:extLst>
              <a:ext uri="{FF2B5EF4-FFF2-40B4-BE49-F238E27FC236}">
                <a16:creationId xmlns:a16="http://schemas.microsoft.com/office/drawing/2014/main" id="{65257A78-42D3-45B3-A5EA-4DCD81357E36}"/>
              </a:ext>
            </a:extLst>
          </p:cNvPr>
          <p:cNvGrpSpPr/>
          <p:nvPr/>
        </p:nvGrpSpPr>
        <p:grpSpPr>
          <a:xfrm rot="2755771">
            <a:off x="5530451" y="3756386"/>
            <a:ext cx="2158777" cy="1247891"/>
            <a:chOff x="5954222" y="881367"/>
            <a:chExt cx="1596802" cy="873691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17333824-5D30-4DEE-A7FC-FFE63E667713}"/>
                </a:ext>
              </a:extLst>
            </p:cNvPr>
            <p:cNvSpPr/>
            <p:nvPr/>
          </p:nvSpPr>
          <p:spPr>
            <a:xfrm>
              <a:off x="5969634" y="933998"/>
              <a:ext cx="1581390" cy="808372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9064 w 1581390"/>
                <a:gd name="connsiteY0" fmla="*/ 0 h 835376"/>
                <a:gd name="connsiteX1" fmla="*/ 657860 w 1581390"/>
                <a:gd name="connsiteY1" fmla="*/ 38520 h 835376"/>
                <a:gd name="connsiteX2" fmla="*/ 664845 w 1581390"/>
                <a:gd name="connsiteY2" fmla="*/ 159805 h 835376"/>
                <a:gd name="connsiteX3" fmla="*/ 773430 w 1581390"/>
                <a:gd name="connsiteY3" fmla="*/ 274740 h 835376"/>
                <a:gd name="connsiteX4" fmla="*/ 908685 w 1581390"/>
                <a:gd name="connsiteY4" fmla="*/ 332525 h 835376"/>
                <a:gd name="connsiteX5" fmla="*/ 1057910 w 1581390"/>
                <a:gd name="connsiteY5" fmla="*/ 388405 h 835376"/>
                <a:gd name="connsiteX6" fmla="*/ 1238885 w 1581390"/>
                <a:gd name="connsiteY6" fmla="*/ 403645 h 835376"/>
                <a:gd name="connsiteX7" fmla="*/ 1401445 w 1581390"/>
                <a:gd name="connsiteY7" fmla="*/ 411265 h 835376"/>
                <a:gd name="connsiteX8" fmla="*/ 1416685 w 1581390"/>
                <a:gd name="connsiteY8" fmla="*/ 653835 h 835376"/>
                <a:gd name="connsiteX9" fmla="*/ 0 w 1581390"/>
                <a:gd name="connsiteY9" fmla="*/ 422695 h 835376"/>
                <a:gd name="connsiteX10" fmla="*/ 69064 w 1581390"/>
                <a:gd name="connsiteY10" fmla="*/ 0 h 835376"/>
                <a:gd name="connsiteX0" fmla="*/ 92048 w 1581390"/>
                <a:gd name="connsiteY0" fmla="*/ 0 h 808372"/>
                <a:gd name="connsiteX1" fmla="*/ 657860 w 1581390"/>
                <a:gd name="connsiteY1" fmla="*/ 11516 h 808372"/>
                <a:gd name="connsiteX2" fmla="*/ 664845 w 1581390"/>
                <a:gd name="connsiteY2" fmla="*/ 132801 h 808372"/>
                <a:gd name="connsiteX3" fmla="*/ 773430 w 1581390"/>
                <a:gd name="connsiteY3" fmla="*/ 247736 h 808372"/>
                <a:gd name="connsiteX4" fmla="*/ 908685 w 1581390"/>
                <a:gd name="connsiteY4" fmla="*/ 305521 h 808372"/>
                <a:gd name="connsiteX5" fmla="*/ 1057910 w 1581390"/>
                <a:gd name="connsiteY5" fmla="*/ 361401 h 808372"/>
                <a:gd name="connsiteX6" fmla="*/ 1238885 w 1581390"/>
                <a:gd name="connsiteY6" fmla="*/ 376641 h 808372"/>
                <a:gd name="connsiteX7" fmla="*/ 1401445 w 1581390"/>
                <a:gd name="connsiteY7" fmla="*/ 384261 h 808372"/>
                <a:gd name="connsiteX8" fmla="*/ 1416685 w 1581390"/>
                <a:gd name="connsiteY8" fmla="*/ 626831 h 808372"/>
                <a:gd name="connsiteX9" fmla="*/ 0 w 1581390"/>
                <a:gd name="connsiteY9" fmla="*/ 395691 h 808372"/>
                <a:gd name="connsiteX10" fmla="*/ 92048 w 1581390"/>
                <a:gd name="connsiteY10" fmla="*/ 0 h 80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1390" h="808372">
                  <a:moveTo>
                    <a:pt x="92048" y="0"/>
                  </a:moveTo>
                  <a:cubicBezTo>
                    <a:pt x="289533" y="25612"/>
                    <a:pt x="460375" y="-14096"/>
                    <a:pt x="657860" y="11516"/>
                  </a:cubicBezTo>
                  <a:cubicBezTo>
                    <a:pt x="660188" y="51944"/>
                    <a:pt x="753957" y="40938"/>
                    <a:pt x="664845" y="132801"/>
                  </a:cubicBezTo>
                  <a:cubicBezTo>
                    <a:pt x="701040" y="171113"/>
                    <a:pt x="819150" y="127509"/>
                    <a:pt x="773430" y="247736"/>
                  </a:cubicBezTo>
                  <a:cubicBezTo>
                    <a:pt x="818515" y="266998"/>
                    <a:pt x="888365" y="204344"/>
                    <a:pt x="908685" y="305521"/>
                  </a:cubicBezTo>
                  <a:cubicBezTo>
                    <a:pt x="958427" y="324148"/>
                    <a:pt x="1021503" y="281814"/>
                    <a:pt x="1057910" y="361401"/>
                  </a:cubicBezTo>
                  <a:cubicBezTo>
                    <a:pt x="1118235" y="366481"/>
                    <a:pt x="1254760" y="249641"/>
                    <a:pt x="1238885" y="376641"/>
                  </a:cubicBezTo>
                  <a:cubicBezTo>
                    <a:pt x="1515957" y="256626"/>
                    <a:pt x="1347258" y="384261"/>
                    <a:pt x="1401445" y="384261"/>
                  </a:cubicBezTo>
                  <a:cubicBezTo>
                    <a:pt x="1754505" y="220643"/>
                    <a:pt x="1492250" y="548514"/>
                    <a:pt x="1416685" y="626831"/>
                  </a:cubicBezTo>
                  <a:cubicBezTo>
                    <a:pt x="1047327" y="979679"/>
                    <a:pt x="365548" y="772458"/>
                    <a:pt x="0" y="395691"/>
                  </a:cubicBezTo>
                  <a:lnTo>
                    <a:pt x="92048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56976B82-3A64-48CD-9630-4A2FD7E5FE26}"/>
                </a:ext>
              </a:extLst>
            </p:cNvPr>
            <p:cNvSpPr/>
            <p:nvPr/>
          </p:nvSpPr>
          <p:spPr>
            <a:xfrm>
              <a:off x="5954222" y="881367"/>
              <a:ext cx="1464887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18912"/>
                <a:gd name="connsiteY0" fmla="*/ 0 h 873691"/>
                <a:gd name="connsiteX1" fmla="*/ 526415 w 1518912"/>
                <a:gd name="connsiteY1" fmla="*/ 78740 h 873691"/>
                <a:gd name="connsiteX2" fmla="*/ 438150 w 1518912"/>
                <a:gd name="connsiteY2" fmla="*/ 203835 h 873691"/>
                <a:gd name="connsiteX3" fmla="*/ 601980 w 1518912"/>
                <a:gd name="connsiteY3" fmla="*/ 360680 h 873691"/>
                <a:gd name="connsiteX4" fmla="*/ 752475 w 1518912"/>
                <a:gd name="connsiteY4" fmla="*/ 483235 h 873691"/>
                <a:gd name="connsiteX5" fmla="*/ 930275 w 1518912"/>
                <a:gd name="connsiteY5" fmla="*/ 556260 h 873691"/>
                <a:gd name="connsiteX6" fmla="*/ 1136015 w 1518912"/>
                <a:gd name="connsiteY6" fmla="*/ 588645 h 873691"/>
                <a:gd name="connsiteX7" fmla="*/ 1327150 w 1518912"/>
                <a:gd name="connsiteY7" fmla="*/ 609600 h 873691"/>
                <a:gd name="connsiteX8" fmla="*/ 1416685 w 1518912"/>
                <a:gd name="connsiteY8" fmla="*/ 692150 h 873691"/>
                <a:gd name="connsiteX9" fmla="*/ 0 w 1518912"/>
                <a:gd name="connsiteY9" fmla="*/ 461010 h 873691"/>
                <a:gd name="connsiteX10" fmla="*/ 65405 w 1518912"/>
                <a:gd name="connsiteY10" fmla="*/ 0 h 873691"/>
                <a:gd name="connsiteX0" fmla="*/ 65405 w 1464887"/>
                <a:gd name="connsiteY0" fmla="*/ 0 h 873691"/>
                <a:gd name="connsiteX1" fmla="*/ 526415 w 1464887"/>
                <a:gd name="connsiteY1" fmla="*/ 78740 h 873691"/>
                <a:gd name="connsiteX2" fmla="*/ 438150 w 1464887"/>
                <a:gd name="connsiteY2" fmla="*/ 203835 h 873691"/>
                <a:gd name="connsiteX3" fmla="*/ 601980 w 1464887"/>
                <a:gd name="connsiteY3" fmla="*/ 360680 h 873691"/>
                <a:gd name="connsiteX4" fmla="*/ 752475 w 1464887"/>
                <a:gd name="connsiteY4" fmla="*/ 483235 h 873691"/>
                <a:gd name="connsiteX5" fmla="*/ 930275 w 1464887"/>
                <a:gd name="connsiteY5" fmla="*/ 556260 h 873691"/>
                <a:gd name="connsiteX6" fmla="*/ 1136015 w 1464887"/>
                <a:gd name="connsiteY6" fmla="*/ 588645 h 873691"/>
                <a:gd name="connsiteX7" fmla="*/ 1327150 w 1464887"/>
                <a:gd name="connsiteY7" fmla="*/ 609600 h 873691"/>
                <a:gd name="connsiteX8" fmla="*/ 1416685 w 1464887"/>
                <a:gd name="connsiteY8" fmla="*/ 692150 h 873691"/>
                <a:gd name="connsiteX9" fmla="*/ 0 w 1464887"/>
                <a:gd name="connsiteY9" fmla="*/ 461010 h 873691"/>
                <a:gd name="connsiteX10" fmla="*/ 65405 w 1464887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4887" h="873691">
                  <a:moveTo>
                    <a:pt x="65405" y="0"/>
                  </a:moveTo>
                  <a:lnTo>
                    <a:pt x="526415" y="78740"/>
                  </a:lnTo>
                  <a:cubicBezTo>
                    <a:pt x="528743" y="119168"/>
                    <a:pt x="611082" y="98637"/>
                    <a:pt x="438150" y="203835"/>
                  </a:cubicBezTo>
                  <a:cubicBezTo>
                    <a:pt x="474345" y="242147"/>
                    <a:pt x="765810" y="187113"/>
                    <a:pt x="601980" y="360680"/>
                  </a:cubicBezTo>
                  <a:cubicBezTo>
                    <a:pt x="647065" y="379942"/>
                    <a:pt x="789305" y="328718"/>
                    <a:pt x="752475" y="483235"/>
                  </a:cubicBezTo>
                  <a:cubicBezTo>
                    <a:pt x="802217" y="501862"/>
                    <a:pt x="939588" y="341418"/>
                    <a:pt x="930275" y="556260"/>
                  </a:cubicBezTo>
                  <a:cubicBezTo>
                    <a:pt x="990600" y="561340"/>
                    <a:pt x="1138555" y="414020"/>
                    <a:pt x="1136015" y="588645"/>
                  </a:cubicBezTo>
                  <a:cubicBezTo>
                    <a:pt x="1386417" y="421005"/>
                    <a:pt x="1280583" y="577215"/>
                    <a:pt x="1327150" y="609600"/>
                  </a:cubicBezTo>
                  <a:cubicBezTo>
                    <a:pt x="1548765" y="459317"/>
                    <a:pt x="1442720" y="5757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14" name="Right Wing 14">
            <a:extLst>
              <a:ext uri="{FF2B5EF4-FFF2-40B4-BE49-F238E27FC236}">
                <a16:creationId xmlns:a16="http://schemas.microsoft.com/office/drawing/2014/main" id="{FDC527F4-B5DF-43A2-9D52-6B17176EE9C1}"/>
              </a:ext>
            </a:extLst>
          </p:cNvPr>
          <p:cNvGrpSpPr/>
          <p:nvPr/>
        </p:nvGrpSpPr>
        <p:grpSpPr>
          <a:xfrm rot="3266501">
            <a:off x="5489010" y="3750230"/>
            <a:ext cx="2157881" cy="1247891"/>
            <a:chOff x="5954885" y="879523"/>
            <a:chExt cx="1596139" cy="873691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974E3FD-B3E6-48F9-8BEE-1540D1A0B9B0}"/>
                </a:ext>
              </a:extLst>
            </p:cNvPr>
            <p:cNvSpPr/>
            <p:nvPr/>
          </p:nvSpPr>
          <p:spPr>
            <a:xfrm>
              <a:off x="5969634" y="933998"/>
              <a:ext cx="1581390" cy="808372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9064 w 1581390"/>
                <a:gd name="connsiteY0" fmla="*/ 0 h 835376"/>
                <a:gd name="connsiteX1" fmla="*/ 657860 w 1581390"/>
                <a:gd name="connsiteY1" fmla="*/ 38520 h 835376"/>
                <a:gd name="connsiteX2" fmla="*/ 664845 w 1581390"/>
                <a:gd name="connsiteY2" fmla="*/ 159805 h 835376"/>
                <a:gd name="connsiteX3" fmla="*/ 773430 w 1581390"/>
                <a:gd name="connsiteY3" fmla="*/ 274740 h 835376"/>
                <a:gd name="connsiteX4" fmla="*/ 908685 w 1581390"/>
                <a:gd name="connsiteY4" fmla="*/ 332525 h 835376"/>
                <a:gd name="connsiteX5" fmla="*/ 1057910 w 1581390"/>
                <a:gd name="connsiteY5" fmla="*/ 388405 h 835376"/>
                <a:gd name="connsiteX6" fmla="*/ 1238885 w 1581390"/>
                <a:gd name="connsiteY6" fmla="*/ 403645 h 835376"/>
                <a:gd name="connsiteX7" fmla="*/ 1401445 w 1581390"/>
                <a:gd name="connsiteY7" fmla="*/ 411265 h 835376"/>
                <a:gd name="connsiteX8" fmla="*/ 1416685 w 1581390"/>
                <a:gd name="connsiteY8" fmla="*/ 653835 h 835376"/>
                <a:gd name="connsiteX9" fmla="*/ 0 w 1581390"/>
                <a:gd name="connsiteY9" fmla="*/ 422695 h 835376"/>
                <a:gd name="connsiteX10" fmla="*/ 69064 w 1581390"/>
                <a:gd name="connsiteY10" fmla="*/ 0 h 835376"/>
                <a:gd name="connsiteX0" fmla="*/ 92048 w 1581390"/>
                <a:gd name="connsiteY0" fmla="*/ 0 h 808372"/>
                <a:gd name="connsiteX1" fmla="*/ 657860 w 1581390"/>
                <a:gd name="connsiteY1" fmla="*/ 11516 h 808372"/>
                <a:gd name="connsiteX2" fmla="*/ 664845 w 1581390"/>
                <a:gd name="connsiteY2" fmla="*/ 132801 h 808372"/>
                <a:gd name="connsiteX3" fmla="*/ 773430 w 1581390"/>
                <a:gd name="connsiteY3" fmla="*/ 247736 h 808372"/>
                <a:gd name="connsiteX4" fmla="*/ 908685 w 1581390"/>
                <a:gd name="connsiteY4" fmla="*/ 305521 h 808372"/>
                <a:gd name="connsiteX5" fmla="*/ 1057910 w 1581390"/>
                <a:gd name="connsiteY5" fmla="*/ 361401 h 808372"/>
                <a:gd name="connsiteX6" fmla="*/ 1238885 w 1581390"/>
                <a:gd name="connsiteY6" fmla="*/ 376641 h 808372"/>
                <a:gd name="connsiteX7" fmla="*/ 1401445 w 1581390"/>
                <a:gd name="connsiteY7" fmla="*/ 384261 h 808372"/>
                <a:gd name="connsiteX8" fmla="*/ 1416685 w 1581390"/>
                <a:gd name="connsiteY8" fmla="*/ 626831 h 808372"/>
                <a:gd name="connsiteX9" fmla="*/ 0 w 1581390"/>
                <a:gd name="connsiteY9" fmla="*/ 395691 h 808372"/>
                <a:gd name="connsiteX10" fmla="*/ 92048 w 1581390"/>
                <a:gd name="connsiteY10" fmla="*/ 0 h 80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1390" h="808372">
                  <a:moveTo>
                    <a:pt x="92048" y="0"/>
                  </a:moveTo>
                  <a:cubicBezTo>
                    <a:pt x="289533" y="25612"/>
                    <a:pt x="460375" y="-14096"/>
                    <a:pt x="657860" y="11516"/>
                  </a:cubicBezTo>
                  <a:cubicBezTo>
                    <a:pt x="660188" y="51944"/>
                    <a:pt x="753957" y="40938"/>
                    <a:pt x="664845" y="132801"/>
                  </a:cubicBezTo>
                  <a:cubicBezTo>
                    <a:pt x="701040" y="171113"/>
                    <a:pt x="819150" y="127509"/>
                    <a:pt x="773430" y="247736"/>
                  </a:cubicBezTo>
                  <a:cubicBezTo>
                    <a:pt x="818515" y="266998"/>
                    <a:pt x="888365" y="204344"/>
                    <a:pt x="908685" y="305521"/>
                  </a:cubicBezTo>
                  <a:cubicBezTo>
                    <a:pt x="958427" y="324148"/>
                    <a:pt x="1021503" y="281814"/>
                    <a:pt x="1057910" y="361401"/>
                  </a:cubicBezTo>
                  <a:cubicBezTo>
                    <a:pt x="1118235" y="366481"/>
                    <a:pt x="1254760" y="249641"/>
                    <a:pt x="1238885" y="376641"/>
                  </a:cubicBezTo>
                  <a:cubicBezTo>
                    <a:pt x="1515957" y="256626"/>
                    <a:pt x="1347258" y="384261"/>
                    <a:pt x="1401445" y="384261"/>
                  </a:cubicBezTo>
                  <a:cubicBezTo>
                    <a:pt x="1754505" y="220643"/>
                    <a:pt x="1492250" y="548514"/>
                    <a:pt x="1416685" y="626831"/>
                  </a:cubicBezTo>
                  <a:cubicBezTo>
                    <a:pt x="1047327" y="979679"/>
                    <a:pt x="365548" y="772458"/>
                    <a:pt x="0" y="395691"/>
                  </a:cubicBezTo>
                  <a:lnTo>
                    <a:pt x="92048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C29C8315-06E0-46D5-955C-B1D61BC75C00}"/>
                </a:ext>
              </a:extLst>
            </p:cNvPr>
            <p:cNvSpPr/>
            <p:nvPr/>
          </p:nvSpPr>
          <p:spPr>
            <a:xfrm>
              <a:off x="5954885" y="879523"/>
              <a:ext cx="1464887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18912"/>
                <a:gd name="connsiteY0" fmla="*/ 0 h 873691"/>
                <a:gd name="connsiteX1" fmla="*/ 526415 w 1518912"/>
                <a:gd name="connsiteY1" fmla="*/ 78740 h 873691"/>
                <a:gd name="connsiteX2" fmla="*/ 438150 w 1518912"/>
                <a:gd name="connsiteY2" fmla="*/ 203835 h 873691"/>
                <a:gd name="connsiteX3" fmla="*/ 601980 w 1518912"/>
                <a:gd name="connsiteY3" fmla="*/ 360680 h 873691"/>
                <a:gd name="connsiteX4" fmla="*/ 752475 w 1518912"/>
                <a:gd name="connsiteY4" fmla="*/ 483235 h 873691"/>
                <a:gd name="connsiteX5" fmla="*/ 930275 w 1518912"/>
                <a:gd name="connsiteY5" fmla="*/ 556260 h 873691"/>
                <a:gd name="connsiteX6" fmla="*/ 1136015 w 1518912"/>
                <a:gd name="connsiteY6" fmla="*/ 588645 h 873691"/>
                <a:gd name="connsiteX7" fmla="*/ 1327150 w 1518912"/>
                <a:gd name="connsiteY7" fmla="*/ 609600 h 873691"/>
                <a:gd name="connsiteX8" fmla="*/ 1416685 w 1518912"/>
                <a:gd name="connsiteY8" fmla="*/ 692150 h 873691"/>
                <a:gd name="connsiteX9" fmla="*/ 0 w 1518912"/>
                <a:gd name="connsiteY9" fmla="*/ 461010 h 873691"/>
                <a:gd name="connsiteX10" fmla="*/ 65405 w 1518912"/>
                <a:gd name="connsiteY10" fmla="*/ 0 h 873691"/>
                <a:gd name="connsiteX0" fmla="*/ 65405 w 1464887"/>
                <a:gd name="connsiteY0" fmla="*/ 0 h 873691"/>
                <a:gd name="connsiteX1" fmla="*/ 526415 w 1464887"/>
                <a:gd name="connsiteY1" fmla="*/ 78740 h 873691"/>
                <a:gd name="connsiteX2" fmla="*/ 438150 w 1464887"/>
                <a:gd name="connsiteY2" fmla="*/ 203835 h 873691"/>
                <a:gd name="connsiteX3" fmla="*/ 601980 w 1464887"/>
                <a:gd name="connsiteY3" fmla="*/ 360680 h 873691"/>
                <a:gd name="connsiteX4" fmla="*/ 752475 w 1464887"/>
                <a:gd name="connsiteY4" fmla="*/ 483235 h 873691"/>
                <a:gd name="connsiteX5" fmla="*/ 930275 w 1464887"/>
                <a:gd name="connsiteY5" fmla="*/ 556260 h 873691"/>
                <a:gd name="connsiteX6" fmla="*/ 1136015 w 1464887"/>
                <a:gd name="connsiteY6" fmla="*/ 588645 h 873691"/>
                <a:gd name="connsiteX7" fmla="*/ 1327150 w 1464887"/>
                <a:gd name="connsiteY7" fmla="*/ 609600 h 873691"/>
                <a:gd name="connsiteX8" fmla="*/ 1416685 w 1464887"/>
                <a:gd name="connsiteY8" fmla="*/ 692150 h 873691"/>
                <a:gd name="connsiteX9" fmla="*/ 0 w 1464887"/>
                <a:gd name="connsiteY9" fmla="*/ 461010 h 873691"/>
                <a:gd name="connsiteX10" fmla="*/ 65405 w 1464887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4887" h="873691">
                  <a:moveTo>
                    <a:pt x="65405" y="0"/>
                  </a:moveTo>
                  <a:lnTo>
                    <a:pt x="526415" y="78740"/>
                  </a:lnTo>
                  <a:cubicBezTo>
                    <a:pt x="528743" y="119168"/>
                    <a:pt x="611082" y="98637"/>
                    <a:pt x="438150" y="203835"/>
                  </a:cubicBezTo>
                  <a:cubicBezTo>
                    <a:pt x="474345" y="242147"/>
                    <a:pt x="765810" y="187113"/>
                    <a:pt x="601980" y="360680"/>
                  </a:cubicBezTo>
                  <a:cubicBezTo>
                    <a:pt x="647065" y="379942"/>
                    <a:pt x="789305" y="328718"/>
                    <a:pt x="752475" y="483235"/>
                  </a:cubicBezTo>
                  <a:cubicBezTo>
                    <a:pt x="802217" y="501862"/>
                    <a:pt x="939588" y="341418"/>
                    <a:pt x="930275" y="556260"/>
                  </a:cubicBezTo>
                  <a:cubicBezTo>
                    <a:pt x="990600" y="561340"/>
                    <a:pt x="1138555" y="414020"/>
                    <a:pt x="1136015" y="588645"/>
                  </a:cubicBezTo>
                  <a:cubicBezTo>
                    <a:pt x="1386417" y="421005"/>
                    <a:pt x="1280583" y="577215"/>
                    <a:pt x="1327150" y="609600"/>
                  </a:cubicBezTo>
                  <a:cubicBezTo>
                    <a:pt x="1548765" y="459317"/>
                    <a:pt x="1442720" y="5757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15" name="Right Wing 15">
            <a:extLst>
              <a:ext uri="{FF2B5EF4-FFF2-40B4-BE49-F238E27FC236}">
                <a16:creationId xmlns:a16="http://schemas.microsoft.com/office/drawing/2014/main" id="{84004A92-3876-4B7C-AD6A-6903195F11A4}"/>
              </a:ext>
            </a:extLst>
          </p:cNvPr>
          <p:cNvGrpSpPr/>
          <p:nvPr/>
        </p:nvGrpSpPr>
        <p:grpSpPr>
          <a:xfrm>
            <a:off x="5314788" y="3647440"/>
            <a:ext cx="2326802" cy="2259330"/>
            <a:chOff x="5314788" y="3647440"/>
            <a:chExt cx="2326802" cy="225933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D1783EF-58F9-473E-87C5-9D72148FF89C}"/>
                </a:ext>
              </a:extLst>
            </p:cNvPr>
            <p:cNvSpPr/>
            <p:nvPr/>
          </p:nvSpPr>
          <p:spPr>
            <a:xfrm>
              <a:off x="5334000" y="3647440"/>
              <a:ext cx="2307590" cy="2259330"/>
            </a:xfrm>
            <a:custGeom>
              <a:avLst/>
              <a:gdLst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07590" h="2259330">
                  <a:moveTo>
                    <a:pt x="523240" y="10160"/>
                  </a:moveTo>
                  <a:lnTo>
                    <a:pt x="1574800" y="71120"/>
                  </a:lnTo>
                  <a:cubicBezTo>
                    <a:pt x="1631527" y="132080"/>
                    <a:pt x="1852083" y="170180"/>
                    <a:pt x="1676400" y="391160"/>
                  </a:cubicBezTo>
                  <a:cubicBezTo>
                    <a:pt x="1686560" y="502920"/>
                    <a:pt x="2005330" y="580390"/>
                    <a:pt x="1706880" y="726440"/>
                  </a:cubicBezTo>
                  <a:cubicBezTo>
                    <a:pt x="1773767" y="760307"/>
                    <a:pt x="2122593" y="820843"/>
                    <a:pt x="1838960" y="1010920"/>
                  </a:cubicBezTo>
                  <a:cubicBezTo>
                    <a:pt x="1891453" y="1112520"/>
                    <a:pt x="2222077" y="1069340"/>
                    <a:pt x="1996440" y="1315720"/>
                  </a:cubicBezTo>
                  <a:cubicBezTo>
                    <a:pt x="2003213" y="1422400"/>
                    <a:pt x="2352887" y="1437640"/>
                    <a:pt x="2016760" y="1635760"/>
                  </a:cubicBezTo>
                  <a:cubicBezTo>
                    <a:pt x="2167890" y="1658620"/>
                    <a:pt x="2444750" y="1921510"/>
                    <a:pt x="2092960" y="1910080"/>
                  </a:cubicBezTo>
                  <a:lnTo>
                    <a:pt x="2307590" y="2259330"/>
                  </a:lnTo>
                  <a:cubicBezTo>
                    <a:pt x="1225973" y="2131060"/>
                    <a:pt x="769197" y="753110"/>
                    <a:pt x="0" y="0"/>
                  </a:cubicBezTo>
                  <a:lnTo>
                    <a:pt x="523240" y="1016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DAC103D-6F51-4BCE-8945-67622A15DCE2}"/>
                </a:ext>
              </a:extLst>
            </p:cNvPr>
            <p:cNvSpPr/>
            <p:nvPr/>
          </p:nvSpPr>
          <p:spPr>
            <a:xfrm>
              <a:off x="5314788" y="3647440"/>
              <a:ext cx="2000457" cy="2017233"/>
            </a:xfrm>
            <a:custGeom>
              <a:avLst/>
              <a:gdLst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263690"/>
                <a:gd name="connsiteY0" fmla="*/ 10160 h 2221567"/>
                <a:gd name="connsiteX1" fmla="*/ 1574800 w 2263690"/>
                <a:gd name="connsiteY1" fmla="*/ 71120 h 2221567"/>
                <a:gd name="connsiteX2" fmla="*/ 1676400 w 2263690"/>
                <a:gd name="connsiteY2" fmla="*/ 391160 h 2221567"/>
                <a:gd name="connsiteX3" fmla="*/ 1706880 w 2263690"/>
                <a:gd name="connsiteY3" fmla="*/ 726440 h 2221567"/>
                <a:gd name="connsiteX4" fmla="*/ 1838960 w 2263690"/>
                <a:gd name="connsiteY4" fmla="*/ 1010920 h 2221567"/>
                <a:gd name="connsiteX5" fmla="*/ 1996440 w 2263690"/>
                <a:gd name="connsiteY5" fmla="*/ 1315720 h 2221567"/>
                <a:gd name="connsiteX6" fmla="*/ 2016760 w 2263690"/>
                <a:gd name="connsiteY6" fmla="*/ 1635760 h 2221567"/>
                <a:gd name="connsiteX7" fmla="*/ 2092960 w 2263690"/>
                <a:gd name="connsiteY7" fmla="*/ 1910080 h 2221567"/>
                <a:gd name="connsiteX8" fmla="*/ 2207243 w 2263690"/>
                <a:gd name="connsiteY8" fmla="*/ 2221567 h 2221567"/>
                <a:gd name="connsiteX9" fmla="*/ 0 w 2263690"/>
                <a:gd name="connsiteY9" fmla="*/ 0 h 2221567"/>
                <a:gd name="connsiteX10" fmla="*/ 523240 w 2263690"/>
                <a:gd name="connsiteY10" fmla="*/ 10160 h 2221567"/>
                <a:gd name="connsiteX0" fmla="*/ 523240 w 2290759"/>
                <a:gd name="connsiteY0" fmla="*/ 10160 h 2221567"/>
                <a:gd name="connsiteX1" fmla="*/ 1574800 w 2290759"/>
                <a:gd name="connsiteY1" fmla="*/ 71120 h 2221567"/>
                <a:gd name="connsiteX2" fmla="*/ 1676400 w 2290759"/>
                <a:gd name="connsiteY2" fmla="*/ 391160 h 2221567"/>
                <a:gd name="connsiteX3" fmla="*/ 1706880 w 2290759"/>
                <a:gd name="connsiteY3" fmla="*/ 726440 h 2221567"/>
                <a:gd name="connsiteX4" fmla="*/ 1838960 w 2290759"/>
                <a:gd name="connsiteY4" fmla="*/ 1010920 h 2221567"/>
                <a:gd name="connsiteX5" fmla="*/ 1996440 w 2290759"/>
                <a:gd name="connsiteY5" fmla="*/ 1315720 h 2221567"/>
                <a:gd name="connsiteX6" fmla="*/ 2016760 w 2290759"/>
                <a:gd name="connsiteY6" fmla="*/ 1635760 h 2221567"/>
                <a:gd name="connsiteX7" fmla="*/ 2092960 w 2290759"/>
                <a:gd name="connsiteY7" fmla="*/ 1910080 h 2221567"/>
                <a:gd name="connsiteX8" fmla="*/ 2207243 w 2290759"/>
                <a:gd name="connsiteY8" fmla="*/ 2221567 h 2221567"/>
                <a:gd name="connsiteX9" fmla="*/ 0 w 2290759"/>
                <a:gd name="connsiteY9" fmla="*/ 0 h 2221567"/>
                <a:gd name="connsiteX10" fmla="*/ 523240 w 2290759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6440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6440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6440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68983 w 2290760"/>
                <a:gd name="connsiteY1" fmla="*/ 4454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68983 w 2290760"/>
                <a:gd name="connsiteY1" fmla="*/ 5384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90760" h="2221567">
                  <a:moveTo>
                    <a:pt x="523240" y="10160"/>
                  </a:moveTo>
                  <a:lnTo>
                    <a:pt x="1568983" y="5384"/>
                  </a:lnTo>
                  <a:cubicBezTo>
                    <a:pt x="1625710" y="66344"/>
                    <a:pt x="2009149" y="312842"/>
                    <a:pt x="1632772" y="349201"/>
                  </a:cubicBezTo>
                  <a:cubicBezTo>
                    <a:pt x="1642932" y="460961"/>
                    <a:pt x="2166757" y="588782"/>
                    <a:pt x="1706880" y="722244"/>
                  </a:cubicBezTo>
                  <a:cubicBezTo>
                    <a:pt x="1773767" y="756111"/>
                    <a:pt x="2153133" y="946721"/>
                    <a:pt x="1838960" y="1010920"/>
                  </a:cubicBezTo>
                  <a:cubicBezTo>
                    <a:pt x="1891453" y="1112520"/>
                    <a:pt x="2383504" y="1442778"/>
                    <a:pt x="1996440" y="1315720"/>
                  </a:cubicBezTo>
                  <a:cubicBezTo>
                    <a:pt x="2003213" y="1422400"/>
                    <a:pt x="2571032" y="1722964"/>
                    <a:pt x="2016760" y="1635760"/>
                  </a:cubicBezTo>
                  <a:cubicBezTo>
                    <a:pt x="2167890" y="1658620"/>
                    <a:pt x="2505831" y="2064172"/>
                    <a:pt x="2092960" y="1910080"/>
                  </a:cubicBezTo>
                  <a:lnTo>
                    <a:pt x="2207243" y="2221567"/>
                  </a:lnTo>
                  <a:cubicBezTo>
                    <a:pt x="1125626" y="2059730"/>
                    <a:pt x="814280" y="656604"/>
                    <a:pt x="0" y="0"/>
                  </a:cubicBezTo>
                  <a:lnTo>
                    <a:pt x="523240" y="1016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8" name="Right Wing 16">
            <a:extLst>
              <a:ext uri="{FF2B5EF4-FFF2-40B4-BE49-F238E27FC236}">
                <a16:creationId xmlns:a16="http://schemas.microsoft.com/office/drawing/2014/main" id="{71D58B0B-5C6A-44D3-AF46-D07B2394B893}"/>
              </a:ext>
            </a:extLst>
          </p:cNvPr>
          <p:cNvGrpSpPr/>
          <p:nvPr/>
        </p:nvGrpSpPr>
        <p:grpSpPr>
          <a:xfrm>
            <a:off x="5429613" y="3568394"/>
            <a:ext cx="1825391" cy="2213610"/>
            <a:chOff x="5266344" y="-144871"/>
            <a:chExt cx="1825391" cy="2213610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1686DD4-1889-4EAA-B869-1797D8FB5632}"/>
                </a:ext>
              </a:extLst>
            </p:cNvPr>
            <p:cNvSpPr/>
            <p:nvPr/>
          </p:nvSpPr>
          <p:spPr>
            <a:xfrm>
              <a:off x="5427265" y="-144871"/>
              <a:ext cx="1664470" cy="2213610"/>
            </a:xfrm>
            <a:custGeom>
              <a:avLst/>
              <a:gdLst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335280 w 2119630"/>
                <a:gd name="connsiteY0" fmla="*/ 0 h 2249170"/>
                <a:gd name="connsiteX1" fmla="*/ 1386840 w 2119630"/>
                <a:gd name="connsiteY1" fmla="*/ 60960 h 2249170"/>
                <a:gd name="connsiteX2" fmla="*/ 1488440 w 2119630"/>
                <a:gd name="connsiteY2" fmla="*/ 381000 h 2249170"/>
                <a:gd name="connsiteX3" fmla="*/ 1518920 w 2119630"/>
                <a:gd name="connsiteY3" fmla="*/ 716280 h 2249170"/>
                <a:gd name="connsiteX4" fmla="*/ 1651000 w 2119630"/>
                <a:gd name="connsiteY4" fmla="*/ 1000760 h 2249170"/>
                <a:gd name="connsiteX5" fmla="*/ 1808480 w 2119630"/>
                <a:gd name="connsiteY5" fmla="*/ 1305560 h 2249170"/>
                <a:gd name="connsiteX6" fmla="*/ 1828800 w 2119630"/>
                <a:gd name="connsiteY6" fmla="*/ 1625600 h 2249170"/>
                <a:gd name="connsiteX7" fmla="*/ 1905000 w 2119630"/>
                <a:gd name="connsiteY7" fmla="*/ 1899920 h 2249170"/>
                <a:gd name="connsiteX8" fmla="*/ 2119630 w 2119630"/>
                <a:gd name="connsiteY8" fmla="*/ 2249170 h 2249170"/>
                <a:gd name="connsiteX9" fmla="*/ 0 w 2119630"/>
                <a:gd name="connsiteY9" fmla="*/ 132080 h 2249170"/>
                <a:gd name="connsiteX10" fmla="*/ 335280 w 2119630"/>
                <a:gd name="connsiteY10" fmla="*/ 0 h 224917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1974526"/>
                <a:gd name="connsiteY0" fmla="*/ 0 h 2213610"/>
                <a:gd name="connsiteX1" fmla="*/ 1386840 w 1974526"/>
                <a:gd name="connsiteY1" fmla="*/ 60960 h 2213610"/>
                <a:gd name="connsiteX2" fmla="*/ 1488440 w 1974526"/>
                <a:gd name="connsiteY2" fmla="*/ 381000 h 2213610"/>
                <a:gd name="connsiteX3" fmla="*/ 1518920 w 1974526"/>
                <a:gd name="connsiteY3" fmla="*/ 716280 h 2213610"/>
                <a:gd name="connsiteX4" fmla="*/ 1651000 w 1974526"/>
                <a:gd name="connsiteY4" fmla="*/ 1000760 h 2213610"/>
                <a:gd name="connsiteX5" fmla="*/ 1808480 w 1974526"/>
                <a:gd name="connsiteY5" fmla="*/ 1305560 h 2213610"/>
                <a:gd name="connsiteX6" fmla="*/ 1828800 w 1974526"/>
                <a:gd name="connsiteY6" fmla="*/ 1625600 h 2213610"/>
                <a:gd name="connsiteX7" fmla="*/ 1402080 w 1974526"/>
                <a:gd name="connsiteY7" fmla="*/ 1798320 h 2213610"/>
                <a:gd name="connsiteX8" fmla="*/ 1484630 w 1974526"/>
                <a:gd name="connsiteY8" fmla="*/ 2213610 h 2213610"/>
                <a:gd name="connsiteX9" fmla="*/ 0 w 1974526"/>
                <a:gd name="connsiteY9" fmla="*/ 132080 h 2213610"/>
                <a:gd name="connsiteX10" fmla="*/ 335280 w 1974526"/>
                <a:gd name="connsiteY10" fmla="*/ 0 h 2213610"/>
                <a:gd name="connsiteX0" fmla="*/ 335280 w 1886446"/>
                <a:gd name="connsiteY0" fmla="*/ 0 h 2213610"/>
                <a:gd name="connsiteX1" fmla="*/ 1386840 w 1886446"/>
                <a:gd name="connsiteY1" fmla="*/ 60960 h 2213610"/>
                <a:gd name="connsiteX2" fmla="*/ 1488440 w 1886446"/>
                <a:gd name="connsiteY2" fmla="*/ 381000 h 2213610"/>
                <a:gd name="connsiteX3" fmla="*/ 1518920 w 1886446"/>
                <a:gd name="connsiteY3" fmla="*/ 716280 h 2213610"/>
                <a:gd name="connsiteX4" fmla="*/ 1651000 w 1886446"/>
                <a:gd name="connsiteY4" fmla="*/ 1000760 h 2213610"/>
                <a:gd name="connsiteX5" fmla="*/ 1808480 w 1886446"/>
                <a:gd name="connsiteY5" fmla="*/ 1305560 h 2213610"/>
                <a:gd name="connsiteX6" fmla="*/ 1457960 w 1886446"/>
                <a:gd name="connsiteY6" fmla="*/ 1524000 h 2213610"/>
                <a:gd name="connsiteX7" fmla="*/ 1402080 w 1886446"/>
                <a:gd name="connsiteY7" fmla="*/ 1798320 h 2213610"/>
                <a:gd name="connsiteX8" fmla="*/ 1484630 w 1886446"/>
                <a:gd name="connsiteY8" fmla="*/ 2213610 h 2213610"/>
                <a:gd name="connsiteX9" fmla="*/ 0 w 1886446"/>
                <a:gd name="connsiteY9" fmla="*/ 132080 h 2213610"/>
                <a:gd name="connsiteX10" fmla="*/ 335280 w 1886446"/>
                <a:gd name="connsiteY10" fmla="*/ 0 h 2213610"/>
                <a:gd name="connsiteX0" fmla="*/ 335280 w 1760572"/>
                <a:gd name="connsiteY0" fmla="*/ 0 h 2213610"/>
                <a:gd name="connsiteX1" fmla="*/ 1386840 w 1760572"/>
                <a:gd name="connsiteY1" fmla="*/ 60960 h 2213610"/>
                <a:gd name="connsiteX2" fmla="*/ 1488440 w 1760572"/>
                <a:gd name="connsiteY2" fmla="*/ 381000 h 2213610"/>
                <a:gd name="connsiteX3" fmla="*/ 1518920 w 1760572"/>
                <a:gd name="connsiteY3" fmla="*/ 716280 h 2213610"/>
                <a:gd name="connsiteX4" fmla="*/ 1651000 w 1760572"/>
                <a:gd name="connsiteY4" fmla="*/ 1000760 h 2213610"/>
                <a:gd name="connsiteX5" fmla="*/ 1518920 w 1760572"/>
                <a:gd name="connsiteY5" fmla="*/ 1244600 h 2213610"/>
                <a:gd name="connsiteX6" fmla="*/ 1457960 w 1760572"/>
                <a:gd name="connsiteY6" fmla="*/ 1524000 h 2213610"/>
                <a:gd name="connsiteX7" fmla="*/ 1402080 w 1760572"/>
                <a:gd name="connsiteY7" fmla="*/ 1798320 h 2213610"/>
                <a:gd name="connsiteX8" fmla="*/ 1484630 w 1760572"/>
                <a:gd name="connsiteY8" fmla="*/ 2213610 h 2213610"/>
                <a:gd name="connsiteX9" fmla="*/ 0 w 1760572"/>
                <a:gd name="connsiteY9" fmla="*/ 132080 h 2213610"/>
                <a:gd name="connsiteX10" fmla="*/ 335280 w 1760572"/>
                <a:gd name="connsiteY10" fmla="*/ 0 h 2213610"/>
                <a:gd name="connsiteX0" fmla="*/ 335280 w 1708882"/>
                <a:gd name="connsiteY0" fmla="*/ 0 h 2213610"/>
                <a:gd name="connsiteX1" fmla="*/ 1386840 w 1708882"/>
                <a:gd name="connsiteY1" fmla="*/ 60960 h 2213610"/>
                <a:gd name="connsiteX2" fmla="*/ 1488440 w 1708882"/>
                <a:gd name="connsiteY2" fmla="*/ 381000 h 2213610"/>
                <a:gd name="connsiteX3" fmla="*/ 1518920 w 1708882"/>
                <a:gd name="connsiteY3" fmla="*/ 716280 h 2213610"/>
                <a:gd name="connsiteX4" fmla="*/ 1584960 w 1708882"/>
                <a:gd name="connsiteY4" fmla="*/ 965200 h 2213610"/>
                <a:gd name="connsiteX5" fmla="*/ 1518920 w 1708882"/>
                <a:gd name="connsiteY5" fmla="*/ 1244600 h 2213610"/>
                <a:gd name="connsiteX6" fmla="*/ 1457960 w 1708882"/>
                <a:gd name="connsiteY6" fmla="*/ 1524000 h 2213610"/>
                <a:gd name="connsiteX7" fmla="*/ 1402080 w 1708882"/>
                <a:gd name="connsiteY7" fmla="*/ 1798320 h 2213610"/>
                <a:gd name="connsiteX8" fmla="*/ 1484630 w 1708882"/>
                <a:gd name="connsiteY8" fmla="*/ 2213610 h 2213610"/>
                <a:gd name="connsiteX9" fmla="*/ 0 w 1708882"/>
                <a:gd name="connsiteY9" fmla="*/ 132080 h 2213610"/>
                <a:gd name="connsiteX10" fmla="*/ 335280 w 1708882"/>
                <a:gd name="connsiteY10" fmla="*/ 0 h 2213610"/>
                <a:gd name="connsiteX0" fmla="*/ 335280 w 1693560"/>
                <a:gd name="connsiteY0" fmla="*/ 0 h 2213610"/>
                <a:gd name="connsiteX1" fmla="*/ 1386840 w 1693560"/>
                <a:gd name="connsiteY1" fmla="*/ 60960 h 2213610"/>
                <a:gd name="connsiteX2" fmla="*/ 1488440 w 1693560"/>
                <a:gd name="connsiteY2" fmla="*/ 38100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86840 w 1693560"/>
                <a:gd name="connsiteY1" fmla="*/ 6096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47800 w 1664470"/>
                <a:gd name="connsiteY3" fmla="*/ 73660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64470" h="2213610">
                  <a:moveTo>
                    <a:pt x="335280" y="0"/>
                  </a:moveTo>
                  <a:lnTo>
                    <a:pt x="1341120" y="147320"/>
                  </a:lnTo>
                  <a:cubicBezTo>
                    <a:pt x="1340697" y="227330"/>
                    <a:pt x="1562523" y="215900"/>
                    <a:pt x="1386840" y="436880"/>
                  </a:cubicBezTo>
                  <a:cubicBezTo>
                    <a:pt x="1397000" y="548640"/>
                    <a:pt x="1685290" y="605790"/>
                    <a:pt x="1436370" y="763270"/>
                  </a:cubicBezTo>
                  <a:cubicBezTo>
                    <a:pt x="1503257" y="797137"/>
                    <a:pt x="1727623" y="874183"/>
                    <a:pt x="1584960" y="965200"/>
                  </a:cubicBezTo>
                  <a:cubicBezTo>
                    <a:pt x="1637453" y="1066800"/>
                    <a:pt x="1763607" y="1127760"/>
                    <a:pt x="1518920" y="1244600"/>
                  </a:cubicBezTo>
                  <a:cubicBezTo>
                    <a:pt x="1594273" y="1328420"/>
                    <a:pt x="1778847" y="1508760"/>
                    <a:pt x="1457960" y="1524000"/>
                  </a:cubicBezTo>
                  <a:cubicBezTo>
                    <a:pt x="1590040" y="1691640"/>
                    <a:pt x="1635760" y="1962150"/>
                    <a:pt x="1402080" y="1798320"/>
                  </a:cubicBezTo>
                  <a:lnTo>
                    <a:pt x="1484630" y="2213610"/>
                  </a:lnTo>
                  <a:cubicBezTo>
                    <a:pt x="738293" y="1861820"/>
                    <a:pt x="825077" y="829310"/>
                    <a:pt x="0" y="132080"/>
                  </a:cubicBezTo>
                  <a:lnTo>
                    <a:pt x="335280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A261101C-67C4-4F47-B509-A1C64E9F69CE}"/>
                </a:ext>
              </a:extLst>
            </p:cNvPr>
            <p:cNvSpPr/>
            <p:nvPr/>
          </p:nvSpPr>
          <p:spPr>
            <a:xfrm rot="690230">
              <a:off x="5266344" y="-113092"/>
              <a:ext cx="1685919" cy="1682434"/>
            </a:xfrm>
            <a:custGeom>
              <a:avLst/>
              <a:gdLst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263690"/>
                <a:gd name="connsiteY0" fmla="*/ 10160 h 2221567"/>
                <a:gd name="connsiteX1" fmla="*/ 1574800 w 2263690"/>
                <a:gd name="connsiteY1" fmla="*/ 71120 h 2221567"/>
                <a:gd name="connsiteX2" fmla="*/ 1676400 w 2263690"/>
                <a:gd name="connsiteY2" fmla="*/ 391160 h 2221567"/>
                <a:gd name="connsiteX3" fmla="*/ 1706880 w 2263690"/>
                <a:gd name="connsiteY3" fmla="*/ 726440 h 2221567"/>
                <a:gd name="connsiteX4" fmla="*/ 1838960 w 2263690"/>
                <a:gd name="connsiteY4" fmla="*/ 1010920 h 2221567"/>
                <a:gd name="connsiteX5" fmla="*/ 1996440 w 2263690"/>
                <a:gd name="connsiteY5" fmla="*/ 1315720 h 2221567"/>
                <a:gd name="connsiteX6" fmla="*/ 2016760 w 2263690"/>
                <a:gd name="connsiteY6" fmla="*/ 1635760 h 2221567"/>
                <a:gd name="connsiteX7" fmla="*/ 2092960 w 2263690"/>
                <a:gd name="connsiteY7" fmla="*/ 1910080 h 2221567"/>
                <a:gd name="connsiteX8" fmla="*/ 2207243 w 2263690"/>
                <a:gd name="connsiteY8" fmla="*/ 2221567 h 2221567"/>
                <a:gd name="connsiteX9" fmla="*/ 0 w 2263690"/>
                <a:gd name="connsiteY9" fmla="*/ 0 h 2221567"/>
                <a:gd name="connsiteX10" fmla="*/ 523240 w 2263690"/>
                <a:gd name="connsiteY10" fmla="*/ 10160 h 2221567"/>
                <a:gd name="connsiteX0" fmla="*/ 523240 w 2290759"/>
                <a:gd name="connsiteY0" fmla="*/ 10160 h 2221567"/>
                <a:gd name="connsiteX1" fmla="*/ 1574800 w 2290759"/>
                <a:gd name="connsiteY1" fmla="*/ 71120 h 2221567"/>
                <a:gd name="connsiteX2" fmla="*/ 1676400 w 2290759"/>
                <a:gd name="connsiteY2" fmla="*/ 391160 h 2221567"/>
                <a:gd name="connsiteX3" fmla="*/ 1706880 w 2290759"/>
                <a:gd name="connsiteY3" fmla="*/ 726440 h 2221567"/>
                <a:gd name="connsiteX4" fmla="*/ 1838960 w 2290759"/>
                <a:gd name="connsiteY4" fmla="*/ 1010920 h 2221567"/>
                <a:gd name="connsiteX5" fmla="*/ 1996440 w 2290759"/>
                <a:gd name="connsiteY5" fmla="*/ 1315720 h 2221567"/>
                <a:gd name="connsiteX6" fmla="*/ 2016760 w 2290759"/>
                <a:gd name="connsiteY6" fmla="*/ 1635760 h 2221567"/>
                <a:gd name="connsiteX7" fmla="*/ 2092960 w 2290759"/>
                <a:gd name="connsiteY7" fmla="*/ 1910080 h 2221567"/>
                <a:gd name="connsiteX8" fmla="*/ 2207243 w 2290759"/>
                <a:gd name="connsiteY8" fmla="*/ 2221567 h 2221567"/>
                <a:gd name="connsiteX9" fmla="*/ 0 w 2290759"/>
                <a:gd name="connsiteY9" fmla="*/ 0 h 2221567"/>
                <a:gd name="connsiteX10" fmla="*/ 523240 w 2290759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6440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6440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6440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68983 w 2290760"/>
                <a:gd name="connsiteY1" fmla="*/ 4454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68983 w 2290760"/>
                <a:gd name="connsiteY1" fmla="*/ 5384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39750 w 2307270"/>
                <a:gd name="connsiteY0" fmla="*/ 4776 h 2216183"/>
                <a:gd name="connsiteX1" fmla="*/ 1585493 w 2307270"/>
                <a:gd name="connsiteY1" fmla="*/ 0 h 2216183"/>
                <a:gd name="connsiteX2" fmla="*/ 1649282 w 2307270"/>
                <a:gd name="connsiteY2" fmla="*/ 343817 h 2216183"/>
                <a:gd name="connsiteX3" fmla="*/ 1723390 w 2307270"/>
                <a:gd name="connsiteY3" fmla="*/ 716860 h 2216183"/>
                <a:gd name="connsiteX4" fmla="*/ 1855470 w 2307270"/>
                <a:gd name="connsiteY4" fmla="*/ 1005536 h 2216183"/>
                <a:gd name="connsiteX5" fmla="*/ 2012950 w 2307270"/>
                <a:gd name="connsiteY5" fmla="*/ 1310336 h 2216183"/>
                <a:gd name="connsiteX6" fmla="*/ 2033270 w 2307270"/>
                <a:gd name="connsiteY6" fmla="*/ 1630376 h 2216183"/>
                <a:gd name="connsiteX7" fmla="*/ 2109470 w 2307270"/>
                <a:gd name="connsiteY7" fmla="*/ 1904696 h 2216183"/>
                <a:gd name="connsiteX8" fmla="*/ 2223753 w 2307270"/>
                <a:gd name="connsiteY8" fmla="*/ 2216183 h 2216183"/>
                <a:gd name="connsiteX9" fmla="*/ -1 w 2307270"/>
                <a:gd name="connsiteY9" fmla="*/ 103335 h 2216183"/>
                <a:gd name="connsiteX10" fmla="*/ 539750 w 2307270"/>
                <a:gd name="connsiteY10" fmla="*/ 4776 h 2216183"/>
                <a:gd name="connsiteX0" fmla="*/ 539752 w 2307272"/>
                <a:gd name="connsiteY0" fmla="*/ 4776 h 2216183"/>
                <a:gd name="connsiteX1" fmla="*/ 1585495 w 2307272"/>
                <a:gd name="connsiteY1" fmla="*/ 0 h 2216183"/>
                <a:gd name="connsiteX2" fmla="*/ 1559262 w 2307272"/>
                <a:gd name="connsiteY2" fmla="*/ 273642 h 2216183"/>
                <a:gd name="connsiteX3" fmla="*/ 1723392 w 2307272"/>
                <a:gd name="connsiteY3" fmla="*/ 716860 h 2216183"/>
                <a:gd name="connsiteX4" fmla="*/ 1855472 w 2307272"/>
                <a:gd name="connsiteY4" fmla="*/ 1005536 h 2216183"/>
                <a:gd name="connsiteX5" fmla="*/ 2012952 w 2307272"/>
                <a:gd name="connsiteY5" fmla="*/ 1310336 h 2216183"/>
                <a:gd name="connsiteX6" fmla="*/ 2033272 w 2307272"/>
                <a:gd name="connsiteY6" fmla="*/ 1630376 h 2216183"/>
                <a:gd name="connsiteX7" fmla="*/ 2109472 w 2307272"/>
                <a:gd name="connsiteY7" fmla="*/ 1904696 h 2216183"/>
                <a:gd name="connsiteX8" fmla="*/ 2223755 w 2307272"/>
                <a:gd name="connsiteY8" fmla="*/ 2216183 h 2216183"/>
                <a:gd name="connsiteX9" fmla="*/ 1 w 2307272"/>
                <a:gd name="connsiteY9" fmla="*/ 103335 h 2216183"/>
                <a:gd name="connsiteX10" fmla="*/ 539752 w 2307272"/>
                <a:gd name="connsiteY10" fmla="*/ 4776 h 2216183"/>
                <a:gd name="connsiteX0" fmla="*/ 539750 w 2307270"/>
                <a:gd name="connsiteY0" fmla="*/ 4776 h 2216183"/>
                <a:gd name="connsiteX1" fmla="*/ 1585493 w 2307270"/>
                <a:gd name="connsiteY1" fmla="*/ 0 h 2216183"/>
                <a:gd name="connsiteX2" fmla="*/ 1559260 w 2307270"/>
                <a:gd name="connsiteY2" fmla="*/ 273642 h 2216183"/>
                <a:gd name="connsiteX3" fmla="*/ 1723390 w 2307270"/>
                <a:gd name="connsiteY3" fmla="*/ 716860 h 2216183"/>
                <a:gd name="connsiteX4" fmla="*/ 1855470 w 2307270"/>
                <a:gd name="connsiteY4" fmla="*/ 1005536 h 2216183"/>
                <a:gd name="connsiteX5" fmla="*/ 2012950 w 2307270"/>
                <a:gd name="connsiteY5" fmla="*/ 1310336 h 2216183"/>
                <a:gd name="connsiteX6" fmla="*/ 2033270 w 2307270"/>
                <a:gd name="connsiteY6" fmla="*/ 1630376 h 2216183"/>
                <a:gd name="connsiteX7" fmla="*/ 2109470 w 2307270"/>
                <a:gd name="connsiteY7" fmla="*/ 1904696 h 2216183"/>
                <a:gd name="connsiteX8" fmla="*/ 2223753 w 2307270"/>
                <a:gd name="connsiteY8" fmla="*/ 2216183 h 2216183"/>
                <a:gd name="connsiteX9" fmla="*/ -1 w 2307270"/>
                <a:gd name="connsiteY9" fmla="*/ 103335 h 2216183"/>
                <a:gd name="connsiteX10" fmla="*/ 539750 w 2307270"/>
                <a:gd name="connsiteY10" fmla="*/ 4776 h 2216183"/>
                <a:gd name="connsiteX0" fmla="*/ 539752 w 2307272"/>
                <a:gd name="connsiteY0" fmla="*/ 4776 h 2216183"/>
                <a:gd name="connsiteX1" fmla="*/ 1585495 w 2307272"/>
                <a:gd name="connsiteY1" fmla="*/ 0 h 2216183"/>
                <a:gd name="connsiteX2" fmla="*/ 1559262 w 2307272"/>
                <a:gd name="connsiteY2" fmla="*/ 273642 h 2216183"/>
                <a:gd name="connsiteX3" fmla="*/ 1706423 w 2307272"/>
                <a:gd name="connsiteY3" fmla="*/ 701390 h 2216183"/>
                <a:gd name="connsiteX4" fmla="*/ 1855472 w 2307272"/>
                <a:gd name="connsiteY4" fmla="*/ 1005536 h 2216183"/>
                <a:gd name="connsiteX5" fmla="*/ 2012952 w 2307272"/>
                <a:gd name="connsiteY5" fmla="*/ 1310336 h 2216183"/>
                <a:gd name="connsiteX6" fmla="*/ 2033272 w 2307272"/>
                <a:gd name="connsiteY6" fmla="*/ 1630376 h 2216183"/>
                <a:gd name="connsiteX7" fmla="*/ 2109472 w 2307272"/>
                <a:gd name="connsiteY7" fmla="*/ 1904696 h 2216183"/>
                <a:gd name="connsiteX8" fmla="*/ 2223755 w 2307272"/>
                <a:gd name="connsiteY8" fmla="*/ 2216183 h 2216183"/>
                <a:gd name="connsiteX9" fmla="*/ 1 w 2307272"/>
                <a:gd name="connsiteY9" fmla="*/ 103335 h 2216183"/>
                <a:gd name="connsiteX10" fmla="*/ 539752 w 2307272"/>
                <a:gd name="connsiteY10" fmla="*/ 4776 h 2216183"/>
                <a:gd name="connsiteX0" fmla="*/ 539750 w 2307270"/>
                <a:gd name="connsiteY0" fmla="*/ 4776 h 2216183"/>
                <a:gd name="connsiteX1" fmla="*/ 1585493 w 2307270"/>
                <a:gd name="connsiteY1" fmla="*/ 0 h 2216183"/>
                <a:gd name="connsiteX2" fmla="*/ 1559260 w 2307270"/>
                <a:gd name="connsiteY2" fmla="*/ 273642 h 2216183"/>
                <a:gd name="connsiteX3" fmla="*/ 1706421 w 2307270"/>
                <a:gd name="connsiteY3" fmla="*/ 701390 h 2216183"/>
                <a:gd name="connsiteX4" fmla="*/ 1855470 w 2307270"/>
                <a:gd name="connsiteY4" fmla="*/ 1005536 h 2216183"/>
                <a:gd name="connsiteX5" fmla="*/ 2012950 w 2307270"/>
                <a:gd name="connsiteY5" fmla="*/ 1310336 h 2216183"/>
                <a:gd name="connsiteX6" fmla="*/ 2033270 w 2307270"/>
                <a:gd name="connsiteY6" fmla="*/ 1630376 h 2216183"/>
                <a:gd name="connsiteX7" fmla="*/ 2109470 w 2307270"/>
                <a:gd name="connsiteY7" fmla="*/ 1904696 h 2216183"/>
                <a:gd name="connsiteX8" fmla="*/ 2223753 w 2307270"/>
                <a:gd name="connsiteY8" fmla="*/ 2216183 h 2216183"/>
                <a:gd name="connsiteX9" fmla="*/ -1 w 2307270"/>
                <a:gd name="connsiteY9" fmla="*/ 103335 h 2216183"/>
                <a:gd name="connsiteX10" fmla="*/ 539750 w 2307270"/>
                <a:gd name="connsiteY10" fmla="*/ 4776 h 2216183"/>
                <a:gd name="connsiteX0" fmla="*/ 539752 w 2307272"/>
                <a:gd name="connsiteY0" fmla="*/ 4776 h 2216183"/>
                <a:gd name="connsiteX1" fmla="*/ 1585495 w 2307272"/>
                <a:gd name="connsiteY1" fmla="*/ 0 h 2216183"/>
                <a:gd name="connsiteX2" fmla="*/ 1559262 w 2307272"/>
                <a:gd name="connsiteY2" fmla="*/ 273642 h 2216183"/>
                <a:gd name="connsiteX3" fmla="*/ 1706423 w 2307272"/>
                <a:gd name="connsiteY3" fmla="*/ 701390 h 2216183"/>
                <a:gd name="connsiteX4" fmla="*/ 2208027 w 2307272"/>
                <a:gd name="connsiteY4" fmla="*/ 1008025 h 2216183"/>
                <a:gd name="connsiteX5" fmla="*/ 2012952 w 2307272"/>
                <a:gd name="connsiteY5" fmla="*/ 1310336 h 2216183"/>
                <a:gd name="connsiteX6" fmla="*/ 2033272 w 2307272"/>
                <a:gd name="connsiteY6" fmla="*/ 1630376 h 2216183"/>
                <a:gd name="connsiteX7" fmla="*/ 2109472 w 2307272"/>
                <a:gd name="connsiteY7" fmla="*/ 1904696 h 2216183"/>
                <a:gd name="connsiteX8" fmla="*/ 2223755 w 2307272"/>
                <a:gd name="connsiteY8" fmla="*/ 2216183 h 2216183"/>
                <a:gd name="connsiteX9" fmla="*/ 1 w 2307272"/>
                <a:gd name="connsiteY9" fmla="*/ 103335 h 2216183"/>
                <a:gd name="connsiteX10" fmla="*/ 539752 w 2307272"/>
                <a:gd name="connsiteY10" fmla="*/ 4776 h 2216183"/>
                <a:gd name="connsiteX0" fmla="*/ 539750 w 2307270"/>
                <a:gd name="connsiteY0" fmla="*/ 4776 h 2216183"/>
                <a:gd name="connsiteX1" fmla="*/ 1585493 w 2307270"/>
                <a:gd name="connsiteY1" fmla="*/ 0 h 2216183"/>
                <a:gd name="connsiteX2" fmla="*/ 1559260 w 2307270"/>
                <a:gd name="connsiteY2" fmla="*/ 273642 h 2216183"/>
                <a:gd name="connsiteX3" fmla="*/ 1706421 w 2307270"/>
                <a:gd name="connsiteY3" fmla="*/ 701390 h 2216183"/>
                <a:gd name="connsiteX4" fmla="*/ 2012950 w 2307270"/>
                <a:gd name="connsiteY4" fmla="*/ 1310336 h 2216183"/>
                <a:gd name="connsiteX5" fmla="*/ 2033270 w 2307270"/>
                <a:gd name="connsiteY5" fmla="*/ 1630376 h 2216183"/>
                <a:gd name="connsiteX6" fmla="*/ 2109470 w 2307270"/>
                <a:gd name="connsiteY6" fmla="*/ 1904696 h 2216183"/>
                <a:gd name="connsiteX7" fmla="*/ 2223753 w 2307270"/>
                <a:gd name="connsiteY7" fmla="*/ 2216183 h 2216183"/>
                <a:gd name="connsiteX8" fmla="*/ -1 w 2307270"/>
                <a:gd name="connsiteY8" fmla="*/ 103335 h 2216183"/>
                <a:gd name="connsiteX9" fmla="*/ 539750 w 2307270"/>
                <a:gd name="connsiteY9" fmla="*/ 4776 h 2216183"/>
                <a:gd name="connsiteX0" fmla="*/ 539752 w 2333554"/>
                <a:gd name="connsiteY0" fmla="*/ 4776 h 2216183"/>
                <a:gd name="connsiteX1" fmla="*/ 1585495 w 2333554"/>
                <a:gd name="connsiteY1" fmla="*/ 0 h 2216183"/>
                <a:gd name="connsiteX2" fmla="*/ 1559262 w 2333554"/>
                <a:gd name="connsiteY2" fmla="*/ 273642 h 2216183"/>
                <a:gd name="connsiteX3" fmla="*/ 1706423 w 2333554"/>
                <a:gd name="connsiteY3" fmla="*/ 701390 h 2216183"/>
                <a:gd name="connsiteX4" fmla="*/ 2012952 w 2333554"/>
                <a:gd name="connsiteY4" fmla="*/ 1310336 h 2216183"/>
                <a:gd name="connsiteX5" fmla="*/ 2033272 w 2333554"/>
                <a:gd name="connsiteY5" fmla="*/ 1630376 h 2216183"/>
                <a:gd name="connsiteX6" fmla="*/ 2109472 w 2333554"/>
                <a:gd name="connsiteY6" fmla="*/ 1904696 h 2216183"/>
                <a:gd name="connsiteX7" fmla="*/ 2223755 w 2333554"/>
                <a:gd name="connsiteY7" fmla="*/ 2216183 h 2216183"/>
                <a:gd name="connsiteX8" fmla="*/ 1 w 2333554"/>
                <a:gd name="connsiteY8" fmla="*/ 103335 h 2216183"/>
                <a:gd name="connsiteX9" fmla="*/ 539752 w 2333554"/>
                <a:gd name="connsiteY9" fmla="*/ 4776 h 2216183"/>
                <a:gd name="connsiteX0" fmla="*/ 539750 w 2358385"/>
                <a:gd name="connsiteY0" fmla="*/ 4776 h 2216183"/>
                <a:gd name="connsiteX1" fmla="*/ 1585493 w 2358385"/>
                <a:gd name="connsiteY1" fmla="*/ 0 h 2216183"/>
                <a:gd name="connsiteX2" fmla="*/ 1559260 w 2358385"/>
                <a:gd name="connsiteY2" fmla="*/ 273642 h 2216183"/>
                <a:gd name="connsiteX3" fmla="*/ 1706421 w 2358385"/>
                <a:gd name="connsiteY3" fmla="*/ 701390 h 2216183"/>
                <a:gd name="connsiteX4" fmla="*/ 2012950 w 2358385"/>
                <a:gd name="connsiteY4" fmla="*/ 1310336 h 2216183"/>
                <a:gd name="connsiteX5" fmla="*/ 2033270 w 2358385"/>
                <a:gd name="connsiteY5" fmla="*/ 1630376 h 2216183"/>
                <a:gd name="connsiteX6" fmla="*/ 2109470 w 2358385"/>
                <a:gd name="connsiteY6" fmla="*/ 1904696 h 2216183"/>
                <a:gd name="connsiteX7" fmla="*/ 2223753 w 2358385"/>
                <a:gd name="connsiteY7" fmla="*/ 2216183 h 2216183"/>
                <a:gd name="connsiteX8" fmla="*/ -1 w 2358385"/>
                <a:gd name="connsiteY8" fmla="*/ 103335 h 2216183"/>
                <a:gd name="connsiteX9" fmla="*/ 539750 w 2358385"/>
                <a:gd name="connsiteY9" fmla="*/ 4776 h 2216183"/>
                <a:gd name="connsiteX0" fmla="*/ 539752 w 2431862"/>
                <a:gd name="connsiteY0" fmla="*/ 4776 h 2216183"/>
                <a:gd name="connsiteX1" fmla="*/ 1585495 w 2431862"/>
                <a:gd name="connsiteY1" fmla="*/ 0 h 2216183"/>
                <a:gd name="connsiteX2" fmla="*/ 1559262 w 2431862"/>
                <a:gd name="connsiteY2" fmla="*/ 273642 h 2216183"/>
                <a:gd name="connsiteX3" fmla="*/ 1706423 w 2431862"/>
                <a:gd name="connsiteY3" fmla="*/ 701390 h 2216183"/>
                <a:gd name="connsiteX4" fmla="*/ 2012952 w 2431862"/>
                <a:gd name="connsiteY4" fmla="*/ 1310336 h 2216183"/>
                <a:gd name="connsiteX5" fmla="*/ 2033272 w 2431862"/>
                <a:gd name="connsiteY5" fmla="*/ 1630376 h 2216183"/>
                <a:gd name="connsiteX6" fmla="*/ 2109472 w 2431862"/>
                <a:gd name="connsiteY6" fmla="*/ 1904696 h 2216183"/>
                <a:gd name="connsiteX7" fmla="*/ 2223755 w 2431862"/>
                <a:gd name="connsiteY7" fmla="*/ 2216183 h 2216183"/>
                <a:gd name="connsiteX8" fmla="*/ 1 w 2431862"/>
                <a:gd name="connsiteY8" fmla="*/ 103335 h 2216183"/>
                <a:gd name="connsiteX9" fmla="*/ 539752 w 2431862"/>
                <a:gd name="connsiteY9" fmla="*/ 4776 h 2216183"/>
                <a:gd name="connsiteX0" fmla="*/ 539750 w 2459273"/>
                <a:gd name="connsiteY0" fmla="*/ 4776 h 2216183"/>
                <a:gd name="connsiteX1" fmla="*/ 1585493 w 2459273"/>
                <a:gd name="connsiteY1" fmla="*/ 0 h 2216183"/>
                <a:gd name="connsiteX2" fmla="*/ 1559260 w 2459273"/>
                <a:gd name="connsiteY2" fmla="*/ 273642 h 2216183"/>
                <a:gd name="connsiteX3" fmla="*/ 1706421 w 2459273"/>
                <a:gd name="connsiteY3" fmla="*/ 701390 h 2216183"/>
                <a:gd name="connsiteX4" fmla="*/ 2012950 w 2459273"/>
                <a:gd name="connsiteY4" fmla="*/ 1310336 h 2216183"/>
                <a:gd name="connsiteX5" fmla="*/ 2033270 w 2459273"/>
                <a:gd name="connsiteY5" fmla="*/ 1630376 h 2216183"/>
                <a:gd name="connsiteX6" fmla="*/ 2109470 w 2459273"/>
                <a:gd name="connsiteY6" fmla="*/ 1904696 h 2216183"/>
                <a:gd name="connsiteX7" fmla="*/ 2223753 w 2459273"/>
                <a:gd name="connsiteY7" fmla="*/ 2216183 h 2216183"/>
                <a:gd name="connsiteX8" fmla="*/ -1 w 2459273"/>
                <a:gd name="connsiteY8" fmla="*/ 103335 h 2216183"/>
                <a:gd name="connsiteX9" fmla="*/ 539750 w 2459273"/>
                <a:gd name="connsiteY9" fmla="*/ 4776 h 2216183"/>
                <a:gd name="connsiteX0" fmla="*/ 539752 w 2459273"/>
                <a:gd name="connsiteY0" fmla="*/ 4776 h 2558922"/>
                <a:gd name="connsiteX1" fmla="*/ 1585495 w 2459273"/>
                <a:gd name="connsiteY1" fmla="*/ 0 h 2558922"/>
                <a:gd name="connsiteX2" fmla="*/ 1559262 w 2459273"/>
                <a:gd name="connsiteY2" fmla="*/ 273642 h 2558922"/>
                <a:gd name="connsiteX3" fmla="*/ 1706423 w 2459273"/>
                <a:gd name="connsiteY3" fmla="*/ 701390 h 2558922"/>
                <a:gd name="connsiteX4" fmla="*/ 2012952 w 2459273"/>
                <a:gd name="connsiteY4" fmla="*/ 1310336 h 2558922"/>
                <a:gd name="connsiteX5" fmla="*/ 2033272 w 2459273"/>
                <a:gd name="connsiteY5" fmla="*/ 1630376 h 2558922"/>
                <a:gd name="connsiteX6" fmla="*/ 2109472 w 2459273"/>
                <a:gd name="connsiteY6" fmla="*/ 1904696 h 2558922"/>
                <a:gd name="connsiteX7" fmla="*/ 2218515 w 2459273"/>
                <a:gd name="connsiteY7" fmla="*/ 2558922 h 2558922"/>
                <a:gd name="connsiteX8" fmla="*/ 1 w 2459273"/>
                <a:gd name="connsiteY8" fmla="*/ 103335 h 2558922"/>
                <a:gd name="connsiteX9" fmla="*/ 539752 w 2459273"/>
                <a:gd name="connsiteY9" fmla="*/ 4776 h 2558922"/>
                <a:gd name="connsiteX0" fmla="*/ 539750 w 2459273"/>
                <a:gd name="connsiteY0" fmla="*/ 4776 h 2558922"/>
                <a:gd name="connsiteX1" fmla="*/ 1585493 w 2459273"/>
                <a:gd name="connsiteY1" fmla="*/ 0 h 2558922"/>
                <a:gd name="connsiteX2" fmla="*/ 1559260 w 2459273"/>
                <a:gd name="connsiteY2" fmla="*/ 273642 h 2558922"/>
                <a:gd name="connsiteX3" fmla="*/ 1706421 w 2459273"/>
                <a:gd name="connsiteY3" fmla="*/ 701390 h 2558922"/>
                <a:gd name="connsiteX4" fmla="*/ 2012950 w 2459273"/>
                <a:gd name="connsiteY4" fmla="*/ 1310336 h 2558922"/>
                <a:gd name="connsiteX5" fmla="*/ 2033270 w 2459273"/>
                <a:gd name="connsiteY5" fmla="*/ 1630376 h 2558922"/>
                <a:gd name="connsiteX6" fmla="*/ 2109470 w 2459273"/>
                <a:gd name="connsiteY6" fmla="*/ 1904696 h 2558922"/>
                <a:gd name="connsiteX7" fmla="*/ 2218513 w 2459273"/>
                <a:gd name="connsiteY7" fmla="*/ 2558922 h 2558922"/>
                <a:gd name="connsiteX8" fmla="*/ -1 w 2459273"/>
                <a:gd name="connsiteY8" fmla="*/ 103335 h 2558922"/>
                <a:gd name="connsiteX9" fmla="*/ 539750 w 2459273"/>
                <a:gd name="connsiteY9" fmla="*/ 4776 h 2558922"/>
                <a:gd name="connsiteX0" fmla="*/ 539752 w 2459273"/>
                <a:gd name="connsiteY0" fmla="*/ 4776 h 2558922"/>
                <a:gd name="connsiteX1" fmla="*/ 1585495 w 2459273"/>
                <a:gd name="connsiteY1" fmla="*/ 0 h 2558922"/>
                <a:gd name="connsiteX2" fmla="*/ 1559262 w 2459273"/>
                <a:gd name="connsiteY2" fmla="*/ 273642 h 2558922"/>
                <a:gd name="connsiteX3" fmla="*/ 1706423 w 2459273"/>
                <a:gd name="connsiteY3" fmla="*/ 701390 h 2558922"/>
                <a:gd name="connsiteX4" fmla="*/ 2012952 w 2459273"/>
                <a:gd name="connsiteY4" fmla="*/ 1310336 h 2558922"/>
                <a:gd name="connsiteX5" fmla="*/ 2033272 w 2459273"/>
                <a:gd name="connsiteY5" fmla="*/ 1630376 h 2558922"/>
                <a:gd name="connsiteX6" fmla="*/ 2060803 w 2459273"/>
                <a:gd name="connsiteY6" fmla="*/ 2112632 h 2558922"/>
                <a:gd name="connsiteX7" fmla="*/ 2218515 w 2459273"/>
                <a:gd name="connsiteY7" fmla="*/ 2558922 h 2558922"/>
                <a:gd name="connsiteX8" fmla="*/ 1 w 2459273"/>
                <a:gd name="connsiteY8" fmla="*/ 103335 h 2558922"/>
                <a:gd name="connsiteX9" fmla="*/ 539752 w 2459273"/>
                <a:gd name="connsiteY9" fmla="*/ 4776 h 2558922"/>
                <a:gd name="connsiteX0" fmla="*/ 539750 w 2459273"/>
                <a:gd name="connsiteY0" fmla="*/ 4776 h 2558922"/>
                <a:gd name="connsiteX1" fmla="*/ 1585493 w 2459273"/>
                <a:gd name="connsiteY1" fmla="*/ 0 h 2558922"/>
                <a:gd name="connsiteX2" fmla="*/ 1559260 w 2459273"/>
                <a:gd name="connsiteY2" fmla="*/ 273642 h 2558922"/>
                <a:gd name="connsiteX3" fmla="*/ 1706421 w 2459273"/>
                <a:gd name="connsiteY3" fmla="*/ 701390 h 2558922"/>
                <a:gd name="connsiteX4" fmla="*/ 2012950 w 2459273"/>
                <a:gd name="connsiteY4" fmla="*/ 1310336 h 2558922"/>
                <a:gd name="connsiteX5" fmla="*/ 2033270 w 2459273"/>
                <a:gd name="connsiteY5" fmla="*/ 1630376 h 2558922"/>
                <a:gd name="connsiteX6" fmla="*/ 2060801 w 2459273"/>
                <a:gd name="connsiteY6" fmla="*/ 2112632 h 2558922"/>
                <a:gd name="connsiteX7" fmla="*/ 2218513 w 2459273"/>
                <a:gd name="connsiteY7" fmla="*/ 2558922 h 2558922"/>
                <a:gd name="connsiteX8" fmla="*/ -1 w 2459273"/>
                <a:gd name="connsiteY8" fmla="*/ 103335 h 2558922"/>
                <a:gd name="connsiteX9" fmla="*/ 539750 w 2459273"/>
                <a:gd name="connsiteY9" fmla="*/ 4776 h 2558922"/>
                <a:gd name="connsiteX0" fmla="*/ 970215 w 2889736"/>
                <a:gd name="connsiteY0" fmla="*/ 4776 h 2558922"/>
                <a:gd name="connsiteX1" fmla="*/ 2015958 w 2889736"/>
                <a:gd name="connsiteY1" fmla="*/ 0 h 2558922"/>
                <a:gd name="connsiteX2" fmla="*/ 1989725 w 2889736"/>
                <a:gd name="connsiteY2" fmla="*/ 273642 h 2558922"/>
                <a:gd name="connsiteX3" fmla="*/ 2136886 w 2889736"/>
                <a:gd name="connsiteY3" fmla="*/ 701390 h 2558922"/>
                <a:gd name="connsiteX4" fmla="*/ 2443415 w 2889736"/>
                <a:gd name="connsiteY4" fmla="*/ 1310336 h 2558922"/>
                <a:gd name="connsiteX5" fmla="*/ 2463735 w 2889736"/>
                <a:gd name="connsiteY5" fmla="*/ 1630376 h 2558922"/>
                <a:gd name="connsiteX6" fmla="*/ 2491266 w 2889736"/>
                <a:gd name="connsiteY6" fmla="*/ 2112632 h 2558922"/>
                <a:gd name="connsiteX7" fmla="*/ 2648978 w 2889736"/>
                <a:gd name="connsiteY7" fmla="*/ 2558922 h 2558922"/>
                <a:gd name="connsiteX8" fmla="*/ 0 w 2889736"/>
                <a:gd name="connsiteY8" fmla="*/ 258321 h 2558922"/>
                <a:gd name="connsiteX9" fmla="*/ 970215 w 2889736"/>
                <a:gd name="connsiteY9" fmla="*/ 4776 h 2558922"/>
                <a:gd name="connsiteX0" fmla="*/ 970215 w 2889738"/>
                <a:gd name="connsiteY0" fmla="*/ 4776 h 2558922"/>
                <a:gd name="connsiteX1" fmla="*/ 2015958 w 2889738"/>
                <a:gd name="connsiteY1" fmla="*/ 0 h 2558922"/>
                <a:gd name="connsiteX2" fmla="*/ 1989725 w 2889738"/>
                <a:gd name="connsiteY2" fmla="*/ 273642 h 2558922"/>
                <a:gd name="connsiteX3" fmla="*/ 2136886 w 2889738"/>
                <a:gd name="connsiteY3" fmla="*/ 701390 h 2558922"/>
                <a:gd name="connsiteX4" fmla="*/ 2443415 w 2889738"/>
                <a:gd name="connsiteY4" fmla="*/ 1310336 h 2558922"/>
                <a:gd name="connsiteX5" fmla="*/ 2463735 w 2889738"/>
                <a:gd name="connsiteY5" fmla="*/ 1630376 h 2558922"/>
                <a:gd name="connsiteX6" fmla="*/ 2491266 w 2889738"/>
                <a:gd name="connsiteY6" fmla="*/ 2112632 h 2558922"/>
                <a:gd name="connsiteX7" fmla="*/ 2648978 w 2889738"/>
                <a:gd name="connsiteY7" fmla="*/ 2558922 h 2558922"/>
                <a:gd name="connsiteX8" fmla="*/ 0 w 2889738"/>
                <a:gd name="connsiteY8" fmla="*/ 258321 h 2558922"/>
                <a:gd name="connsiteX9" fmla="*/ 970215 w 2889738"/>
                <a:gd name="connsiteY9" fmla="*/ 4776 h 2558922"/>
                <a:gd name="connsiteX0" fmla="*/ 970215 w 2889736"/>
                <a:gd name="connsiteY0" fmla="*/ 4776 h 2558922"/>
                <a:gd name="connsiteX1" fmla="*/ 2015958 w 2889736"/>
                <a:gd name="connsiteY1" fmla="*/ 0 h 2558922"/>
                <a:gd name="connsiteX2" fmla="*/ 1989725 w 2889736"/>
                <a:gd name="connsiteY2" fmla="*/ 273642 h 2558922"/>
                <a:gd name="connsiteX3" fmla="*/ 2136886 w 2889736"/>
                <a:gd name="connsiteY3" fmla="*/ 701390 h 2558922"/>
                <a:gd name="connsiteX4" fmla="*/ 2443415 w 2889736"/>
                <a:gd name="connsiteY4" fmla="*/ 1310336 h 2558922"/>
                <a:gd name="connsiteX5" fmla="*/ 2463735 w 2889736"/>
                <a:gd name="connsiteY5" fmla="*/ 1630376 h 2558922"/>
                <a:gd name="connsiteX6" fmla="*/ 2491266 w 2889736"/>
                <a:gd name="connsiteY6" fmla="*/ 2112632 h 2558922"/>
                <a:gd name="connsiteX7" fmla="*/ 2648978 w 2889736"/>
                <a:gd name="connsiteY7" fmla="*/ 2558922 h 2558922"/>
                <a:gd name="connsiteX8" fmla="*/ 0 w 2889736"/>
                <a:gd name="connsiteY8" fmla="*/ 258321 h 2558922"/>
                <a:gd name="connsiteX9" fmla="*/ 970215 w 2889736"/>
                <a:gd name="connsiteY9" fmla="*/ 4776 h 2558922"/>
                <a:gd name="connsiteX0" fmla="*/ 970215 w 2889738"/>
                <a:gd name="connsiteY0" fmla="*/ 4776 h 2558922"/>
                <a:gd name="connsiteX1" fmla="*/ 2015958 w 2889738"/>
                <a:gd name="connsiteY1" fmla="*/ 0 h 2558922"/>
                <a:gd name="connsiteX2" fmla="*/ 1989725 w 2889738"/>
                <a:gd name="connsiteY2" fmla="*/ 273642 h 2558922"/>
                <a:gd name="connsiteX3" fmla="*/ 2136886 w 2889738"/>
                <a:gd name="connsiteY3" fmla="*/ 701390 h 2558922"/>
                <a:gd name="connsiteX4" fmla="*/ 2443415 w 2889738"/>
                <a:gd name="connsiteY4" fmla="*/ 1310336 h 2558922"/>
                <a:gd name="connsiteX5" fmla="*/ 2463735 w 2889738"/>
                <a:gd name="connsiteY5" fmla="*/ 1630376 h 2558922"/>
                <a:gd name="connsiteX6" fmla="*/ 2491266 w 2889738"/>
                <a:gd name="connsiteY6" fmla="*/ 2112632 h 2558922"/>
                <a:gd name="connsiteX7" fmla="*/ 2648978 w 2889738"/>
                <a:gd name="connsiteY7" fmla="*/ 2558922 h 2558922"/>
                <a:gd name="connsiteX8" fmla="*/ 0 w 2889738"/>
                <a:gd name="connsiteY8" fmla="*/ 258321 h 2558922"/>
                <a:gd name="connsiteX9" fmla="*/ 970215 w 2889738"/>
                <a:gd name="connsiteY9" fmla="*/ 4776 h 2558922"/>
                <a:gd name="connsiteX0" fmla="*/ 970215 w 2889736"/>
                <a:gd name="connsiteY0" fmla="*/ 4776 h 2558922"/>
                <a:gd name="connsiteX1" fmla="*/ 2015958 w 2889736"/>
                <a:gd name="connsiteY1" fmla="*/ 0 h 2558922"/>
                <a:gd name="connsiteX2" fmla="*/ 1989725 w 2889736"/>
                <a:gd name="connsiteY2" fmla="*/ 273642 h 2558922"/>
                <a:gd name="connsiteX3" fmla="*/ 2136886 w 2889736"/>
                <a:gd name="connsiteY3" fmla="*/ 701390 h 2558922"/>
                <a:gd name="connsiteX4" fmla="*/ 2443415 w 2889736"/>
                <a:gd name="connsiteY4" fmla="*/ 1310336 h 2558922"/>
                <a:gd name="connsiteX5" fmla="*/ 2463735 w 2889736"/>
                <a:gd name="connsiteY5" fmla="*/ 1630376 h 2558922"/>
                <a:gd name="connsiteX6" fmla="*/ 2491266 w 2889736"/>
                <a:gd name="connsiteY6" fmla="*/ 2112632 h 2558922"/>
                <a:gd name="connsiteX7" fmla="*/ 2648978 w 2889736"/>
                <a:gd name="connsiteY7" fmla="*/ 2558922 h 2558922"/>
                <a:gd name="connsiteX8" fmla="*/ 0 w 2889736"/>
                <a:gd name="connsiteY8" fmla="*/ 258321 h 2558922"/>
                <a:gd name="connsiteX9" fmla="*/ 970215 w 2889736"/>
                <a:gd name="connsiteY9" fmla="*/ 4776 h 2558922"/>
                <a:gd name="connsiteX0" fmla="*/ 931563 w 2889738"/>
                <a:gd name="connsiteY0" fmla="*/ 0 h 2687772"/>
                <a:gd name="connsiteX1" fmla="*/ 2015958 w 2889738"/>
                <a:gd name="connsiteY1" fmla="*/ 128850 h 2687772"/>
                <a:gd name="connsiteX2" fmla="*/ 1989725 w 2889738"/>
                <a:gd name="connsiteY2" fmla="*/ 402492 h 2687772"/>
                <a:gd name="connsiteX3" fmla="*/ 2136886 w 2889738"/>
                <a:gd name="connsiteY3" fmla="*/ 830240 h 2687772"/>
                <a:gd name="connsiteX4" fmla="*/ 2443415 w 2889738"/>
                <a:gd name="connsiteY4" fmla="*/ 1439186 h 2687772"/>
                <a:gd name="connsiteX5" fmla="*/ 2463735 w 2889738"/>
                <a:gd name="connsiteY5" fmla="*/ 1759226 h 2687772"/>
                <a:gd name="connsiteX6" fmla="*/ 2491266 w 2889738"/>
                <a:gd name="connsiteY6" fmla="*/ 2241482 h 2687772"/>
                <a:gd name="connsiteX7" fmla="*/ 2648978 w 2889738"/>
                <a:gd name="connsiteY7" fmla="*/ 2687772 h 2687772"/>
                <a:gd name="connsiteX8" fmla="*/ 0 w 2889738"/>
                <a:gd name="connsiteY8" fmla="*/ 387171 h 2687772"/>
                <a:gd name="connsiteX9" fmla="*/ 931563 w 2889738"/>
                <a:gd name="connsiteY9" fmla="*/ 0 h 2687772"/>
                <a:gd name="connsiteX0" fmla="*/ 931563 w 2889736"/>
                <a:gd name="connsiteY0" fmla="*/ 1060 h 2688832"/>
                <a:gd name="connsiteX1" fmla="*/ 2015958 w 2889736"/>
                <a:gd name="connsiteY1" fmla="*/ 129910 h 2688832"/>
                <a:gd name="connsiteX2" fmla="*/ 1989725 w 2889736"/>
                <a:gd name="connsiteY2" fmla="*/ 403552 h 2688832"/>
                <a:gd name="connsiteX3" fmla="*/ 2136886 w 2889736"/>
                <a:gd name="connsiteY3" fmla="*/ 831300 h 2688832"/>
                <a:gd name="connsiteX4" fmla="*/ 2443415 w 2889736"/>
                <a:gd name="connsiteY4" fmla="*/ 1440246 h 2688832"/>
                <a:gd name="connsiteX5" fmla="*/ 2463735 w 2889736"/>
                <a:gd name="connsiteY5" fmla="*/ 1760286 h 2688832"/>
                <a:gd name="connsiteX6" fmla="*/ 2491266 w 2889736"/>
                <a:gd name="connsiteY6" fmla="*/ 2242542 h 2688832"/>
                <a:gd name="connsiteX7" fmla="*/ 2648978 w 2889736"/>
                <a:gd name="connsiteY7" fmla="*/ 2688832 h 2688832"/>
                <a:gd name="connsiteX8" fmla="*/ 0 w 2889736"/>
                <a:gd name="connsiteY8" fmla="*/ 388231 h 2688832"/>
                <a:gd name="connsiteX9" fmla="*/ 931563 w 2889736"/>
                <a:gd name="connsiteY9" fmla="*/ 1060 h 2688832"/>
                <a:gd name="connsiteX0" fmla="*/ 977065 w 2935240"/>
                <a:gd name="connsiteY0" fmla="*/ 1031 h 2688803"/>
                <a:gd name="connsiteX1" fmla="*/ 2061460 w 2935240"/>
                <a:gd name="connsiteY1" fmla="*/ 129881 h 2688803"/>
                <a:gd name="connsiteX2" fmla="*/ 2035227 w 2935240"/>
                <a:gd name="connsiteY2" fmla="*/ 403523 h 2688803"/>
                <a:gd name="connsiteX3" fmla="*/ 2182388 w 2935240"/>
                <a:gd name="connsiteY3" fmla="*/ 831271 h 2688803"/>
                <a:gd name="connsiteX4" fmla="*/ 2488917 w 2935240"/>
                <a:gd name="connsiteY4" fmla="*/ 1440217 h 2688803"/>
                <a:gd name="connsiteX5" fmla="*/ 2509237 w 2935240"/>
                <a:gd name="connsiteY5" fmla="*/ 1760257 h 2688803"/>
                <a:gd name="connsiteX6" fmla="*/ 2536768 w 2935240"/>
                <a:gd name="connsiteY6" fmla="*/ 2242513 h 2688803"/>
                <a:gd name="connsiteX7" fmla="*/ 2694480 w 2935240"/>
                <a:gd name="connsiteY7" fmla="*/ 2688803 h 2688803"/>
                <a:gd name="connsiteX8" fmla="*/ 0 w 2935240"/>
                <a:gd name="connsiteY8" fmla="*/ 396702 h 2688803"/>
                <a:gd name="connsiteX9" fmla="*/ 977065 w 2935240"/>
                <a:gd name="connsiteY9" fmla="*/ 1031 h 2688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35240" h="2688803">
                  <a:moveTo>
                    <a:pt x="977065" y="1031"/>
                  </a:moveTo>
                  <a:lnTo>
                    <a:pt x="2061460" y="129881"/>
                  </a:lnTo>
                  <a:cubicBezTo>
                    <a:pt x="2118187" y="190841"/>
                    <a:pt x="2476605" y="355021"/>
                    <a:pt x="2035227" y="403523"/>
                  </a:cubicBezTo>
                  <a:cubicBezTo>
                    <a:pt x="2045387" y="515283"/>
                    <a:pt x="2894904" y="768674"/>
                    <a:pt x="2182388" y="831271"/>
                  </a:cubicBezTo>
                  <a:cubicBezTo>
                    <a:pt x="2396923" y="928390"/>
                    <a:pt x="3330410" y="1540543"/>
                    <a:pt x="2488917" y="1440217"/>
                  </a:cubicBezTo>
                  <a:cubicBezTo>
                    <a:pt x="2615109" y="1474875"/>
                    <a:pt x="3414448" y="2117445"/>
                    <a:pt x="2509237" y="1760257"/>
                  </a:cubicBezTo>
                  <a:cubicBezTo>
                    <a:pt x="2660367" y="1783117"/>
                    <a:pt x="3245591" y="2571229"/>
                    <a:pt x="2536768" y="2242513"/>
                  </a:cubicBezTo>
                  <a:lnTo>
                    <a:pt x="2694480" y="2688803"/>
                  </a:lnTo>
                  <a:cubicBezTo>
                    <a:pt x="1746562" y="2682190"/>
                    <a:pt x="1129779" y="766525"/>
                    <a:pt x="0" y="396702"/>
                  </a:cubicBezTo>
                  <a:cubicBezTo>
                    <a:pt x="310521" y="267645"/>
                    <a:pt x="335561" y="-19348"/>
                    <a:pt x="977065" y="1031"/>
                  </a:cubicBez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48" name="Right Wing 17">
            <a:extLst>
              <a:ext uri="{FF2B5EF4-FFF2-40B4-BE49-F238E27FC236}">
                <a16:creationId xmlns:a16="http://schemas.microsoft.com/office/drawing/2014/main" id="{D1A2767C-5C9D-4D66-B5E2-086C6B91F019}"/>
              </a:ext>
            </a:extLst>
          </p:cNvPr>
          <p:cNvGrpSpPr/>
          <p:nvPr/>
        </p:nvGrpSpPr>
        <p:grpSpPr>
          <a:xfrm rot="21369344">
            <a:off x="5683310" y="3387817"/>
            <a:ext cx="2320561" cy="2626358"/>
            <a:chOff x="6118850" y="-3368668"/>
            <a:chExt cx="2320561" cy="2626358"/>
          </a:xfrm>
        </p:grpSpPr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404FADA-814C-4B4D-B8DD-0746EADC3380}"/>
                </a:ext>
              </a:extLst>
            </p:cNvPr>
            <p:cNvSpPr/>
            <p:nvPr/>
          </p:nvSpPr>
          <p:spPr>
            <a:xfrm>
              <a:off x="6177588" y="-3325173"/>
              <a:ext cx="2261823" cy="2582863"/>
            </a:xfrm>
            <a:custGeom>
              <a:avLst/>
              <a:gdLst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335280 w 2119630"/>
                <a:gd name="connsiteY0" fmla="*/ 0 h 2249170"/>
                <a:gd name="connsiteX1" fmla="*/ 1386840 w 2119630"/>
                <a:gd name="connsiteY1" fmla="*/ 60960 h 2249170"/>
                <a:gd name="connsiteX2" fmla="*/ 1488440 w 2119630"/>
                <a:gd name="connsiteY2" fmla="*/ 381000 h 2249170"/>
                <a:gd name="connsiteX3" fmla="*/ 1518920 w 2119630"/>
                <a:gd name="connsiteY3" fmla="*/ 716280 h 2249170"/>
                <a:gd name="connsiteX4" fmla="*/ 1651000 w 2119630"/>
                <a:gd name="connsiteY4" fmla="*/ 1000760 h 2249170"/>
                <a:gd name="connsiteX5" fmla="*/ 1808480 w 2119630"/>
                <a:gd name="connsiteY5" fmla="*/ 1305560 h 2249170"/>
                <a:gd name="connsiteX6" fmla="*/ 1828800 w 2119630"/>
                <a:gd name="connsiteY6" fmla="*/ 1625600 h 2249170"/>
                <a:gd name="connsiteX7" fmla="*/ 1905000 w 2119630"/>
                <a:gd name="connsiteY7" fmla="*/ 1899920 h 2249170"/>
                <a:gd name="connsiteX8" fmla="*/ 2119630 w 2119630"/>
                <a:gd name="connsiteY8" fmla="*/ 2249170 h 2249170"/>
                <a:gd name="connsiteX9" fmla="*/ 0 w 2119630"/>
                <a:gd name="connsiteY9" fmla="*/ 132080 h 2249170"/>
                <a:gd name="connsiteX10" fmla="*/ 335280 w 2119630"/>
                <a:gd name="connsiteY10" fmla="*/ 0 h 224917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1974526"/>
                <a:gd name="connsiteY0" fmla="*/ 0 h 2213610"/>
                <a:gd name="connsiteX1" fmla="*/ 1386840 w 1974526"/>
                <a:gd name="connsiteY1" fmla="*/ 60960 h 2213610"/>
                <a:gd name="connsiteX2" fmla="*/ 1488440 w 1974526"/>
                <a:gd name="connsiteY2" fmla="*/ 381000 h 2213610"/>
                <a:gd name="connsiteX3" fmla="*/ 1518920 w 1974526"/>
                <a:gd name="connsiteY3" fmla="*/ 716280 h 2213610"/>
                <a:gd name="connsiteX4" fmla="*/ 1651000 w 1974526"/>
                <a:gd name="connsiteY4" fmla="*/ 1000760 h 2213610"/>
                <a:gd name="connsiteX5" fmla="*/ 1808480 w 1974526"/>
                <a:gd name="connsiteY5" fmla="*/ 1305560 h 2213610"/>
                <a:gd name="connsiteX6" fmla="*/ 1828800 w 1974526"/>
                <a:gd name="connsiteY6" fmla="*/ 1625600 h 2213610"/>
                <a:gd name="connsiteX7" fmla="*/ 1402080 w 1974526"/>
                <a:gd name="connsiteY7" fmla="*/ 1798320 h 2213610"/>
                <a:gd name="connsiteX8" fmla="*/ 1484630 w 1974526"/>
                <a:gd name="connsiteY8" fmla="*/ 2213610 h 2213610"/>
                <a:gd name="connsiteX9" fmla="*/ 0 w 1974526"/>
                <a:gd name="connsiteY9" fmla="*/ 132080 h 2213610"/>
                <a:gd name="connsiteX10" fmla="*/ 335280 w 1974526"/>
                <a:gd name="connsiteY10" fmla="*/ 0 h 2213610"/>
                <a:gd name="connsiteX0" fmla="*/ 335280 w 1886446"/>
                <a:gd name="connsiteY0" fmla="*/ 0 h 2213610"/>
                <a:gd name="connsiteX1" fmla="*/ 1386840 w 1886446"/>
                <a:gd name="connsiteY1" fmla="*/ 60960 h 2213610"/>
                <a:gd name="connsiteX2" fmla="*/ 1488440 w 1886446"/>
                <a:gd name="connsiteY2" fmla="*/ 381000 h 2213610"/>
                <a:gd name="connsiteX3" fmla="*/ 1518920 w 1886446"/>
                <a:gd name="connsiteY3" fmla="*/ 716280 h 2213610"/>
                <a:gd name="connsiteX4" fmla="*/ 1651000 w 1886446"/>
                <a:gd name="connsiteY4" fmla="*/ 1000760 h 2213610"/>
                <a:gd name="connsiteX5" fmla="*/ 1808480 w 1886446"/>
                <a:gd name="connsiteY5" fmla="*/ 1305560 h 2213610"/>
                <a:gd name="connsiteX6" fmla="*/ 1457960 w 1886446"/>
                <a:gd name="connsiteY6" fmla="*/ 1524000 h 2213610"/>
                <a:gd name="connsiteX7" fmla="*/ 1402080 w 1886446"/>
                <a:gd name="connsiteY7" fmla="*/ 1798320 h 2213610"/>
                <a:gd name="connsiteX8" fmla="*/ 1484630 w 1886446"/>
                <a:gd name="connsiteY8" fmla="*/ 2213610 h 2213610"/>
                <a:gd name="connsiteX9" fmla="*/ 0 w 1886446"/>
                <a:gd name="connsiteY9" fmla="*/ 132080 h 2213610"/>
                <a:gd name="connsiteX10" fmla="*/ 335280 w 1886446"/>
                <a:gd name="connsiteY10" fmla="*/ 0 h 2213610"/>
                <a:gd name="connsiteX0" fmla="*/ 335280 w 1760572"/>
                <a:gd name="connsiteY0" fmla="*/ 0 h 2213610"/>
                <a:gd name="connsiteX1" fmla="*/ 1386840 w 1760572"/>
                <a:gd name="connsiteY1" fmla="*/ 60960 h 2213610"/>
                <a:gd name="connsiteX2" fmla="*/ 1488440 w 1760572"/>
                <a:gd name="connsiteY2" fmla="*/ 381000 h 2213610"/>
                <a:gd name="connsiteX3" fmla="*/ 1518920 w 1760572"/>
                <a:gd name="connsiteY3" fmla="*/ 716280 h 2213610"/>
                <a:gd name="connsiteX4" fmla="*/ 1651000 w 1760572"/>
                <a:gd name="connsiteY4" fmla="*/ 1000760 h 2213610"/>
                <a:gd name="connsiteX5" fmla="*/ 1518920 w 1760572"/>
                <a:gd name="connsiteY5" fmla="*/ 1244600 h 2213610"/>
                <a:gd name="connsiteX6" fmla="*/ 1457960 w 1760572"/>
                <a:gd name="connsiteY6" fmla="*/ 1524000 h 2213610"/>
                <a:gd name="connsiteX7" fmla="*/ 1402080 w 1760572"/>
                <a:gd name="connsiteY7" fmla="*/ 1798320 h 2213610"/>
                <a:gd name="connsiteX8" fmla="*/ 1484630 w 1760572"/>
                <a:gd name="connsiteY8" fmla="*/ 2213610 h 2213610"/>
                <a:gd name="connsiteX9" fmla="*/ 0 w 1760572"/>
                <a:gd name="connsiteY9" fmla="*/ 132080 h 2213610"/>
                <a:gd name="connsiteX10" fmla="*/ 335280 w 1760572"/>
                <a:gd name="connsiteY10" fmla="*/ 0 h 2213610"/>
                <a:gd name="connsiteX0" fmla="*/ 335280 w 1708882"/>
                <a:gd name="connsiteY0" fmla="*/ 0 h 2213610"/>
                <a:gd name="connsiteX1" fmla="*/ 1386840 w 1708882"/>
                <a:gd name="connsiteY1" fmla="*/ 60960 h 2213610"/>
                <a:gd name="connsiteX2" fmla="*/ 1488440 w 1708882"/>
                <a:gd name="connsiteY2" fmla="*/ 381000 h 2213610"/>
                <a:gd name="connsiteX3" fmla="*/ 1518920 w 1708882"/>
                <a:gd name="connsiteY3" fmla="*/ 716280 h 2213610"/>
                <a:gd name="connsiteX4" fmla="*/ 1584960 w 1708882"/>
                <a:gd name="connsiteY4" fmla="*/ 965200 h 2213610"/>
                <a:gd name="connsiteX5" fmla="*/ 1518920 w 1708882"/>
                <a:gd name="connsiteY5" fmla="*/ 1244600 h 2213610"/>
                <a:gd name="connsiteX6" fmla="*/ 1457960 w 1708882"/>
                <a:gd name="connsiteY6" fmla="*/ 1524000 h 2213610"/>
                <a:gd name="connsiteX7" fmla="*/ 1402080 w 1708882"/>
                <a:gd name="connsiteY7" fmla="*/ 1798320 h 2213610"/>
                <a:gd name="connsiteX8" fmla="*/ 1484630 w 1708882"/>
                <a:gd name="connsiteY8" fmla="*/ 2213610 h 2213610"/>
                <a:gd name="connsiteX9" fmla="*/ 0 w 1708882"/>
                <a:gd name="connsiteY9" fmla="*/ 132080 h 2213610"/>
                <a:gd name="connsiteX10" fmla="*/ 335280 w 1708882"/>
                <a:gd name="connsiteY10" fmla="*/ 0 h 2213610"/>
                <a:gd name="connsiteX0" fmla="*/ 335280 w 1693560"/>
                <a:gd name="connsiteY0" fmla="*/ 0 h 2213610"/>
                <a:gd name="connsiteX1" fmla="*/ 1386840 w 1693560"/>
                <a:gd name="connsiteY1" fmla="*/ 60960 h 2213610"/>
                <a:gd name="connsiteX2" fmla="*/ 1488440 w 1693560"/>
                <a:gd name="connsiteY2" fmla="*/ 38100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86840 w 1693560"/>
                <a:gd name="connsiteY1" fmla="*/ 6096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47800 w 1664470"/>
                <a:gd name="connsiteY3" fmla="*/ 73660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22832 w 1664470"/>
                <a:gd name="connsiteY1" fmla="*/ 159512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23368 h 2236978"/>
                <a:gd name="connsiteX1" fmla="*/ 1353312 w 1664470"/>
                <a:gd name="connsiteY1" fmla="*/ 0 h 2236978"/>
                <a:gd name="connsiteX2" fmla="*/ 1386840 w 1664470"/>
                <a:gd name="connsiteY2" fmla="*/ 460248 h 2236978"/>
                <a:gd name="connsiteX3" fmla="*/ 1436370 w 1664470"/>
                <a:gd name="connsiteY3" fmla="*/ 786638 h 2236978"/>
                <a:gd name="connsiteX4" fmla="*/ 1584960 w 1664470"/>
                <a:gd name="connsiteY4" fmla="*/ 988568 h 2236978"/>
                <a:gd name="connsiteX5" fmla="*/ 1518920 w 1664470"/>
                <a:gd name="connsiteY5" fmla="*/ 1267968 h 2236978"/>
                <a:gd name="connsiteX6" fmla="*/ 1457960 w 1664470"/>
                <a:gd name="connsiteY6" fmla="*/ 1547368 h 2236978"/>
                <a:gd name="connsiteX7" fmla="*/ 1402080 w 1664470"/>
                <a:gd name="connsiteY7" fmla="*/ 1821688 h 2236978"/>
                <a:gd name="connsiteX8" fmla="*/ 1484630 w 1664470"/>
                <a:gd name="connsiteY8" fmla="*/ 2236978 h 2236978"/>
                <a:gd name="connsiteX9" fmla="*/ 0 w 1664470"/>
                <a:gd name="connsiteY9" fmla="*/ 155448 h 2236978"/>
                <a:gd name="connsiteX10" fmla="*/ 335280 w 1664470"/>
                <a:gd name="connsiteY10" fmla="*/ 23368 h 2236978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392936 w 1664470"/>
                <a:gd name="connsiteY2" fmla="*/ 357632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392936 w 1664470"/>
                <a:gd name="connsiteY2" fmla="*/ 357632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429512 w 1664470"/>
                <a:gd name="connsiteY2" fmla="*/ 290576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286256 w 1664470"/>
                <a:gd name="connsiteY1" fmla="*/ 68072 h 2213610"/>
                <a:gd name="connsiteX2" fmla="*/ 1429512 w 1664470"/>
                <a:gd name="connsiteY2" fmla="*/ 290576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286256 w 1664470"/>
                <a:gd name="connsiteY1" fmla="*/ 68072 h 2213610"/>
                <a:gd name="connsiteX2" fmla="*/ 1380744 w 1664470"/>
                <a:gd name="connsiteY2" fmla="*/ 296672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286256 w 1664470"/>
                <a:gd name="connsiteY1" fmla="*/ 68072 h 2213610"/>
                <a:gd name="connsiteX2" fmla="*/ 1380744 w 1664470"/>
                <a:gd name="connsiteY2" fmla="*/ 296672 h 2213610"/>
                <a:gd name="connsiteX3" fmla="*/ 1552194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712102"/>
                <a:gd name="connsiteY0" fmla="*/ 0 h 2213610"/>
                <a:gd name="connsiteX1" fmla="*/ 1286256 w 1712102"/>
                <a:gd name="connsiteY1" fmla="*/ 68072 h 2213610"/>
                <a:gd name="connsiteX2" fmla="*/ 1380744 w 1712102"/>
                <a:gd name="connsiteY2" fmla="*/ 296672 h 2213610"/>
                <a:gd name="connsiteX3" fmla="*/ 1552194 w 1712102"/>
                <a:gd name="connsiteY3" fmla="*/ 531622 h 2213610"/>
                <a:gd name="connsiteX4" fmla="*/ 1584960 w 1712102"/>
                <a:gd name="connsiteY4" fmla="*/ 965200 h 2213610"/>
                <a:gd name="connsiteX5" fmla="*/ 1518920 w 1712102"/>
                <a:gd name="connsiteY5" fmla="*/ 1244600 h 2213610"/>
                <a:gd name="connsiteX6" fmla="*/ 1457960 w 1712102"/>
                <a:gd name="connsiteY6" fmla="*/ 1524000 h 2213610"/>
                <a:gd name="connsiteX7" fmla="*/ 1402080 w 1712102"/>
                <a:gd name="connsiteY7" fmla="*/ 1798320 h 2213610"/>
                <a:gd name="connsiteX8" fmla="*/ 1484630 w 1712102"/>
                <a:gd name="connsiteY8" fmla="*/ 2213610 h 2213610"/>
                <a:gd name="connsiteX9" fmla="*/ 0 w 1712102"/>
                <a:gd name="connsiteY9" fmla="*/ 132080 h 2213610"/>
                <a:gd name="connsiteX10" fmla="*/ 335280 w 1712102"/>
                <a:gd name="connsiteY10" fmla="*/ 0 h 2213610"/>
                <a:gd name="connsiteX0" fmla="*/ 335280 w 1729799"/>
                <a:gd name="connsiteY0" fmla="*/ 0 h 2213610"/>
                <a:gd name="connsiteX1" fmla="*/ 1286256 w 1729799"/>
                <a:gd name="connsiteY1" fmla="*/ 68072 h 2213610"/>
                <a:gd name="connsiteX2" fmla="*/ 1380744 w 1729799"/>
                <a:gd name="connsiteY2" fmla="*/ 296672 h 2213610"/>
                <a:gd name="connsiteX3" fmla="*/ 1552194 w 1729799"/>
                <a:gd name="connsiteY3" fmla="*/ 531622 h 2213610"/>
                <a:gd name="connsiteX4" fmla="*/ 1584960 w 1729799"/>
                <a:gd name="connsiteY4" fmla="*/ 965200 h 2213610"/>
                <a:gd name="connsiteX5" fmla="*/ 1518920 w 1729799"/>
                <a:gd name="connsiteY5" fmla="*/ 1244600 h 2213610"/>
                <a:gd name="connsiteX6" fmla="*/ 1457960 w 1729799"/>
                <a:gd name="connsiteY6" fmla="*/ 1524000 h 2213610"/>
                <a:gd name="connsiteX7" fmla="*/ 1402080 w 1729799"/>
                <a:gd name="connsiteY7" fmla="*/ 1798320 h 2213610"/>
                <a:gd name="connsiteX8" fmla="*/ 1484630 w 1729799"/>
                <a:gd name="connsiteY8" fmla="*/ 2213610 h 2213610"/>
                <a:gd name="connsiteX9" fmla="*/ 0 w 1729799"/>
                <a:gd name="connsiteY9" fmla="*/ 132080 h 2213610"/>
                <a:gd name="connsiteX10" fmla="*/ 335280 w 1729799"/>
                <a:gd name="connsiteY10" fmla="*/ 0 h 2213610"/>
                <a:gd name="connsiteX0" fmla="*/ 335280 w 1954115"/>
                <a:gd name="connsiteY0" fmla="*/ 0 h 2213610"/>
                <a:gd name="connsiteX1" fmla="*/ 1286256 w 1954115"/>
                <a:gd name="connsiteY1" fmla="*/ 68072 h 2213610"/>
                <a:gd name="connsiteX2" fmla="*/ 1380744 w 1954115"/>
                <a:gd name="connsiteY2" fmla="*/ 296672 h 2213610"/>
                <a:gd name="connsiteX3" fmla="*/ 1552194 w 1954115"/>
                <a:gd name="connsiteY3" fmla="*/ 531622 h 2213610"/>
                <a:gd name="connsiteX4" fmla="*/ 1926336 w 1954115"/>
                <a:gd name="connsiteY4" fmla="*/ 715264 h 2213610"/>
                <a:gd name="connsiteX5" fmla="*/ 1518920 w 1954115"/>
                <a:gd name="connsiteY5" fmla="*/ 1244600 h 2213610"/>
                <a:gd name="connsiteX6" fmla="*/ 1457960 w 1954115"/>
                <a:gd name="connsiteY6" fmla="*/ 1524000 h 2213610"/>
                <a:gd name="connsiteX7" fmla="*/ 1402080 w 1954115"/>
                <a:gd name="connsiteY7" fmla="*/ 1798320 h 2213610"/>
                <a:gd name="connsiteX8" fmla="*/ 1484630 w 1954115"/>
                <a:gd name="connsiteY8" fmla="*/ 2213610 h 2213610"/>
                <a:gd name="connsiteX9" fmla="*/ 0 w 1954115"/>
                <a:gd name="connsiteY9" fmla="*/ 132080 h 2213610"/>
                <a:gd name="connsiteX10" fmla="*/ 335280 w 1954115"/>
                <a:gd name="connsiteY10" fmla="*/ 0 h 2213610"/>
                <a:gd name="connsiteX0" fmla="*/ 335280 w 1955730"/>
                <a:gd name="connsiteY0" fmla="*/ 0 h 2213610"/>
                <a:gd name="connsiteX1" fmla="*/ 1286256 w 1955730"/>
                <a:gd name="connsiteY1" fmla="*/ 68072 h 2213610"/>
                <a:gd name="connsiteX2" fmla="*/ 1380744 w 1955730"/>
                <a:gd name="connsiteY2" fmla="*/ 296672 h 2213610"/>
                <a:gd name="connsiteX3" fmla="*/ 1582674 w 1955730"/>
                <a:gd name="connsiteY3" fmla="*/ 507238 h 2213610"/>
                <a:gd name="connsiteX4" fmla="*/ 1926336 w 1955730"/>
                <a:gd name="connsiteY4" fmla="*/ 715264 h 2213610"/>
                <a:gd name="connsiteX5" fmla="*/ 1518920 w 1955730"/>
                <a:gd name="connsiteY5" fmla="*/ 1244600 h 2213610"/>
                <a:gd name="connsiteX6" fmla="*/ 1457960 w 1955730"/>
                <a:gd name="connsiteY6" fmla="*/ 1524000 h 2213610"/>
                <a:gd name="connsiteX7" fmla="*/ 1402080 w 1955730"/>
                <a:gd name="connsiteY7" fmla="*/ 1798320 h 2213610"/>
                <a:gd name="connsiteX8" fmla="*/ 1484630 w 1955730"/>
                <a:gd name="connsiteY8" fmla="*/ 2213610 h 2213610"/>
                <a:gd name="connsiteX9" fmla="*/ 0 w 1955730"/>
                <a:gd name="connsiteY9" fmla="*/ 132080 h 2213610"/>
                <a:gd name="connsiteX10" fmla="*/ 335280 w 1955730"/>
                <a:gd name="connsiteY10" fmla="*/ 0 h 2213610"/>
                <a:gd name="connsiteX0" fmla="*/ 335280 w 2156284"/>
                <a:gd name="connsiteY0" fmla="*/ 0 h 2213610"/>
                <a:gd name="connsiteX1" fmla="*/ 1286256 w 2156284"/>
                <a:gd name="connsiteY1" fmla="*/ 68072 h 2213610"/>
                <a:gd name="connsiteX2" fmla="*/ 1380744 w 2156284"/>
                <a:gd name="connsiteY2" fmla="*/ 296672 h 2213610"/>
                <a:gd name="connsiteX3" fmla="*/ 1582674 w 2156284"/>
                <a:gd name="connsiteY3" fmla="*/ 507238 h 2213610"/>
                <a:gd name="connsiteX4" fmla="*/ 1926336 w 2156284"/>
                <a:gd name="connsiteY4" fmla="*/ 715264 h 2213610"/>
                <a:gd name="connsiteX5" fmla="*/ 2067560 w 2156284"/>
                <a:gd name="connsiteY5" fmla="*/ 1189736 h 2213610"/>
                <a:gd name="connsiteX6" fmla="*/ 1457960 w 2156284"/>
                <a:gd name="connsiteY6" fmla="*/ 1524000 h 2213610"/>
                <a:gd name="connsiteX7" fmla="*/ 1402080 w 2156284"/>
                <a:gd name="connsiteY7" fmla="*/ 1798320 h 2213610"/>
                <a:gd name="connsiteX8" fmla="*/ 1484630 w 2156284"/>
                <a:gd name="connsiteY8" fmla="*/ 2213610 h 2213610"/>
                <a:gd name="connsiteX9" fmla="*/ 0 w 2156284"/>
                <a:gd name="connsiteY9" fmla="*/ 132080 h 2213610"/>
                <a:gd name="connsiteX10" fmla="*/ 335280 w 2156284"/>
                <a:gd name="connsiteY10" fmla="*/ 0 h 2213610"/>
                <a:gd name="connsiteX0" fmla="*/ 335280 w 2198457"/>
                <a:gd name="connsiteY0" fmla="*/ 0 h 2213610"/>
                <a:gd name="connsiteX1" fmla="*/ 1286256 w 2198457"/>
                <a:gd name="connsiteY1" fmla="*/ 68072 h 2213610"/>
                <a:gd name="connsiteX2" fmla="*/ 1380744 w 2198457"/>
                <a:gd name="connsiteY2" fmla="*/ 296672 h 2213610"/>
                <a:gd name="connsiteX3" fmla="*/ 1582674 w 2198457"/>
                <a:gd name="connsiteY3" fmla="*/ 507238 h 2213610"/>
                <a:gd name="connsiteX4" fmla="*/ 1926336 w 2198457"/>
                <a:gd name="connsiteY4" fmla="*/ 715264 h 2213610"/>
                <a:gd name="connsiteX5" fmla="*/ 2067560 w 2198457"/>
                <a:gd name="connsiteY5" fmla="*/ 1189736 h 2213610"/>
                <a:gd name="connsiteX6" fmla="*/ 1457960 w 2198457"/>
                <a:gd name="connsiteY6" fmla="*/ 1524000 h 2213610"/>
                <a:gd name="connsiteX7" fmla="*/ 1402080 w 2198457"/>
                <a:gd name="connsiteY7" fmla="*/ 1798320 h 2213610"/>
                <a:gd name="connsiteX8" fmla="*/ 1484630 w 2198457"/>
                <a:gd name="connsiteY8" fmla="*/ 2213610 h 2213610"/>
                <a:gd name="connsiteX9" fmla="*/ 0 w 2198457"/>
                <a:gd name="connsiteY9" fmla="*/ 132080 h 2213610"/>
                <a:gd name="connsiteX10" fmla="*/ 335280 w 2198457"/>
                <a:gd name="connsiteY10" fmla="*/ 0 h 2213610"/>
                <a:gd name="connsiteX0" fmla="*/ 335280 w 2198457"/>
                <a:gd name="connsiteY0" fmla="*/ 0 h 2213610"/>
                <a:gd name="connsiteX1" fmla="*/ 1286256 w 2198457"/>
                <a:gd name="connsiteY1" fmla="*/ 68072 h 2213610"/>
                <a:gd name="connsiteX2" fmla="*/ 1380744 w 2198457"/>
                <a:gd name="connsiteY2" fmla="*/ 296672 h 2213610"/>
                <a:gd name="connsiteX3" fmla="*/ 1582674 w 2198457"/>
                <a:gd name="connsiteY3" fmla="*/ 507238 h 2213610"/>
                <a:gd name="connsiteX4" fmla="*/ 1926336 w 2198457"/>
                <a:gd name="connsiteY4" fmla="*/ 715264 h 2213610"/>
                <a:gd name="connsiteX5" fmla="*/ 2067560 w 2198457"/>
                <a:gd name="connsiteY5" fmla="*/ 1189736 h 2213610"/>
                <a:gd name="connsiteX6" fmla="*/ 1951736 w 2198457"/>
                <a:gd name="connsiteY6" fmla="*/ 1780032 h 2213610"/>
                <a:gd name="connsiteX7" fmla="*/ 1402080 w 2198457"/>
                <a:gd name="connsiteY7" fmla="*/ 1798320 h 2213610"/>
                <a:gd name="connsiteX8" fmla="*/ 1484630 w 2198457"/>
                <a:gd name="connsiteY8" fmla="*/ 2213610 h 2213610"/>
                <a:gd name="connsiteX9" fmla="*/ 0 w 2198457"/>
                <a:gd name="connsiteY9" fmla="*/ 132080 h 2213610"/>
                <a:gd name="connsiteX10" fmla="*/ 335280 w 2198457"/>
                <a:gd name="connsiteY10" fmla="*/ 0 h 2213610"/>
                <a:gd name="connsiteX0" fmla="*/ 335280 w 2198457"/>
                <a:gd name="connsiteY0" fmla="*/ 0 h 2213610"/>
                <a:gd name="connsiteX1" fmla="*/ 1286256 w 2198457"/>
                <a:gd name="connsiteY1" fmla="*/ 68072 h 2213610"/>
                <a:gd name="connsiteX2" fmla="*/ 1380744 w 2198457"/>
                <a:gd name="connsiteY2" fmla="*/ 296672 h 2213610"/>
                <a:gd name="connsiteX3" fmla="*/ 1582674 w 2198457"/>
                <a:gd name="connsiteY3" fmla="*/ 507238 h 2213610"/>
                <a:gd name="connsiteX4" fmla="*/ 1926336 w 2198457"/>
                <a:gd name="connsiteY4" fmla="*/ 715264 h 2213610"/>
                <a:gd name="connsiteX5" fmla="*/ 2067560 w 2198457"/>
                <a:gd name="connsiteY5" fmla="*/ 1189736 h 2213610"/>
                <a:gd name="connsiteX6" fmla="*/ 1951736 w 2198457"/>
                <a:gd name="connsiteY6" fmla="*/ 1780032 h 2213610"/>
                <a:gd name="connsiteX7" fmla="*/ 1402080 w 2198457"/>
                <a:gd name="connsiteY7" fmla="*/ 1798320 h 2213610"/>
                <a:gd name="connsiteX8" fmla="*/ 1484630 w 2198457"/>
                <a:gd name="connsiteY8" fmla="*/ 2213610 h 2213610"/>
                <a:gd name="connsiteX9" fmla="*/ 0 w 2198457"/>
                <a:gd name="connsiteY9" fmla="*/ 132080 h 2213610"/>
                <a:gd name="connsiteX10" fmla="*/ 335280 w 2198457"/>
                <a:gd name="connsiteY10" fmla="*/ 0 h 2213610"/>
                <a:gd name="connsiteX0" fmla="*/ 335280 w 2198457"/>
                <a:gd name="connsiteY0" fmla="*/ 0 h 2238100"/>
                <a:gd name="connsiteX1" fmla="*/ 1286256 w 2198457"/>
                <a:gd name="connsiteY1" fmla="*/ 68072 h 2238100"/>
                <a:gd name="connsiteX2" fmla="*/ 1380744 w 2198457"/>
                <a:gd name="connsiteY2" fmla="*/ 296672 h 2238100"/>
                <a:gd name="connsiteX3" fmla="*/ 1582674 w 2198457"/>
                <a:gd name="connsiteY3" fmla="*/ 507238 h 2238100"/>
                <a:gd name="connsiteX4" fmla="*/ 1926336 w 2198457"/>
                <a:gd name="connsiteY4" fmla="*/ 715264 h 2238100"/>
                <a:gd name="connsiteX5" fmla="*/ 2067560 w 2198457"/>
                <a:gd name="connsiteY5" fmla="*/ 1189736 h 2238100"/>
                <a:gd name="connsiteX6" fmla="*/ 1951736 w 2198457"/>
                <a:gd name="connsiteY6" fmla="*/ 1780032 h 2238100"/>
                <a:gd name="connsiteX7" fmla="*/ 1761744 w 2198457"/>
                <a:gd name="connsiteY7" fmla="*/ 2200656 h 2238100"/>
                <a:gd name="connsiteX8" fmla="*/ 1484630 w 2198457"/>
                <a:gd name="connsiteY8" fmla="*/ 2213610 h 2238100"/>
                <a:gd name="connsiteX9" fmla="*/ 0 w 2198457"/>
                <a:gd name="connsiteY9" fmla="*/ 132080 h 2238100"/>
                <a:gd name="connsiteX10" fmla="*/ 335280 w 2198457"/>
                <a:gd name="connsiteY10" fmla="*/ 0 h 2238100"/>
                <a:gd name="connsiteX0" fmla="*/ 335280 w 2198457"/>
                <a:gd name="connsiteY0" fmla="*/ 0 h 2222540"/>
                <a:gd name="connsiteX1" fmla="*/ 1286256 w 2198457"/>
                <a:gd name="connsiteY1" fmla="*/ 68072 h 2222540"/>
                <a:gd name="connsiteX2" fmla="*/ 1380744 w 2198457"/>
                <a:gd name="connsiteY2" fmla="*/ 296672 h 2222540"/>
                <a:gd name="connsiteX3" fmla="*/ 1582674 w 2198457"/>
                <a:gd name="connsiteY3" fmla="*/ 507238 h 2222540"/>
                <a:gd name="connsiteX4" fmla="*/ 1926336 w 2198457"/>
                <a:gd name="connsiteY4" fmla="*/ 715264 h 2222540"/>
                <a:gd name="connsiteX5" fmla="*/ 2067560 w 2198457"/>
                <a:gd name="connsiteY5" fmla="*/ 1189736 h 2222540"/>
                <a:gd name="connsiteX6" fmla="*/ 1951736 w 2198457"/>
                <a:gd name="connsiteY6" fmla="*/ 1780032 h 2222540"/>
                <a:gd name="connsiteX7" fmla="*/ 1761744 w 2198457"/>
                <a:gd name="connsiteY7" fmla="*/ 2200656 h 2222540"/>
                <a:gd name="connsiteX8" fmla="*/ 1484630 w 2198457"/>
                <a:gd name="connsiteY8" fmla="*/ 2213610 h 2222540"/>
                <a:gd name="connsiteX9" fmla="*/ 0 w 2198457"/>
                <a:gd name="connsiteY9" fmla="*/ 132080 h 2222540"/>
                <a:gd name="connsiteX10" fmla="*/ 335280 w 2198457"/>
                <a:gd name="connsiteY10" fmla="*/ 0 h 2222540"/>
                <a:gd name="connsiteX0" fmla="*/ 335280 w 2198457"/>
                <a:gd name="connsiteY0" fmla="*/ 0 h 2223687"/>
                <a:gd name="connsiteX1" fmla="*/ 1286256 w 2198457"/>
                <a:gd name="connsiteY1" fmla="*/ 68072 h 2223687"/>
                <a:gd name="connsiteX2" fmla="*/ 1380744 w 2198457"/>
                <a:gd name="connsiteY2" fmla="*/ 296672 h 2223687"/>
                <a:gd name="connsiteX3" fmla="*/ 1582674 w 2198457"/>
                <a:gd name="connsiteY3" fmla="*/ 507238 h 2223687"/>
                <a:gd name="connsiteX4" fmla="*/ 1926336 w 2198457"/>
                <a:gd name="connsiteY4" fmla="*/ 715264 h 2223687"/>
                <a:gd name="connsiteX5" fmla="*/ 2067560 w 2198457"/>
                <a:gd name="connsiteY5" fmla="*/ 1189736 h 2223687"/>
                <a:gd name="connsiteX6" fmla="*/ 1951736 w 2198457"/>
                <a:gd name="connsiteY6" fmla="*/ 1780032 h 2223687"/>
                <a:gd name="connsiteX7" fmla="*/ 1761744 w 2198457"/>
                <a:gd name="connsiteY7" fmla="*/ 2200656 h 2223687"/>
                <a:gd name="connsiteX8" fmla="*/ 1484630 w 2198457"/>
                <a:gd name="connsiteY8" fmla="*/ 2213610 h 2223687"/>
                <a:gd name="connsiteX9" fmla="*/ 0 w 2198457"/>
                <a:gd name="connsiteY9" fmla="*/ 132080 h 2223687"/>
                <a:gd name="connsiteX10" fmla="*/ 335280 w 2198457"/>
                <a:gd name="connsiteY10" fmla="*/ 0 h 2223687"/>
                <a:gd name="connsiteX0" fmla="*/ 335280 w 2198457"/>
                <a:gd name="connsiteY0" fmla="*/ 0 h 2481834"/>
                <a:gd name="connsiteX1" fmla="*/ 1286256 w 2198457"/>
                <a:gd name="connsiteY1" fmla="*/ 68072 h 2481834"/>
                <a:gd name="connsiteX2" fmla="*/ 1380744 w 2198457"/>
                <a:gd name="connsiteY2" fmla="*/ 296672 h 2481834"/>
                <a:gd name="connsiteX3" fmla="*/ 1582674 w 2198457"/>
                <a:gd name="connsiteY3" fmla="*/ 507238 h 2481834"/>
                <a:gd name="connsiteX4" fmla="*/ 1926336 w 2198457"/>
                <a:gd name="connsiteY4" fmla="*/ 715264 h 2481834"/>
                <a:gd name="connsiteX5" fmla="*/ 2067560 w 2198457"/>
                <a:gd name="connsiteY5" fmla="*/ 1189736 h 2481834"/>
                <a:gd name="connsiteX6" fmla="*/ 1951736 w 2198457"/>
                <a:gd name="connsiteY6" fmla="*/ 1780032 h 2481834"/>
                <a:gd name="connsiteX7" fmla="*/ 1761744 w 2198457"/>
                <a:gd name="connsiteY7" fmla="*/ 2200656 h 2481834"/>
                <a:gd name="connsiteX8" fmla="*/ 1320038 w 2198457"/>
                <a:gd name="connsiteY8" fmla="*/ 2481834 h 2481834"/>
                <a:gd name="connsiteX9" fmla="*/ 0 w 2198457"/>
                <a:gd name="connsiteY9" fmla="*/ 132080 h 2481834"/>
                <a:gd name="connsiteX10" fmla="*/ 335280 w 2198457"/>
                <a:gd name="connsiteY10" fmla="*/ 0 h 2481834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0 w 2198457"/>
                <a:gd name="connsiteY9" fmla="*/ 132080 h 2591823"/>
                <a:gd name="connsiteX10" fmla="*/ 335280 w 2198457"/>
                <a:gd name="connsiteY10" fmla="*/ 0 h 2591823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982363 w 2198457"/>
                <a:gd name="connsiteY9" fmla="*/ 2197902 h 2591823"/>
                <a:gd name="connsiteX10" fmla="*/ 0 w 2198457"/>
                <a:gd name="connsiteY10" fmla="*/ 132080 h 2591823"/>
                <a:gd name="connsiteX11" fmla="*/ 335280 w 2198457"/>
                <a:gd name="connsiteY11" fmla="*/ 0 h 2591823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939691 w 2198457"/>
                <a:gd name="connsiteY9" fmla="*/ 2246670 h 2591823"/>
                <a:gd name="connsiteX10" fmla="*/ 0 w 2198457"/>
                <a:gd name="connsiteY10" fmla="*/ 132080 h 2591823"/>
                <a:gd name="connsiteX11" fmla="*/ 335280 w 2198457"/>
                <a:gd name="connsiteY11" fmla="*/ 0 h 2591823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939691 w 2198457"/>
                <a:gd name="connsiteY9" fmla="*/ 2246670 h 2591823"/>
                <a:gd name="connsiteX10" fmla="*/ 0 w 2198457"/>
                <a:gd name="connsiteY10" fmla="*/ 132080 h 2591823"/>
                <a:gd name="connsiteX11" fmla="*/ 335280 w 2198457"/>
                <a:gd name="connsiteY11" fmla="*/ 0 h 2591823"/>
                <a:gd name="connsiteX0" fmla="*/ 420624 w 2283801"/>
                <a:gd name="connsiteY0" fmla="*/ 0 h 2591823"/>
                <a:gd name="connsiteX1" fmla="*/ 1371600 w 2283801"/>
                <a:gd name="connsiteY1" fmla="*/ 68072 h 2591823"/>
                <a:gd name="connsiteX2" fmla="*/ 1466088 w 2283801"/>
                <a:gd name="connsiteY2" fmla="*/ 296672 h 2591823"/>
                <a:gd name="connsiteX3" fmla="*/ 1668018 w 2283801"/>
                <a:gd name="connsiteY3" fmla="*/ 507238 h 2591823"/>
                <a:gd name="connsiteX4" fmla="*/ 2011680 w 2283801"/>
                <a:gd name="connsiteY4" fmla="*/ 715264 h 2591823"/>
                <a:gd name="connsiteX5" fmla="*/ 2152904 w 2283801"/>
                <a:gd name="connsiteY5" fmla="*/ 1189736 h 2591823"/>
                <a:gd name="connsiteX6" fmla="*/ 2037080 w 2283801"/>
                <a:gd name="connsiteY6" fmla="*/ 1780032 h 2591823"/>
                <a:gd name="connsiteX7" fmla="*/ 1847088 w 2283801"/>
                <a:gd name="connsiteY7" fmla="*/ 2200656 h 2591823"/>
                <a:gd name="connsiteX8" fmla="*/ 1405382 w 2283801"/>
                <a:gd name="connsiteY8" fmla="*/ 2481834 h 2591823"/>
                <a:gd name="connsiteX9" fmla="*/ 1025035 w 2283801"/>
                <a:gd name="connsiteY9" fmla="*/ 2246670 h 2591823"/>
                <a:gd name="connsiteX10" fmla="*/ 0 w 2283801"/>
                <a:gd name="connsiteY10" fmla="*/ 260096 h 2591823"/>
                <a:gd name="connsiteX11" fmla="*/ 420624 w 2283801"/>
                <a:gd name="connsiteY11" fmla="*/ 0 h 2591823"/>
                <a:gd name="connsiteX0" fmla="*/ 420624 w 2283801"/>
                <a:gd name="connsiteY0" fmla="*/ 0 h 2591823"/>
                <a:gd name="connsiteX1" fmla="*/ 1371600 w 2283801"/>
                <a:gd name="connsiteY1" fmla="*/ 68072 h 2591823"/>
                <a:gd name="connsiteX2" fmla="*/ 1466088 w 2283801"/>
                <a:gd name="connsiteY2" fmla="*/ 296672 h 2591823"/>
                <a:gd name="connsiteX3" fmla="*/ 1668018 w 2283801"/>
                <a:gd name="connsiteY3" fmla="*/ 507238 h 2591823"/>
                <a:gd name="connsiteX4" fmla="*/ 2011680 w 2283801"/>
                <a:gd name="connsiteY4" fmla="*/ 715264 h 2591823"/>
                <a:gd name="connsiteX5" fmla="*/ 2152904 w 2283801"/>
                <a:gd name="connsiteY5" fmla="*/ 1189736 h 2591823"/>
                <a:gd name="connsiteX6" fmla="*/ 2037080 w 2283801"/>
                <a:gd name="connsiteY6" fmla="*/ 1780032 h 2591823"/>
                <a:gd name="connsiteX7" fmla="*/ 1847088 w 2283801"/>
                <a:gd name="connsiteY7" fmla="*/ 2200656 h 2591823"/>
                <a:gd name="connsiteX8" fmla="*/ 1405382 w 2283801"/>
                <a:gd name="connsiteY8" fmla="*/ 2481834 h 2591823"/>
                <a:gd name="connsiteX9" fmla="*/ 1025035 w 2283801"/>
                <a:gd name="connsiteY9" fmla="*/ 2246670 h 2591823"/>
                <a:gd name="connsiteX10" fmla="*/ 0 w 2283801"/>
                <a:gd name="connsiteY10" fmla="*/ 260096 h 2591823"/>
                <a:gd name="connsiteX11" fmla="*/ 420624 w 2283801"/>
                <a:gd name="connsiteY11" fmla="*/ 0 h 2591823"/>
                <a:gd name="connsiteX0" fmla="*/ 420624 w 2283801"/>
                <a:gd name="connsiteY0" fmla="*/ 0 h 2717245"/>
                <a:gd name="connsiteX1" fmla="*/ 1371600 w 2283801"/>
                <a:gd name="connsiteY1" fmla="*/ 68072 h 2717245"/>
                <a:gd name="connsiteX2" fmla="*/ 1466088 w 2283801"/>
                <a:gd name="connsiteY2" fmla="*/ 296672 h 2717245"/>
                <a:gd name="connsiteX3" fmla="*/ 1668018 w 2283801"/>
                <a:gd name="connsiteY3" fmla="*/ 507238 h 2717245"/>
                <a:gd name="connsiteX4" fmla="*/ 2011680 w 2283801"/>
                <a:gd name="connsiteY4" fmla="*/ 715264 h 2717245"/>
                <a:gd name="connsiteX5" fmla="*/ 2152904 w 2283801"/>
                <a:gd name="connsiteY5" fmla="*/ 1189736 h 2717245"/>
                <a:gd name="connsiteX6" fmla="*/ 2037080 w 2283801"/>
                <a:gd name="connsiteY6" fmla="*/ 1780032 h 2717245"/>
                <a:gd name="connsiteX7" fmla="*/ 1847088 w 2283801"/>
                <a:gd name="connsiteY7" fmla="*/ 2200656 h 2717245"/>
                <a:gd name="connsiteX8" fmla="*/ 1405382 w 2283801"/>
                <a:gd name="connsiteY8" fmla="*/ 2481834 h 2717245"/>
                <a:gd name="connsiteX9" fmla="*/ 1025035 w 2283801"/>
                <a:gd name="connsiteY9" fmla="*/ 2246670 h 2717245"/>
                <a:gd name="connsiteX10" fmla="*/ 0 w 2283801"/>
                <a:gd name="connsiteY10" fmla="*/ 260096 h 2717245"/>
                <a:gd name="connsiteX11" fmla="*/ 420624 w 2283801"/>
                <a:gd name="connsiteY11" fmla="*/ 0 h 2717245"/>
                <a:gd name="connsiteX0" fmla="*/ 420624 w 2283801"/>
                <a:gd name="connsiteY0" fmla="*/ 0 h 2760137"/>
                <a:gd name="connsiteX1" fmla="*/ 1371600 w 2283801"/>
                <a:gd name="connsiteY1" fmla="*/ 68072 h 2760137"/>
                <a:gd name="connsiteX2" fmla="*/ 1466088 w 2283801"/>
                <a:gd name="connsiteY2" fmla="*/ 296672 h 2760137"/>
                <a:gd name="connsiteX3" fmla="*/ 1668018 w 2283801"/>
                <a:gd name="connsiteY3" fmla="*/ 507238 h 2760137"/>
                <a:gd name="connsiteX4" fmla="*/ 2011680 w 2283801"/>
                <a:gd name="connsiteY4" fmla="*/ 715264 h 2760137"/>
                <a:gd name="connsiteX5" fmla="*/ 2152904 w 2283801"/>
                <a:gd name="connsiteY5" fmla="*/ 1189736 h 2760137"/>
                <a:gd name="connsiteX6" fmla="*/ 2037080 w 2283801"/>
                <a:gd name="connsiteY6" fmla="*/ 1780032 h 2760137"/>
                <a:gd name="connsiteX7" fmla="*/ 1847088 w 2283801"/>
                <a:gd name="connsiteY7" fmla="*/ 2200656 h 2760137"/>
                <a:gd name="connsiteX8" fmla="*/ 1405382 w 2283801"/>
                <a:gd name="connsiteY8" fmla="*/ 2481834 h 2760137"/>
                <a:gd name="connsiteX9" fmla="*/ 1025035 w 2283801"/>
                <a:gd name="connsiteY9" fmla="*/ 2246670 h 2760137"/>
                <a:gd name="connsiteX10" fmla="*/ 0 w 2283801"/>
                <a:gd name="connsiteY10" fmla="*/ 260096 h 2760137"/>
                <a:gd name="connsiteX11" fmla="*/ 420624 w 2283801"/>
                <a:gd name="connsiteY11" fmla="*/ 0 h 2760137"/>
                <a:gd name="connsiteX0" fmla="*/ 420624 w 2283801"/>
                <a:gd name="connsiteY0" fmla="*/ 0 h 2760137"/>
                <a:gd name="connsiteX1" fmla="*/ 1371600 w 2283801"/>
                <a:gd name="connsiteY1" fmla="*/ 68072 h 2760137"/>
                <a:gd name="connsiteX2" fmla="*/ 1466088 w 2283801"/>
                <a:gd name="connsiteY2" fmla="*/ 296672 h 2760137"/>
                <a:gd name="connsiteX3" fmla="*/ 1668018 w 2283801"/>
                <a:gd name="connsiteY3" fmla="*/ 507238 h 2760137"/>
                <a:gd name="connsiteX4" fmla="*/ 2011680 w 2283801"/>
                <a:gd name="connsiteY4" fmla="*/ 715264 h 2760137"/>
                <a:gd name="connsiteX5" fmla="*/ 2152904 w 2283801"/>
                <a:gd name="connsiteY5" fmla="*/ 1189736 h 2760137"/>
                <a:gd name="connsiteX6" fmla="*/ 2037080 w 2283801"/>
                <a:gd name="connsiteY6" fmla="*/ 1780032 h 2760137"/>
                <a:gd name="connsiteX7" fmla="*/ 1847088 w 2283801"/>
                <a:gd name="connsiteY7" fmla="*/ 2200656 h 2760137"/>
                <a:gd name="connsiteX8" fmla="*/ 1405382 w 2283801"/>
                <a:gd name="connsiteY8" fmla="*/ 2481834 h 2760137"/>
                <a:gd name="connsiteX9" fmla="*/ 1025035 w 2283801"/>
                <a:gd name="connsiteY9" fmla="*/ 2246670 h 2760137"/>
                <a:gd name="connsiteX10" fmla="*/ 0 w 2283801"/>
                <a:gd name="connsiteY10" fmla="*/ 260096 h 2760137"/>
                <a:gd name="connsiteX11" fmla="*/ 420624 w 2283801"/>
                <a:gd name="connsiteY11" fmla="*/ 0 h 2760137"/>
                <a:gd name="connsiteX0" fmla="*/ 420624 w 2307741"/>
                <a:gd name="connsiteY0" fmla="*/ 0 h 2760137"/>
                <a:gd name="connsiteX1" fmla="*/ 1371600 w 2307741"/>
                <a:gd name="connsiteY1" fmla="*/ 68072 h 2760137"/>
                <a:gd name="connsiteX2" fmla="*/ 1466088 w 2307741"/>
                <a:gd name="connsiteY2" fmla="*/ 296672 h 2760137"/>
                <a:gd name="connsiteX3" fmla="*/ 1668018 w 2307741"/>
                <a:gd name="connsiteY3" fmla="*/ 507238 h 2760137"/>
                <a:gd name="connsiteX4" fmla="*/ 2011680 w 2307741"/>
                <a:gd name="connsiteY4" fmla="*/ 715264 h 2760137"/>
                <a:gd name="connsiteX5" fmla="*/ 2152904 w 2307741"/>
                <a:gd name="connsiteY5" fmla="*/ 1189736 h 2760137"/>
                <a:gd name="connsiteX6" fmla="*/ 2037080 w 2307741"/>
                <a:gd name="connsiteY6" fmla="*/ 1780032 h 2760137"/>
                <a:gd name="connsiteX7" fmla="*/ 1847088 w 2307741"/>
                <a:gd name="connsiteY7" fmla="*/ 2200656 h 2760137"/>
                <a:gd name="connsiteX8" fmla="*/ 1405382 w 2307741"/>
                <a:gd name="connsiteY8" fmla="*/ 2481834 h 2760137"/>
                <a:gd name="connsiteX9" fmla="*/ 1025035 w 2307741"/>
                <a:gd name="connsiteY9" fmla="*/ 2246670 h 2760137"/>
                <a:gd name="connsiteX10" fmla="*/ 0 w 2307741"/>
                <a:gd name="connsiteY10" fmla="*/ 260096 h 2760137"/>
                <a:gd name="connsiteX11" fmla="*/ 420624 w 2307741"/>
                <a:gd name="connsiteY11" fmla="*/ 0 h 2760137"/>
                <a:gd name="connsiteX0" fmla="*/ 420624 w 2307741"/>
                <a:gd name="connsiteY0" fmla="*/ 0 h 2760137"/>
                <a:gd name="connsiteX1" fmla="*/ 1371600 w 2307741"/>
                <a:gd name="connsiteY1" fmla="*/ 68072 h 2760137"/>
                <a:gd name="connsiteX2" fmla="*/ 1466088 w 2307741"/>
                <a:gd name="connsiteY2" fmla="*/ 296672 h 2760137"/>
                <a:gd name="connsiteX3" fmla="*/ 1668018 w 2307741"/>
                <a:gd name="connsiteY3" fmla="*/ 507238 h 2760137"/>
                <a:gd name="connsiteX4" fmla="*/ 2011680 w 2307741"/>
                <a:gd name="connsiteY4" fmla="*/ 715264 h 2760137"/>
                <a:gd name="connsiteX5" fmla="*/ 2152904 w 2307741"/>
                <a:gd name="connsiteY5" fmla="*/ 1189736 h 2760137"/>
                <a:gd name="connsiteX6" fmla="*/ 2037080 w 2307741"/>
                <a:gd name="connsiteY6" fmla="*/ 1780032 h 2760137"/>
                <a:gd name="connsiteX7" fmla="*/ 1847088 w 2307741"/>
                <a:gd name="connsiteY7" fmla="*/ 2200656 h 2760137"/>
                <a:gd name="connsiteX8" fmla="*/ 1405382 w 2307741"/>
                <a:gd name="connsiteY8" fmla="*/ 2481834 h 2760137"/>
                <a:gd name="connsiteX9" fmla="*/ 1025035 w 2307741"/>
                <a:gd name="connsiteY9" fmla="*/ 2246670 h 2760137"/>
                <a:gd name="connsiteX10" fmla="*/ 0 w 2307741"/>
                <a:gd name="connsiteY10" fmla="*/ 260096 h 2760137"/>
                <a:gd name="connsiteX11" fmla="*/ 420624 w 2307741"/>
                <a:gd name="connsiteY11" fmla="*/ 0 h 2760137"/>
                <a:gd name="connsiteX0" fmla="*/ 420624 w 2307741"/>
                <a:gd name="connsiteY0" fmla="*/ 0 h 2760137"/>
                <a:gd name="connsiteX1" fmla="*/ 1371600 w 2307741"/>
                <a:gd name="connsiteY1" fmla="*/ 68072 h 2760137"/>
                <a:gd name="connsiteX2" fmla="*/ 1466088 w 2307741"/>
                <a:gd name="connsiteY2" fmla="*/ 296672 h 2760137"/>
                <a:gd name="connsiteX3" fmla="*/ 1668018 w 2307741"/>
                <a:gd name="connsiteY3" fmla="*/ 507238 h 2760137"/>
                <a:gd name="connsiteX4" fmla="*/ 2011680 w 2307741"/>
                <a:gd name="connsiteY4" fmla="*/ 715264 h 2760137"/>
                <a:gd name="connsiteX5" fmla="*/ 2152904 w 2307741"/>
                <a:gd name="connsiteY5" fmla="*/ 1189736 h 2760137"/>
                <a:gd name="connsiteX6" fmla="*/ 2037080 w 2307741"/>
                <a:gd name="connsiteY6" fmla="*/ 1780032 h 2760137"/>
                <a:gd name="connsiteX7" fmla="*/ 1847088 w 2307741"/>
                <a:gd name="connsiteY7" fmla="*/ 2200656 h 2760137"/>
                <a:gd name="connsiteX8" fmla="*/ 1405382 w 2307741"/>
                <a:gd name="connsiteY8" fmla="*/ 2481834 h 2760137"/>
                <a:gd name="connsiteX9" fmla="*/ 1025035 w 2307741"/>
                <a:gd name="connsiteY9" fmla="*/ 2246670 h 2760137"/>
                <a:gd name="connsiteX10" fmla="*/ 0 w 2307741"/>
                <a:gd name="connsiteY10" fmla="*/ 260096 h 2760137"/>
                <a:gd name="connsiteX11" fmla="*/ 420624 w 2307741"/>
                <a:gd name="connsiteY11" fmla="*/ 0 h 2760137"/>
                <a:gd name="connsiteX0" fmla="*/ 0 w 2307741"/>
                <a:gd name="connsiteY0" fmla="*/ 192024 h 2692065"/>
                <a:gd name="connsiteX1" fmla="*/ 1371600 w 2307741"/>
                <a:gd name="connsiteY1" fmla="*/ 0 h 2692065"/>
                <a:gd name="connsiteX2" fmla="*/ 1466088 w 2307741"/>
                <a:gd name="connsiteY2" fmla="*/ 228600 h 2692065"/>
                <a:gd name="connsiteX3" fmla="*/ 1668018 w 2307741"/>
                <a:gd name="connsiteY3" fmla="*/ 439166 h 2692065"/>
                <a:gd name="connsiteX4" fmla="*/ 2011680 w 2307741"/>
                <a:gd name="connsiteY4" fmla="*/ 647192 h 2692065"/>
                <a:gd name="connsiteX5" fmla="*/ 2152904 w 2307741"/>
                <a:gd name="connsiteY5" fmla="*/ 1121664 h 2692065"/>
                <a:gd name="connsiteX6" fmla="*/ 2037080 w 2307741"/>
                <a:gd name="connsiteY6" fmla="*/ 1711960 h 2692065"/>
                <a:gd name="connsiteX7" fmla="*/ 1847088 w 2307741"/>
                <a:gd name="connsiteY7" fmla="*/ 2132584 h 2692065"/>
                <a:gd name="connsiteX8" fmla="*/ 1405382 w 2307741"/>
                <a:gd name="connsiteY8" fmla="*/ 2413762 h 2692065"/>
                <a:gd name="connsiteX9" fmla="*/ 1025035 w 2307741"/>
                <a:gd name="connsiteY9" fmla="*/ 2178598 h 2692065"/>
                <a:gd name="connsiteX10" fmla="*/ 0 w 2307741"/>
                <a:gd name="connsiteY10" fmla="*/ 192024 h 2692065"/>
                <a:gd name="connsiteX0" fmla="*/ 0 w 2261823"/>
                <a:gd name="connsiteY0" fmla="*/ 266390 h 2692065"/>
                <a:gd name="connsiteX1" fmla="*/ 1325682 w 2261823"/>
                <a:gd name="connsiteY1" fmla="*/ 0 h 2692065"/>
                <a:gd name="connsiteX2" fmla="*/ 1420170 w 2261823"/>
                <a:gd name="connsiteY2" fmla="*/ 228600 h 2692065"/>
                <a:gd name="connsiteX3" fmla="*/ 1622100 w 2261823"/>
                <a:gd name="connsiteY3" fmla="*/ 439166 h 2692065"/>
                <a:gd name="connsiteX4" fmla="*/ 1965762 w 2261823"/>
                <a:gd name="connsiteY4" fmla="*/ 647192 h 2692065"/>
                <a:gd name="connsiteX5" fmla="*/ 2106986 w 2261823"/>
                <a:gd name="connsiteY5" fmla="*/ 1121664 h 2692065"/>
                <a:gd name="connsiteX6" fmla="*/ 1991162 w 2261823"/>
                <a:gd name="connsiteY6" fmla="*/ 1711960 h 2692065"/>
                <a:gd name="connsiteX7" fmla="*/ 1801170 w 2261823"/>
                <a:gd name="connsiteY7" fmla="*/ 2132584 h 2692065"/>
                <a:gd name="connsiteX8" fmla="*/ 1359464 w 2261823"/>
                <a:gd name="connsiteY8" fmla="*/ 2413762 h 2692065"/>
                <a:gd name="connsiteX9" fmla="*/ 979117 w 2261823"/>
                <a:gd name="connsiteY9" fmla="*/ 2178598 h 2692065"/>
                <a:gd name="connsiteX10" fmla="*/ 0 w 2261823"/>
                <a:gd name="connsiteY10" fmla="*/ 266390 h 2692065"/>
                <a:gd name="connsiteX0" fmla="*/ 0 w 2261823"/>
                <a:gd name="connsiteY0" fmla="*/ 266390 h 2692065"/>
                <a:gd name="connsiteX1" fmla="*/ 1325682 w 2261823"/>
                <a:gd name="connsiteY1" fmla="*/ 0 h 2692065"/>
                <a:gd name="connsiteX2" fmla="*/ 1420170 w 2261823"/>
                <a:gd name="connsiteY2" fmla="*/ 228600 h 2692065"/>
                <a:gd name="connsiteX3" fmla="*/ 1622100 w 2261823"/>
                <a:gd name="connsiteY3" fmla="*/ 439166 h 2692065"/>
                <a:gd name="connsiteX4" fmla="*/ 1965762 w 2261823"/>
                <a:gd name="connsiteY4" fmla="*/ 647192 h 2692065"/>
                <a:gd name="connsiteX5" fmla="*/ 2106986 w 2261823"/>
                <a:gd name="connsiteY5" fmla="*/ 1121664 h 2692065"/>
                <a:gd name="connsiteX6" fmla="*/ 1991162 w 2261823"/>
                <a:gd name="connsiteY6" fmla="*/ 1711960 h 2692065"/>
                <a:gd name="connsiteX7" fmla="*/ 1801170 w 2261823"/>
                <a:gd name="connsiteY7" fmla="*/ 2132584 h 2692065"/>
                <a:gd name="connsiteX8" fmla="*/ 1359464 w 2261823"/>
                <a:gd name="connsiteY8" fmla="*/ 2413762 h 2692065"/>
                <a:gd name="connsiteX9" fmla="*/ 979117 w 2261823"/>
                <a:gd name="connsiteY9" fmla="*/ 2178598 h 2692065"/>
                <a:gd name="connsiteX10" fmla="*/ 0 w 2261823"/>
                <a:gd name="connsiteY10" fmla="*/ 266390 h 2692065"/>
                <a:gd name="connsiteX0" fmla="*/ 0 w 2261823"/>
                <a:gd name="connsiteY0" fmla="*/ 151195 h 2576870"/>
                <a:gd name="connsiteX1" fmla="*/ 1259390 w 2261823"/>
                <a:gd name="connsiteY1" fmla="*/ 0 h 2576870"/>
                <a:gd name="connsiteX2" fmla="*/ 1420170 w 2261823"/>
                <a:gd name="connsiteY2" fmla="*/ 113405 h 2576870"/>
                <a:gd name="connsiteX3" fmla="*/ 1622100 w 2261823"/>
                <a:gd name="connsiteY3" fmla="*/ 323971 h 2576870"/>
                <a:gd name="connsiteX4" fmla="*/ 1965762 w 2261823"/>
                <a:gd name="connsiteY4" fmla="*/ 531997 h 2576870"/>
                <a:gd name="connsiteX5" fmla="*/ 2106986 w 2261823"/>
                <a:gd name="connsiteY5" fmla="*/ 1006469 h 2576870"/>
                <a:gd name="connsiteX6" fmla="*/ 1991162 w 2261823"/>
                <a:gd name="connsiteY6" fmla="*/ 1596765 h 2576870"/>
                <a:gd name="connsiteX7" fmla="*/ 1801170 w 2261823"/>
                <a:gd name="connsiteY7" fmla="*/ 2017389 h 2576870"/>
                <a:gd name="connsiteX8" fmla="*/ 1359464 w 2261823"/>
                <a:gd name="connsiteY8" fmla="*/ 2298567 h 2576870"/>
                <a:gd name="connsiteX9" fmla="*/ 979117 w 2261823"/>
                <a:gd name="connsiteY9" fmla="*/ 2063403 h 2576870"/>
                <a:gd name="connsiteX10" fmla="*/ 0 w 2261823"/>
                <a:gd name="connsiteY10" fmla="*/ 151195 h 2576870"/>
                <a:gd name="connsiteX0" fmla="*/ 0 w 2261823"/>
                <a:gd name="connsiteY0" fmla="*/ 157188 h 2582863"/>
                <a:gd name="connsiteX1" fmla="*/ 1259390 w 2261823"/>
                <a:gd name="connsiteY1" fmla="*/ 5993 h 2582863"/>
                <a:gd name="connsiteX2" fmla="*/ 1420170 w 2261823"/>
                <a:gd name="connsiteY2" fmla="*/ 119398 h 2582863"/>
                <a:gd name="connsiteX3" fmla="*/ 1622100 w 2261823"/>
                <a:gd name="connsiteY3" fmla="*/ 329964 h 2582863"/>
                <a:gd name="connsiteX4" fmla="*/ 1965762 w 2261823"/>
                <a:gd name="connsiteY4" fmla="*/ 537990 h 2582863"/>
                <a:gd name="connsiteX5" fmla="*/ 2106986 w 2261823"/>
                <a:gd name="connsiteY5" fmla="*/ 1012462 h 2582863"/>
                <a:gd name="connsiteX6" fmla="*/ 1991162 w 2261823"/>
                <a:gd name="connsiteY6" fmla="*/ 1602758 h 2582863"/>
                <a:gd name="connsiteX7" fmla="*/ 1801170 w 2261823"/>
                <a:gd name="connsiteY7" fmla="*/ 2023382 h 2582863"/>
                <a:gd name="connsiteX8" fmla="*/ 1359464 w 2261823"/>
                <a:gd name="connsiteY8" fmla="*/ 2304560 h 2582863"/>
                <a:gd name="connsiteX9" fmla="*/ 979117 w 2261823"/>
                <a:gd name="connsiteY9" fmla="*/ 2069396 h 2582863"/>
                <a:gd name="connsiteX10" fmla="*/ 0 w 2261823"/>
                <a:gd name="connsiteY10" fmla="*/ 157188 h 2582863"/>
                <a:gd name="connsiteX0" fmla="*/ 0 w 2261823"/>
                <a:gd name="connsiteY0" fmla="*/ 157188 h 2582863"/>
                <a:gd name="connsiteX1" fmla="*/ 1259390 w 2261823"/>
                <a:gd name="connsiteY1" fmla="*/ 5993 h 2582863"/>
                <a:gd name="connsiteX2" fmla="*/ 1420170 w 2261823"/>
                <a:gd name="connsiteY2" fmla="*/ 119398 h 2582863"/>
                <a:gd name="connsiteX3" fmla="*/ 1537427 w 2261823"/>
                <a:gd name="connsiteY3" fmla="*/ 377735 h 2582863"/>
                <a:gd name="connsiteX4" fmla="*/ 1965762 w 2261823"/>
                <a:gd name="connsiteY4" fmla="*/ 537990 h 2582863"/>
                <a:gd name="connsiteX5" fmla="*/ 2106986 w 2261823"/>
                <a:gd name="connsiteY5" fmla="*/ 1012462 h 2582863"/>
                <a:gd name="connsiteX6" fmla="*/ 1991162 w 2261823"/>
                <a:gd name="connsiteY6" fmla="*/ 1602758 h 2582863"/>
                <a:gd name="connsiteX7" fmla="*/ 1801170 w 2261823"/>
                <a:gd name="connsiteY7" fmla="*/ 2023382 h 2582863"/>
                <a:gd name="connsiteX8" fmla="*/ 1359464 w 2261823"/>
                <a:gd name="connsiteY8" fmla="*/ 2304560 h 2582863"/>
                <a:gd name="connsiteX9" fmla="*/ 979117 w 2261823"/>
                <a:gd name="connsiteY9" fmla="*/ 2069396 h 2582863"/>
                <a:gd name="connsiteX10" fmla="*/ 0 w 2261823"/>
                <a:gd name="connsiteY10" fmla="*/ 157188 h 2582863"/>
                <a:gd name="connsiteX0" fmla="*/ 0 w 2261823"/>
                <a:gd name="connsiteY0" fmla="*/ 157188 h 2582863"/>
                <a:gd name="connsiteX1" fmla="*/ 1259390 w 2261823"/>
                <a:gd name="connsiteY1" fmla="*/ 5993 h 2582863"/>
                <a:gd name="connsiteX2" fmla="*/ 1420170 w 2261823"/>
                <a:gd name="connsiteY2" fmla="*/ 119398 h 2582863"/>
                <a:gd name="connsiteX3" fmla="*/ 1584898 w 2261823"/>
                <a:gd name="connsiteY3" fmla="*/ 391108 h 2582863"/>
                <a:gd name="connsiteX4" fmla="*/ 1965762 w 2261823"/>
                <a:gd name="connsiteY4" fmla="*/ 537990 h 2582863"/>
                <a:gd name="connsiteX5" fmla="*/ 2106986 w 2261823"/>
                <a:gd name="connsiteY5" fmla="*/ 1012462 h 2582863"/>
                <a:gd name="connsiteX6" fmla="*/ 1991162 w 2261823"/>
                <a:gd name="connsiteY6" fmla="*/ 1602758 h 2582863"/>
                <a:gd name="connsiteX7" fmla="*/ 1801170 w 2261823"/>
                <a:gd name="connsiteY7" fmla="*/ 2023382 h 2582863"/>
                <a:gd name="connsiteX8" fmla="*/ 1359464 w 2261823"/>
                <a:gd name="connsiteY8" fmla="*/ 2304560 h 2582863"/>
                <a:gd name="connsiteX9" fmla="*/ 979117 w 2261823"/>
                <a:gd name="connsiteY9" fmla="*/ 2069396 h 2582863"/>
                <a:gd name="connsiteX10" fmla="*/ 0 w 2261823"/>
                <a:gd name="connsiteY10" fmla="*/ 157188 h 2582863"/>
                <a:gd name="connsiteX0" fmla="*/ 0 w 2261823"/>
                <a:gd name="connsiteY0" fmla="*/ 157188 h 2582863"/>
                <a:gd name="connsiteX1" fmla="*/ 1259390 w 2261823"/>
                <a:gd name="connsiteY1" fmla="*/ 5993 h 2582863"/>
                <a:gd name="connsiteX2" fmla="*/ 1420170 w 2261823"/>
                <a:gd name="connsiteY2" fmla="*/ 119398 h 2582863"/>
                <a:gd name="connsiteX3" fmla="*/ 1584898 w 2261823"/>
                <a:gd name="connsiteY3" fmla="*/ 391108 h 2582863"/>
                <a:gd name="connsiteX4" fmla="*/ 1965762 w 2261823"/>
                <a:gd name="connsiteY4" fmla="*/ 537990 h 2582863"/>
                <a:gd name="connsiteX5" fmla="*/ 2106986 w 2261823"/>
                <a:gd name="connsiteY5" fmla="*/ 1012462 h 2582863"/>
                <a:gd name="connsiteX6" fmla="*/ 1991162 w 2261823"/>
                <a:gd name="connsiteY6" fmla="*/ 1602758 h 2582863"/>
                <a:gd name="connsiteX7" fmla="*/ 1801170 w 2261823"/>
                <a:gd name="connsiteY7" fmla="*/ 2023382 h 2582863"/>
                <a:gd name="connsiteX8" fmla="*/ 1359464 w 2261823"/>
                <a:gd name="connsiteY8" fmla="*/ 2304560 h 2582863"/>
                <a:gd name="connsiteX9" fmla="*/ 979117 w 2261823"/>
                <a:gd name="connsiteY9" fmla="*/ 2069396 h 2582863"/>
                <a:gd name="connsiteX10" fmla="*/ 0 w 2261823"/>
                <a:gd name="connsiteY10" fmla="*/ 157188 h 2582863"/>
                <a:gd name="connsiteX0" fmla="*/ 0 w 2261823"/>
                <a:gd name="connsiteY0" fmla="*/ 157188 h 2582863"/>
                <a:gd name="connsiteX1" fmla="*/ 1259390 w 2261823"/>
                <a:gd name="connsiteY1" fmla="*/ 5993 h 2582863"/>
                <a:gd name="connsiteX2" fmla="*/ 1420170 w 2261823"/>
                <a:gd name="connsiteY2" fmla="*/ 119398 h 2582863"/>
                <a:gd name="connsiteX3" fmla="*/ 1584898 w 2261823"/>
                <a:gd name="connsiteY3" fmla="*/ 391108 h 2582863"/>
                <a:gd name="connsiteX4" fmla="*/ 1965762 w 2261823"/>
                <a:gd name="connsiteY4" fmla="*/ 537990 h 2582863"/>
                <a:gd name="connsiteX5" fmla="*/ 2106986 w 2261823"/>
                <a:gd name="connsiteY5" fmla="*/ 1012462 h 2582863"/>
                <a:gd name="connsiteX6" fmla="*/ 1991162 w 2261823"/>
                <a:gd name="connsiteY6" fmla="*/ 1602758 h 2582863"/>
                <a:gd name="connsiteX7" fmla="*/ 1801170 w 2261823"/>
                <a:gd name="connsiteY7" fmla="*/ 2023382 h 2582863"/>
                <a:gd name="connsiteX8" fmla="*/ 1359464 w 2261823"/>
                <a:gd name="connsiteY8" fmla="*/ 2304560 h 2582863"/>
                <a:gd name="connsiteX9" fmla="*/ 979117 w 2261823"/>
                <a:gd name="connsiteY9" fmla="*/ 2069396 h 2582863"/>
                <a:gd name="connsiteX10" fmla="*/ 0 w 2261823"/>
                <a:gd name="connsiteY10" fmla="*/ 157188 h 2582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1823" h="2582863">
                  <a:moveTo>
                    <a:pt x="0" y="157188"/>
                  </a:moveTo>
                  <a:cubicBezTo>
                    <a:pt x="419797" y="106790"/>
                    <a:pt x="802130" y="-30136"/>
                    <a:pt x="1259390" y="5993"/>
                  </a:cubicBezTo>
                  <a:cubicBezTo>
                    <a:pt x="1258967" y="86003"/>
                    <a:pt x="1595853" y="-101582"/>
                    <a:pt x="1420170" y="119398"/>
                  </a:cubicBezTo>
                  <a:cubicBezTo>
                    <a:pt x="1533962" y="170198"/>
                    <a:pt x="1998410" y="367740"/>
                    <a:pt x="1584898" y="391108"/>
                  </a:cubicBezTo>
                  <a:cubicBezTo>
                    <a:pt x="1708581" y="375331"/>
                    <a:pt x="2108425" y="446973"/>
                    <a:pt x="1965762" y="537990"/>
                  </a:cubicBezTo>
                  <a:cubicBezTo>
                    <a:pt x="2018255" y="639590"/>
                    <a:pt x="2504073" y="1011446"/>
                    <a:pt x="2106986" y="1012462"/>
                  </a:cubicBezTo>
                  <a:cubicBezTo>
                    <a:pt x="2267683" y="1108474"/>
                    <a:pt x="2305953" y="1959374"/>
                    <a:pt x="1991162" y="1602758"/>
                  </a:cubicBezTo>
                  <a:cubicBezTo>
                    <a:pt x="2013514" y="1794782"/>
                    <a:pt x="1992178" y="2138444"/>
                    <a:pt x="1801170" y="2023382"/>
                  </a:cubicBezTo>
                  <a:cubicBezTo>
                    <a:pt x="1684415" y="2111012"/>
                    <a:pt x="1482315" y="2637554"/>
                    <a:pt x="1359464" y="2304560"/>
                  </a:cubicBezTo>
                  <a:cubicBezTo>
                    <a:pt x="827231" y="2773493"/>
                    <a:pt x="949187" y="2619518"/>
                    <a:pt x="979117" y="2069396"/>
                  </a:cubicBezTo>
                  <a:cubicBezTo>
                    <a:pt x="862743" y="1610714"/>
                    <a:pt x="257128" y="493732"/>
                    <a:pt x="0" y="157188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5768988D-1172-482F-9944-E0497260D203}"/>
                </a:ext>
              </a:extLst>
            </p:cNvPr>
            <p:cNvSpPr/>
            <p:nvPr/>
          </p:nvSpPr>
          <p:spPr>
            <a:xfrm>
              <a:off x="6118850" y="-3368668"/>
              <a:ext cx="2150461" cy="2257776"/>
            </a:xfrm>
            <a:custGeom>
              <a:avLst/>
              <a:gdLst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335280 w 2119630"/>
                <a:gd name="connsiteY0" fmla="*/ 0 h 2249170"/>
                <a:gd name="connsiteX1" fmla="*/ 1386840 w 2119630"/>
                <a:gd name="connsiteY1" fmla="*/ 60960 h 2249170"/>
                <a:gd name="connsiteX2" fmla="*/ 1488440 w 2119630"/>
                <a:gd name="connsiteY2" fmla="*/ 381000 h 2249170"/>
                <a:gd name="connsiteX3" fmla="*/ 1518920 w 2119630"/>
                <a:gd name="connsiteY3" fmla="*/ 716280 h 2249170"/>
                <a:gd name="connsiteX4" fmla="*/ 1651000 w 2119630"/>
                <a:gd name="connsiteY4" fmla="*/ 1000760 h 2249170"/>
                <a:gd name="connsiteX5" fmla="*/ 1808480 w 2119630"/>
                <a:gd name="connsiteY5" fmla="*/ 1305560 h 2249170"/>
                <a:gd name="connsiteX6" fmla="*/ 1828800 w 2119630"/>
                <a:gd name="connsiteY6" fmla="*/ 1625600 h 2249170"/>
                <a:gd name="connsiteX7" fmla="*/ 1905000 w 2119630"/>
                <a:gd name="connsiteY7" fmla="*/ 1899920 h 2249170"/>
                <a:gd name="connsiteX8" fmla="*/ 2119630 w 2119630"/>
                <a:gd name="connsiteY8" fmla="*/ 2249170 h 2249170"/>
                <a:gd name="connsiteX9" fmla="*/ 0 w 2119630"/>
                <a:gd name="connsiteY9" fmla="*/ 132080 h 2249170"/>
                <a:gd name="connsiteX10" fmla="*/ 335280 w 2119630"/>
                <a:gd name="connsiteY10" fmla="*/ 0 h 224917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1974526"/>
                <a:gd name="connsiteY0" fmla="*/ 0 h 2213610"/>
                <a:gd name="connsiteX1" fmla="*/ 1386840 w 1974526"/>
                <a:gd name="connsiteY1" fmla="*/ 60960 h 2213610"/>
                <a:gd name="connsiteX2" fmla="*/ 1488440 w 1974526"/>
                <a:gd name="connsiteY2" fmla="*/ 381000 h 2213610"/>
                <a:gd name="connsiteX3" fmla="*/ 1518920 w 1974526"/>
                <a:gd name="connsiteY3" fmla="*/ 716280 h 2213610"/>
                <a:gd name="connsiteX4" fmla="*/ 1651000 w 1974526"/>
                <a:gd name="connsiteY4" fmla="*/ 1000760 h 2213610"/>
                <a:gd name="connsiteX5" fmla="*/ 1808480 w 1974526"/>
                <a:gd name="connsiteY5" fmla="*/ 1305560 h 2213610"/>
                <a:gd name="connsiteX6" fmla="*/ 1828800 w 1974526"/>
                <a:gd name="connsiteY6" fmla="*/ 1625600 h 2213610"/>
                <a:gd name="connsiteX7" fmla="*/ 1402080 w 1974526"/>
                <a:gd name="connsiteY7" fmla="*/ 1798320 h 2213610"/>
                <a:gd name="connsiteX8" fmla="*/ 1484630 w 1974526"/>
                <a:gd name="connsiteY8" fmla="*/ 2213610 h 2213610"/>
                <a:gd name="connsiteX9" fmla="*/ 0 w 1974526"/>
                <a:gd name="connsiteY9" fmla="*/ 132080 h 2213610"/>
                <a:gd name="connsiteX10" fmla="*/ 335280 w 1974526"/>
                <a:gd name="connsiteY10" fmla="*/ 0 h 2213610"/>
                <a:gd name="connsiteX0" fmla="*/ 335280 w 1886446"/>
                <a:gd name="connsiteY0" fmla="*/ 0 h 2213610"/>
                <a:gd name="connsiteX1" fmla="*/ 1386840 w 1886446"/>
                <a:gd name="connsiteY1" fmla="*/ 60960 h 2213610"/>
                <a:gd name="connsiteX2" fmla="*/ 1488440 w 1886446"/>
                <a:gd name="connsiteY2" fmla="*/ 381000 h 2213610"/>
                <a:gd name="connsiteX3" fmla="*/ 1518920 w 1886446"/>
                <a:gd name="connsiteY3" fmla="*/ 716280 h 2213610"/>
                <a:gd name="connsiteX4" fmla="*/ 1651000 w 1886446"/>
                <a:gd name="connsiteY4" fmla="*/ 1000760 h 2213610"/>
                <a:gd name="connsiteX5" fmla="*/ 1808480 w 1886446"/>
                <a:gd name="connsiteY5" fmla="*/ 1305560 h 2213610"/>
                <a:gd name="connsiteX6" fmla="*/ 1457960 w 1886446"/>
                <a:gd name="connsiteY6" fmla="*/ 1524000 h 2213610"/>
                <a:gd name="connsiteX7" fmla="*/ 1402080 w 1886446"/>
                <a:gd name="connsiteY7" fmla="*/ 1798320 h 2213610"/>
                <a:gd name="connsiteX8" fmla="*/ 1484630 w 1886446"/>
                <a:gd name="connsiteY8" fmla="*/ 2213610 h 2213610"/>
                <a:gd name="connsiteX9" fmla="*/ 0 w 1886446"/>
                <a:gd name="connsiteY9" fmla="*/ 132080 h 2213610"/>
                <a:gd name="connsiteX10" fmla="*/ 335280 w 1886446"/>
                <a:gd name="connsiteY10" fmla="*/ 0 h 2213610"/>
                <a:gd name="connsiteX0" fmla="*/ 335280 w 1760572"/>
                <a:gd name="connsiteY0" fmla="*/ 0 h 2213610"/>
                <a:gd name="connsiteX1" fmla="*/ 1386840 w 1760572"/>
                <a:gd name="connsiteY1" fmla="*/ 60960 h 2213610"/>
                <a:gd name="connsiteX2" fmla="*/ 1488440 w 1760572"/>
                <a:gd name="connsiteY2" fmla="*/ 381000 h 2213610"/>
                <a:gd name="connsiteX3" fmla="*/ 1518920 w 1760572"/>
                <a:gd name="connsiteY3" fmla="*/ 716280 h 2213610"/>
                <a:gd name="connsiteX4" fmla="*/ 1651000 w 1760572"/>
                <a:gd name="connsiteY4" fmla="*/ 1000760 h 2213610"/>
                <a:gd name="connsiteX5" fmla="*/ 1518920 w 1760572"/>
                <a:gd name="connsiteY5" fmla="*/ 1244600 h 2213610"/>
                <a:gd name="connsiteX6" fmla="*/ 1457960 w 1760572"/>
                <a:gd name="connsiteY6" fmla="*/ 1524000 h 2213610"/>
                <a:gd name="connsiteX7" fmla="*/ 1402080 w 1760572"/>
                <a:gd name="connsiteY7" fmla="*/ 1798320 h 2213610"/>
                <a:gd name="connsiteX8" fmla="*/ 1484630 w 1760572"/>
                <a:gd name="connsiteY8" fmla="*/ 2213610 h 2213610"/>
                <a:gd name="connsiteX9" fmla="*/ 0 w 1760572"/>
                <a:gd name="connsiteY9" fmla="*/ 132080 h 2213610"/>
                <a:gd name="connsiteX10" fmla="*/ 335280 w 1760572"/>
                <a:gd name="connsiteY10" fmla="*/ 0 h 2213610"/>
                <a:gd name="connsiteX0" fmla="*/ 335280 w 1708882"/>
                <a:gd name="connsiteY0" fmla="*/ 0 h 2213610"/>
                <a:gd name="connsiteX1" fmla="*/ 1386840 w 1708882"/>
                <a:gd name="connsiteY1" fmla="*/ 60960 h 2213610"/>
                <a:gd name="connsiteX2" fmla="*/ 1488440 w 1708882"/>
                <a:gd name="connsiteY2" fmla="*/ 381000 h 2213610"/>
                <a:gd name="connsiteX3" fmla="*/ 1518920 w 1708882"/>
                <a:gd name="connsiteY3" fmla="*/ 716280 h 2213610"/>
                <a:gd name="connsiteX4" fmla="*/ 1584960 w 1708882"/>
                <a:gd name="connsiteY4" fmla="*/ 965200 h 2213610"/>
                <a:gd name="connsiteX5" fmla="*/ 1518920 w 1708882"/>
                <a:gd name="connsiteY5" fmla="*/ 1244600 h 2213610"/>
                <a:gd name="connsiteX6" fmla="*/ 1457960 w 1708882"/>
                <a:gd name="connsiteY6" fmla="*/ 1524000 h 2213610"/>
                <a:gd name="connsiteX7" fmla="*/ 1402080 w 1708882"/>
                <a:gd name="connsiteY7" fmla="*/ 1798320 h 2213610"/>
                <a:gd name="connsiteX8" fmla="*/ 1484630 w 1708882"/>
                <a:gd name="connsiteY8" fmla="*/ 2213610 h 2213610"/>
                <a:gd name="connsiteX9" fmla="*/ 0 w 1708882"/>
                <a:gd name="connsiteY9" fmla="*/ 132080 h 2213610"/>
                <a:gd name="connsiteX10" fmla="*/ 335280 w 1708882"/>
                <a:gd name="connsiteY10" fmla="*/ 0 h 2213610"/>
                <a:gd name="connsiteX0" fmla="*/ 335280 w 1693560"/>
                <a:gd name="connsiteY0" fmla="*/ 0 h 2213610"/>
                <a:gd name="connsiteX1" fmla="*/ 1386840 w 1693560"/>
                <a:gd name="connsiteY1" fmla="*/ 60960 h 2213610"/>
                <a:gd name="connsiteX2" fmla="*/ 1488440 w 1693560"/>
                <a:gd name="connsiteY2" fmla="*/ 38100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86840 w 1693560"/>
                <a:gd name="connsiteY1" fmla="*/ 6096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47800 w 1664470"/>
                <a:gd name="connsiteY3" fmla="*/ 73660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22832 w 1664470"/>
                <a:gd name="connsiteY1" fmla="*/ 159512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23368 h 2236978"/>
                <a:gd name="connsiteX1" fmla="*/ 1353312 w 1664470"/>
                <a:gd name="connsiteY1" fmla="*/ 0 h 2236978"/>
                <a:gd name="connsiteX2" fmla="*/ 1386840 w 1664470"/>
                <a:gd name="connsiteY2" fmla="*/ 460248 h 2236978"/>
                <a:gd name="connsiteX3" fmla="*/ 1436370 w 1664470"/>
                <a:gd name="connsiteY3" fmla="*/ 786638 h 2236978"/>
                <a:gd name="connsiteX4" fmla="*/ 1584960 w 1664470"/>
                <a:gd name="connsiteY4" fmla="*/ 988568 h 2236978"/>
                <a:gd name="connsiteX5" fmla="*/ 1518920 w 1664470"/>
                <a:gd name="connsiteY5" fmla="*/ 1267968 h 2236978"/>
                <a:gd name="connsiteX6" fmla="*/ 1457960 w 1664470"/>
                <a:gd name="connsiteY6" fmla="*/ 1547368 h 2236978"/>
                <a:gd name="connsiteX7" fmla="*/ 1402080 w 1664470"/>
                <a:gd name="connsiteY7" fmla="*/ 1821688 h 2236978"/>
                <a:gd name="connsiteX8" fmla="*/ 1484630 w 1664470"/>
                <a:gd name="connsiteY8" fmla="*/ 2236978 h 2236978"/>
                <a:gd name="connsiteX9" fmla="*/ 0 w 1664470"/>
                <a:gd name="connsiteY9" fmla="*/ 155448 h 2236978"/>
                <a:gd name="connsiteX10" fmla="*/ 335280 w 1664470"/>
                <a:gd name="connsiteY10" fmla="*/ 23368 h 2236978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392936 w 1664470"/>
                <a:gd name="connsiteY2" fmla="*/ 357632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392936 w 1664470"/>
                <a:gd name="connsiteY2" fmla="*/ 357632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429512 w 1664470"/>
                <a:gd name="connsiteY2" fmla="*/ 290576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286256 w 1664470"/>
                <a:gd name="connsiteY1" fmla="*/ 68072 h 2213610"/>
                <a:gd name="connsiteX2" fmla="*/ 1429512 w 1664470"/>
                <a:gd name="connsiteY2" fmla="*/ 290576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286256 w 1664470"/>
                <a:gd name="connsiteY1" fmla="*/ 68072 h 2213610"/>
                <a:gd name="connsiteX2" fmla="*/ 1380744 w 1664470"/>
                <a:gd name="connsiteY2" fmla="*/ 296672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286256 w 1664470"/>
                <a:gd name="connsiteY1" fmla="*/ 68072 h 2213610"/>
                <a:gd name="connsiteX2" fmla="*/ 1380744 w 1664470"/>
                <a:gd name="connsiteY2" fmla="*/ 296672 h 2213610"/>
                <a:gd name="connsiteX3" fmla="*/ 1552194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712102"/>
                <a:gd name="connsiteY0" fmla="*/ 0 h 2213610"/>
                <a:gd name="connsiteX1" fmla="*/ 1286256 w 1712102"/>
                <a:gd name="connsiteY1" fmla="*/ 68072 h 2213610"/>
                <a:gd name="connsiteX2" fmla="*/ 1380744 w 1712102"/>
                <a:gd name="connsiteY2" fmla="*/ 296672 h 2213610"/>
                <a:gd name="connsiteX3" fmla="*/ 1552194 w 1712102"/>
                <a:gd name="connsiteY3" fmla="*/ 531622 h 2213610"/>
                <a:gd name="connsiteX4" fmla="*/ 1584960 w 1712102"/>
                <a:gd name="connsiteY4" fmla="*/ 965200 h 2213610"/>
                <a:gd name="connsiteX5" fmla="*/ 1518920 w 1712102"/>
                <a:gd name="connsiteY5" fmla="*/ 1244600 h 2213610"/>
                <a:gd name="connsiteX6" fmla="*/ 1457960 w 1712102"/>
                <a:gd name="connsiteY6" fmla="*/ 1524000 h 2213610"/>
                <a:gd name="connsiteX7" fmla="*/ 1402080 w 1712102"/>
                <a:gd name="connsiteY7" fmla="*/ 1798320 h 2213610"/>
                <a:gd name="connsiteX8" fmla="*/ 1484630 w 1712102"/>
                <a:gd name="connsiteY8" fmla="*/ 2213610 h 2213610"/>
                <a:gd name="connsiteX9" fmla="*/ 0 w 1712102"/>
                <a:gd name="connsiteY9" fmla="*/ 132080 h 2213610"/>
                <a:gd name="connsiteX10" fmla="*/ 335280 w 1712102"/>
                <a:gd name="connsiteY10" fmla="*/ 0 h 2213610"/>
                <a:gd name="connsiteX0" fmla="*/ 335280 w 1729799"/>
                <a:gd name="connsiteY0" fmla="*/ 0 h 2213610"/>
                <a:gd name="connsiteX1" fmla="*/ 1286256 w 1729799"/>
                <a:gd name="connsiteY1" fmla="*/ 68072 h 2213610"/>
                <a:gd name="connsiteX2" fmla="*/ 1380744 w 1729799"/>
                <a:gd name="connsiteY2" fmla="*/ 296672 h 2213610"/>
                <a:gd name="connsiteX3" fmla="*/ 1552194 w 1729799"/>
                <a:gd name="connsiteY3" fmla="*/ 531622 h 2213610"/>
                <a:gd name="connsiteX4" fmla="*/ 1584960 w 1729799"/>
                <a:gd name="connsiteY4" fmla="*/ 965200 h 2213610"/>
                <a:gd name="connsiteX5" fmla="*/ 1518920 w 1729799"/>
                <a:gd name="connsiteY5" fmla="*/ 1244600 h 2213610"/>
                <a:gd name="connsiteX6" fmla="*/ 1457960 w 1729799"/>
                <a:gd name="connsiteY6" fmla="*/ 1524000 h 2213610"/>
                <a:gd name="connsiteX7" fmla="*/ 1402080 w 1729799"/>
                <a:gd name="connsiteY7" fmla="*/ 1798320 h 2213610"/>
                <a:gd name="connsiteX8" fmla="*/ 1484630 w 1729799"/>
                <a:gd name="connsiteY8" fmla="*/ 2213610 h 2213610"/>
                <a:gd name="connsiteX9" fmla="*/ 0 w 1729799"/>
                <a:gd name="connsiteY9" fmla="*/ 132080 h 2213610"/>
                <a:gd name="connsiteX10" fmla="*/ 335280 w 1729799"/>
                <a:gd name="connsiteY10" fmla="*/ 0 h 2213610"/>
                <a:gd name="connsiteX0" fmla="*/ 335280 w 1954115"/>
                <a:gd name="connsiteY0" fmla="*/ 0 h 2213610"/>
                <a:gd name="connsiteX1" fmla="*/ 1286256 w 1954115"/>
                <a:gd name="connsiteY1" fmla="*/ 68072 h 2213610"/>
                <a:gd name="connsiteX2" fmla="*/ 1380744 w 1954115"/>
                <a:gd name="connsiteY2" fmla="*/ 296672 h 2213610"/>
                <a:gd name="connsiteX3" fmla="*/ 1552194 w 1954115"/>
                <a:gd name="connsiteY3" fmla="*/ 531622 h 2213610"/>
                <a:gd name="connsiteX4" fmla="*/ 1926336 w 1954115"/>
                <a:gd name="connsiteY4" fmla="*/ 715264 h 2213610"/>
                <a:gd name="connsiteX5" fmla="*/ 1518920 w 1954115"/>
                <a:gd name="connsiteY5" fmla="*/ 1244600 h 2213610"/>
                <a:gd name="connsiteX6" fmla="*/ 1457960 w 1954115"/>
                <a:gd name="connsiteY6" fmla="*/ 1524000 h 2213610"/>
                <a:gd name="connsiteX7" fmla="*/ 1402080 w 1954115"/>
                <a:gd name="connsiteY7" fmla="*/ 1798320 h 2213610"/>
                <a:gd name="connsiteX8" fmla="*/ 1484630 w 1954115"/>
                <a:gd name="connsiteY8" fmla="*/ 2213610 h 2213610"/>
                <a:gd name="connsiteX9" fmla="*/ 0 w 1954115"/>
                <a:gd name="connsiteY9" fmla="*/ 132080 h 2213610"/>
                <a:gd name="connsiteX10" fmla="*/ 335280 w 1954115"/>
                <a:gd name="connsiteY10" fmla="*/ 0 h 2213610"/>
                <a:gd name="connsiteX0" fmla="*/ 335280 w 1955730"/>
                <a:gd name="connsiteY0" fmla="*/ 0 h 2213610"/>
                <a:gd name="connsiteX1" fmla="*/ 1286256 w 1955730"/>
                <a:gd name="connsiteY1" fmla="*/ 68072 h 2213610"/>
                <a:gd name="connsiteX2" fmla="*/ 1380744 w 1955730"/>
                <a:gd name="connsiteY2" fmla="*/ 296672 h 2213610"/>
                <a:gd name="connsiteX3" fmla="*/ 1582674 w 1955730"/>
                <a:gd name="connsiteY3" fmla="*/ 507238 h 2213610"/>
                <a:gd name="connsiteX4" fmla="*/ 1926336 w 1955730"/>
                <a:gd name="connsiteY4" fmla="*/ 715264 h 2213610"/>
                <a:gd name="connsiteX5" fmla="*/ 1518920 w 1955730"/>
                <a:gd name="connsiteY5" fmla="*/ 1244600 h 2213610"/>
                <a:gd name="connsiteX6" fmla="*/ 1457960 w 1955730"/>
                <a:gd name="connsiteY6" fmla="*/ 1524000 h 2213610"/>
                <a:gd name="connsiteX7" fmla="*/ 1402080 w 1955730"/>
                <a:gd name="connsiteY7" fmla="*/ 1798320 h 2213610"/>
                <a:gd name="connsiteX8" fmla="*/ 1484630 w 1955730"/>
                <a:gd name="connsiteY8" fmla="*/ 2213610 h 2213610"/>
                <a:gd name="connsiteX9" fmla="*/ 0 w 1955730"/>
                <a:gd name="connsiteY9" fmla="*/ 132080 h 2213610"/>
                <a:gd name="connsiteX10" fmla="*/ 335280 w 1955730"/>
                <a:gd name="connsiteY10" fmla="*/ 0 h 2213610"/>
                <a:gd name="connsiteX0" fmla="*/ 335280 w 2156284"/>
                <a:gd name="connsiteY0" fmla="*/ 0 h 2213610"/>
                <a:gd name="connsiteX1" fmla="*/ 1286256 w 2156284"/>
                <a:gd name="connsiteY1" fmla="*/ 68072 h 2213610"/>
                <a:gd name="connsiteX2" fmla="*/ 1380744 w 2156284"/>
                <a:gd name="connsiteY2" fmla="*/ 296672 h 2213610"/>
                <a:gd name="connsiteX3" fmla="*/ 1582674 w 2156284"/>
                <a:gd name="connsiteY3" fmla="*/ 507238 h 2213610"/>
                <a:gd name="connsiteX4" fmla="*/ 1926336 w 2156284"/>
                <a:gd name="connsiteY4" fmla="*/ 715264 h 2213610"/>
                <a:gd name="connsiteX5" fmla="*/ 2067560 w 2156284"/>
                <a:gd name="connsiteY5" fmla="*/ 1189736 h 2213610"/>
                <a:gd name="connsiteX6" fmla="*/ 1457960 w 2156284"/>
                <a:gd name="connsiteY6" fmla="*/ 1524000 h 2213610"/>
                <a:gd name="connsiteX7" fmla="*/ 1402080 w 2156284"/>
                <a:gd name="connsiteY7" fmla="*/ 1798320 h 2213610"/>
                <a:gd name="connsiteX8" fmla="*/ 1484630 w 2156284"/>
                <a:gd name="connsiteY8" fmla="*/ 2213610 h 2213610"/>
                <a:gd name="connsiteX9" fmla="*/ 0 w 2156284"/>
                <a:gd name="connsiteY9" fmla="*/ 132080 h 2213610"/>
                <a:gd name="connsiteX10" fmla="*/ 335280 w 2156284"/>
                <a:gd name="connsiteY10" fmla="*/ 0 h 2213610"/>
                <a:gd name="connsiteX0" fmla="*/ 335280 w 2198457"/>
                <a:gd name="connsiteY0" fmla="*/ 0 h 2213610"/>
                <a:gd name="connsiteX1" fmla="*/ 1286256 w 2198457"/>
                <a:gd name="connsiteY1" fmla="*/ 68072 h 2213610"/>
                <a:gd name="connsiteX2" fmla="*/ 1380744 w 2198457"/>
                <a:gd name="connsiteY2" fmla="*/ 296672 h 2213610"/>
                <a:gd name="connsiteX3" fmla="*/ 1582674 w 2198457"/>
                <a:gd name="connsiteY3" fmla="*/ 507238 h 2213610"/>
                <a:gd name="connsiteX4" fmla="*/ 1926336 w 2198457"/>
                <a:gd name="connsiteY4" fmla="*/ 715264 h 2213610"/>
                <a:gd name="connsiteX5" fmla="*/ 2067560 w 2198457"/>
                <a:gd name="connsiteY5" fmla="*/ 1189736 h 2213610"/>
                <a:gd name="connsiteX6" fmla="*/ 1457960 w 2198457"/>
                <a:gd name="connsiteY6" fmla="*/ 1524000 h 2213610"/>
                <a:gd name="connsiteX7" fmla="*/ 1402080 w 2198457"/>
                <a:gd name="connsiteY7" fmla="*/ 1798320 h 2213610"/>
                <a:gd name="connsiteX8" fmla="*/ 1484630 w 2198457"/>
                <a:gd name="connsiteY8" fmla="*/ 2213610 h 2213610"/>
                <a:gd name="connsiteX9" fmla="*/ 0 w 2198457"/>
                <a:gd name="connsiteY9" fmla="*/ 132080 h 2213610"/>
                <a:gd name="connsiteX10" fmla="*/ 335280 w 2198457"/>
                <a:gd name="connsiteY10" fmla="*/ 0 h 2213610"/>
                <a:gd name="connsiteX0" fmla="*/ 335280 w 2198457"/>
                <a:gd name="connsiteY0" fmla="*/ 0 h 2213610"/>
                <a:gd name="connsiteX1" fmla="*/ 1286256 w 2198457"/>
                <a:gd name="connsiteY1" fmla="*/ 68072 h 2213610"/>
                <a:gd name="connsiteX2" fmla="*/ 1380744 w 2198457"/>
                <a:gd name="connsiteY2" fmla="*/ 296672 h 2213610"/>
                <a:gd name="connsiteX3" fmla="*/ 1582674 w 2198457"/>
                <a:gd name="connsiteY3" fmla="*/ 507238 h 2213610"/>
                <a:gd name="connsiteX4" fmla="*/ 1926336 w 2198457"/>
                <a:gd name="connsiteY4" fmla="*/ 715264 h 2213610"/>
                <a:gd name="connsiteX5" fmla="*/ 2067560 w 2198457"/>
                <a:gd name="connsiteY5" fmla="*/ 1189736 h 2213610"/>
                <a:gd name="connsiteX6" fmla="*/ 1951736 w 2198457"/>
                <a:gd name="connsiteY6" fmla="*/ 1780032 h 2213610"/>
                <a:gd name="connsiteX7" fmla="*/ 1402080 w 2198457"/>
                <a:gd name="connsiteY7" fmla="*/ 1798320 h 2213610"/>
                <a:gd name="connsiteX8" fmla="*/ 1484630 w 2198457"/>
                <a:gd name="connsiteY8" fmla="*/ 2213610 h 2213610"/>
                <a:gd name="connsiteX9" fmla="*/ 0 w 2198457"/>
                <a:gd name="connsiteY9" fmla="*/ 132080 h 2213610"/>
                <a:gd name="connsiteX10" fmla="*/ 335280 w 2198457"/>
                <a:gd name="connsiteY10" fmla="*/ 0 h 2213610"/>
                <a:gd name="connsiteX0" fmla="*/ 335280 w 2198457"/>
                <a:gd name="connsiteY0" fmla="*/ 0 h 2213610"/>
                <a:gd name="connsiteX1" fmla="*/ 1286256 w 2198457"/>
                <a:gd name="connsiteY1" fmla="*/ 68072 h 2213610"/>
                <a:gd name="connsiteX2" fmla="*/ 1380744 w 2198457"/>
                <a:gd name="connsiteY2" fmla="*/ 296672 h 2213610"/>
                <a:gd name="connsiteX3" fmla="*/ 1582674 w 2198457"/>
                <a:gd name="connsiteY3" fmla="*/ 507238 h 2213610"/>
                <a:gd name="connsiteX4" fmla="*/ 1926336 w 2198457"/>
                <a:gd name="connsiteY4" fmla="*/ 715264 h 2213610"/>
                <a:gd name="connsiteX5" fmla="*/ 2067560 w 2198457"/>
                <a:gd name="connsiteY5" fmla="*/ 1189736 h 2213610"/>
                <a:gd name="connsiteX6" fmla="*/ 1951736 w 2198457"/>
                <a:gd name="connsiteY6" fmla="*/ 1780032 h 2213610"/>
                <a:gd name="connsiteX7" fmla="*/ 1402080 w 2198457"/>
                <a:gd name="connsiteY7" fmla="*/ 1798320 h 2213610"/>
                <a:gd name="connsiteX8" fmla="*/ 1484630 w 2198457"/>
                <a:gd name="connsiteY8" fmla="*/ 2213610 h 2213610"/>
                <a:gd name="connsiteX9" fmla="*/ 0 w 2198457"/>
                <a:gd name="connsiteY9" fmla="*/ 132080 h 2213610"/>
                <a:gd name="connsiteX10" fmla="*/ 335280 w 2198457"/>
                <a:gd name="connsiteY10" fmla="*/ 0 h 2213610"/>
                <a:gd name="connsiteX0" fmla="*/ 335280 w 2198457"/>
                <a:gd name="connsiteY0" fmla="*/ 0 h 2238100"/>
                <a:gd name="connsiteX1" fmla="*/ 1286256 w 2198457"/>
                <a:gd name="connsiteY1" fmla="*/ 68072 h 2238100"/>
                <a:gd name="connsiteX2" fmla="*/ 1380744 w 2198457"/>
                <a:gd name="connsiteY2" fmla="*/ 296672 h 2238100"/>
                <a:gd name="connsiteX3" fmla="*/ 1582674 w 2198457"/>
                <a:gd name="connsiteY3" fmla="*/ 507238 h 2238100"/>
                <a:gd name="connsiteX4" fmla="*/ 1926336 w 2198457"/>
                <a:gd name="connsiteY4" fmla="*/ 715264 h 2238100"/>
                <a:gd name="connsiteX5" fmla="*/ 2067560 w 2198457"/>
                <a:gd name="connsiteY5" fmla="*/ 1189736 h 2238100"/>
                <a:gd name="connsiteX6" fmla="*/ 1951736 w 2198457"/>
                <a:gd name="connsiteY6" fmla="*/ 1780032 h 2238100"/>
                <a:gd name="connsiteX7" fmla="*/ 1761744 w 2198457"/>
                <a:gd name="connsiteY7" fmla="*/ 2200656 h 2238100"/>
                <a:gd name="connsiteX8" fmla="*/ 1484630 w 2198457"/>
                <a:gd name="connsiteY8" fmla="*/ 2213610 h 2238100"/>
                <a:gd name="connsiteX9" fmla="*/ 0 w 2198457"/>
                <a:gd name="connsiteY9" fmla="*/ 132080 h 2238100"/>
                <a:gd name="connsiteX10" fmla="*/ 335280 w 2198457"/>
                <a:gd name="connsiteY10" fmla="*/ 0 h 2238100"/>
                <a:gd name="connsiteX0" fmla="*/ 335280 w 2198457"/>
                <a:gd name="connsiteY0" fmla="*/ 0 h 2222540"/>
                <a:gd name="connsiteX1" fmla="*/ 1286256 w 2198457"/>
                <a:gd name="connsiteY1" fmla="*/ 68072 h 2222540"/>
                <a:gd name="connsiteX2" fmla="*/ 1380744 w 2198457"/>
                <a:gd name="connsiteY2" fmla="*/ 296672 h 2222540"/>
                <a:gd name="connsiteX3" fmla="*/ 1582674 w 2198457"/>
                <a:gd name="connsiteY3" fmla="*/ 507238 h 2222540"/>
                <a:gd name="connsiteX4" fmla="*/ 1926336 w 2198457"/>
                <a:gd name="connsiteY4" fmla="*/ 715264 h 2222540"/>
                <a:gd name="connsiteX5" fmla="*/ 2067560 w 2198457"/>
                <a:gd name="connsiteY5" fmla="*/ 1189736 h 2222540"/>
                <a:gd name="connsiteX6" fmla="*/ 1951736 w 2198457"/>
                <a:gd name="connsiteY6" fmla="*/ 1780032 h 2222540"/>
                <a:gd name="connsiteX7" fmla="*/ 1761744 w 2198457"/>
                <a:gd name="connsiteY7" fmla="*/ 2200656 h 2222540"/>
                <a:gd name="connsiteX8" fmla="*/ 1484630 w 2198457"/>
                <a:gd name="connsiteY8" fmla="*/ 2213610 h 2222540"/>
                <a:gd name="connsiteX9" fmla="*/ 0 w 2198457"/>
                <a:gd name="connsiteY9" fmla="*/ 132080 h 2222540"/>
                <a:gd name="connsiteX10" fmla="*/ 335280 w 2198457"/>
                <a:gd name="connsiteY10" fmla="*/ 0 h 2222540"/>
                <a:gd name="connsiteX0" fmla="*/ 335280 w 2198457"/>
                <a:gd name="connsiteY0" fmla="*/ 0 h 2223687"/>
                <a:gd name="connsiteX1" fmla="*/ 1286256 w 2198457"/>
                <a:gd name="connsiteY1" fmla="*/ 68072 h 2223687"/>
                <a:gd name="connsiteX2" fmla="*/ 1380744 w 2198457"/>
                <a:gd name="connsiteY2" fmla="*/ 296672 h 2223687"/>
                <a:gd name="connsiteX3" fmla="*/ 1582674 w 2198457"/>
                <a:gd name="connsiteY3" fmla="*/ 507238 h 2223687"/>
                <a:gd name="connsiteX4" fmla="*/ 1926336 w 2198457"/>
                <a:gd name="connsiteY4" fmla="*/ 715264 h 2223687"/>
                <a:gd name="connsiteX5" fmla="*/ 2067560 w 2198457"/>
                <a:gd name="connsiteY5" fmla="*/ 1189736 h 2223687"/>
                <a:gd name="connsiteX6" fmla="*/ 1951736 w 2198457"/>
                <a:gd name="connsiteY6" fmla="*/ 1780032 h 2223687"/>
                <a:gd name="connsiteX7" fmla="*/ 1761744 w 2198457"/>
                <a:gd name="connsiteY7" fmla="*/ 2200656 h 2223687"/>
                <a:gd name="connsiteX8" fmla="*/ 1484630 w 2198457"/>
                <a:gd name="connsiteY8" fmla="*/ 2213610 h 2223687"/>
                <a:gd name="connsiteX9" fmla="*/ 0 w 2198457"/>
                <a:gd name="connsiteY9" fmla="*/ 132080 h 2223687"/>
                <a:gd name="connsiteX10" fmla="*/ 335280 w 2198457"/>
                <a:gd name="connsiteY10" fmla="*/ 0 h 2223687"/>
                <a:gd name="connsiteX0" fmla="*/ 335280 w 2198457"/>
                <a:gd name="connsiteY0" fmla="*/ 0 h 2481834"/>
                <a:gd name="connsiteX1" fmla="*/ 1286256 w 2198457"/>
                <a:gd name="connsiteY1" fmla="*/ 68072 h 2481834"/>
                <a:gd name="connsiteX2" fmla="*/ 1380744 w 2198457"/>
                <a:gd name="connsiteY2" fmla="*/ 296672 h 2481834"/>
                <a:gd name="connsiteX3" fmla="*/ 1582674 w 2198457"/>
                <a:gd name="connsiteY3" fmla="*/ 507238 h 2481834"/>
                <a:gd name="connsiteX4" fmla="*/ 1926336 w 2198457"/>
                <a:gd name="connsiteY4" fmla="*/ 715264 h 2481834"/>
                <a:gd name="connsiteX5" fmla="*/ 2067560 w 2198457"/>
                <a:gd name="connsiteY5" fmla="*/ 1189736 h 2481834"/>
                <a:gd name="connsiteX6" fmla="*/ 1951736 w 2198457"/>
                <a:gd name="connsiteY6" fmla="*/ 1780032 h 2481834"/>
                <a:gd name="connsiteX7" fmla="*/ 1761744 w 2198457"/>
                <a:gd name="connsiteY7" fmla="*/ 2200656 h 2481834"/>
                <a:gd name="connsiteX8" fmla="*/ 1320038 w 2198457"/>
                <a:gd name="connsiteY8" fmla="*/ 2481834 h 2481834"/>
                <a:gd name="connsiteX9" fmla="*/ 0 w 2198457"/>
                <a:gd name="connsiteY9" fmla="*/ 132080 h 2481834"/>
                <a:gd name="connsiteX10" fmla="*/ 335280 w 2198457"/>
                <a:gd name="connsiteY10" fmla="*/ 0 h 2481834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0 w 2198457"/>
                <a:gd name="connsiteY9" fmla="*/ 132080 h 2591823"/>
                <a:gd name="connsiteX10" fmla="*/ 335280 w 2198457"/>
                <a:gd name="connsiteY10" fmla="*/ 0 h 2591823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982363 w 2198457"/>
                <a:gd name="connsiteY9" fmla="*/ 2197902 h 2591823"/>
                <a:gd name="connsiteX10" fmla="*/ 0 w 2198457"/>
                <a:gd name="connsiteY10" fmla="*/ 132080 h 2591823"/>
                <a:gd name="connsiteX11" fmla="*/ 335280 w 2198457"/>
                <a:gd name="connsiteY11" fmla="*/ 0 h 2591823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939691 w 2198457"/>
                <a:gd name="connsiteY9" fmla="*/ 2246670 h 2591823"/>
                <a:gd name="connsiteX10" fmla="*/ 0 w 2198457"/>
                <a:gd name="connsiteY10" fmla="*/ 132080 h 2591823"/>
                <a:gd name="connsiteX11" fmla="*/ 335280 w 2198457"/>
                <a:gd name="connsiteY11" fmla="*/ 0 h 2591823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939691 w 2198457"/>
                <a:gd name="connsiteY9" fmla="*/ 2246670 h 2591823"/>
                <a:gd name="connsiteX10" fmla="*/ 0 w 2198457"/>
                <a:gd name="connsiteY10" fmla="*/ 132080 h 2591823"/>
                <a:gd name="connsiteX11" fmla="*/ 335280 w 2198457"/>
                <a:gd name="connsiteY11" fmla="*/ 0 h 2591823"/>
                <a:gd name="connsiteX0" fmla="*/ 420624 w 2283801"/>
                <a:gd name="connsiteY0" fmla="*/ 0 h 2591823"/>
                <a:gd name="connsiteX1" fmla="*/ 1371600 w 2283801"/>
                <a:gd name="connsiteY1" fmla="*/ 68072 h 2591823"/>
                <a:gd name="connsiteX2" fmla="*/ 1466088 w 2283801"/>
                <a:gd name="connsiteY2" fmla="*/ 296672 h 2591823"/>
                <a:gd name="connsiteX3" fmla="*/ 1668018 w 2283801"/>
                <a:gd name="connsiteY3" fmla="*/ 507238 h 2591823"/>
                <a:gd name="connsiteX4" fmla="*/ 2011680 w 2283801"/>
                <a:gd name="connsiteY4" fmla="*/ 715264 h 2591823"/>
                <a:gd name="connsiteX5" fmla="*/ 2152904 w 2283801"/>
                <a:gd name="connsiteY5" fmla="*/ 1189736 h 2591823"/>
                <a:gd name="connsiteX6" fmla="*/ 2037080 w 2283801"/>
                <a:gd name="connsiteY6" fmla="*/ 1780032 h 2591823"/>
                <a:gd name="connsiteX7" fmla="*/ 1847088 w 2283801"/>
                <a:gd name="connsiteY7" fmla="*/ 2200656 h 2591823"/>
                <a:gd name="connsiteX8" fmla="*/ 1405382 w 2283801"/>
                <a:gd name="connsiteY8" fmla="*/ 2481834 h 2591823"/>
                <a:gd name="connsiteX9" fmla="*/ 1025035 w 2283801"/>
                <a:gd name="connsiteY9" fmla="*/ 2246670 h 2591823"/>
                <a:gd name="connsiteX10" fmla="*/ 0 w 2283801"/>
                <a:gd name="connsiteY10" fmla="*/ 260096 h 2591823"/>
                <a:gd name="connsiteX11" fmla="*/ 420624 w 2283801"/>
                <a:gd name="connsiteY11" fmla="*/ 0 h 2591823"/>
                <a:gd name="connsiteX0" fmla="*/ 420624 w 2283801"/>
                <a:gd name="connsiteY0" fmla="*/ 0 h 2591823"/>
                <a:gd name="connsiteX1" fmla="*/ 1371600 w 2283801"/>
                <a:gd name="connsiteY1" fmla="*/ 68072 h 2591823"/>
                <a:gd name="connsiteX2" fmla="*/ 1466088 w 2283801"/>
                <a:gd name="connsiteY2" fmla="*/ 296672 h 2591823"/>
                <a:gd name="connsiteX3" fmla="*/ 1668018 w 2283801"/>
                <a:gd name="connsiteY3" fmla="*/ 507238 h 2591823"/>
                <a:gd name="connsiteX4" fmla="*/ 2011680 w 2283801"/>
                <a:gd name="connsiteY4" fmla="*/ 715264 h 2591823"/>
                <a:gd name="connsiteX5" fmla="*/ 2152904 w 2283801"/>
                <a:gd name="connsiteY5" fmla="*/ 1189736 h 2591823"/>
                <a:gd name="connsiteX6" fmla="*/ 2037080 w 2283801"/>
                <a:gd name="connsiteY6" fmla="*/ 1780032 h 2591823"/>
                <a:gd name="connsiteX7" fmla="*/ 1847088 w 2283801"/>
                <a:gd name="connsiteY7" fmla="*/ 2200656 h 2591823"/>
                <a:gd name="connsiteX8" fmla="*/ 1405382 w 2283801"/>
                <a:gd name="connsiteY8" fmla="*/ 2481834 h 2591823"/>
                <a:gd name="connsiteX9" fmla="*/ 1025035 w 2283801"/>
                <a:gd name="connsiteY9" fmla="*/ 2246670 h 2591823"/>
                <a:gd name="connsiteX10" fmla="*/ 0 w 2283801"/>
                <a:gd name="connsiteY10" fmla="*/ 260096 h 2591823"/>
                <a:gd name="connsiteX11" fmla="*/ 420624 w 2283801"/>
                <a:gd name="connsiteY11" fmla="*/ 0 h 2591823"/>
                <a:gd name="connsiteX0" fmla="*/ 420624 w 2283801"/>
                <a:gd name="connsiteY0" fmla="*/ 0 h 2717245"/>
                <a:gd name="connsiteX1" fmla="*/ 1371600 w 2283801"/>
                <a:gd name="connsiteY1" fmla="*/ 68072 h 2717245"/>
                <a:gd name="connsiteX2" fmla="*/ 1466088 w 2283801"/>
                <a:gd name="connsiteY2" fmla="*/ 296672 h 2717245"/>
                <a:gd name="connsiteX3" fmla="*/ 1668018 w 2283801"/>
                <a:gd name="connsiteY3" fmla="*/ 507238 h 2717245"/>
                <a:gd name="connsiteX4" fmla="*/ 2011680 w 2283801"/>
                <a:gd name="connsiteY4" fmla="*/ 715264 h 2717245"/>
                <a:gd name="connsiteX5" fmla="*/ 2152904 w 2283801"/>
                <a:gd name="connsiteY5" fmla="*/ 1189736 h 2717245"/>
                <a:gd name="connsiteX6" fmla="*/ 2037080 w 2283801"/>
                <a:gd name="connsiteY6" fmla="*/ 1780032 h 2717245"/>
                <a:gd name="connsiteX7" fmla="*/ 1847088 w 2283801"/>
                <a:gd name="connsiteY7" fmla="*/ 2200656 h 2717245"/>
                <a:gd name="connsiteX8" fmla="*/ 1405382 w 2283801"/>
                <a:gd name="connsiteY8" fmla="*/ 2481834 h 2717245"/>
                <a:gd name="connsiteX9" fmla="*/ 1025035 w 2283801"/>
                <a:gd name="connsiteY9" fmla="*/ 2246670 h 2717245"/>
                <a:gd name="connsiteX10" fmla="*/ 0 w 2283801"/>
                <a:gd name="connsiteY10" fmla="*/ 260096 h 2717245"/>
                <a:gd name="connsiteX11" fmla="*/ 420624 w 2283801"/>
                <a:gd name="connsiteY11" fmla="*/ 0 h 2717245"/>
                <a:gd name="connsiteX0" fmla="*/ 420624 w 2283801"/>
                <a:gd name="connsiteY0" fmla="*/ 0 h 2760137"/>
                <a:gd name="connsiteX1" fmla="*/ 1371600 w 2283801"/>
                <a:gd name="connsiteY1" fmla="*/ 68072 h 2760137"/>
                <a:gd name="connsiteX2" fmla="*/ 1466088 w 2283801"/>
                <a:gd name="connsiteY2" fmla="*/ 296672 h 2760137"/>
                <a:gd name="connsiteX3" fmla="*/ 1668018 w 2283801"/>
                <a:gd name="connsiteY3" fmla="*/ 507238 h 2760137"/>
                <a:gd name="connsiteX4" fmla="*/ 2011680 w 2283801"/>
                <a:gd name="connsiteY4" fmla="*/ 715264 h 2760137"/>
                <a:gd name="connsiteX5" fmla="*/ 2152904 w 2283801"/>
                <a:gd name="connsiteY5" fmla="*/ 1189736 h 2760137"/>
                <a:gd name="connsiteX6" fmla="*/ 2037080 w 2283801"/>
                <a:gd name="connsiteY6" fmla="*/ 1780032 h 2760137"/>
                <a:gd name="connsiteX7" fmla="*/ 1847088 w 2283801"/>
                <a:gd name="connsiteY7" fmla="*/ 2200656 h 2760137"/>
                <a:gd name="connsiteX8" fmla="*/ 1405382 w 2283801"/>
                <a:gd name="connsiteY8" fmla="*/ 2481834 h 2760137"/>
                <a:gd name="connsiteX9" fmla="*/ 1025035 w 2283801"/>
                <a:gd name="connsiteY9" fmla="*/ 2246670 h 2760137"/>
                <a:gd name="connsiteX10" fmla="*/ 0 w 2283801"/>
                <a:gd name="connsiteY10" fmla="*/ 260096 h 2760137"/>
                <a:gd name="connsiteX11" fmla="*/ 420624 w 2283801"/>
                <a:gd name="connsiteY11" fmla="*/ 0 h 2760137"/>
                <a:gd name="connsiteX0" fmla="*/ 420624 w 2283801"/>
                <a:gd name="connsiteY0" fmla="*/ 0 h 2760137"/>
                <a:gd name="connsiteX1" fmla="*/ 1371600 w 2283801"/>
                <a:gd name="connsiteY1" fmla="*/ 68072 h 2760137"/>
                <a:gd name="connsiteX2" fmla="*/ 1466088 w 2283801"/>
                <a:gd name="connsiteY2" fmla="*/ 296672 h 2760137"/>
                <a:gd name="connsiteX3" fmla="*/ 1668018 w 2283801"/>
                <a:gd name="connsiteY3" fmla="*/ 507238 h 2760137"/>
                <a:gd name="connsiteX4" fmla="*/ 2011680 w 2283801"/>
                <a:gd name="connsiteY4" fmla="*/ 715264 h 2760137"/>
                <a:gd name="connsiteX5" fmla="*/ 2152904 w 2283801"/>
                <a:gd name="connsiteY5" fmla="*/ 1189736 h 2760137"/>
                <a:gd name="connsiteX6" fmla="*/ 2037080 w 2283801"/>
                <a:gd name="connsiteY6" fmla="*/ 1780032 h 2760137"/>
                <a:gd name="connsiteX7" fmla="*/ 1847088 w 2283801"/>
                <a:gd name="connsiteY7" fmla="*/ 2200656 h 2760137"/>
                <a:gd name="connsiteX8" fmla="*/ 1405382 w 2283801"/>
                <a:gd name="connsiteY8" fmla="*/ 2481834 h 2760137"/>
                <a:gd name="connsiteX9" fmla="*/ 1025035 w 2283801"/>
                <a:gd name="connsiteY9" fmla="*/ 2246670 h 2760137"/>
                <a:gd name="connsiteX10" fmla="*/ 0 w 2283801"/>
                <a:gd name="connsiteY10" fmla="*/ 260096 h 2760137"/>
                <a:gd name="connsiteX11" fmla="*/ 420624 w 2283801"/>
                <a:gd name="connsiteY11" fmla="*/ 0 h 2760137"/>
                <a:gd name="connsiteX0" fmla="*/ 420624 w 2307741"/>
                <a:gd name="connsiteY0" fmla="*/ 0 h 2760137"/>
                <a:gd name="connsiteX1" fmla="*/ 1371600 w 2307741"/>
                <a:gd name="connsiteY1" fmla="*/ 68072 h 2760137"/>
                <a:gd name="connsiteX2" fmla="*/ 1466088 w 2307741"/>
                <a:gd name="connsiteY2" fmla="*/ 296672 h 2760137"/>
                <a:gd name="connsiteX3" fmla="*/ 1668018 w 2307741"/>
                <a:gd name="connsiteY3" fmla="*/ 507238 h 2760137"/>
                <a:gd name="connsiteX4" fmla="*/ 2011680 w 2307741"/>
                <a:gd name="connsiteY4" fmla="*/ 715264 h 2760137"/>
                <a:gd name="connsiteX5" fmla="*/ 2152904 w 2307741"/>
                <a:gd name="connsiteY5" fmla="*/ 1189736 h 2760137"/>
                <a:gd name="connsiteX6" fmla="*/ 2037080 w 2307741"/>
                <a:gd name="connsiteY6" fmla="*/ 1780032 h 2760137"/>
                <a:gd name="connsiteX7" fmla="*/ 1847088 w 2307741"/>
                <a:gd name="connsiteY7" fmla="*/ 2200656 h 2760137"/>
                <a:gd name="connsiteX8" fmla="*/ 1405382 w 2307741"/>
                <a:gd name="connsiteY8" fmla="*/ 2481834 h 2760137"/>
                <a:gd name="connsiteX9" fmla="*/ 1025035 w 2307741"/>
                <a:gd name="connsiteY9" fmla="*/ 2246670 h 2760137"/>
                <a:gd name="connsiteX10" fmla="*/ 0 w 2307741"/>
                <a:gd name="connsiteY10" fmla="*/ 260096 h 2760137"/>
                <a:gd name="connsiteX11" fmla="*/ 420624 w 2307741"/>
                <a:gd name="connsiteY11" fmla="*/ 0 h 2760137"/>
                <a:gd name="connsiteX0" fmla="*/ 420624 w 2307741"/>
                <a:gd name="connsiteY0" fmla="*/ 0 h 2760137"/>
                <a:gd name="connsiteX1" fmla="*/ 1371600 w 2307741"/>
                <a:gd name="connsiteY1" fmla="*/ 68072 h 2760137"/>
                <a:gd name="connsiteX2" fmla="*/ 1466088 w 2307741"/>
                <a:gd name="connsiteY2" fmla="*/ 296672 h 2760137"/>
                <a:gd name="connsiteX3" fmla="*/ 1668018 w 2307741"/>
                <a:gd name="connsiteY3" fmla="*/ 507238 h 2760137"/>
                <a:gd name="connsiteX4" fmla="*/ 2011680 w 2307741"/>
                <a:gd name="connsiteY4" fmla="*/ 715264 h 2760137"/>
                <a:gd name="connsiteX5" fmla="*/ 2152904 w 2307741"/>
                <a:gd name="connsiteY5" fmla="*/ 1189736 h 2760137"/>
                <a:gd name="connsiteX6" fmla="*/ 2037080 w 2307741"/>
                <a:gd name="connsiteY6" fmla="*/ 1780032 h 2760137"/>
                <a:gd name="connsiteX7" fmla="*/ 1847088 w 2307741"/>
                <a:gd name="connsiteY7" fmla="*/ 2200656 h 2760137"/>
                <a:gd name="connsiteX8" fmla="*/ 1405382 w 2307741"/>
                <a:gd name="connsiteY8" fmla="*/ 2481834 h 2760137"/>
                <a:gd name="connsiteX9" fmla="*/ 1025035 w 2307741"/>
                <a:gd name="connsiteY9" fmla="*/ 2246670 h 2760137"/>
                <a:gd name="connsiteX10" fmla="*/ 0 w 2307741"/>
                <a:gd name="connsiteY10" fmla="*/ 260096 h 2760137"/>
                <a:gd name="connsiteX11" fmla="*/ 420624 w 2307741"/>
                <a:gd name="connsiteY11" fmla="*/ 0 h 2760137"/>
                <a:gd name="connsiteX0" fmla="*/ 420624 w 2307741"/>
                <a:gd name="connsiteY0" fmla="*/ 0 h 2760137"/>
                <a:gd name="connsiteX1" fmla="*/ 1371600 w 2307741"/>
                <a:gd name="connsiteY1" fmla="*/ 68072 h 2760137"/>
                <a:gd name="connsiteX2" fmla="*/ 1466088 w 2307741"/>
                <a:gd name="connsiteY2" fmla="*/ 296672 h 2760137"/>
                <a:gd name="connsiteX3" fmla="*/ 1668018 w 2307741"/>
                <a:gd name="connsiteY3" fmla="*/ 507238 h 2760137"/>
                <a:gd name="connsiteX4" fmla="*/ 2011680 w 2307741"/>
                <a:gd name="connsiteY4" fmla="*/ 715264 h 2760137"/>
                <a:gd name="connsiteX5" fmla="*/ 2152904 w 2307741"/>
                <a:gd name="connsiteY5" fmla="*/ 1189736 h 2760137"/>
                <a:gd name="connsiteX6" fmla="*/ 2037080 w 2307741"/>
                <a:gd name="connsiteY6" fmla="*/ 1780032 h 2760137"/>
                <a:gd name="connsiteX7" fmla="*/ 1847088 w 2307741"/>
                <a:gd name="connsiteY7" fmla="*/ 2200656 h 2760137"/>
                <a:gd name="connsiteX8" fmla="*/ 1405382 w 2307741"/>
                <a:gd name="connsiteY8" fmla="*/ 2481834 h 2760137"/>
                <a:gd name="connsiteX9" fmla="*/ 1025035 w 2307741"/>
                <a:gd name="connsiteY9" fmla="*/ 2246670 h 2760137"/>
                <a:gd name="connsiteX10" fmla="*/ 0 w 2307741"/>
                <a:gd name="connsiteY10" fmla="*/ 260096 h 2760137"/>
                <a:gd name="connsiteX11" fmla="*/ 420624 w 2307741"/>
                <a:gd name="connsiteY11" fmla="*/ 0 h 2760137"/>
                <a:gd name="connsiteX0" fmla="*/ 420624 w 2307741"/>
                <a:gd name="connsiteY0" fmla="*/ 0 h 2840678"/>
                <a:gd name="connsiteX1" fmla="*/ 1371600 w 2307741"/>
                <a:gd name="connsiteY1" fmla="*/ 68072 h 2840678"/>
                <a:gd name="connsiteX2" fmla="*/ 1466088 w 2307741"/>
                <a:gd name="connsiteY2" fmla="*/ 296672 h 2840678"/>
                <a:gd name="connsiteX3" fmla="*/ 1668018 w 2307741"/>
                <a:gd name="connsiteY3" fmla="*/ 507238 h 2840678"/>
                <a:gd name="connsiteX4" fmla="*/ 2011680 w 2307741"/>
                <a:gd name="connsiteY4" fmla="*/ 715264 h 2840678"/>
                <a:gd name="connsiteX5" fmla="*/ 2152904 w 2307741"/>
                <a:gd name="connsiteY5" fmla="*/ 1189736 h 2840678"/>
                <a:gd name="connsiteX6" fmla="*/ 2037080 w 2307741"/>
                <a:gd name="connsiteY6" fmla="*/ 1780032 h 2840678"/>
                <a:gd name="connsiteX7" fmla="*/ 1847088 w 2307741"/>
                <a:gd name="connsiteY7" fmla="*/ 2200656 h 2840678"/>
                <a:gd name="connsiteX8" fmla="*/ 1405382 w 2307741"/>
                <a:gd name="connsiteY8" fmla="*/ 2481834 h 2840678"/>
                <a:gd name="connsiteX9" fmla="*/ 1110779 w 2307741"/>
                <a:gd name="connsiteY9" fmla="*/ 2435204 h 2840678"/>
                <a:gd name="connsiteX10" fmla="*/ 0 w 2307741"/>
                <a:gd name="connsiteY10" fmla="*/ 260096 h 2840678"/>
                <a:gd name="connsiteX11" fmla="*/ 420624 w 2307741"/>
                <a:gd name="connsiteY11" fmla="*/ 0 h 2840678"/>
                <a:gd name="connsiteX0" fmla="*/ 420624 w 2307741"/>
                <a:gd name="connsiteY0" fmla="*/ 0 h 2754813"/>
                <a:gd name="connsiteX1" fmla="*/ 1371600 w 2307741"/>
                <a:gd name="connsiteY1" fmla="*/ 68072 h 2754813"/>
                <a:gd name="connsiteX2" fmla="*/ 1466088 w 2307741"/>
                <a:gd name="connsiteY2" fmla="*/ 296672 h 2754813"/>
                <a:gd name="connsiteX3" fmla="*/ 1668018 w 2307741"/>
                <a:gd name="connsiteY3" fmla="*/ 507238 h 2754813"/>
                <a:gd name="connsiteX4" fmla="*/ 2011680 w 2307741"/>
                <a:gd name="connsiteY4" fmla="*/ 715264 h 2754813"/>
                <a:gd name="connsiteX5" fmla="*/ 2152904 w 2307741"/>
                <a:gd name="connsiteY5" fmla="*/ 1189736 h 2754813"/>
                <a:gd name="connsiteX6" fmla="*/ 2037080 w 2307741"/>
                <a:gd name="connsiteY6" fmla="*/ 1780032 h 2754813"/>
                <a:gd name="connsiteX7" fmla="*/ 1847088 w 2307741"/>
                <a:gd name="connsiteY7" fmla="*/ 2200656 h 2754813"/>
                <a:gd name="connsiteX8" fmla="*/ 1572786 w 2307741"/>
                <a:gd name="connsiteY8" fmla="*/ 2283873 h 2754813"/>
                <a:gd name="connsiteX9" fmla="*/ 1110779 w 2307741"/>
                <a:gd name="connsiteY9" fmla="*/ 2435204 h 2754813"/>
                <a:gd name="connsiteX10" fmla="*/ 0 w 2307741"/>
                <a:gd name="connsiteY10" fmla="*/ 260096 h 2754813"/>
                <a:gd name="connsiteX11" fmla="*/ 420624 w 2307741"/>
                <a:gd name="connsiteY11" fmla="*/ 0 h 2754813"/>
                <a:gd name="connsiteX0" fmla="*/ 420624 w 2307741"/>
                <a:gd name="connsiteY0" fmla="*/ 0 h 2781004"/>
                <a:gd name="connsiteX1" fmla="*/ 1371600 w 2307741"/>
                <a:gd name="connsiteY1" fmla="*/ 68072 h 2781004"/>
                <a:gd name="connsiteX2" fmla="*/ 1466088 w 2307741"/>
                <a:gd name="connsiteY2" fmla="*/ 296672 h 2781004"/>
                <a:gd name="connsiteX3" fmla="*/ 1668018 w 2307741"/>
                <a:gd name="connsiteY3" fmla="*/ 507238 h 2781004"/>
                <a:gd name="connsiteX4" fmla="*/ 2011680 w 2307741"/>
                <a:gd name="connsiteY4" fmla="*/ 715264 h 2781004"/>
                <a:gd name="connsiteX5" fmla="*/ 2152904 w 2307741"/>
                <a:gd name="connsiteY5" fmla="*/ 1189736 h 2781004"/>
                <a:gd name="connsiteX6" fmla="*/ 2037080 w 2307741"/>
                <a:gd name="connsiteY6" fmla="*/ 1780032 h 2781004"/>
                <a:gd name="connsiteX7" fmla="*/ 1847088 w 2307741"/>
                <a:gd name="connsiteY7" fmla="*/ 2200656 h 2781004"/>
                <a:gd name="connsiteX8" fmla="*/ 1572786 w 2307741"/>
                <a:gd name="connsiteY8" fmla="*/ 2283873 h 2781004"/>
                <a:gd name="connsiteX9" fmla="*/ 1110779 w 2307741"/>
                <a:gd name="connsiteY9" fmla="*/ 2435204 h 2781004"/>
                <a:gd name="connsiteX10" fmla="*/ 0 w 2307741"/>
                <a:gd name="connsiteY10" fmla="*/ 260096 h 2781004"/>
                <a:gd name="connsiteX11" fmla="*/ 420624 w 2307741"/>
                <a:gd name="connsiteY11" fmla="*/ 0 h 2781004"/>
                <a:gd name="connsiteX0" fmla="*/ 420624 w 2307741"/>
                <a:gd name="connsiteY0" fmla="*/ 0 h 2781004"/>
                <a:gd name="connsiteX1" fmla="*/ 1371600 w 2307741"/>
                <a:gd name="connsiteY1" fmla="*/ 68072 h 2781004"/>
                <a:gd name="connsiteX2" fmla="*/ 1466088 w 2307741"/>
                <a:gd name="connsiteY2" fmla="*/ 296672 h 2781004"/>
                <a:gd name="connsiteX3" fmla="*/ 1668018 w 2307741"/>
                <a:gd name="connsiteY3" fmla="*/ 507238 h 2781004"/>
                <a:gd name="connsiteX4" fmla="*/ 2011680 w 2307741"/>
                <a:gd name="connsiteY4" fmla="*/ 715264 h 2781004"/>
                <a:gd name="connsiteX5" fmla="*/ 2152904 w 2307741"/>
                <a:gd name="connsiteY5" fmla="*/ 1189736 h 2781004"/>
                <a:gd name="connsiteX6" fmla="*/ 2037080 w 2307741"/>
                <a:gd name="connsiteY6" fmla="*/ 1780032 h 2781004"/>
                <a:gd name="connsiteX7" fmla="*/ 1847088 w 2307741"/>
                <a:gd name="connsiteY7" fmla="*/ 2200656 h 2781004"/>
                <a:gd name="connsiteX8" fmla="*/ 1572786 w 2307741"/>
                <a:gd name="connsiteY8" fmla="*/ 2283873 h 2781004"/>
                <a:gd name="connsiteX9" fmla="*/ 1110779 w 2307741"/>
                <a:gd name="connsiteY9" fmla="*/ 2435204 h 2781004"/>
                <a:gd name="connsiteX10" fmla="*/ 0 w 2307741"/>
                <a:gd name="connsiteY10" fmla="*/ 260096 h 2781004"/>
                <a:gd name="connsiteX11" fmla="*/ 420624 w 2307741"/>
                <a:gd name="connsiteY11" fmla="*/ 0 h 2781004"/>
                <a:gd name="connsiteX0" fmla="*/ 420624 w 2307741"/>
                <a:gd name="connsiteY0" fmla="*/ 0 h 2781004"/>
                <a:gd name="connsiteX1" fmla="*/ 1371600 w 2307741"/>
                <a:gd name="connsiteY1" fmla="*/ 68072 h 2781004"/>
                <a:gd name="connsiteX2" fmla="*/ 1466088 w 2307741"/>
                <a:gd name="connsiteY2" fmla="*/ 296672 h 2781004"/>
                <a:gd name="connsiteX3" fmla="*/ 1668018 w 2307741"/>
                <a:gd name="connsiteY3" fmla="*/ 507238 h 2781004"/>
                <a:gd name="connsiteX4" fmla="*/ 2011680 w 2307741"/>
                <a:gd name="connsiteY4" fmla="*/ 715264 h 2781004"/>
                <a:gd name="connsiteX5" fmla="*/ 2152904 w 2307741"/>
                <a:gd name="connsiteY5" fmla="*/ 1189736 h 2781004"/>
                <a:gd name="connsiteX6" fmla="*/ 2037080 w 2307741"/>
                <a:gd name="connsiteY6" fmla="*/ 1780032 h 2781004"/>
                <a:gd name="connsiteX7" fmla="*/ 1887918 w 2307741"/>
                <a:gd name="connsiteY7" fmla="*/ 2045116 h 2781004"/>
                <a:gd name="connsiteX8" fmla="*/ 1572786 w 2307741"/>
                <a:gd name="connsiteY8" fmla="*/ 2283873 h 2781004"/>
                <a:gd name="connsiteX9" fmla="*/ 1110779 w 2307741"/>
                <a:gd name="connsiteY9" fmla="*/ 2435204 h 2781004"/>
                <a:gd name="connsiteX10" fmla="*/ 0 w 2307741"/>
                <a:gd name="connsiteY10" fmla="*/ 260096 h 2781004"/>
                <a:gd name="connsiteX11" fmla="*/ 420624 w 2307741"/>
                <a:gd name="connsiteY11" fmla="*/ 0 h 2781004"/>
                <a:gd name="connsiteX0" fmla="*/ 420624 w 2307741"/>
                <a:gd name="connsiteY0" fmla="*/ 0 h 2781004"/>
                <a:gd name="connsiteX1" fmla="*/ 1371600 w 2307741"/>
                <a:gd name="connsiteY1" fmla="*/ 68072 h 2781004"/>
                <a:gd name="connsiteX2" fmla="*/ 1466088 w 2307741"/>
                <a:gd name="connsiteY2" fmla="*/ 296672 h 2781004"/>
                <a:gd name="connsiteX3" fmla="*/ 1668018 w 2307741"/>
                <a:gd name="connsiteY3" fmla="*/ 507238 h 2781004"/>
                <a:gd name="connsiteX4" fmla="*/ 2011680 w 2307741"/>
                <a:gd name="connsiteY4" fmla="*/ 715264 h 2781004"/>
                <a:gd name="connsiteX5" fmla="*/ 2152904 w 2307741"/>
                <a:gd name="connsiteY5" fmla="*/ 1189736 h 2781004"/>
                <a:gd name="connsiteX6" fmla="*/ 2037080 w 2307741"/>
                <a:gd name="connsiteY6" fmla="*/ 1780032 h 2781004"/>
                <a:gd name="connsiteX7" fmla="*/ 1887918 w 2307741"/>
                <a:gd name="connsiteY7" fmla="*/ 2045116 h 2781004"/>
                <a:gd name="connsiteX8" fmla="*/ 1572786 w 2307741"/>
                <a:gd name="connsiteY8" fmla="*/ 2283873 h 2781004"/>
                <a:gd name="connsiteX9" fmla="*/ 1110779 w 2307741"/>
                <a:gd name="connsiteY9" fmla="*/ 2435204 h 2781004"/>
                <a:gd name="connsiteX10" fmla="*/ 0 w 2307741"/>
                <a:gd name="connsiteY10" fmla="*/ 260096 h 2781004"/>
                <a:gd name="connsiteX11" fmla="*/ 420624 w 2307741"/>
                <a:gd name="connsiteY11" fmla="*/ 0 h 2781004"/>
                <a:gd name="connsiteX0" fmla="*/ 420624 w 2307741"/>
                <a:gd name="connsiteY0" fmla="*/ 0 h 2781004"/>
                <a:gd name="connsiteX1" fmla="*/ 1371600 w 2307741"/>
                <a:gd name="connsiteY1" fmla="*/ 68072 h 2781004"/>
                <a:gd name="connsiteX2" fmla="*/ 1466088 w 2307741"/>
                <a:gd name="connsiteY2" fmla="*/ 296672 h 2781004"/>
                <a:gd name="connsiteX3" fmla="*/ 1668018 w 2307741"/>
                <a:gd name="connsiteY3" fmla="*/ 507238 h 2781004"/>
                <a:gd name="connsiteX4" fmla="*/ 2011680 w 2307741"/>
                <a:gd name="connsiteY4" fmla="*/ 715264 h 2781004"/>
                <a:gd name="connsiteX5" fmla="*/ 2152904 w 2307741"/>
                <a:gd name="connsiteY5" fmla="*/ 1189736 h 2781004"/>
                <a:gd name="connsiteX6" fmla="*/ 2094242 w 2307741"/>
                <a:gd name="connsiteY6" fmla="*/ 1586785 h 2781004"/>
                <a:gd name="connsiteX7" fmla="*/ 1887918 w 2307741"/>
                <a:gd name="connsiteY7" fmla="*/ 2045116 h 2781004"/>
                <a:gd name="connsiteX8" fmla="*/ 1572786 w 2307741"/>
                <a:gd name="connsiteY8" fmla="*/ 2283873 h 2781004"/>
                <a:gd name="connsiteX9" fmla="*/ 1110779 w 2307741"/>
                <a:gd name="connsiteY9" fmla="*/ 2435204 h 2781004"/>
                <a:gd name="connsiteX10" fmla="*/ 0 w 2307741"/>
                <a:gd name="connsiteY10" fmla="*/ 260096 h 2781004"/>
                <a:gd name="connsiteX11" fmla="*/ 420624 w 2307741"/>
                <a:gd name="connsiteY11" fmla="*/ 0 h 2781004"/>
                <a:gd name="connsiteX0" fmla="*/ 420624 w 2307741"/>
                <a:gd name="connsiteY0" fmla="*/ 0 h 2781004"/>
                <a:gd name="connsiteX1" fmla="*/ 1371600 w 2307741"/>
                <a:gd name="connsiteY1" fmla="*/ 68072 h 2781004"/>
                <a:gd name="connsiteX2" fmla="*/ 1466088 w 2307741"/>
                <a:gd name="connsiteY2" fmla="*/ 296672 h 2781004"/>
                <a:gd name="connsiteX3" fmla="*/ 1668018 w 2307741"/>
                <a:gd name="connsiteY3" fmla="*/ 507238 h 2781004"/>
                <a:gd name="connsiteX4" fmla="*/ 2011680 w 2307741"/>
                <a:gd name="connsiteY4" fmla="*/ 715264 h 2781004"/>
                <a:gd name="connsiteX5" fmla="*/ 2152904 w 2307741"/>
                <a:gd name="connsiteY5" fmla="*/ 1189736 h 2781004"/>
                <a:gd name="connsiteX6" fmla="*/ 2094242 w 2307741"/>
                <a:gd name="connsiteY6" fmla="*/ 1586785 h 2781004"/>
                <a:gd name="connsiteX7" fmla="*/ 1887918 w 2307741"/>
                <a:gd name="connsiteY7" fmla="*/ 2045116 h 2781004"/>
                <a:gd name="connsiteX8" fmla="*/ 1572786 w 2307741"/>
                <a:gd name="connsiteY8" fmla="*/ 2283873 h 2781004"/>
                <a:gd name="connsiteX9" fmla="*/ 1110779 w 2307741"/>
                <a:gd name="connsiteY9" fmla="*/ 2435204 h 2781004"/>
                <a:gd name="connsiteX10" fmla="*/ 0 w 2307741"/>
                <a:gd name="connsiteY10" fmla="*/ 260096 h 2781004"/>
                <a:gd name="connsiteX11" fmla="*/ 420624 w 2307741"/>
                <a:gd name="connsiteY11" fmla="*/ 0 h 2781004"/>
                <a:gd name="connsiteX0" fmla="*/ 420624 w 2304568"/>
                <a:gd name="connsiteY0" fmla="*/ 0 h 2781004"/>
                <a:gd name="connsiteX1" fmla="*/ 1371600 w 2304568"/>
                <a:gd name="connsiteY1" fmla="*/ 68072 h 2781004"/>
                <a:gd name="connsiteX2" fmla="*/ 1466088 w 2304568"/>
                <a:gd name="connsiteY2" fmla="*/ 296672 h 2781004"/>
                <a:gd name="connsiteX3" fmla="*/ 1668018 w 2304568"/>
                <a:gd name="connsiteY3" fmla="*/ 507238 h 2781004"/>
                <a:gd name="connsiteX4" fmla="*/ 1995348 w 2304568"/>
                <a:gd name="connsiteY4" fmla="*/ 776537 h 2781004"/>
                <a:gd name="connsiteX5" fmla="*/ 2152904 w 2304568"/>
                <a:gd name="connsiteY5" fmla="*/ 1189736 h 2781004"/>
                <a:gd name="connsiteX6" fmla="*/ 2094242 w 2304568"/>
                <a:gd name="connsiteY6" fmla="*/ 1586785 h 2781004"/>
                <a:gd name="connsiteX7" fmla="*/ 1887918 w 2304568"/>
                <a:gd name="connsiteY7" fmla="*/ 2045116 h 2781004"/>
                <a:gd name="connsiteX8" fmla="*/ 1572786 w 2304568"/>
                <a:gd name="connsiteY8" fmla="*/ 2283873 h 2781004"/>
                <a:gd name="connsiteX9" fmla="*/ 1110779 w 2304568"/>
                <a:gd name="connsiteY9" fmla="*/ 2435204 h 2781004"/>
                <a:gd name="connsiteX10" fmla="*/ 0 w 2304568"/>
                <a:gd name="connsiteY10" fmla="*/ 260096 h 2781004"/>
                <a:gd name="connsiteX11" fmla="*/ 420624 w 2304568"/>
                <a:gd name="connsiteY11" fmla="*/ 0 h 2781004"/>
                <a:gd name="connsiteX0" fmla="*/ 420624 w 2304568"/>
                <a:gd name="connsiteY0" fmla="*/ 0 h 2781004"/>
                <a:gd name="connsiteX1" fmla="*/ 1371600 w 2304568"/>
                <a:gd name="connsiteY1" fmla="*/ 68072 h 2781004"/>
                <a:gd name="connsiteX2" fmla="*/ 1466088 w 2304568"/>
                <a:gd name="connsiteY2" fmla="*/ 296672 h 2781004"/>
                <a:gd name="connsiteX3" fmla="*/ 1668018 w 2304568"/>
                <a:gd name="connsiteY3" fmla="*/ 507238 h 2781004"/>
                <a:gd name="connsiteX4" fmla="*/ 1995348 w 2304568"/>
                <a:gd name="connsiteY4" fmla="*/ 776537 h 2781004"/>
                <a:gd name="connsiteX5" fmla="*/ 2152904 w 2304568"/>
                <a:gd name="connsiteY5" fmla="*/ 1189736 h 2781004"/>
                <a:gd name="connsiteX6" fmla="*/ 2094242 w 2304568"/>
                <a:gd name="connsiteY6" fmla="*/ 1586785 h 2781004"/>
                <a:gd name="connsiteX7" fmla="*/ 1887918 w 2304568"/>
                <a:gd name="connsiteY7" fmla="*/ 2045116 h 2781004"/>
                <a:gd name="connsiteX8" fmla="*/ 1572786 w 2304568"/>
                <a:gd name="connsiteY8" fmla="*/ 2283873 h 2781004"/>
                <a:gd name="connsiteX9" fmla="*/ 1110779 w 2304568"/>
                <a:gd name="connsiteY9" fmla="*/ 2435204 h 2781004"/>
                <a:gd name="connsiteX10" fmla="*/ 0 w 2304568"/>
                <a:gd name="connsiteY10" fmla="*/ 260096 h 2781004"/>
                <a:gd name="connsiteX11" fmla="*/ 420624 w 2304568"/>
                <a:gd name="connsiteY11" fmla="*/ 0 h 2781004"/>
                <a:gd name="connsiteX0" fmla="*/ 420624 w 2304568"/>
                <a:gd name="connsiteY0" fmla="*/ 0 h 2781004"/>
                <a:gd name="connsiteX1" fmla="*/ 1371600 w 2304568"/>
                <a:gd name="connsiteY1" fmla="*/ 68072 h 2781004"/>
                <a:gd name="connsiteX2" fmla="*/ 1441589 w 2304568"/>
                <a:gd name="connsiteY2" fmla="*/ 249539 h 2781004"/>
                <a:gd name="connsiteX3" fmla="*/ 1668018 w 2304568"/>
                <a:gd name="connsiteY3" fmla="*/ 507238 h 2781004"/>
                <a:gd name="connsiteX4" fmla="*/ 1995348 w 2304568"/>
                <a:gd name="connsiteY4" fmla="*/ 776537 h 2781004"/>
                <a:gd name="connsiteX5" fmla="*/ 2152904 w 2304568"/>
                <a:gd name="connsiteY5" fmla="*/ 1189736 h 2781004"/>
                <a:gd name="connsiteX6" fmla="*/ 2094242 w 2304568"/>
                <a:gd name="connsiteY6" fmla="*/ 1586785 h 2781004"/>
                <a:gd name="connsiteX7" fmla="*/ 1887918 w 2304568"/>
                <a:gd name="connsiteY7" fmla="*/ 2045116 h 2781004"/>
                <a:gd name="connsiteX8" fmla="*/ 1572786 w 2304568"/>
                <a:gd name="connsiteY8" fmla="*/ 2283873 h 2781004"/>
                <a:gd name="connsiteX9" fmla="*/ 1110779 w 2304568"/>
                <a:gd name="connsiteY9" fmla="*/ 2435204 h 2781004"/>
                <a:gd name="connsiteX10" fmla="*/ 0 w 2304568"/>
                <a:gd name="connsiteY10" fmla="*/ 260096 h 2781004"/>
                <a:gd name="connsiteX11" fmla="*/ 420624 w 2304568"/>
                <a:gd name="connsiteY11" fmla="*/ 0 h 2781004"/>
                <a:gd name="connsiteX0" fmla="*/ 420624 w 2304568"/>
                <a:gd name="connsiteY0" fmla="*/ 0 h 2781004"/>
                <a:gd name="connsiteX1" fmla="*/ 1441589 w 2304568"/>
                <a:gd name="connsiteY1" fmla="*/ 249539 h 2781004"/>
                <a:gd name="connsiteX2" fmla="*/ 1668018 w 2304568"/>
                <a:gd name="connsiteY2" fmla="*/ 507238 h 2781004"/>
                <a:gd name="connsiteX3" fmla="*/ 1995348 w 2304568"/>
                <a:gd name="connsiteY3" fmla="*/ 776537 h 2781004"/>
                <a:gd name="connsiteX4" fmla="*/ 2152904 w 2304568"/>
                <a:gd name="connsiteY4" fmla="*/ 1189736 h 2781004"/>
                <a:gd name="connsiteX5" fmla="*/ 2094242 w 2304568"/>
                <a:gd name="connsiteY5" fmla="*/ 1586785 h 2781004"/>
                <a:gd name="connsiteX6" fmla="*/ 1887918 w 2304568"/>
                <a:gd name="connsiteY6" fmla="*/ 2045116 h 2781004"/>
                <a:gd name="connsiteX7" fmla="*/ 1572786 w 2304568"/>
                <a:gd name="connsiteY7" fmla="*/ 2283873 h 2781004"/>
                <a:gd name="connsiteX8" fmla="*/ 1110779 w 2304568"/>
                <a:gd name="connsiteY8" fmla="*/ 2435204 h 2781004"/>
                <a:gd name="connsiteX9" fmla="*/ 0 w 2304568"/>
                <a:gd name="connsiteY9" fmla="*/ 260096 h 2781004"/>
                <a:gd name="connsiteX10" fmla="*/ 420624 w 2304568"/>
                <a:gd name="connsiteY10" fmla="*/ 0 h 2781004"/>
                <a:gd name="connsiteX0" fmla="*/ 420624 w 2304568"/>
                <a:gd name="connsiteY0" fmla="*/ 9515 h 2790519"/>
                <a:gd name="connsiteX1" fmla="*/ 1441589 w 2304568"/>
                <a:gd name="connsiteY1" fmla="*/ 259054 h 2790519"/>
                <a:gd name="connsiteX2" fmla="*/ 1668018 w 2304568"/>
                <a:gd name="connsiteY2" fmla="*/ 516753 h 2790519"/>
                <a:gd name="connsiteX3" fmla="*/ 1995348 w 2304568"/>
                <a:gd name="connsiteY3" fmla="*/ 786052 h 2790519"/>
                <a:gd name="connsiteX4" fmla="*/ 2152904 w 2304568"/>
                <a:gd name="connsiteY4" fmla="*/ 1199251 h 2790519"/>
                <a:gd name="connsiteX5" fmla="*/ 2094242 w 2304568"/>
                <a:gd name="connsiteY5" fmla="*/ 1596300 h 2790519"/>
                <a:gd name="connsiteX6" fmla="*/ 1887918 w 2304568"/>
                <a:gd name="connsiteY6" fmla="*/ 2054631 h 2790519"/>
                <a:gd name="connsiteX7" fmla="*/ 1572786 w 2304568"/>
                <a:gd name="connsiteY7" fmla="*/ 2293388 h 2790519"/>
                <a:gd name="connsiteX8" fmla="*/ 1110779 w 2304568"/>
                <a:gd name="connsiteY8" fmla="*/ 2444719 h 2790519"/>
                <a:gd name="connsiteX9" fmla="*/ 0 w 2304568"/>
                <a:gd name="connsiteY9" fmla="*/ 269611 h 2790519"/>
                <a:gd name="connsiteX10" fmla="*/ 420624 w 2304568"/>
                <a:gd name="connsiteY10" fmla="*/ 9515 h 2790519"/>
                <a:gd name="connsiteX0" fmla="*/ 420624 w 2304568"/>
                <a:gd name="connsiteY0" fmla="*/ 12089 h 2793093"/>
                <a:gd name="connsiteX1" fmla="*/ 1441589 w 2304568"/>
                <a:gd name="connsiteY1" fmla="*/ 261628 h 2793093"/>
                <a:gd name="connsiteX2" fmla="*/ 1668018 w 2304568"/>
                <a:gd name="connsiteY2" fmla="*/ 519327 h 2793093"/>
                <a:gd name="connsiteX3" fmla="*/ 1995348 w 2304568"/>
                <a:gd name="connsiteY3" fmla="*/ 788626 h 2793093"/>
                <a:gd name="connsiteX4" fmla="*/ 2152904 w 2304568"/>
                <a:gd name="connsiteY4" fmla="*/ 1201825 h 2793093"/>
                <a:gd name="connsiteX5" fmla="*/ 2094242 w 2304568"/>
                <a:gd name="connsiteY5" fmla="*/ 1598874 h 2793093"/>
                <a:gd name="connsiteX6" fmla="*/ 1887918 w 2304568"/>
                <a:gd name="connsiteY6" fmla="*/ 2057205 h 2793093"/>
                <a:gd name="connsiteX7" fmla="*/ 1572786 w 2304568"/>
                <a:gd name="connsiteY7" fmla="*/ 2295962 h 2793093"/>
                <a:gd name="connsiteX8" fmla="*/ 1110779 w 2304568"/>
                <a:gd name="connsiteY8" fmla="*/ 2447293 h 2793093"/>
                <a:gd name="connsiteX9" fmla="*/ 0 w 2304568"/>
                <a:gd name="connsiteY9" fmla="*/ 272185 h 2793093"/>
                <a:gd name="connsiteX10" fmla="*/ 420624 w 2304568"/>
                <a:gd name="connsiteY10" fmla="*/ 12089 h 27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04568" h="2793093">
                  <a:moveTo>
                    <a:pt x="420624" y="12089"/>
                  </a:moveTo>
                  <a:cubicBezTo>
                    <a:pt x="769112" y="-46131"/>
                    <a:pt x="1121682" y="117174"/>
                    <a:pt x="1441589" y="261628"/>
                  </a:cubicBezTo>
                  <a:cubicBezTo>
                    <a:pt x="1555381" y="312428"/>
                    <a:pt x="2081530" y="495959"/>
                    <a:pt x="1668018" y="519327"/>
                  </a:cubicBezTo>
                  <a:cubicBezTo>
                    <a:pt x="1734905" y="553194"/>
                    <a:pt x="2264585" y="650475"/>
                    <a:pt x="1995348" y="788626"/>
                  </a:cubicBezTo>
                  <a:cubicBezTo>
                    <a:pt x="2047841" y="890226"/>
                    <a:pt x="2549991" y="1200809"/>
                    <a:pt x="2152904" y="1201825"/>
                  </a:cubicBezTo>
                  <a:cubicBezTo>
                    <a:pt x="2313601" y="1297837"/>
                    <a:pt x="2380452" y="2129884"/>
                    <a:pt x="2094242" y="1598874"/>
                  </a:cubicBezTo>
                  <a:cubicBezTo>
                    <a:pt x="2116594" y="1790898"/>
                    <a:pt x="2132006" y="2290101"/>
                    <a:pt x="1887918" y="2057205"/>
                  </a:cubicBezTo>
                  <a:cubicBezTo>
                    <a:pt x="1771163" y="2144835"/>
                    <a:pt x="1650724" y="2982457"/>
                    <a:pt x="1572786" y="2295962"/>
                  </a:cubicBezTo>
                  <a:cubicBezTo>
                    <a:pt x="1371279" y="2849736"/>
                    <a:pt x="1080849" y="2997415"/>
                    <a:pt x="1110779" y="2447293"/>
                  </a:cubicBezTo>
                  <a:cubicBezTo>
                    <a:pt x="994405" y="1988611"/>
                    <a:pt x="223671" y="614118"/>
                    <a:pt x="0" y="272185"/>
                  </a:cubicBezTo>
                  <a:lnTo>
                    <a:pt x="420624" y="12089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56" name="Right Wing 18">
            <a:extLst>
              <a:ext uri="{FF2B5EF4-FFF2-40B4-BE49-F238E27FC236}">
                <a16:creationId xmlns:a16="http://schemas.microsoft.com/office/drawing/2014/main" id="{220CFF93-54E3-4D3E-9C68-3851A3A8A2D1}"/>
              </a:ext>
            </a:extLst>
          </p:cNvPr>
          <p:cNvGrpSpPr/>
          <p:nvPr/>
        </p:nvGrpSpPr>
        <p:grpSpPr>
          <a:xfrm>
            <a:off x="5587905" y="3222355"/>
            <a:ext cx="2402332" cy="682871"/>
            <a:chOff x="5711952" y="-511556"/>
            <a:chExt cx="2402332" cy="682871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F03EE5A8-314B-4881-B635-ADAD9F4BE120}"/>
                </a:ext>
              </a:extLst>
            </p:cNvPr>
            <p:cNvSpPr/>
            <p:nvPr/>
          </p:nvSpPr>
          <p:spPr>
            <a:xfrm>
              <a:off x="5711952" y="-511556"/>
              <a:ext cx="2402332" cy="682871"/>
            </a:xfrm>
            <a:custGeom>
              <a:avLst/>
              <a:gdLst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59694"/>
                <a:gd name="connsiteX1" fmla="*/ 2402332 w 2402332"/>
                <a:gd name="connsiteY1" fmla="*/ 0 h 659694"/>
                <a:gd name="connsiteX2" fmla="*/ 2215896 w 2402332"/>
                <a:gd name="connsiteY2" fmla="*/ 89916 h 659694"/>
                <a:gd name="connsiteX3" fmla="*/ 1981200 w 2402332"/>
                <a:gd name="connsiteY3" fmla="*/ 188468 h 659694"/>
                <a:gd name="connsiteX4" fmla="*/ 1761744 w 2402332"/>
                <a:gd name="connsiteY4" fmla="*/ 249428 h 659694"/>
                <a:gd name="connsiteX5" fmla="*/ 1584960 w 2402332"/>
                <a:gd name="connsiteY5" fmla="*/ 328676 h 659694"/>
                <a:gd name="connsiteX6" fmla="*/ 1463040 w 2402332"/>
                <a:gd name="connsiteY6" fmla="*/ 414020 h 659694"/>
                <a:gd name="connsiteX7" fmla="*/ 1408176 w 2402332"/>
                <a:gd name="connsiteY7" fmla="*/ 505460 h 659694"/>
                <a:gd name="connsiteX8" fmla="*/ 1243584 w 2402332"/>
                <a:gd name="connsiteY8" fmla="*/ 615188 h 659694"/>
                <a:gd name="connsiteX9" fmla="*/ 0 w 2402332"/>
                <a:gd name="connsiteY9" fmla="*/ 609092 h 659694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63040 w 2402332"/>
                <a:gd name="connsiteY6" fmla="*/ 41402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2332" h="682871">
                  <a:moveTo>
                    <a:pt x="0" y="609092"/>
                  </a:moveTo>
                  <a:cubicBezTo>
                    <a:pt x="335788" y="-54356"/>
                    <a:pt x="2030476" y="87376"/>
                    <a:pt x="2402332" y="0"/>
                  </a:cubicBezTo>
                  <a:cubicBezTo>
                    <a:pt x="2345267" y="28279"/>
                    <a:pt x="2493941" y="56557"/>
                    <a:pt x="2215896" y="89916"/>
                  </a:cubicBezTo>
                  <a:cubicBezTo>
                    <a:pt x="2137664" y="122767"/>
                    <a:pt x="2338832" y="173397"/>
                    <a:pt x="1981200" y="188468"/>
                  </a:cubicBezTo>
                  <a:cubicBezTo>
                    <a:pt x="1908048" y="208788"/>
                    <a:pt x="2088896" y="254508"/>
                    <a:pt x="1761744" y="249428"/>
                  </a:cubicBezTo>
                  <a:cubicBezTo>
                    <a:pt x="1702816" y="275844"/>
                    <a:pt x="1821688" y="330200"/>
                    <a:pt x="1584960" y="328676"/>
                  </a:cubicBezTo>
                  <a:cubicBezTo>
                    <a:pt x="1534160" y="359664"/>
                    <a:pt x="1648460" y="398272"/>
                    <a:pt x="1432560" y="421640"/>
                  </a:cubicBezTo>
                  <a:cubicBezTo>
                    <a:pt x="1424432" y="449580"/>
                    <a:pt x="1594104" y="444500"/>
                    <a:pt x="1408176" y="505460"/>
                  </a:cubicBezTo>
                  <a:lnTo>
                    <a:pt x="1243584" y="615188"/>
                  </a:lnTo>
                  <a:cubicBezTo>
                    <a:pt x="856996" y="691896"/>
                    <a:pt x="295148" y="720344"/>
                    <a:pt x="0" y="609092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19DF559C-CF1E-43AF-A8D0-19E01A57EC2C}"/>
                </a:ext>
              </a:extLst>
            </p:cNvPr>
            <p:cNvSpPr/>
            <p:nvPr/>
          </p:nvSpPr>
          <p:spPr>
            <a:xfrm>
              <a:off x="6235192" y="-480060"/>
              <a:ext cx="1707388" cy="629778"/>
            </a:xfrm>
            <a:custGeom>
              <a:avLst/>
              <a:gdLst>
                <a:gd name="connsiteX0" fmla="*/ 27940 w 1671320"/>
                <a:gd name="connsiteY0" fmla="*/ 627380 h 627380"/>
                <a:gd name="connsiteX1" fmla="*/ 0 w 1671320"/>
                <a:gd name="connsiteY1" fmla="*/ 480060 h 627380"/>
                <a:gd name="connsiteX2" fmla="*/ 314960 w 1671320"/>
                <a:gd name="connsiteY2" fmla="*/ 320040 h 627380"/>
                <a:gd name="connsiteX3" fmla="*/ 355600 w 1671320"/>
                <a:gd name="connsiteY3" fmla="*/ 180340 h 627380"/>
                <a:gd name="connsiteX4" fmla="*/ 574040 w 1671320"/>
                <a:gd name="connsiteY4" fmla="*/ 63500 h 627380"/>
                <a:gd name="connsiteX5" fmla="*/ 1671320 w 1671320"/>
                <a:gd name="connsiteY5" fmla="*/ 0 h 627380"/>
                <a:gd name="connsiteX6" fmla="*/ 1633220 w 1671320"/>
                <a:gd name="connsiteY6" fmla="*/ 30480 h 627380"/>
                <a:gd name="connsiteX7" fmla="*/ 1224280 w 1671320"/>
                <a:gd name="connsiteY7" fmla="*/ 76200 h 627380"/>
                <a:gd name="connsiteX8" fmla="*/ 1468120 w 1671320"/>
                <a:gd name="connsiteY8" fmla="*/ 96520 h 627380"/>
                <a:gd name="connsiteX9" fmla="*/ 985520 w 1671320"/>
                <a:gd name="connsiteY9" fmla="*/ 177800 h 627380"/>
                <a:gd name="connsiteX10" fmla="*/ 1201420 w 1671320"/>
                <a:gd name="connsiteY10" fmla="*/ 193040 h 627380"/>
                <a:gd name="connsiteX11" fmla="*/ 731520 w 1671320"/>
                <a:gd name="connsiteY11" fmla="*/ 251460 h 627380"/>
                <a:gd name="connsiteX12" fmla="*/ 1021080 w 1671320"/>
                <a:gd name="connsiteY12" fmla="*/ 284480 h 627380"/>
                <a:gd name="connsiteX13" fmla="*/ 601980 w 1671320"/>
                <a:gd name="connsiteY13" fmla="*/ 335280 h 627380"/>
                <a:gd name="connsiteX14" fmla="*/ 820420 w 1671320"/>
                <a:gd name="connsiteY14" fmla="*/ 360680 h 627380"/>
                <a:gd name="connsiteX15" fmla="*/ 431800 w 1671320"/>
                <a:gd name="connsiteY15" fmla="*/ 436880 h 627380"/>
                <a:gd name="connsiteX16" fmla="*/ 749300 w 1671320"/>
                <a:gd name="connsiteY16" fmla="*/ 452120 h 627380"/>
                <a:gd name="connsiteX17" fmla="*/ 434340 w 1671320"/>
                <a:gd name="connsiteY17" fmla="*/ 528320 h 627380"/>
                <a:gd name="connsiteX18" fmla="*/ 637540 w 1671320"/>
                <a:gd name="connsiteY18" fmla="*/ 546100 h 627380"/>
                <a:gd name="connsiteX19" fmla="*/ 27940 w 1671320"/>
                <a:gd name="connsiteY19" fmla="*/ 627380 h 627380"/>
                <a:gd name="connsiteX0" fmla="*/ 46566 w 1689946"/>
                <a:gd name="connsiteY0" fmla="*/ 627380 h 627380"/>
                <a:gd name="connsiteX1" fmla="*/ 18626 w 1689946"/>
                <a:gd name="connsiteY1" fmla="*/ 480060 h 627380"/>
                <a:gd name="connsiteX2" fmla="*/ 333586 w 1689946"/>
                <a:gd name="connsiteY2" fmla="*/ 320040 h 627380"/>
                <a:gd name="connsiteX3" fmla="*/ 374226 w 1689946"/>
                <a:gd name="connsiteY3" fmla="*/ 180340 h 627380"/>
                <a:gd name="connsiteX4" fmla="*/ 592666 w 1689946"/>
                <a:gd name="connsiteY4" fmla="*/ 63500 h 627380"/>
                <a:gd name="connsiteX5" fmla="*/ 1689946 w 1689946"/>
                <a:gd name="connsiteY5" fmla="*/ 0 h 627380"/>
                <a:gd name="connsiteX6" fmla="*/ 1651846 w 1689946"/>
                <a:gd name="connsiteY6" fmla="*/ 30480 h 627380"/>
                <a:gd name="connsiteX7" fmla="*/ 1242906 w 1689946"/>
                <a:gd name="connsiteY7" fmla="*/ 76200 h 627380"/>
                <a:gd name="connsiteX8" fmla="*/ 1486746 w 1689946"/>
                <a:gd name="connsiteY8" fmla="*/ 96520 h 627380"/>
                <a:gd name="connsiteX9" fmla="*/ 1004146 w 1689946"/>
                <a:gd name="connsiteY9" fmla="*/ 177800 h 627380"/>
                <a:gd name="connsiteX10" fmla="*/ 1220046 w 1689946"/>
                <a:gd name="connsiteY10" fmla="*/ 193040 h 627380"/>
                <a:gd name="connsiteX11" fmla="*/ 750146 w 1689946"/>
                <a:gd name="connsiteY11" fmla="*/ 251460 h 627380"/>
                <a:gd name="connsiteX12" fmla="*/ 1039706 w 1689946"/>
                <a:gd name="connsiteY12" fmla="*/ 284480 h 627380"/>
                <a:gd name="connsiteX13" fmla="*/ 620606 w 1689946"/>
                <a:gd name="connsiteY13" fmla="*/ 335280 h 627380"/>
                <a:gd name="connsiteX14" fmla="*/ 839046 w 1689946"/>
                <a:gd name="connsiteY14" fmla="*/ 360680 h 627380"/>
                <a:gd name="connsiteX15" fmla="*/ 450426 w 1689946"/>
                <a:gd name="connsiteY15" fmla="*/ 436880 h 627380"/>
                <a:gd name="connsiteX16" fmla="*/ 767926 w 1689946"/>
                <a:gd name="connsiteY16" fmla="*/ 452120 h 627380"/>
                <a:gd name="connsiteX17" fmla="*/ 452966 w 1689946"/>
                <a:gd name="connsiteY17" fmla="*/ 528320 h 627380"/>
                <a:gd name="connsiteX18" fmla="*/ 656166 w 1689946"/>
                <a:gd name="connsiteY18" fmla="*/ 546100 h 627380"/>
                <a:gd name="connsiteX19" fmla="*/ 46566 w 1689946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51028 w 1707388"/>
                <a:gd name="connsiteY2" fmla="*/ 320040 h 627380"/>
                <a:gd name="connsiteX3" fmla="*/ 391668 w 1707388"/>
                <a:gd name="connsiteY3" fmla="*/ 180340 h 627380"/>
                <a:gd name="connsiteX4" fmla="*/ 610108 w 1707388"/>
                <a:gd name="connsiteY4" fmla="*/ 63500 h 627380"/>
                <a:gd name="connsiteX5" fmla="*/ 1707388 w 1707388"/>
                <a:gd name="connsiteY5" fmla="*/ 0 h 627380"/>
                <a:gd name="connsiteX6" fmla="*/ 1669288 w 1707388"/>
                <a:gd name="connsiteY6" fmla="*/ 30480 h 627380"/>
                <a:gd name="connsiteX7" fmla="*/ 1260348 w 1707388"/>
                <a:gd name="connsiteY7" fmla="*/ 76200 h 627380"/>
                <a:gd name="connsiteX8" fmla="*/ 1504188 w 1707388"/>
                <a:gd name="connsiteY8" fmla="*/ 96520 h 627380"/>
                <a:gd name="connsiteX9" fmla="*/ 1021588 w 1707388"/>
                <a:gd name="connsiteY9" fmla="*/ 177800 h 627380"/>
                <a:gd name="connsiteX10" fmla="*/ 1237488 w 1707388"/>
                <a:gd name="connsiteY10" fmla="*/ 193040 h 627380"/>
                <a:gd name="connsiteX11" fmla="*/ 767588 w 1707388"/>
                <a:gd name="connsiteY11" fmla="*/ 251460 h 627380"/>
                <a:gd name="connsiteX12" fmla="*/ 1057148 w 1707388"/>
                <a:gd name="connsiteY12" fmla="*/ 284480 h 627380"/>
                <a:gd name="connsiteX13" fmla="*/ 638048 w 1707388"/>
                <a:gd name="connsiteY13" fmla="*/ 335280 h 627380"/>
                <a:gd name="connsiteX14" fmla="*/ 856488 w 1707388"/>
                <a:gd name="connsiteY14" fmla="*/ 360680 h 627380"/>
                <a:gd name="connsiteX15" fmla="*/ 467868 w 1707388"/>
                <a:gd name="connsiteY15" fmla="*/ 436880 h 627380"/>
                <a:gd name="connsiteX16" fmla="*/ 785368 w 1707388"/>
                <a:gd name="connsiteY16" fmla="*/ 452120 h 627380"/>
                <a:gd name="connsiteX17" fmla="*/ 470408 w 1707388"/>
                <a:gd name="connsiteY17" fmla="*/ 528320 h 627380"/>
                <a:gd name="connsiteX18" fmla="*/ 673608 w 1707388"/>
                <a:gd name="connsiteY18" fmla="*/ 546100 h 627380"/>
                <a:gd name="connsiteX19" fmla="*/ 64008 w 1707388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9778"/>
                <a:gd name="connsiteX1" fmla="*/ 36068 w 1707388"/>
                <a:gd name="connsiteY1" fmla="*/ 480060 h 629778"/>
                <a:gd name="connsiteX2" fmla="*/ 391668 w 1707388"/>
                <a:gd name="connsiteY2" fmla="*/ 180340 h 629778"/>
                <a:gd name="connsiteX3" fmla="*/ 1707388 w 1707388"/>
                <a:gd name="connsiteY3" fmla="*/ 0 h 629778"/>
                <a:gd name="connsiteX4" fmla="*/ 1669288 w 1707388"/>
                <a:gd name="connsiteY4" fmla="*/ 30480 h 629778"/>
                <a:gd name="connsiteX5" fmla="*/ 1260348 w 1707388"/>
                <a:gd name="connsiteY5" fmla="*/ 76200 h 629778"/>
                <a:gd name="connsiteX6" fmla="*/ 1504188 w 1707388"/>
                <a:gd name="connsiteY6" fmla="*/ 96520 h 629778"/>
                <a:gd name="connsiteX7" fmla="*/ 1021588 w 1707388"/>
                <a:gd name="connsiteY7" fmla="*/ 177800 h 629778"/>
                <a:gd name="connsiteX8" fmla="*/ 1237488 w 1707388"/>
                <a:gd name="connsiteY8" fmla="*/ 193040 h 629778"/>
                <a:gd name="connsiteX9" fmla="*/ 767588 w 1707388"/>
                <a:gd name="connsiteY9" fmla="*/ 251460 h 629778"/>
                <a:gd name="connsiteX10" fmla="*/ 1057148 w 1707388"/>
                <a:gd name="connsiteY10" fmla="*/ 284480 h 629778"/>
                <a:gd name="connsiteX11" fmla="*/ 638048 w 1707388"/>
                <a:gd name="connsiteY11" fmla="*/ 335280 h 629778"/>
                <a:gd name="connsiteX12" fmla="*/ 873633 w 1707388"/>
                <a:gd name="connsiteY12" fmla="*/ 362585 h 629778"/>
                <a:gd name="connsiteX13" fmla="*/ 467868 w 1707388"/>
                <a:gd name="connsiteY13" fmla="*/ 436880 h 629778"/>
                <a:gd name="connsiteX14" fmla="*/ 810133 w 1707388"/>
                <a:gd name="connsiteY14" fmla="*/ 454025 h 629778"/>
                <a:gd name="connsiteX15" fmla="*/ 470408 w 1707388"/>
                <a:gd name="connsiteY15" fmla="*/ 528320 h 629778"/>
                <a:gd name="connsiteX16" fmla="*/ 673608 w 1707388"/>
                <a:gd name="connsiteY16" fmla="*/ 546100 h 629778"/>
                <a:gd name="connsiteX17" fmla="*/ 64008 w 1707388"/>
                <a:gd name="connsiteY17" fmla="*/ 627380 h 62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07388" h="629778">
                  <a:moveTo>
                    <a:pt x="64008" y="627380"/>
                  </a:moveTo>
                  <a:cubicBezTo>
                    <a:pt x="-27220" y="574463"/>
                    <a:pt x="-6054" y="525357"/>
                    <a:pt x="36068" y="480060"/>
                  </a:cubicBezTo>
                  <a:cubicBezTo>
                    <a:pt x="225086" y="372533"/>
                    <a:pt x="368385" y="352637"/>
                    <a:pt x="391668" y="180340"/>
                  </a:cubicBezTo>
                  <a:cubicBezTo>
                    <a:pt x="733086" y="-39793"/>
                    <a:pt x="1268815" y="60113"/>
                    <a:pt x="1707388" y="0"/>
                  </a:cubicBezTo>
                  <a:lnTo>
                    <a:pt x="1669288" y="30480"/>
                  </a:lnTo>
                  <a:cubicBezTo>
                    <a:pt x="1532975" y="45720"/>
                    <a:pt x="1406186" y="78105"/>
                    <a:pt x="1260348" y="76200"/>
                  </a:cubicBezTo>
                  <a:lnTo>
                    <a:pt x="1504188" y="96520"/>
                  </a:lnTo>
                  <a:cubicBezTo>
                    <a:pt x="1349036" y="163618"/>
                    <a:pt x="1182455" y="150707"/>
                    <a:pt x="1021588" y="177800"/>
                  </a:cubicBezTo>
                  <a:lnTo>
                    <a:pt x="1237488" y="193040"/>
                  </a:lnTo>
                  <a:cubicBezTo>
                    <a:pt x="1088475" y="256328"/>
                    <a:pt x="924221" y="231987"/>
                    <a:pt x="767588" y="251460"/>
                  </a:cubicBezTo>
                  <a:lnTo>
                    <a:pt x="1057148" y="284480"/>
                  </a:lnTo>
                  <a:cubicBezTo>
                    <a:pt x="928878" y="343323"/>
                    <a:pt x="777748" y="318347"/>
                    <a:pt x="638048" y="335280"/>
                  </a:cubicBezTo>
                  <a:lnTo>
                    <a:pt x="873633" y="362585"/>
                  </a:lnTo>
                  <a:cubicBezTo>
                    <a:pt x="755523" y="423545"/>
                    <a:pt x="603123" y="412115"/>
                    <a:pt x="467868" y="436880"/>
                  </a:cubicBezTo>
                  <a:lnTo>
                    <a:pt x="810133" y="454025"/>
                  </a:lnTo>
                  <a:cubicBezTo>
                    <a:pt x="704511" y="505460"/>
                    <a:pt x="583650" y="503555"/>
                    <a:pt x="470408" y="528320"/>
                  </a:cubicBezTo>
                  <a:lnTo>
                    <a:pt x="673608" y="546100"/>
                  </a:lnTo>
                  <a:cubicBezTo>
                    <a:pt x="478028" y="630343"/>
                    <a:pt x="246253" y="634577"/>
                    <a:pt x="64008" y="62738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63" name="Right Wing 19">
            <a:extLst>
              <a:ext uri="{FF2B5EF4-FFF2-40B4-BE49-F238E27FC236}">
                <a16:creationId xmlns:a16="http://schemas.microsoft.com/office/drawing/2014/main" id="{8A5112E3-EE98-4365-A505-B8487B1CDAD3}"/>
              </a:ext>
            </a:extLst>
          </p:cNvPr>
          <p:cNvGrpSpPr/>
          <p:nvPr/>
        </p:nvGrpSpPr>
        <p:grpSpPr>
          <a:xfrm>
            <a:off x="5619123" y="2955891"/>
            <a:ext cx="2114092" cy="943201"/>
            <a:chOff x="5711952" y="-511556"/>
            <a:chExt cx="2402332" cy="682871"/>
          </a:xfrm>
        </p:grpSpPr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FE05ED12-C87C-40DB-B0AE-FFF65DB2A282}"/>
                </a:ext>
              </a:extLst>
            </p:cNvPr>
            <p:cNvSpPr/>
            <p:nvPr/>
          </p:nvSpPr>
          <p:spPr>
            <a:xfrm>
              <a:off x="5711952" y="-511556"/>
              <a:ext cx="2402332" cy="682871"/>
            </a:xfrm>
            <a:custGeom>
              <a:avLst/>
              <a:gdLst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59694"/>
                <a:gd name="connsiteX1" fmla="*/ 2402332 w 2402332"/>
                <a:gd name="connsiteY1" fmla="*/ 0 h 659694"/>
                <a:gd name="connsiteX2" fmla="*/ 2215896 w 2402332"/>
                <a:gd name="connsiteY2" fmla="*/ 89916 h 659694"/>
                <a:gd name="connsiteX3" fmla="*/ 1981200 w 2402332"/>
                <a:gd name="connsiteY3" fmla="*/ 188468 h 659694"/>
                <a:gd name="connsiteX4" fmla="*/ 1761744 w 2402332"/>
                <a:gd name="connsiteY4" fmla="*/ 249428 h 659694"/>
                <a:gd name="connsiteX5" fmla="*/ 1584960 w 2402332"/>
                <a:gd name="connsiteY5" fmla="*/ 328676 h 659694"/>
                <a:gd name="connsiteX6" fmla="*/ 1463040 w 2402332"/>
                <a:gd name="connsiteY6" fmla="*/ 414020 h 659694"/>
                <a:gd name="connsiteX7" fmla="*/ 1408176 w 2402332"/>
                <a:gd name="connsiteY7" fmla="*/ 505460 h 659694"/>
                <a:gd name="connsiteX8" fmla="*/ 1243584 w 2402332"/>
                <a:gd name="connsiteY8" fmla="*/ 615188 h 659694"/>
                <a:gd name="connsiteX9" fmla="*/ 0 w 2402332"/>
                <a:gd name="connsiteY9" fmla="*/ 609092 h 659694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63040 w 2402332"/>
                <a:gd name="connsiteY6" fmla="*/ 41402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2332" h="682871">
                  <a:moveTo>
                    <a:pt x="0" y="609092"/>
                  </a:moveTo>
                  <a:cubicBezTo>
                    <a:pt x="335788" y="-54356"/>
                    <a:pt x="2030476" y="87376"/>
                    <a:pt x="2402332" y="0"/>
                  </a:cubicBezTo>
                  <a:cubicBezTo>
                    <a:pt x="2345267" y="28279"/>
                    <a:pt x="2493941" y="56557"/>
                    <a:pt x="2215896" y="89916"/>
                  </a:cubicBezTo>
                  <a:cubicBezTo>
                    <a:pt x="2137664" y="122767"/>
                    <a:pt x="2338832" y="173397"/>
                    <a:pt x="1981200" y="188468"/>
                  </a:cubicBezTo>
                  <a:cubicBezTo>
                    <a:pt x="1908048" y="208788"/>
                    <a:pt x="2088896" y="254508"/>
                    <a:pt x="1761744" y="249428"/>
                  </a:cubicBezTo>
                  <a:cubicBezTo>
                    <a:pt x="1702816" y="275844"/>
                    <a:pt x="1821688" y="330200"/>
                    <a:pt x="1584960" y="328676"/>
                  </a:cubicBezTo>
                  <a:cubicBezTo>
                    <a:pt x="1534160" y="359664"/>
                    <a:pt x="1648460" y="398272"/>
                    <a:pt x="1432560" y="421640"/>
                  </a:cubicBezTo>
                  <a:cubicBezTo>
                    <a:pt x="1424432" y="449580"/>
                    <a:pt x="1594104" y="444500"/>
                    <a:pt x="1408176" y="505460"/>
                  </a:cubicBezTo>
                  <a:lnTo>
                    <a:pt x="1243584" y="615188"/>
                  </a:lnTo>
                  <a:cubicBezTo>
                    <a:pt x="856996" y="691896"/>
                    <a:pt x="295148" y="720344"/>
                    <a:pt x="0" y="609092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CAACC75D-DF53-415B-8428-94ECB9317462}"/>
                </a:ext>
              </a:extLst>
            </p:cNvPr>
            <p:cNvSpPr/>
            <p:nvPr/>
          </p:nvSpPr>
          <p:spPr>
            <a:xfrm>
              <a:off x="6235192" y="-480060"/>
              <a:ext cx="1707388" cy="629778"/>
            </a:xfrm>
            <a:custGeom>
              <a:avLst/>
              <a:gdLst>
                <a:gd name="connsiteX0" fmla="*/ 27940 w 1671320"/>
                <a:gd name="connsiteY0" fmla="*/ 627380 h 627380"/>
                <a:gd name="connsiteX1" fmla="*/ 0 w 1671320"/>
                <a:gd name="connsiteY1" fmla="*/ 480060 h 627380"/>
                <a:gd name="connsiteX2" fmla="*/ 314960 w 1671320"/>
                <a:gd name="connsiteY2" fmla="*/ 320040 h 627380"/>
                <a:gd name="connsiteX3" fmla="*/ 355600 w 1671320"/>
                <a:gd name="connsiteY3" fmla="*/ 180340 h 627380"/>
                <a:gd name="connsiteX4" fmla="*/ 574040 w 1671320"/>
                <a:gd name="connsiteY4" fmla="*/ 63500 h 627380"/>
                <a:gd name="connsiteX5" fmla="*/ 1671320 w 1671320"/>
                <a:gd name="connsiteY5" fmla="*/ 0 h 627380"/>
                <a:gd name="connsiteX6" fmla="*/ 1633220 w 1671320"/>
                <a:gd name="connsiteY6" fmla="*/ 30480 h 627380"/>
                <a:gd name="connsiteX7" fmla="*/ 1224280 w 1671320"/>
                <a:gd name="connsiteY7" fmla="*/ 76200 h 627380"/>
                <a:gd name="connsiteX8" fmla="*/ 1468120 w 1671320"/>
                <a:gd name="connsiteY8" fmla="*/ 96520 h 627380"/>
                <a:gd name="connsiteX9" fmla="*/ 985520 w 1671320"/>
                <a:gd name="connsiteY9" fmla="*/ 177800 h 627380"/>
                <a:gd name="connsiteX10" fmla="*/ 1201420 w 1671320"/>
                <a:gd name="connsiteY10" fmla="*/ 193040 h 627380"/>
                <a:gd name="connsiteX11" fmla="*/ 731520 w 1671320"/>
                <a:gd name="connsiteY11" fmla="*/ 251460 h 627380"/>
                <a:gd name="connsiteX12" fmla="*/ 1021080 w 1671320"/>
                <a:gd name="connsiteY12" fmla="*/ 284480 h 627380"/>
                <a:gd name="connsiteX13" fmla="*/ 601980 w 1671320"/>
                <a:gd name="connsiteY13" fmla="*/ 335280 h 627380"/>
                <a:gd name="connsiteX14" fmla="*/ 820420 w 1671320"/>
                <a:gd name="connsiteY14" fmla="*/ 360680 h 627380"/>
                <a:gd name="connsiteX15" fmla="*/ 431800 w 1671320"/>
                <a:gd name="connsiteY15" fmla="*/ 436880 h 627380"/>
                <a:gd name="connsiteX16" fmla="*/ 749300 w 1671320"/>
                <a:gd name="connsiteY16" fmla="*/ 452120 h 627380"/>
                <a:gd name="connsiteX17" fmla="*/ 434340 w 1671320"/>
                <a:gd name="connsiteY17" fmla="*/ 528320 h 627380"/>
                <a:gd name="connsiteX18" fmla="*/ 637540 w 1671320"/>
                <a:gd name="connsiteY18" fmla="*/ 546100 h 627380"/>
                <a:gd name="connsiteX19" fmla="*/ 27940 w 1671320"/>
                <a:gd name="connsiteY19" fmla="*/ 627380 h 627380"/>
                <a:gd name="connsiteX0" fmla="*/ 46566 w 1689946"/>
                <a:gd name="connsiteY0" fmla="*/ 627380 h 627380"/>
                <a:gd name="connsiteX1" fmla="*/ 18626 w 1689946"/>
                <a:gd name="connsiteY1" fmla="*/ 480060 h 627380"/>
                <a:gd name="connsiteX2" fmla="*/ 333586 w 1689946"/>
                <a:gd name="connsiteY2" fmla="*/ 320040 h 627380"/>
                <a:gd name="connsiteX3" fmla="*/ 374226 w 1689946"/>
                <a:gd name="connsiteY3" fmla="*/ 180340 h 627380"/>
                <a:gd name="connsiteX4" fmla="*/ 592666 w 1689946"/>
                <a:gd name="connsiteY4" fmla="*/ 63500 h 627380"/>
                <a:gd name="connsiteX5" fmla="*/ 1689946 w 1689946"/>
                <a:gd name="connsiteY5" fmla="*/ 0 h 627380"/>
                <a:gd name="connsiteX6" fmla="*/ 1651846 w 1689946"/>
                <a:gd name="connsiteY6" fmla="*/ 30480 h 627380"/>
                <a:gd name="connsiteX7" fmla="*/ 1242906 w 1689946"/>
                <a:gd name="connsiteY7" fmla="*/ 76200 h 627380"/>
                <a:gd name="connsiteX8" fmla="*/ 1486746 w 1689946"/>
                <a:gd name="connsiteY8" fmla="*/ 96520 h 627380"/>
                <a:gd name="connsiteX9" fmla="*/ 1004146 w 1689946"/>
                <a:gd name="connsiteY9" fmla="*/ 177800 h 627380"/>
                <a:gd name="connsiteX10" fmla="*/ 1220046 w 1689946"/>
                <a:gd name="connsiteY10" fmla="*/ 193040 h 627380"/>
                <a:gd name="connsiteX11" fmla="*/ 750146 w 1689946"/>
                <a:gd name="connsiteY11" fmla="*/ 251460 h 627380"/>
                <a:gd name="connsiteX12" fmla="*/ 1039706 w 1689946"/>
                <a:gd name="connsiteY12" fmla="*/ 284480 h 627380"/>
                <a:gd name="connsiteX13" fmla="*/ 620606 w 1689946"/>
                <a:gd name="connsiteY13" fmla="*/ 335280 h 627380"/>
                <a:gd name="connsiteX14" fmla="*/ 839046 w 1689946"/>
                <a:gd name="connsiteY14" fmla="*/ 360680 h 627380"/>
                <a:gd name="connsiteX15" fmla="*/ 450426 w 1689946"/>
                <a:gd name="connsiteY15" fmla="*/ 436880 h 627380"/>
                <a:gd name="connsiteX16" fmla="*/ 767926 w 1689946"/>
                <a:gd name="connsiteY16" fmla="*/ 452120 h 627380"/>
                <a:gd name="connsiteX17" fmla="*/ 452966 w 1689946"/>
                <a:gd name="connsiteY17" fmla="*/ 528320 h 627380"/>
                <a:gd name="connsiteX18" fmla="*/ 656166 w 1689946"/>
                <a:gd name="connsiteY18" fmla="*/ 546100 h 627380"/>
                <a:gd name="connsiteX19" fmla="*/ 46566 w 1689946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51028 w 1707388"/>
                <a:gd name="connsiteY2" fmla="*/ 320040 h 627380"/>
                <a:gd name="connsiteX3" fmla="*/ 391668 w 1707388"/>
                <a:gd name="connsiteY3" fmla="*/ 180340 h 627380"/>
                <a:gd name="connsiteX4" fmla="*/ 610108 w 1707388"/>
                <a:gd name="connsiteY4" fmla="*/ 63500 h 627380"/>
                <a:gd name="connsiteX5" fmla="*/ 1707388 w 1707388"/>
                <a:gd name="connsiteY5" fmla="*/ 0 h 627380"/>
                <a:gd name="connsiteX6" fmla="*/ 1669288 w 1707388"/>
                <a:gd name="connsiteY6" fmla="*/ 30480 h 627380"/>
                <a:gd name="connsiteX7" fmla="*/ 1260348 w 1707388"/>
                <a:gd name="connsiteY7" fmla="*/ 76200 h 627380"/>
                <a:gd name="connsiteX8" fmla="*/ 1504188 w 1707388"/>
                <a:gd name="connsiteY8" fmla="*/ 96520 h 627380"/>
                <a:gd name="connsiteX9" fmla="*/ 1021588 w 1707388"/>
                <a:gd name="connsiteY9" fmla="*/ 177800 h 627380"/>
                <a:gd name="connsiteX10" fmla="*/ 1237488 w 1707388"/>
                <a:gd name="connsiteY10" fmla="*/ 193040 h 627380"/>
                <a:gd name="connsiteX11" fmla="*/ 767588 w 1707388"/>
                <a:gd name="connsiteY11" fmla="*/ 251460 h 627380"/>
                <a:gd name="connsiteX12" fmla="*/ 1057148 w 1707388"/>
                <a:gd name="connsiteY12" fmla="*/ 284480 h 627380"/>
                <a:gd name="connsiteX13" fmla="*/ 638048 w 1707388"/>
                <a:gd name="connsiteY13" fmla="*/ 335280 h 627380"/>
                <a:gd name="connsiteX14" fmla="*/ 856488 w 1707388"/>
                <a:gd name="connsiteY14" fmla="*/ 360680 h 627380"/>
                <a:gd name="connsiteX15" fmla="*/ 467868 w 1707388"/>
                <a:gd name="connsiteY15" fmla="*/ 436880 h 627380"/>
                <a:gd name="connsiteX16" fmla="*/ 785368 w 1707388"/>
                <a:gd name="connsiteY16" fmla="*/ 452120 h 627380"/>
                <a:gd name="connsiteX17" fmla="*/ 470408 w 1707388"/>
                <a:gd name="connsiteY17" fmla="*/ 528320 h 627380"/>
                <a:gd name="connsiteX18" fmla="*/ 673608 w 1707388"/>
                <a:gd name="connsiteY18" fmla="*/ 546100 h 627380"/>
                <a:gd name="connsiteX19" fmla="*/ 64008 w 1707388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9778"/>
                <a:gd name="connsiteX1" fmla="*/ 36068 w 1707388"/>
                <a:gd name="connsiteY1" fmla="*/ 480060 h 629778"/>
                <a:gd name="connsiteX2" fmla="*/ 391668 w 1707388"/>
                <a:gd name="connsiteY2" fmla="*/ 180340 h 629778"/>
                <a:gd name="connsiteX3" fmla="*/ 1707388 w 1707388"/>
                <a:gd name="connsiteY3" fmla="*/ 0 h 629778"/>
                <a:gd name="connsiteX4" fmla="*/ 1669288 w 1707388"/>
                <a:gd name="connsiteY4" fmla="*/ 30480 h 629778"/>
                <a:gd name="connsiteX5" fmla="*/ 1260348 w 1707388"/>
                <a:gd name="connsiteY5" fmla="*/ 76200 h 629778"/>
                <a:gd name="connsiteX6" fmla="*/ 1504188 w 1707388"/>
                <a:gd name="connsiteY6" fmla="*/ 96520 h 629778"/>
                <a:gd name="connsiteX7" fmla="*/ 1021588 w 1707388"/>
                <a:gd name="connsiteY7" fmla="*/ 177800 h 629778"/>
                <a:gd name="connsiteX8" fmla="*/ 1237488 w 1707388"/>
                <a:gd name="connsiteY8" fmla="*/ 193040 h 629778"/>
                <a:gd name="connsiteX9" fmla="*/ 767588 w 1707388"/>
                <a:gd name="connsiteY9" fmla="*/ 251460 h 629778"/>
                <a:gd name="connsiteX10" fmla="*/ 1057148 w 1707388"/>
                <a:gd name="connsiteY10" fmla="*/ 284480 h 629778"/>
                <a:gd name="connsiteX11" fmla="*/ 638048 w 1707388"/>
                <a:gd name="connsiteY11" fmla="*/ 335280 h 629778"/>
                <a:gd name="connsiteX12" fmla="*/ 873633 w 1707388"/>
                <a:gd name="connsiteY12" fmla="*/ 362585 h 629778"/>
                <a:gd name="connsiteX13" fmla="*/ 467868 w 1707388"/>
                <a:gd name="connsiteY13" fmla="*/ 436880 h 629778"/>
                <a:gd name="connsiteX14" fmla="*/ 810133 w 1707388"/>
                <a:gd name="connsiteY14" fmla="*/ 454025 h 629778"/>
                <a:gd name="connsiteX15" fmla="*/ 470408 w 1707388"/>
                <a:gd name="connsiteY15" fmla="*/ 528320 h 629778"/>
                <a:gd name="connsiteX16" fmla="*/ 673608 w 1707388"/>
                <a:gd name="connsiteY16" fmla="*/ 546100 h 629778"/>
                <a:gd name="connsiteX17" fmla="*/ 64008 w 1707388"/>
                <a:gd name="connsiteY17" fmla="*/ 627380 h 62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07388" h="629778">
                  <a:moveTo>
                    <a:pt x="64008" y="627380"/>
                  </a:moveTo>
                  <a:cubicBezTo>
                    <a:pt x="-27220" y="574463"/>
                    <a:pt x="-6054" y="525357"/>
                    <a:pt x="36068" y="480060"/>
                  </a:cubicBezTo>
                  <a:cubicBezTo>
                    <a:pt x="225086" y="372533"/>
                    <a:pt x="368385" y="352637"/>
                    <a:pt x="391668" y="180340"/>
                  </a:cubicBezTo>
                  <a:cubicBezTo>
                    <a:pt x="733086" y="-39793"/>
                    <a:pt x="1268815" y="60113"/>
                    <a:pt x="1707388" y="0"/>
                  </a:cubicBezTo>
                  <a:lnTo>
                    <a:pt x="1669288" y="30480"/>
                  </a:lnTo>
                  <a:cubicBezTo>
                    <a:pt x="1532975" y="45720"/>
                    <a:pt x="1406186" y="78105"/>
                    <a:pt x="1260348" y="76200"/>
                  </a:cubicBezTo>
                  <a:lnTo>
                    <a:pt x="1504188" y="96520"/>
                  </a:lnTo>
                  <a:cubicBezTo>
                    <a:pt x="1349036" y="163618"/>
                    <a:pt x="1182455" y="150707"/>
                    <a:pt x="1021588" y="177800"/>
                  </a:cubicBezTo>
                  <a:lnTo>
                    <a:pt x="1237488" y="193040"/>
                  </a:lnTo>
                  <a:cubicBezTo>
                    <a:pt x="1088475" y="256328"/>
                    <a:pt x="924221" y="231987"/>
                    <a:pt x="767588" y="251460"/>
                  </a:cubicBezTo>
                  <a:lnTo>
                    <a:pt x="1057148" y="284480"/>
                  </a:lnTo>
                  <a:cubicBezTo>
                    <a:pt x="928878" y="343323"/>
                    <a:pt x="777748" y="318347"/>
                    <a:pt x="638048" y="335280"/>
                  </a:cubicBezTo>
                  <a:lnTo>
                    <a:pt x="873633" y="362585"/>
                  </a:lnTo>
                  <a:cubicBezTo>
                    <a:pt x="755523" y="423545"/>
                    <a:pt x="603123" y="412115"/>
                    <a:pt x="467868" y="436880"/>
                  </a:cubicBezTo>
                  <a:lnTo>
                    <a:pt x="810133" y="454025"/>
                  </a:lnTo>
                  <a:cubicBezTo>
                    <a:pt x="704511" y="505460"/>
                    <a:pt x="583650" y="503555"/>
                    <a:pt x="470408" y="528320"/>
                  </a:cubicBezTo>
                  <a:lnTo>
                    <a:pt x="673608" y="546100"/>
                  </a:lnTo>
                  <a:cubicBezTo>
                    <a:pt x="478028" y="630343"/>
                    <a:pt x="246253" y="634577"/>
                    <a:pt x="64008" y="62738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73" name="Right Wing 20">
            <a:extLst>
              <a:ext uri="{FF2B5EF4-FFF2-40B4-BE49-F238E27FC236}">
                <a16:creationId xmlns:a16="http://schemas.microsoft.com/office/drawing/2014/main" id="{9F23C1F3-4FD7-4FCB-B375-5F149F47E5EA}"/>
              </a:ext>
            </a:extLst>
          </p:cNvPr>
          <p:cNvGrpSpPr/>
          <p:nvPr/>
        </p:nvGrpSpPr>
        <p:grpSpPr>
          <a:xfrm>
            <a:off x="5634594" y="2160095"/>
            <a:ext cx="1950141" cy="1718137"/>
            <a:chOff x="5711952" y="-511556"/>
            <a:chExt cx="2402332" cy="682871"/>
          </a:xfrm>
        </p:grpSpPr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88E89FE7-376A-4F8C-BEAF-8726BED9CC6A}"/>
                </a:ext>
              </a:extLst>
            </p:cNvPr>
            <p:cNvSpPr/>
            <p:nvPr/>
          </p:nvSpPr>
          <p:spPr>
            <a:xfrm>
              <a:off x="5711952" y="-511556"/>
              <a:ext cx="2402332" cy="682871"/>
            </a:xfrm>
            <a:custGeom>
              <a:avLst/>
              <a:gdLst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59694"/>
                <a:gd name="connsiteX1" fmla="*/ 2402332 w 2402332"/>
                <a:gd name="connsiteY1" fmla="*/ 0 h 659694"/>
                <a:gd name="connsiteX2" fmla="*/ 2215896 w 2402332"/>
                <a:gd name="connsiteY2" fmla="*/ 89916 h 659694"/>
                <a:gd name="connsiteX3" fmla="*/ 1981200 w 2402332"/>
                <a:gd name="connsiteY3" fmla="*/ 188468 h 659694"/>
                <a:gd name="connsiteX4" fmla="*/ 1761744 w 2402332"/>
                <a:gd name="connsiteY4" fmla="*/ 249428 h 659694"/>
                <a:gd name="connsiteX5" fmla="*/ 1584960 w 2402332"/>
                <a:gd name="connsiteY5" fmla="*/ 328676 h 659694"/>
                <a:gd name="connsiteX6" fmla="*/ 1463040 w 2402332"/>
                <a:gd name="connsiteY6" fmla="*/ 414020 h 659694"/>
                <a:gd name="connsiteX7" fmla="*/ 1408176 w 2402332"/>
                <a:gd name="connsiteY7" fmla="*/ 505460 h 659694"/>
                <a:gd name="connsiteX8" fmla="*/ 1243584 w 2402332"/>
                <a:gd name="connsiteY8" fmla="*/ 615188 h 659694"/>
                <a:gd name="connsiteX9" fmla="*/ 0 w 2402332"/>
                <a:gd name="connsiteY9" fmla="*/ 609092 h 659694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63040 w 2402332"/>
                <a:gd name="connsiteY6" fmla="*/ 41402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2332" h="682871">
                  <a:moveTo>
                    <a:pt x="0" y="609092"/>
                  </a:moveTo>
                  <a:cubicBezTo>
                    <a:pt x="335788" y="-54356"/>
                    <a:pt x="2030476" y="87376"/>
                    <a:pt x="2402332" y="0"/>
                  </a:cubicBezTo>
                  <a:cubicBezTo>
                    <a:pt x="2345267" y="28279"/>
                    <a:pt x="2493941" y="56557"/>
                    <a:pt x="2215896" y="89916"/>
                  </a:cubicBezTo>
                  <a:cubicBezTo>
                    <a:pt x="2137664" y="122767"/>
                    <a:pt x="2338832" y="173397"/>
                    <a:pt x="1981200" y="188468"/>
                  </a:cubicBezTo>
                  <a:cubicBezTo>
                    <a:pt x="1908048" y="208788"/>
                    <a:pt x="2088896" y="254508"/>
                    <a:pt x="1761744" y="249428"/>
                  </a:cubicBezTo>
                  <a:cubicBezTo>
                    <a:pt x="1702816" y="275844"/>
                    <a:pt x="1821688" y="330200"/>
                    <a:pt x="1584960" y="328676"/>
                  </a:cubicBezTo>
                  <a:cubicBezTo>
                    <a:pt x="1534160" y="359664"/>
                    <a:pt x="1648460" y="398272"/>
                    <a:pt x="1432560" y="421640"/>
                  </a:cubicBezTo>
                  <a:cubicBezTo>
                    <a:pt x="1424432" y="449580"/>
                    <a:pt x="1594104" y="444500"/>
                    <a:pt x="1408176" y="505460"/>
                  </a:cubicBezTo>
                  <a:lnTo>
                    <a:pt x="1243584" y="615188"/>
                  </a:lnTo>
                  <a:cubicBezTo>
                    <a:pt x="856996" y="691896"/>
                    <a:pt x="295148" y="720344"/>
                    <a:pt x="0" y="609092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9242D926-BF54-40D6-9203-1548A2FC9BE2}"/>
                </a:ext>
              </a:extLst>
            </p:cNvPr>
            <p:cNvSpPr/>
            <p:nvPr/>
          </p:nvSpPr>
          <p:spPr>
            <a:xfrm>
              <a:off x="6235192" y="-480060"/>
              <a:ext cx="1707388" cy="629778"/>
            </a:xfrm>
            <a:custGeom>
              <a:avLst/>
              <a:gdLst>
                <a:gd name="connsiteX0" fmla="*/ 27940 w 1671320"/>
                <a:gd name="connsiteY0" fmla="*/ 627380 h 627380"/>
                <a:gd name="connsiteX1" fmla="*/ 0 w 1671320"/>
                <a:gd name="connsiteY1" fmla="*/ 480060 h 627380"/>
                <a:gd name="connsiteX2" fmla="*/ 314960 w 1671320"/>
                <a:gd name="connsiteY2" fmla="*/ 320040 h 627380"/>
                <a:gd name="connsiteX3" fmla="*/ 355600 w 1671320"/>
                <a:gd name="connsiteY3" fmla="*/ 180340 h 627380"/>
                <a:gd name="connsiteX4" fmla="*/ 574040 w 1671320"/>
                <a:gd name="connsiteY4" fmla="*/ 63500 h 627380"/>
                <a:gd name="connsiteX5" fmla="*/ 1671320 w 1671320"/>
                <a:gd name="connsiteY5" fmla="*/ 0 h 627380"/>
                <a:gd name="connsiteX6" fmla="*/ 1633220 w 1671320"/>
                <a:gd name="connsiteY6" fmla="*/ 30480 h 627380"/>
                <a:gd name="connsiteX7" fmla="*/ 1224280 w 1671320"/>
                <a:gd name="connsiteY7" fmla="*/ 76200 h 627380"/>
                <a:gd name="connsiteX8" fmla="*/ 1468120 w 1671320"/>
                <a:gd name="connsiteY8" fmla="*/ 96520 h 627380"/>
                <a:gd name="connsiteX9" fmla="*/ 985520 w 1671320"/>
                <a:gd name="connsiteY9" fmla="*/ 177800 h 627380"/>
                <a:gd name="connsiteX10" fmla="*/ 1201420 w 1671320"/>
                <a:gd name="connsiteY10" fmla="*/ 193040 h 627380"/>
                <a:gd name="connsiteX11" fmla="*/ 731520 w 1671320"/>
                <a:gd name="connsiteY11" fmla="*/ 251460 h 627380"/>
                <a:gd name="connsiteX12" fmla="*/ 1021080 w 1671320"/>
                <a:gd name="connsiteY12" fmla="*/ 284480 h 627380"/>
                <a:gd name="connsiteX13" fmla="*/ 601980 w 1671320"/>
                <a:gd name="connsiteY13" fmla="*/ 335280 h 627380"/>
                <a:gd name="connsiteX14" fmla="*/ 820420 w 1671320"/>
                <a:gd name="connsiteY14" fmla="*/ 360680 h 627380"/>
                <a:gd name="connsiteX15" fmla="*/ 431800 w 1671320"/>
                <a:gd name="connsiteY15" fmla="*/ 436880 h 627380"/>
                <a:gd name="connsiteX16" fmla="*/ 749300 w 1671320"/>
                <a:gd name="connsiteY16" fmla="*/ 452120 h 627380"/>
                <a:gd name="connsiteX17" fmla="*/ 434340 w 1671320"/>
                <a:gd name="connsiteY17" fmla="*/ 528320 h 627380"/>
                <a:gd name="connsiteX18" fmla="*/ 637540 w 1671320"/>
                <a:gd name="connsiteY18" fmla="*/ 546100 h 627380"/>
                <a:gd name="connsiteX19" fmla="*/ 27940 w 1671320"/>
                <a:gd name="connsiteY19" fmla="*/ 627380 h 627380"/>
                <a:gd name="connsiteX0" fmla="*/ 46566 w 1689946"/>
                <a:gd name="connsiteY0" fmla="*/ 627380 h 627380"/>
                <a:gd name="connsiteX1" fmla="*/ 18626 w 1689946"/>
                <a:gd name="connsiteY1" fmla="*/ 480060 h 627380"/>
                <a:gd name="connsiteX2" fmla="*/ 333586 w 1689946"/>
                <a:gd name="connsiteY2" fmla="*/ 320040 h 627380"/>
                <a:gd name="connsiteX3" fmla="*/ 374226 w 1689946"/>
                <a:gd name="connsiteY3" fmla="*/ 180340 h 627380"/>
                <a:gd name="connsiteX4" fmla="*/ 592666 w 1689946"/>
                <a:gd name="connsiteY4" fmla="*/ 63500 h 627380"/>
                <a:gd name="connsiteX5" fmla="*/ 1689946 w 1689946"/>
                <a:gd name="connsiteY5" fmla="*/ 0 h 627380"/>
                <a:gd name="connsiteX6" fmla="*/ 1651846 w 1689946"/>
                <a:gd name="connsiteY6" fmla="*/ 30480 h 627380"/>
                <a:gd name="connsiteX7" fmla="*/ 1242906 w 1689946"/>
                <a:gd name="connsiteY7" fmla="*/ 76200 h 627380"/>
                <a:gd name="connsiteX8" fmla="*/ 1486746 w 1689946"/>
                <a:gd name="connsiteY8" fmla="*/ 96520 h 627380"/>
                <a:gd name="connsiteX9" fmla="*/ 1004146 w 1689946"/>
                <a:gd name="connsiteY9" fmla="*/ 177800 h 627380"/>
                <a:gd name="connsiteX10" fmla="*/ 1220046 w 1689946"/>
                <a:gd name="connsiteY10" fmla="*/ 193040 h 627380"/>
                <a:gd name="connsiteX11" fmla="*/ 750146 w 1689946"/>
                <a:gd name="connsiteY11" fmla="*/ 251460 h 627380"/>
                <a:gd name="connsiteX12" fmla="*/ 1039706 w 1689946"/>
                <a:gd name="connsiteY12" fmla="*/ 284480 h 627380"/>
                <a:gd name="connsiteX13" fmla="*/ 620606 w 1689946"/>
                <a:gd name="connsiteY13" fmla="*/ 335280 h 627380"/>
                <a:gd name="connsiteX14" fmla="*/ 839046 w 1689946"/>
                <a:gd name="connsiteY14" fmla="*/ 360680 h 627380"/>
                <a:gd name="connsiteX15" fmla="*/ 450426 w 1689946"/>
                <a:gd name="connsiteY15" fmla="*/ 436880 h 627380"/>
                <a:gd name="connsiteX16" fmla="*/ 767926 w 1689946"/>
                <a:gd name="connsiteY16" fmla="*/ 452120 h 627380"/>
                <a:gd name="connsiteX17" fmla="*/ 452966 w 1689946"/>
                <a:gd name="connsiteY17" fmla="*/ 528320 h 627380"/>
                <a:gd name="connsiteX18" fmla="*/ 656166 w 1689946"/>
                <a:gd name="connsiteY18" fmla="*/ 546100 h 627380"/>
                <a:gd name="connsiteX19" fmla="*/ 46566 w 1689946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51028 w 1707388"/>
                <a:gd name="connsiteY2" fmla="*/ 320040 h 627380"/>
                <a:gd name="connsiteX3" fmla="*/ 391668 w 1707388"/>
                <a:gd name="connsiteY3" fmla="*/ 180340 h 627380"/>
                <a:gd name="connsiteX4" fmla="*/ 610108 w 1707388"/>
                <a:gd name="connsiteY4" fmla="*/ 63500 h 627380"/>
                <a:gd name="connsiteX5" fmla="*/ 1707388 w 1707388"/>
                <a:gd name="connsiteY5" fmla="*/ 0 h 627380"/>
                <a:gd name="connsiteX6" fmla="*/ 1669288 w 1707388"/>
                <a:gd name="connsiteY6" fmla="*/ 30480 h 627380"/>
                <a:gd name="connsiteX7" fmla="*/ 1260348 w 1707388"/>
                <a:gd name="connsiteY7" fmla="*/ 76200 h 627380"/>
                <a:gd name="connsiteX8" fmla="*/ 1504188 w 1707388"/>
                <a:gd name="connsiteY8" fmla="*/ 96520 h 627380"/>
                <a:gd name="connsiteX9" fmla="*/ 1021588 w 1707388"/>
                <a:gd name="connsiteY9" fmla="*/ 177800 h 627380"/>
                <a:gd name="connsiteX10" fmla="*/ 1237488 w 1707388"/>
                <a:gd name="connsiteY10" fmla="*/ 193040 h 627380"/>
                <a:gd name="connsiteX11" fmla="*/ 767588 w 1707388"/>
                <a:gd name="connsiteY11" fmla="*/ 251460 h 627380"/>
                <a:gd name="connsiteX12" fmla="*/ 1057148 w 1707388"/>
                <a:gd name="connsiteY12" fmla="*/ 284480 h 627380"/>
                <a:gd name="connsiteX13" fmla="*/ 638048 w 1707388"/>
                <a:gd name="connsiteY13" fmla="*/ 335280 h 627380"/>
                <a:gd name="connsiteX14" fmla="*/ 856488 w 1707388"/>
                <a:gd name="connsiteY14" fmla="*/ 360680 h 627380"/>
                <a:gd name="connsiteX15" fmla="*/ 467868 w 1707388"/>
                <a:gd name="connsiteY15" fmla="*/ 436880 h 627380"/>
                <a:gd name="connsiteX16" fmla="*/ 785368 w 1707388"/>
                <a:gd name="connsiteY16" fmla="*/ 452120 h 627380"/>
                <a:gd name="connsiteX17" fmla="*/ 470408 w 1707388"/>
                <a:gd name="connsiteY17" fmla="*/ 528320 h 627380"/>
                <a:gd name="connsiteX18" fmla="*/ 673608 w 1707388"/>
                <a:gd name="connsiteY18" fmla="*/ 546100 h 627380"/>
                <a:gd name="connsiteX19" fmla="*/ 64008 w 1707388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9778"/>
                <a:gd name="connsiteX1" fmla="*/ 36068 w 1707388"/>
                <a:gd name="connsiteY1" fmla="*/ 480060 h 629778"/>
                <a:gd name="connsiteX2" fmla="*/ 391668 w 1707388"/>
                <a:gd name="connsiteY2" fmla="*/ 180340 h 629778"/>
                <a:gd name="connsiteX3" fmla="*/ 1707388 w 1707388"/>
                <a:gd name="connsiteY3" fmla="*/ 0 h 629778"/>
                <a:gd name="connsiteX4" fmla="*/ 1669288 w 1707388"/>
                <a:gd name="connsiteY4" fmla="*/ 30480 h 629778"/>
                <a:gd name="connsiteX5" fmla="*/ 1260348 w 1707388"/>
                <a:gd name="connsiteY5" fmla="*/ 76200 h 629778"/>
                <a:gd name="connsiteX6" fmla="*/ 1504188 w 1707388"/>
                <a:gd name="connsiteY6" fmla="*/ 96520 h 629778"/>
                <a:gd name="connsiteX7" fmla="*/ 1021588 w 1707388"/>
                <a:gd name="connsiteY7" fmla="*/ 177800 h 629778"/>
                <a:gd name="connsiteX8" fmla="*/ 1237488 w 1707388"/>
                <a:gd name="connsiteY8" fmla="*/ 193040 h 629778"/>
                <a:gd name="connsiteX9" fmla="*/ 767588 w 1707388"/>
                <a:gd name="connsiteY9" fmla="*/ 251460 h 629778"/>
                <a:gd name="connsiteX10" fmla="*/ 1057148 w 1707388"/>
                <a:gd name="connsiteY10" fmla="*/ 284480 h 629778"/>
                <a:gd name="connsiteX11" fmla="*/ 638048 w 1707388"/>
                <a:gd name="connsiteY11" fmla="*/ 335280 h 629778"/>
                <a:gd name="connsiteX12" fmla="*/ 873633 w 1707388"/>
                <a:gd name="connsiteY12" fmla="*/ 362585 h 629778"/>
                <a:gd name="connsiteX13" fmla="*/ 467868 w 1707388"/>
                <a:gd name="connsiteY13" fmla="*/ 436880 h 629778"/>
                <a:gd name="connsiteX14" fmla="*/ 810133 w 1707388"/>
                <a:gd name="connsiteY14" fmla="*/ 454025 h 629778"/>
                <a:gd name="connsiteX15" fmla="*/ 470408 w 1707388"/>
                <a:gd name="connsiteY15" fmla="*/ 528320 h 629778"/>
                <a:gd name="connsiteX16" fmla="*/ 673608 w 1707388"/>
                <a:gd name="connsiteY16" fmla="*/ 546100 h 629778"/>
                <a:gd name="connsiteX17" fmla="*/ 64008 w 1707388"/>
                <a:gd name="connsiteY17" fmla="*/ 627380 h 62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07388" h="629778">
                  <a:moveTo>
                    <a:pt x="64008" y="627380"/>
                  </a:moveTo>
                  <a:cubicBezTo>
                    <a:pt x="-27220" y="574463"/>
                    <a:pt x="-6054" y="525357"/>
                    <a:pt x="36068" y="480060"/>
                  </a:cubicBezTo>
                  <a:cubicBezTo>
                    <a:pt x="225086" y="372533"/>
                    <a:pt x="368385" y="352637"/>
                    <a:pt x="391668" y="180340"/>
                  </a:cubicBezTo>
                  <a:cubicBezTo>
                    <a:pt x="733086" y="-39793"/>
                    <a:pt x="1268815" y="60113"/>
                    <a:pt x="1707388" y="0"/>
                  </a:cubicBezTo>
                  <a:lnTo>
                    <a:pt x="1669288" y="30480"/>
                  </a:lnTo>
                  <a:cubicBezTo>
                    <a:pt x="1532975" y="45720"/>
                    <a:pt x="1406186" y="78105"/>
                    <a:pt x="1260348" y="76200"/>
                  </a:cubicBezTo>
                  <a:lnTo>
                    <a:pt x="1504188" y="96520"/>
                  </a:lnTo>
                  <a:cubicBezTo>
                    <a:pt x="1349036" y="163618"/>
                    <a:pt x="1182455" y="150707"/>
                    <a:pt x="1021588" y="177800"/>
                  </a:cubicBezTo>
                  <a:lnTo>
                    <a:pt x="1237488" y="193040"/>
                  </a:lnTo>
                  <a:cubicBezTo>
                    <a:pt x="1088475" y="256328"/>
                    <a:pt x="924221" y="231987"/>
                    <a:pt x="767588" y="251460"/>
                  </a:cubicBezTo>
                  <a:lnTo>
                    <a:pt x="1057148" y="284480"/>
                  </a:lnTo>
                  <a:cubicBezTo>
                    <a:pt x="928878" y="343323"/>
                    <a:pt x="777748" y="318347"/>
                    <a:pt x="638048" y="335280"/>
                  </a:cubicBezTo>
                  <a:lnTo>
                    <a:pt x="873633" y="362585"/>
                  </a:lnTo>
                  <a:cubicBezTo>
                    <a:pt x="755523" y="423545"/>
                    <a:pt x="603123" y="412115"/>
                    <a:pt x="467868" y="436880"/>
                  </a:cubicBezTo>
                  <a:lnTo>
                    <a:pt x="810133" y="454025"/>
                  </a:lnTo>
                  <a:cubicBezTo>
                    <a:pt x="704511" y="505460"/>
                    <a:pt x="583650" y="503555"/>
                    <a:pt x="470408" y="528320"/>
                  </a:cubicBezTo>
                  <a:lnTo>
                    <a:pt x="673608" y="546100"/>
                  </a:lnTo>
                  <a:cubicBezTo>
                    <a:pt x="478028" y="630343"/>
                    <a:pt x="246253" y="634577"/>
                    <a:pt x="64008" y="62738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84" name="Right Wing 21">
            <a:extLst>
              <a:ext uri="{FF2B5EF4-FFF2-40B4-BE49-F238E27FC236}">
                <a16:creationId xmlns:a16="http://schemas.microsoft.com/office/drawing/2014/main" id="{789EA427-4B4A-4D02-B450-B4C9AB41859D}"/>
              </a:ext>
            </a:extLst>
          </p:cNvPr>
          <p:cNvGrpSpPr/>
          <p:nvPr/>
        </p:nvGrpSpPr>
        <p:grpSpPr>
          <a:xfrm>
            <a:off x="5573254" y="1671603"/>
            <a:ext cx="1925942" cy="2185107"/>
            <a:chOff x="5711952" y="-511556"/>
            <a:chExt cx="2402332" cy="682871"/>
          </a:xfrm>
        </p:grpSpPr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1DACC7DB-B8B0-4049-8C16-6A387DF365A6}"/>
                </a:ext>
              </a:extLst>
            </p:cNvPr>
            <p:cNvSpPr/>
            <p:nvPr/>
          </p:nvSpPr>
          <p:spPr>
            <a:xfrm>
              <a:off x="5711952" y="-511556"/>
              <a:ext cx="2402332" cy="682871"/>
            </a:xfrm>
            <a:custGeom>
              <a:avLst/>
              <a:gdLst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59694"/>
                <a:gd name="connsiteX1" fmla="*/ 2402332 w 2402332"/>
                <a:gd name="connsiteY1" fmla="*/ 0 h 659694"/>
                <a:gd name="connsiteX2" fmla="*/ 2215896 w 2402332"/>
                <a:gd name="connsiteY2" fmla="*/ 89916 h 659694"/>
                <a:gd name="connsiteX3" fmla="*/ 1981200 w 2402332"/>
                <a:gd name="connsiteY3" fmla="*/ 188468 h 659694"/>
                <a:gd name="connsiteX4" fmla="*/ 1761744 w 2402332"/>
                <a:gd name="connsiteY4" fmla="*/ 249428 h 659694"/>
                <a:gd name="connsiteX5" fmla="*/ 1584960 w 2402332"/>
                <a:gd name="connsiteY5" fmla="*/ 328676 h 659694"/>
                <a:gd name="connsiteX6" fmla="*/ 1463040 w 2402332"/>
                <a:gd name="connsiteY6" fmla="*/ 414020 h 659694"/>
                <a:gd name="connsiteX7" fmla="*/ 1408176 w 2402332"/>
                <a:gd name="connsiteY7" fmla="*/ 505460 h 659694"/>
                <a:gd name="connsiteX8" fmla="*/ 1243584 w 2402332"/>
                <a:gd name="connsiteY8" fmla="*/ 615188 h 659694"/>
                <a:gd name="connsiteX9" fmla="*/ 0 w 2402332"/>
                <a:gd name="connsiteY9" fmla="*/ 609092 h 659694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63040 w 2402332"/>
                <a:gd name="connsiteY6" fmla="*/ 41402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2332" h="682871">
                  <a:moveTo>
                    <a:pt x="0" y="609092"/>
                  </a:moveTo>
                  <a:cubicBezTo>
                    <a:pt x="335788" y="-54356"/>
                    <a:pt x="2030476" y="87376"/>
                    <a:pt x="2402332" y="0"/>
                  </a:cubicBezTo>
                  <a:cubicBezTo>
                    <a:pt x="2345267" y="28279"/>
                    <a:pt x="2493941" y="56557"/>
                    <a:pt x="2215896" y="89916"/>
                  </a:cubicBezTo>
                  <a:cubicBezTo>
                    <a:pt x="2137664" y="122767"/>
                    <a:pt x="2338832" y="173397"/>
                    <a:pt x="1981200" y="188468"/>
                  </a:cubicBezTo>
                  <a:cubicBezTo>
                    <a:pt x="1908048" y="208788"/>
                    <a:pt x="2088896" y="254508"/>
                    <a:pt x="1761744" y="249428"/>
                  </a:cubicBezTo>
                  <a:cubicBezTo>
                    <a:pt x="1702816" y="275844"/>
                    <a:pt x="1821688" y="330200"/>
                    <a:pt x="1584960" y="328676"/>
                  </a:cubicBezTo>
                  <a:cubicBezTo>
                    <a:pt x="1534160" y="359664"/>
                    <a:pt x="1648460" y="398272"/>
                    <a:pt x="1432560" y="421640"/>
                  </a:cubicBezTo>
                  <a:cubicBezTo>
                    <a:pt x="1424432" y="449580"/>
                    <a:pt x="1594104" y="444500"/>
                    <a:pt x="1408176" y="505460"/>
                  </a:cubicBezTo>
                  <a:lnTo>
                    <a:pt x="1243584" y="615188"/>
                  </a:lnTo>
                  <a:cubicBezTo>
                    <a:pt x="856996" y="691896"/>
                    <a:pt x="295148" y="720344"/>
                    <a:pt x="0" y="609092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0EC23C57-B304-4E54-8291-751A6CF60E5F}"/>
                </a:ext>
              </a:extLst>
            </p:cNvPr>
            <p:cNvSpPr/>
            <p:nvPr/>
          </p:nvSpPr>
          <p:spPr>
            <a:xfrm>
              <a:off x="6235192" y="-480060"/>
              <a:ext cx="1707388" cy="629778"/>
            </a:xfrm>
            <a:custGeom>
              <a:avLst/>
              <a:gdLst>
                <a:gd name="connsiteX0" fmla="*/ 27940 w 1671320"/>
                <a:gd name="connsiteY0" fmla="*/ 627380 h 627380"/>
                <a:gd name="connsiteX1" fmla="*/ 0 w 1671320"/>
                <a:gd name="connsiteY1" fmla="*/ 480060 h 627380"/>
                <a:gd name="connsiteX2" fmla="*/ 314960 w 1671320"/>
                <a:gd name="connsiteY2" fmla="*/ 320040 h 627380"/>
                <a:gd name="connsiteX3" fmla="*/ 355600 w 1671320"/>
                <a:gd name="connsiteY3" fmla="*/ 180340 h 627380"/>
                <a:gd name="connsiteX4" fmla="*/ 574040 w 1671320"/>
                <a:gd name="connsiteY4" fmla="*/ 63500 h 627380"/>
                <a:gd name="connsiteX5" fmla="*/ 1671320 w 1671320"/>
                <a:gd name="connsiteY5" fmla="*/ 0 h 627380"/>
                <a:gd name="connsiteX6" fmla="*/ 1633220 w 1671320"/>
                <a:gd name="connsiteY6" fmla="*/ 30480 h 627380"/>
                <a:gd name="connsiteX7" fmla="*/ 1224280 w 1671320"/>
                <a:gd name="connsiteY7" fmla="*/ 76200 h 627380"/>
                <a:gd name="connsiteX8" fmla="*/ 1468120 w 1671320"/>
                <a:gd name="connsiteY8" fmla="*/ 96520 h 627380"/>
                <a:gd name="connsiteX9" fmla="*/ 985520 w 1671320"/>
                <a:gd name="connsiteY9" fmla="*/ 177800 h 627380"/>
                <a:gd name="connsiteX10" fmla="*/ 1201420 w 1671320"/>
                <a:gd name="connsiteY10" fmla="*/ 193040 h 627380"/>
                <a:gd name="connsiteX11" fmla="*/ 731520 w 1671320"/>
                <a:gd name="connsiteY11" fmla="*/ 251460 h 627380"/>
                <a:gd name="connsiteX12" fmla="*/ 1021080 w 1671320"/>
                <a:gd name="connsiteY12" fmla="*/ 284480 h 627380"/>
                <a:gd name="connsiteX13" fmla="*/ 601980 w 1671320"/>
                <a:gd name="connsiteY13" fmla="*/ 335280 h 627380"/>
                <a:gd name="connsiteX14" fmla="*/ 820420 w 1671320"/>
                <a:gd name="connsiteY14" fmla="*/ 360680 h 627380"/>
                <a:gd name="connsiteX15" fmla="*/ 431800 w 1671320"/>
                <a:gd name="connsiteY15" fmla="*/ 436880 h 627380"/>
                <a:gd name="connsiteX16" fmla="*/ 749300 w 1671320"/>
                <a:gd name="connsiteY16" fmla="*/ 452120 h 627380"/>
                <a:gd name="connsiteX17" fmla="*/ 434340 w 1671320"/>
                <a:gd name="connsiteY17" fmla="*/ 528320 h 627380"/>
                <a:gd name="connsiteX18" fmla="*/ 637540 w 1671320"/>
                <a:gd name="connsiteY18" fmla="*/ 546100 h 627380"/>
                <a:gd name="connsiteX19" fmla="*/ 27940 w 1671320"/>
                <a:gd name="connsiteY19" fmla="*/ 627380 h 627380"/>
                <a:gd name="connsiteX0" fmla="*/ 46566 w 1689946"/>
                <a:gd name="connsiteY0" fmla="*/ 627380 h 627380"/>
                <a:gd name="connsiteX1" fmla="*/ 18626 w 1689946"/>
                <a:gd name="connsiteY1" fmla="*/ 480060 h 627380"/>
                <a:gd name="connsiteX2" fmla="*/ 333586 w 1689946"/>
                <a:gd name="connsiteY2" fmla="*/ 320040 h 627380"/>
                <a:gd name="connsiteX3" fmla="*/ 374226 w 1689946"/>
                <a:gd name="connsiteY3" fmla="*/ 180340 h 627380"/>
                <a:gd name="connsiteX4" fmla="*/ 592666 w 1689946"/>
                <a:gd name="connsiteY4" fmla="*/ 63500 h 627380"/>
                <a:gd name="connsiteX5" fmla="*/ 1689946 w 1689946"/>
                <a:gd name="connsiteY5" fmla="*/ 0 h 627380"/>
                <a:gd name="connsiteX6" fmla="*/ 1651846 w 1689946"/>
                <a:gd name="connsiteY6" fmla="*/ 30480 h 627380"/>
                <a:gd name="connsiteX7" fmla="*/ 1242906 w 1689946"/>
                <a:gd name="connsiteY7" fmla="*/ 76200 h 627380"/>
                <a:gd name="connsiteX8" fmla="*/ 1486746 w 1689946"/>
                <a:gd name="connsiteY8" fmla="*/ 96520 h 627380"/>
                <a:gd name="connsiteX9" fmla="*/ 1004146 w 1689946"/>
                <a:gd name="connsiteY9" fmla="*/ 177800 h 627380"/>
                <a:gd name="connsiteX10" fmla="*/ 1220046 w 1689946"/>
                <a:gd name="connsiteY10" fmla="*/ 193040 h 627380"/>
                <a:gd name="connsiteX11" fmla="*/ 750146 w 1689946"/>
                <a:gd name="connsiteY11" fmla="*/ 251460 h 627380"/>
                <a:gd name="connsiteX12" fmla="*/ 1039706 w 1689946"/>
                <a:gd name="connsiteY12" fmla="*/ 284480 h 627380"/>
                <a:gd name="connsiteX13" fmla="*/ 620606 w 1689946"/>
                <a:gd name="connsiteY13" fmla="*/ 335280 h 627380"/>
                <a:gd name="connsiteX14" fmla="*/ 839046 w 1689946"/>
                <a:gd name="connsiteY14" fmla="*/ 360680 h 627380"/>
                <a:gd name="connsiteX15" fmla="*/ 450426 w 1689946"/>
                <a:gd name="connsiteY15" fmla="*/ 436880 h 627380"/>
                <a:gd name="connsiteX16" fmla="*/ 767926 w 1689946"/>
                <a:gd name="connsiteY16" fmla="*/ 452120 h 627380"/>
                <a:gd name="connsiteX17" fmla="*/ 452966 w 1689946"/>
                <a:gd name="connsiteY17" fmla="*/ 528320 h 627380"/>
                <a:gd name="connsiteX18" fmla="*/ 656166 w 1689946"/>
                <a:gd name="connsiteY18" fmla="*/ 546100 h 627380"/>
                <a:gd name="connsiteX19" fmla="*/ 46566 w 1689946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51028 w 1707388"/>
                <a:gd name="connsiteY2" fmla="*/ 320040 h 627380"/>
                <a:gd name="connsiteX3" fmla="*/ 391668 w 1707388"/>
                <a:gd name="connsiteY3" fmla="*/ 180340 h 627380"/>
                <a:gd name="connsiteX4" fmla="*/ 610108 w 1707388"/>
                <a:gd name="connsiteY4" fmla="*/ 63500 h 627380"/>
                <a:gd name="connsiteX5" fmla="*/ 1707388 w 1707388"/>
                <a:gd name="connsiteY5" fmla="*/ 0 h 627380"/>
                <a:gd name="connsiteX6" fmla="*/ 1669288 w 1707388"/>
                <a:gd name="connsiteY6" fmla="*/ 30480 h 627380"/>
                <a:gd name="connsiteX7" fmla="*/ 1260348 w 1707388"/>
                <a:gd name="connsiteY7" fmla="*/ 76200 h 627380"/>
                <a:gd name="connsiteX8" fmla="*/ 1504188 w 1707388"/>
                <a:gd name="connsiteY8" fmla="*/ 96520 h 627380"/>
                <a:gd name="connsiteX9" fmla="*/ 1021588 w 1707388"/>
                <a:gd name="connsiteY9" fmla="*/ 177800 h 627380"/>
                <a:gd name="connsiteX10" fmla="*/ 1237488 w 1707388"/>
                <a:gd name="connsiteY10" fmla="*/ 193040 h 627380"/>
                <a:gd name="connsiteX11" fmla="*/ 767588 w 1707388"/>
                <a:gd name="connsiteY11" fmla="*/ 251460 h 627380"/>
                <a:gd name="connsiteX12" fmla="*/ 1057148 w 1707388"/>
                <a:gd name="connsiteY12" fmla="*/ 284480 h 627380"/>
                <a:gd name="connsiteX13" fmla="*/ 638048 w 1707388"/>
                <a:gd name="connsiteY13" fmla="*/ 335280 h 627380"/>
                <a:gd name="connsiteX14" fmla="*/ 856488 w 1707388"/>
                <a:gd name="connsiteY14" fmla="*/ 360680 h 627380"/>
                <a:gd name="connsiteX15" fmla="*/ 467868 w 1707388"/>
                <a:gd name="connsiteY15" fmla="*/ 436880 h 627380"/>
                <a:gd name="connsiteX16" fmla="*/ 785368 w 1707388"/>
                <a:gd name="connsiteY16" fmla="*/ 452120 h 627380"/>
                <a:gd name="connsiteX17" fmla="*/ 470408 w 1707388"/>
                <a:gd name="connsiteY17" fmla="*/ 528320 h 627380"/>
                <a:gd name="connsiteX18" fmla="*/ 673608 w 1707388"/>
                <a:gd name="connsiteY18" fmla="*/ 546100 h 627380"/>
                <a:gd name="connsiteX19" fmla="*/ 64008 w 1707388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9778"/>
                <a:gd name="connsiteX1" fmla="*/ 36068 w 1707388"/>
                <a:gd name="connsiteY1" fmla="*/ 480060 h 629778"/>
                <a:gd name="connsiteX2" fmla="*/ 391668 w 1707388"/>
                <a:gd name="connsiteY2" fmla="*/ 180340 h 629778"/>
                <a:gd name="connsiteX3" fmla="*/ 1707388 w 1707388"/>
                <a:gd name="connsiteY3" fmla="*/ 0 h 629778"/>
                <a:gd name="connsiteX4" fmla="*/ 1669288 w 1707388"/>
                <a:gd name="connsiteY4" fmla="*/ 30480 h 629778"/>
                <a:gd name="connsiteX5" fmla="*/ 1260348 w 1707388"/>
                <a:gd name="connsiteY5" fmla="*/ 76200 h 629778"/>
                <a:gd name="connsiteX6" fmla="*/ 1504188 w 1707388"/>
                <a:gd name="connsiteY6" fmla="*/ 96520 h 629778"/>
                <a:gd name="connsiteX7" fmla="*/ 1021588 w 1707388"/>
                <a:gd name="connsiteY7" fmla="*/ 177800 h 629778"/>
                <a:gd name="connsiteX8" fmla="*/ 1237488 w 1707388"/>
                <a:gd name="connsiteY8" fmla="*/ 193040 h 629778"/>
                <a:gd name="connsiteX9" fmla="*/ 767588 w 1707388"/>
                <a:gd name="connsiteY9" fmla="*/ 251460 h 629778"/>
                <a:gd name="connsiteX10" fmla="*/ 1057148 w 1707388"/>
                <a:gd name="connsiteY10" fmla="*/ 284480 h 629778"/>
                <a:gd name="connsiteX11" fmla="*/ 638048 w 1707388"/>
                <a:gd name="connsiteY11" fmla="*/ 335280 h 629778"/>
                <a:gd name="connsiteX12" fmla="*/ 873633 w 1707388"/>
                <a:gd name="connsiteY12" fmla="*/ 362585 h 629778"/>
                <a:gd name="connsiteX13" fmla="*/ 467868 w 1707388"/>
                <a:gd name="connsiteY13" fmla="*/ 436880 h 629778"/>
                <a:gd name="connsiteX14" fmla="*/ 810133 w 1707388"/>
                <a:gd name="connsiteY14" fmla="*/ 454025 h 629778"/>
                <a:gd name="connsiteX15" fmla="*/ 470408 w 1707388"/>
                <a:gd name="connsiteY15" fmla="*/ 528320 h 629778"/>
                <a:gd name="connsiteX16" fmla="*/ 673608 w 1707388"/>
                <a:gd name="connsiteY16" fmla="*/ 546100 h 629778"/>
                <a:gd name="connsiteX17" fmla="*/ 64008 w 1707388"/>
                <a:gd name="connsiteY17" fmla="*/ 627380 h 62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07388" h="629778">
                  <a:moveTo>
                    <a:pt x="64008" y="627380"/>
                  </a:moveTo>
                  <a:cubicBezTo>
                    <a:pt x="-27220" y="574463"/>
                    <a:pt x="-6054" y="525357"/>
                    <a:pt x="36068" y="480060"/>
                  </a:cubicBezTo>
                  <a:cubicBezTo>
                    <a:pt x="225086" y="372533"/>
                    <a:pt x="368385" y="352637"/>
                    <a:pt x="391668" y="180340"/>
                  </a:cubicBezTo>
                  <a:cubicBezTo>
                    <a:pt x="733086" y="-39793"/>
                    <a:pt x="1268815" y="60113"/>
                    <a:pt x="1707388" y="0"/>
                  </a:cubicBezTo>
                  <a:lnTo>
                    <a:pt x="1669288" y="30480"/>
                  </a:lnTo>
                  <a:cubicBezTo>
                    <a:pt x="1532975" y="45720"/>
                    <a:pt x="1406186" y="78105"/>
                    <a:pt x="1260348" y="76200"/>
                  </a:cubicBezTo>
                  <a:lnTo>
                    <a:pt x="1504188" y="96520"/>
                  </a:lnTo>
                  <a:cubicBezTo>
                    <a:pt x="1349036" y="163618"/>
                    <a:pt x="1182455" y="150707"/>
                    <a:pt x="1021588" y="177800"/>
                  </a:cubicBezTo>
                  <a:lnTo>
                    <a:pt x="1237488" y="193040"/>
                  </a:lnTo>
                  <a:cubicBezTo>
                    <a:pt x="1088475" y="256328"/>
                    <a:pt x="924221" y="231987"/>
                    <a:pt x="767588" y="251460"/>
                  </a:cubicBezTo>
                  <a:lnTo>
                    <a:pt x="1057148" y="284480"/>
                  </a:lnTo>
                  <a:cubicBezTo>
                    <a:pt x="928878" y="343323"/>
                    <a:pt x="777748" y="318347"/>
                    <a:pt x="638048" y="335280"/>
                  </a:cubicBezTo>
                  <a:lnTo>
                    <a:pt x="873633" y="362585"/>
                  </a:lnTo>
                  <a:cubicBezTo>
                    <a:pt x="755523" y="423545"/>
                    <a:pt x="603123" y="412115"/>
                    <a:pt x="467868" y="436880"/>
                  </a:cubicBezTo>
                  <a:lnTo>
                    <a:pt x="810133" y="454025"/>
                  </a:lnTo>
                  <a:cubicBezTo>
                    <a:pt x="704511" y="505460"/>
                    <a:pt x="583650" y="503555"/>
                    <a:pt x="470408" y="528320"/>
                  </a:cubicBezTo>
                  <a:lnTo>
                    <a:pt x="673608" y="546100"/>
                  </a:lnTo>
                  <a:cubicBezTo>
                    <a:pt x="478028" y="630343"/>
                    <a:pt x="246253" y="634577"/>
                    <a:pt x="64008" y="62738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56566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"/>
    </mc:Choice>
    <mc:Fallback xmlns="">
      <p:transition advClick="0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7 L 3.125E-6 -0.0490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2.08333E-6 -0.0490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33333E-6 L -6.25E-7 -0.04908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5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00000">
                                      <p:cBhvr>
                                        <p:cTn id="12" dur="1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1" presetClass="entr" presetSubtype="0" repeatCount="indefinite" repeatDur="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4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5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1" presetClass="entr" presetSubtype="0" repeatCount="indefinite" repeatDur="0" restart="never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7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8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1" presetClass="entr" presetSubtype="0" repeatCount="indefinite" repeatDur="0" restart="never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20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21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1" presetClass="entr" presetSubtype="0" repeatCount="indefinite" repeatDur="0" restart="never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23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24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1" presetClass="entr" presetSubtype="0" repeatCount="indefinite" repeatDur="0" restart="never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26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27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1" presetClass="entr" presetSubtype="0" repeatCount="indefinite" repeatDur="0" restart="never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29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30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1" presetClass="entr" presetSubtype="0" repeatCount="indefinite" repeatDur="0" restart="never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32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33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1" presetClass="entr" presetSubtype="0" repeatCount="indefinite" repeatDur="0" restart="never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35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36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1" presetClass="entr" presetSubtype="0" repeatCount="indefinite" repeatDur="0" restart="never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38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39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1" presetClass="entr" presetSubtype="0" repeatCount="indefinite" repeatDur="0" restart="never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41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42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1" presetClass="entr" presetSubtype="0" repeatCount="indefinite" repeatDur="0" restart="never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44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45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1" presetClass="entr" presetSubtype="0" repeatCount="indefinite" repeatDur="0" restart="never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47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48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1" presetClass="entr" presetSubtype="0" repeatCount="indefinite" repeatDur="0" restart="never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50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51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1" presetClass="entr" presetSubtype="0" repeatCount="indefinite" repeatDur="0" restart="never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53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54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1" presetClass="entr" presetSubtype="0" repeatCount="indefinite" repeatDur="0" restart="never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56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57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1" presetClass="entr" presetSubtype="0" repeatCount="indefinite" repeatDur="0" restart="never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59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60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1" presetClass="entr" presetSubtype="0" repeatCount="indefinite" repeatDur="0" restart="never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62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63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1" presetClass="entr" presetSubtype="0" repeatCount="indefinite" repeatDur="0" restart="never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65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66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1" presetClass="entr" presetSubtype="0" repeatCount="indefinite" repeatDur="0" restart="never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68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69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1" presetClass="entr" presetSubtype="0" repeatCount="indefinite" repeatDur="0" restart="never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71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72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1" presetClass="entr" presetSubtype="0" repeatCount="indefinite" repeatDur="0" restart="never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74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75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1" presetClass="entr" presetSubtype="0" repeatCount="indefinite" repeatDur="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77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78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1" presetClass="entr" presetSubtype="0" repeatCount="indefinite" repeatDur="0" restart="never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80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81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1" presetClass="entr" presetSubtype="0" repeatCount="indefinite" repeatDur="0" restart="never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83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84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1" presetClass="entr" presetSubtype="0" repeatCount="indefinite" repeatDur="0" restart="never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86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87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1" presetClass="entr" presetSubtype="0" repeatCount="indefinite" repeatDur="0" restart="never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89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90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1" presetClass="entr" presetSubtype="0" repeatCount="indefinite" repeatDur="0" restart="never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92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93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1" presetClass="entr" presetSubtype="0" repeatCount="indefinite" repeatDur="0" restart="never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95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96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1" presetClass="entr" presetSubtype="0" repeatCount="indefinite" repeatDur="0" restart="never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98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99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1" presetClass="entr" presetSubtype="0" repeatCount="indefinite" repeatDur="0" restart="never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01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02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1" presetClass="entr" presetSubtype="0" repeatCount="indefinite" repeatDur="0" restart="never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04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05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1" presetClass="entr" presetSubtype="0" repeatCount="indefinite" repeatDur="0" restart="never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07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08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1" presetClass="entr" presetSubtype="0" repeatCount="indefinite" repeatDur="0" restart="never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10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11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1" presetClass="entr" presetSubtype="0" repeatCount="indefinite" repeatDur="0" restart="never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13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14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1" presetClass="entr" presetSubtype="0" repeatCount="indefinite" repeatDur="0" restart="never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16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17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1" presetClass="entr" presetSubtype="0" repeatCount="indefinite" repeatDur="0" restart="never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19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20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1" presetClass="entr" presetSubtype="0" repeatCount="indefinite" repeatDur="0" restart="never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22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23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1" presetClass="entr" presetSubtype="0" repeatCount="indefinite" repeatDur="0" restart="never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25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26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1" presetClass="entr" presetSubtype="0" repeatCount="indefinite" repeatDur="0" restart="never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28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29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1" presetClass="entr" presetSubtype="0" repeatCount="indefinite" repeatDur="0" restart="never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31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32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1" presetClass="entr" presetSubtype="0" repeatCount="indefinite" repeatDur="0" restart="never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34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35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1" presetClass="entr" presetSubtype="0" repeatCount="indefinite" repeatDur="0" restart="never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37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38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1 0 " pathEditMode="relative" rAng="0" ptsTypes="AA">
                                      <p:cBhvr>
                                        <p:cTn id="140" dur="20000" spd="-100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0 L -1.96315 0 " pathEditMode="relative" rAng="0" ptsTypes="AA">
                                      <p:cBhvr>
                                        <p:cTn id="142" dur="15000" spd="-100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164" y="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0 L -1.96992 0 " pathEditMode="relative" rAng="0" ptsTypes="AA">
                                      <p:cBhvr>
                                        <p:cTn id="144" dur="10000" spd="-100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503" y="0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0 L -1.97878 0 " pathEditMode="relative" rAng="0" ptsTypes="AA">
                                      <p:cBhvr>
                                        <p:cTn id="146" dur="8000" spd="-100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9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45</cp:revision>
  <dcterms:created xsi:type="dcterms:W3CDTF">2022-02-08T05:34:30Z</dcterms:created>
  <dcterms:modified xsi:type="dcterms:W3CDTF">2022-02-09T14:43:19Z</dcterms:modified>
</cp:coreProperties>
</file>