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5E2"/>
    <a:srgbClr val="598970"/>
    <a:srgbClr val="9D5E46"/>
    <a:srgbClr val="9E5E45"/>
    <a:srgbClr val="ECB5CE"/>
    <a:srgbClr val="CE5E5E"/>
    <a:srgbClr val="EAB5CE"/>
    <a:srgbClr val="F3C061"/>
    <a:srgbClr val="DD8473"/>
    <a:srgbClr val="D38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68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52CB-0BF8-4A15-BFFE-AC147F85D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206DEE-7622-4F45-935B-0DBEF8EF8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AD774-43A7-4125-B66E-7C72E37B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604B4-B325-4215-B8ED-D725CBAF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700E1-7B16-4117-8BC2-1895AD58A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231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B5FBE-C160-4021-BF5B-55E83960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B12F-3106-4A7A-B763-2B59F9FCB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A638-DB71-4D4E-9091-067C9B20B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6469F-BE2C-4B8C-8970-419DF616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B54B9-CC9B-4E5D-AE90-F9CC8CEA2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911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6ED1C-0776-4E04-99E7-18333333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C4068-C71A-4895-8B62-7970F49A3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85F2A-528A-40ED-8A5A-4DF961CA2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C5A39-4C32-4C3C-B5B8-626940DC4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4B7CA-CC5B-4AFE-BCC4-A5A9790D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926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78F8C-448D-44A8-9E15-AAD0D9FCB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ECB1D-DE95-4365-B7A4-A33B6CFA9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F83F2-AACA-4243-B545-704E08F98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A34FC-4C18-42D9-A59F-F993AC8F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80868-3B83-498C-B566-0D21E8DC2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FFE8B-BDFC-488A-8A0B-63B205E4D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46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9D54B-C958-4120-8099-B16E427F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B8EC5-CFE1-48AC-8C52-2EF4FB6A8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090AD-7E4B-44F9-AA22-1160DB8EE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EE4A4-F660-4847-BC16-B11D52582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2BE85F-B483-4420-BF8E-7A1691C38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0463F-28AC-4BEE-AE5F-BFAE34856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57C2C-B194-4515-AE0A-5FE54C571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B76B2F-E8F5-4D81-8F1C-5657C6DE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8535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2B82-EE30-443A-B640-BD75619CA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DC81D5-280D-413B-BEDC-1F73782EE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C80C3-81D4-4224-AA47-2608E6EE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2FF99-FFD2-4E8F-AC49-8A774D4F1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244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9EBB0A-D43E-4543-9C05-64F3D183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99FA8-50C3-45BB-B3F1-810ABBB4B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966C9-5AD1-4463-B829-BD70D0C65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752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7990D-4CBE-4CFB-9A73-A2C583EC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B8962-220F-4CD8-B24D-2A72C96B4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74D6A-53D5-4E75-9FA1-940B5FBA7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5F496-2F19-41B4-844C-C5D4801A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E07B6-8F14-4418-9130-49332C35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33111-202F-4ABA-989E-8FEF9A518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57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C7BF-DE6E-4DEC-A5B6-F7B60C75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E06E30-3FD9-4319-98F9-DE47731EF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A0591-B64E-444B-8F39-1F8AFE47C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DB838-4F4B-4353-9A06-DA8BEDA08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6F03A-14A1-40F4-AD76-F367F554B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8633F-FDCA-43BF-9477-88F59213B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2471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32ADE-4197-4813-AFDB-2444033E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3F513-E433-47F8-BB17-F697872A4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08C30-BD97-402F-A348-58824A10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6E869-92AF-4445-AA44-394873CBA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AA4D4-DBCE-47E3-A756-16F0643B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44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DF31FE-1C9D-445E-BF58-EFA9F5AA03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15279-BBD5-4DB2-BF7D-38CA1FA9F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BC9AD-236F-4716-BBDF-E6DF8476E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984A4-1A7E-4915-BD61-35E659ED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FEE22-A408-45AC-9AFD-6CFBCF8EB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6127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923A72-7F69-4A79-B82E-A714DE12E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D3DBA-7902-46E8-AF95-050BE88B0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0C0A2-DF9E-44DD-9679-94EE013479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A196F-CDFA-44C8-9740-10017B7CCAB9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43025-EE5C-4DCB-8335-76CED78BD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355CD-F052-4D69-BD18-432908B76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482CE-6E9B-47EF-BB36-F21B53E31C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02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8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mall Smoke 3">
            <a:extLst>
              <a:ext uri="{FF2B5EF4-FFF2-40B4-BE49-F238E27FC236}">
                <a16:creationId xmlns:a16="http://schemas.microsoft.com/office/drawing/2014/main" id="{000AE826-ED38-4810-9098-9E5B88C3BA82}"/>
              </a:ext>
            </a:extLst>
          </p:cNvPr>
          <p:cNvSpPr/>
          <p:nvPr/>
        </p:nvSpPr>
        <p:spPr>
          <a:xfrm>
            <a:off x="1743840" y="3937349"/>
            <a:ext cx="598967" cy="598320"/>
          </a:xfrm>
          <a:custGeom>
            <a:avLst/>
            <a:gdLst>
              <a:gd name="connsiteX0" fmla="*/ 0 w 506772"/>
              <a:gd name="connsiteY0" fmla="*/ 253386 h 506772"/>
              <a:gd name="connsiteX1" fmla="*/ 253386 w 506772"/>
              <a:gd name="connsiteY1" fmla="*/ 0 h 506772"/>
              <a:gd name="connsiteX2" fmla="*/ 506772 w 506772"/>
              <a:gd name="connsiteY2" fmla="*/ 253386 h 506772"/>
              <a:gd name="connsiteX3" fmla="*/ 253386 w 506772"/>
              <a:gd name="connsiteY3" fmla="*/ 506772 h 506772"/>
              <a:gd name="connsiteX4" fmla="*/ 0 w 506772"/>
              <a:gd name="connsiteY4" fmla="*/ 253386 h 506772"/>
              <a:gd name="connsiteX0" fmla="*/ 0 w 588052"/>
              <a:gd name="connsiteY0" fmla="*/ 253390 h 506780"/>
              <a:gd name="connsiteX1" fmla="*/ 253386 w 588052"/>
              <a:gd name="connsiteY1" fmla="*/ 4 h 506780"/>
              <a:gd name="connsiteX2" fmla="*/ 588052 w 588052"/>
              <a:gd name="connsiteY2" fmla="*/ 258470 h 506780"/>
              <a:gd name="connsiteX3" fmla="*/ 253386 w 588052"/>
              <a:gd name="connsiteY3" fmla="*/ 506776 h 506780"/>
              <a:gd name="connsiteX4" fmla="*/ 0 w 588052"/>
              <a:gd name="connsiteY4" fmla="*/ 253390 h 506780"/>
              <a:gd name="connsiteX0" fmla="*/ 1382 w 589434"/>
              <a:gd name="connsiteY0" fmla="*/ 309268 h 562658"/>
              <a:gd name="connsiteX1" fmla="*/ 366528 w 589434"/>
              <a:gd name="connsiteY1" fmla="*/ 2 h 562658"/>
              <a:gd name="connsiteX2" fmla="*/ 589434 w 589434"/>
              <a:gd name="connsiteY2" fmla="*/ 314348 h 562658"/>
              <a:gd name="connsiteX3" fmla="*/ 254768 w 589434"/>
              <a:gd name="connsiteY3" fmla="*/ 562654 h 562658"/>
              <a:gd name="connsiteX4" fmla="*/ 1382 w 589434"/>
              <a:gd name="connsiteY4" fmla="*/ 309268 h 562658"/>
              <a:gd name="connsiteX0" fmla="*/ 1382 w 589434"/>
              <a:gd name="connsiteY0" fmla="*/ 311245 h 564635"/>
              <a:gd name="connsiteX1" fmla="*/ 366528 w 589434"/>
              <a:gd name="connsiteY1" fmla="*/ 1979 h 564635"/>
              <a:gd name="connsiteX2" fmla="*/ 589434 w 589434"/>
              <a:gd name="connsiteY2" fmla="*/ 316325 h 564635"/>
              <a:gd name="connsiteX3" fmla="*/ 254768 w 589434"/>
              <a:gd name="connsiteY3" fmla="*/ 564631 h 564635"/>
              <a:gd name="connsiteX4" fmla="*/ 1382 w 589434"/>
              <a:gd name="connsiteY4" fmla="*/ 311245 h 564635"/>
              <a:gd name="connsiteX0" fmla="*/ 54 w 588106"/>
              <a:gd name="connsiteY0" fmla="*/ 311452 h 564842"/>
              <a:gd name="connsiteX1" fmla="*/ 365200 w 588106"/>
              <a:gd name="connsiteY1" fmla="*/ 2186 h 564842"/>
              <a:gd name="connsiteX2" fmla="*/ 588106 w 588106"/>
              <a:gd name="connsiteY2" fmla="*/ 316532 h 564842"/>
              <a:gd name="connsiteX3" fmla="*/ 253440 w 588106"/>
              <a:gd name="connsiteY3" fmla="*/ 564838 h 564842"/>
              <a:gd name="connsiteX4" fmla="*/ 54 w 588106"/>
              <a:gd name="connsiteY4" fmla="*/ 311452 h 564842"/>
              <a:gd name="connsiteX0" fmla="*/ 2088 w 590140"/>
              <a:gd name="connsiteY0" fmla="*/ 311278 h 590067"/>
              <a:gd name="connsiteX1" fmla="*/ 367234 w 590140"/>
              <a:gd name="connsiteY1" fmla="*/ 2012 h 590067"/>
              <a:gd name="connsiteX2" fmla="*/ 590140 w 590140"/>
              <a:gd name="connsiteY2" fmla="*/ 316358 h 590067"/>
              <a:gd name="connsiteX3" fmla="*/ 235154 w 590140"/>
              <a:gd name="connsiteY3" fmla="*/ 590064 h 590067"/>
              <a:gd name="connsiteX4" fmla="*/ 2088 w 590140"/>
              <a:gd name="connsiteY4" fmla="*/ 311278 h 590067"/>
              <a:gd name="connsiteX0" fmla="*/ 3707 w 591759"/>
              <a:gd name="connsiteY0" fmla="*/ 311278 h 590067"/>
              <a:gd name="connsiteX1" fmla="*/ 368853 w 591759"/>
              <a:gd name="connsiteY1" fmla="*/ 2012 h 590067"/>
              <a:gd name="connsiteX2" fmla="*/ 591759 w 591759"/>
              <a:gd name="connsiteY2" fmla="*/ 316358 h 590067"/>
              <a:gd name="connsiteX3" fmla="*/ 236773 w 591759"/>
              <a:gd name="connsiteY3" fmla="*/ 590064 h 590067"/>
              <a:gd name="connsiteX4" fmla="*/ 3707 w 591759"/>
              <a:gd name="connsiteY4" fmla="*/ 311278 h 590067"/>
              <a:gd name="connsiteX0" fmla="*/ 3707 w 591868"/>
              <a:gd name="connsiteY0" fmla="*/ 319531 h 598320"/>
              <a:gd name="connsiteX1" fmla="*/ 368853 w 591868"/>
              <a:gd name="connsiteY1" fmla="*/ 10265 h 598320"/>
              <a:gd name="connsiteX2" fmla="*/ 591759 w 591868"/>
              <a:gd name="connsiteY2" fmla="*/ 324611 h 598320"/>
              <a:gd name="connsiteX3" fmla="*/ 236773 w 591868"/>
              <a:gd name="connsiteY3" fmla="*/ 598317 h 598320"/>
              <a:gd name="connsiteX4" fmla="*/ 3707 w 591868"/>
              <a:gd name="connsiteY4" fmla="*/ 319531 h 598320"/>
              <a:gd name="connsiteX0" fmla="*/ 3707 w 598967"/>
              <a:gd name="connsiteY0" fmla="*/ 319531 h 598320"/>
              <a:gd name="connsiteX1" fmla="*/ 368853 w 598967"/>
              <a:gd name="connsiteY1" fmla="*/ 10265 h 598320"/>
              <a:gd name="connsiteX2" fmla="*/ 591759 w 598967"/>
              <a:gd name="connsiteY2" fmla="*/ 324611 h 598320"/>
              <a:gd name="connsiteX3" fmla="*/ 236773 w 598967"/>
              <a:gd name="connsiteY3" fmla="*/ 598317 h 598320"/>
              <a:gd name="connsiteX4" fmla="*/ 3707 w 598967"/>
              <a:gd name="connsiteY4" fmla="*/ 319531 h 5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967" h="598320">
                <a:moveTo>
                  <a:pt x="3707" y="319531"/>
                </a:moveTo>
                <a:cubicBezTo>
                  <a:pt x="25720" y="221522"/>
                  <a:pt x="133684" y="-56622"/>
                  <a:pt x="368853" y="10265"/>
                </a:cubicBezTo>
                <a:cubicBezTo>
                  <a:pt x="604022" y="77152"/>
                  <a:pt x="612079" y="189750"/>
                  <a:pt x="591759" y="324611"/>
                </a:cubicBezTo>
                <a:cubicBezTo>
                  <a:pt x="591759" y="464552"/>
                  <a:pt x="416062" y="599164"/>
                  <a:pt x="236773" y="598317"/>
                </a:cubicBezTo>
                <a:cubicBezTo>
                  <a:pt x="57484" y="597470"/>
                  <a:pt x="-18306" y="417540"/>
                  <a:pt x="3707" y="319531"/>
                </a:cubicBezTo>
                <a:close/>
              </a:path>
            </a:pathLst>
          </a:custGeom>
          <a:solidFill>
            <a:srgbClr val="FAF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4" name="Small Smoke 2">
            <a:extLst>
              <a:ext uri="{FF2B5EF4-FFF2-40B4-BE49-F238E27FC236}">
                <a16:creationId xmlns:a16="http://schemas.microsoft.com/office/drawing/2014/main" id="{32046723-63B0-421F-A88F-9512D8204B25}"/>
              </a:ext>
            </a:extLst>
          </p:cNvPr>
          <p:cNvSpPr/>
          <p:nvPr/>
        </p:nvSpPr>
        <p:spPr>
          <a:xfrm>
            <a:off x="2606868" y="3240466"/>
            <a:ext cx="828889" cy="789789"/>
          </a:xfrm>
          <a:custGeom>
            <a:avLst/>
            <a:gdLst>
              <a:gd name="connsiteX0" fmla="*/ 0 w 506772"/>
              <a:gd name="connsiteY0" fmla="*/ 253386 h 506772"/>
              <a:gd name="connsiteX1" fmla="*/ 253386 w 506772"/>
              <a:gd name="connsiteY1" fmla="*/ 0 h 506772"/>
              <a:gd name="connsiteX2" fmla="*/ 506772 w 506772"/>
              <a:gd name="connsiteY2" fmla="*/ 253386 h 506772"/>
              <a:gd name="connsiteX3" fmla="*/ 253386 w 506772"/>
              <a:gd name="connsiteY3" fmla="*/ 506772 h 506772"/>
              <a:gd name="connsiteX4" fmla="*/ 0 w 506772"/>
              <a:gd name="connsiteY4" fmla="*/ 253386 h 506772"/>
              <a:gd name="connsiteX0" fmla="*/ 0 w 588052"/>
              <a:gd name="connsiteY0" fmla="*/ 253390 h 506780"/>
              <a:gd name="connsiteX1" fmla="*/ 253386 w 588052"/>
              <a:gd name="connsiteY1" fmla="*/ 4 h 506780"/>
              <a:gd name="connsiteX2" fmla="*/ 588052 w 588052"/>
              <a:gd name="connsiteY2" fmla="*/ 258470 h 506780"/>
              <a:gd name="connsiteX3" fmla="*/ 253386 w 588052"/>
              <a:gd name="connsiteY3" fmla="*/ 506776 h 506780"/>
              <a:gd name="connsiteX4" fmla="*/ 0 w 588052"/>
              <a:gd name="connsiteY4" fmla="*/ 253390 h 506780"/>
              <a:gd name="connsiteX0" fmla="*/ 1382 w 589434"/>
              <a:gd name="connsiteY0" fmla="*/ 309268 h 562658"/>
              <a:gd name="connsiteX1" fmla="*/ 366528 w 589434"/>
              <a:gd name="connsiteY1" fmla="*/ 2 h 562658"/>
              <a:gd name="connsiteX2" fmla="*/ 589434 w 589434"/>
              <a:gd name="connsiteY2" fmla="*/ 314348 h 562658"/>
              <a:gd name="connsiteX3" fmla="*/ 254768 w 589434"/>
              <a:gd name="connsiteY3" fmla="*/ 562654 h 562658"/>
              <a:gd name="connsiteX4" fmla="*/ 1382 w 589434"/>
              <a:gd name="connsiteY4" fmla="*/ 309268 h 562658"/>
              <a:gd name="connsiteX0" fmla="*/ 1382 w 589434"/>
              <a:gd name="connsiteY0" fmla="*/ 311245 h 564635"/>
              <a:gd name="connsiteX1" fmla="*/ 366528 w 589434"/>
              <a:gd name="connsiteY1" fmla="*/ 1979 h 564635"/>
              <a:gd name="connsiteX2" fmla="*/ 589434 w 589434"/>
              <a:gd name="connsiteY2" fmla="*/ 316325 h 564635"/>
              <a:gd name="connsiteX3" fmla="*/ 254768 w 589434"/>
              <a:gd name="connsiteY3" fmla="*/ 564631 h 564635"/>
              <a:gd name="connsiteX4" fmla="*/ 1382 w 589434"/>
              <a:gd name="connsiteY4" fmla="*/ 311245 h 564635"/>
              <a:gd name="connsiteX0" fmla="*/ 54 w 588106"/>
              <a:gd name="connsiteY0" fmla="*/ 311452 h 564842"/>
              <a:gd name="connsiteX1" fmla="*/ 365200 w 588106"/>
              <a:gd name="connsiteY1" fmla="*/ 2186 h 564842"/>
              <a:gd name="connsiteX2" fmla="*/ 588106 w 588106"/>
              <a:gd name="connsiteY2" fmla="*/ 316532 h 564842"/>
              <a:gd name="connsiteX3" fmla="*/ 253440 w 588106"/>
              <a:gd name="connsiteY3" fmla="*/ 564838 h 564842"/>
              <a:gd name="connsiteX4" fmla="*/ 54 w 588106"/>
              <a:gd name="connsiteY4" fmla="*/ 311452 h 564842"/>
              <a:gd name="connsiteX0" fmla="*/ 2088 w 590140"/>
              <a:gd name="connsiteY0" fmla="*/ 311278 h 590067"/>
              <a:gd name="connsiteX1" fmla="*/ 367234 w 590140"/>
              <a:gd name="connsiteY1" fmla="*/ 2012 h 590067"/>
              <a:gd name="connsiteX2" fmla="*/ 590140 w 590140"/>
              <a:gd name="connsiteY2" fmla="*/ 316358 h 590067"/>
              <a:gd name="connsiteX3" fmla="*/ 235154 w 590140"/>
              <a:gd name="connsiteY3" fmla="*/ 590064 h 590067"/>
              <a:gd name="connsiteX4" fmla="*/ 2088 w 590140"/>
              <a:gd name="connsiteY4" fmla="*/ 311278 h 590067"/>
              <a:gd name="connsiteX0" fmla="*/ 3707 w 591759"/>
              <a:gd name="connsiteY0" fmla="*/ 311278 h 590067"/>
              <a:gd name="connsiteX1" fmla="*/ 368853 w 591759"/>
              <a:gd name="connsiteY1" fmla="*/ 2012 h 590067"/>
              <a:gd name="connsiteX2" fmla="*/ 591759 w 591759"/>
              <a:gd name="connsiteY2" fmla="*/ 316358 h 590067"/>
              <a:gd name="connsiteX3" fmla="*/ 236773 w 591759"/>
              <a:gd name="connsiteY3" fmla="*/ 590064 h 590067"/>
              <a:gd name="connsiteX4" fmla="*/ 3707 w 591759"/>
              <a:gd name="connsiteY4" fmla="*/ 311278 h 590067"/>
              <a:gd name="connsiteX0" fmla="*/ 3707 w 591868"/>
              <a:gd name="connsiteY0" fmla="*/ 319531 h 598320"/>
              <a:gd name="connsiteX1" fmla="*/ 368853 w 591868"/>
              <a:gd name="connsiteY1" fmla="*/ 10265 h 598320"/>
              <a:gd name="connsiteX2" fmla="*/ 591759 w 591868"/>
              <a:gd name="connsiteY2" fmla="*/ 324611 h 598320"/>
              <a:gd name="connsiteX3" fmla="*/ 236773 w 591868"/>
              <a:gd name="connsiteY3" fmla="*/ 598317 h 598320"/>
              <a:gd name="connsiteX4" fmla="*/ 3707 w 591868"/>
              <a:gd name="connsiteY4" fmla="*/ 319531 h 598320"/>
              <a:gd name="connsiteX0" fmla="*/ 3707 w 598967"/>
              <a:gd name="connsiteY0" fmla="*/ 319531 h 598320"/>
              <a:gd name="connsiteX1" fmla="*/ 368853 w 598967"/>
              <a:gd name="connsiteY1" fmla="*/ 10265 h 598320"/>
              <a:gd name="connsiteX2" fmla="*/ 591759 w 598967"/>
              <a:gd name="connsiteY2" fmla="*/ 324611 h 598320"/>
              <a:gd name="connsiteX3" fmla="*/ 236773 w 598967"/>
              <a:gd name="connsiteY3" fmla="*/ 598317 h 598320"/>
              <a:gd name="connsiteX4" fmla="*/ 3707 w 598967"/>
              <a:gd name="connsiteY4" fmla="*/ 319531 h 5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967" h="598320">
                <a:moveTo>
                  <a:pt x="3707" y="319531"/>
                </a:moveTo>
                <a:cubicBezTo>
                  <a:pt x="25720" y="221522"/>
                  <a:pt x="133684" y="-56622"/>
                  <a:pt x="368853" y="10265"/>
                </a:cubicBezTo>
                <a:cubicBezTo>
                  <a:pt x="604022" y="77152"/>
                  <a:pt x="612079" y="189750"/>
                  <a:pt x="591759" y="324611"/>
                </a:cubicBezTo>
                <a:cubicBezTo>
                  <a:pt x="591759" y="464552"/>
                  <a:pt x="416062" y="599164"/>
                  <a:pt x="236773" y="598317"/>
                </a:cubicBezTo>
                <a:cubicBezTo>
                  <a:pt x="57484" y="597470"/>
                  <a:pt x="-18306" y="417540"/>
                  <a:pt x="3707" y="319531"/>
                </a:cubicBezTo>
                <a:close/>
              </a:path>
            </a:pathLst>
          </a:custGeom>
          <a:solidFill>
            <a:srgbClr val="FAF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5" name="Small Smoke 1">
            <a:extLst>
              <a:ext uri="{FF2B5EF4-FFF2-40B4-BE49-F238E27FC236}">
                <a16:creationId xmlns:a16="http://schemas.microsoft.com/office/drawing/2014/main" id="{BAE296D5-0F37-47C7-AC91-832EE6797AB3}"/>
              </a:ext>
            </a:extLst>
          </p:cNvPr>
          <p:cNvSpPr/>
          <p:nvPr/>
        </p:nvSpPr>
        <p:spPr>
          <a:xfrm>
            <a:off x="4431029" y="4417834"/>
            <a:ext cx="447261" cy="454336"/>
          </a:xfrm>
          <a:custGeom>
            <a:avLst/>
            <a:gdLst>
              <a:gd name="connsiteX0" fmla="*/ 0 w 506772"/>
              <a:gd name="connsiteY0" fmla="*/ 253386 h 506772"/>
              <a:gd name="connsiteX1" fmla="*/ 253386 w 506772"/>
              <a:gd name="connsiteY1" fmla="*/ 0 h 506772"/>
              <a:gd name="connsiteX2" fmla="*/ 506772 w 506772"/>
              <a:gd name="connsiteY2" fmla="*/ 253386 h 506772"/>
              <a:gd name="connsiteX3" fmla="*/ 253386 w 506772"/>
              <a:gd name="connsiteY3" fmla="*/ 506772 h 506772"/>
              <a:gd name="connsiteX4" fmla="*/ 0 w 506772"/>
              <a:gd name="connsiteY4" fmla="*/ 253386 h 506772"/>
              <a:gd name="connsiteX0" fmla="*/ 0 w 588052"/>
              <a:gd name="connsiteY0" fmla="*/ 253390 h 506780"/>
              <a:gd name="connsiteX1" fmla="*/ 253386 w 588052"/>
              <a:gd name="connsiteY1" fmla="*/ 4 h 506780"/>
              <a:gd name="connsiteX2" fmla="*/ 588052 w 588052"/>
              <a:gd name="connsiteY2" fmla="*/ 258470 h 506780"/>
              <a:gd name="connsiteX3" fmla="*/ 253386 w 588052"/>
              <a:gd name="connsiteY3" fmla="*/ 506776 h 506780"/>
              <a:gd name="connsiteX4" fmla="*/ 0 w 588052"/>
              <a:gd name="connsiteY4" fmla="*/ 253390 h 506780"/>
              <a:gd name="connsiteX0" fmla="*/ 1382 w 589434"/>
              <a:gd name="connsiteY0" fmla="*/ 309268 h 562658"/>
              <a:gd name="connsiteX1" fmla="*/ 366528 w 589434"/>
              <a:gd name="connsiteY1" fmla="*/ 2 h 562658"/>
              <a:gd name="connsiteX2" fmla="*/ 589434 w 589434"/>
              <a:gd name="connsiteY2" fmla="*/ 314348 h 562658"/>
              <a:gd name="connsiteX3" fmla="*/ 254768 w 589434"/>
              <a:gd name="connsiteY3" fmla="*/ 562654 h 562658"/>
              <a:gd name="connsiteX4" fmla="*/ 1382 w 589434"/>
              <a:gd name="connsiteY4" fmla="*/ 309268 h 562658"/>
              <a:gd name="connsiteX0" fmla="*/ 1382 w 589434"/>
              <a:gd name="connsiteY0" fmla="*/ 311245 h 564635"/>
              <a:gd name="connsiteX1" fmla="*/ 366528 w 589434"/>
              <a:gd name="connsiteY1" fmla="*/ 1979 h 564635"/>
              <a:gd name="connsiteX2" fmla="*/ 589434 w 589434"/>
              <a:gd name="connsiteY2" fmla="*/ 316325 h 564635"/>
              <a:gd name="connsiteX3" fmla="*/ 254768 w 589434"/>
              <a:gd name="connsiteY3" fmla="*/ 564631 h 564635"/>
              <a:gd name="connsiteX4" fmla="*/ 1382 w 589434"/>
              <a:gd name="connsiteY4" fmla="*/ 311245 h 564635"/>
              <a:gd name="connsiteX0" fmla="*/ 54 w 588106"/>
              <a:gd name="connsiteY0" fmla="*/ 311452 h 564842"/>
              <a:gd name="connsiteX1" fmla="*/ 365200 w 588106"/>
              <a:gd name="connsiteY1" fmla="*/ 2186 h 564842"/>
              <a:gd name="connsiteX2" fmla="*/ 588106 w 588106"/>
              <a:gd name="connsiteY2" fmla="*/ 316532 h 564842"/>
              <a:gd name="connsiteX3" fmla="*/ 253440 w 588106"/>
              <a:gd name="connsiteY3" fmla="*/ 564838 h 564842"/>
              <a:gd name="connsiteX4" fmla="*/ 54 w 588106"/>
              <a:gd name="connsiteY4" fmla="*/ 311452 h 564842"/>
              <a:gd name="connsiteX0" fmla="*/ 2088 w 590140"/>
              <a:gd name="connsiteY0" fmla="*/ 311278 h 590067"/>
              <a:gd name="connsiteX1" fmla="*/ 367234 w 590140"/>
              <a:gd name="connsiteY1" fmla="*/ 2012 h 590067"/>
              <a:gd name="connsiteX2" fmla="*/ 590140 w 590140"/>
              <a:gd name="connsiteY2" fmla="*/ 316358 h 590067"/>
              <a:gd name="connsiteX3" fmla="*/ 235154 w 590140"/>
              <a:gd name="connsiteY3" fmla="*/ 590064 h 590067"/>
              <a:gd name="connsiteX4" fmla="*/ 2088 w 590140"/>
              <a:gd name="connsiteY4" fmla="*/ 311278 h 590067"/>
              <a:gd name="connsiteX0" fmla="*/ 3707 w 591759"/>
              <a:gd name="connsiteY0" fmla="*/ 311278 h 590067"/>
              <a:gd name="connsiteX1" fmla="*/ 368853 w 591759"/>
              <a:gd name="connsiteY1" fmla="*/ 2012 h 590067"/>
              <a:gd name="connsiteX2" fmla="*/ 591759 w 591759"/>
              <a:gd name="connsiteY2" fmla="*/ 316358 h 590067"/>
              <a:gd name="connsiteX3" fmla="*/ 236773 w 591759"/>
              <a:gd name="connsiteY3" fmla="*/ 590064 h 590067"/>
              <a:gd name="connsiteX4" fmla="*/ 3707 w 591759"/>
              <a:gd name="connsiteY4" fmla="*/ 311278 h 590067"/>
              <a:gd name="connsiteX0" fmla="*/ 3707 w 591868"/>
              <a:gd name="connsiteY0" fmla="*/ 319531 h 598320"/>
              <a:gd name="connsiteX1" fmla="*/ 368853 w 591868"/>
              <a:gd name="connsiteY1" fmla="*/ 10265 h 598320"/>
              <a:gd name="connsiteX2" fmla="*/ 591759 w 591868"/>
              <a:gd name="connsiteY2" fmla="*/ 324611 h 598320"/>
              <a:gd name="connsiteX3" fmla="*/ 236773 w 591868"/>
              <a:gd name="connsiteY3" fmla="*/ 598317 h 598320"/>
              <a:gd name="connsiteX4" fmla="*/ 3707 w 591868"/>
              <a:gd name="connsiteY4" fmla="*/ 319531 h 598320"/>
              <a:gd name="connsiteX0" fmla="*/ 3707 w 598967"/>
              <a:gd name="connsiteY0" fmla="*/ 319531 h 598320"/>
              <a:gd name="connsiteX1" fmla="*/ 368853 w 598967"/>
              <a:gd name="connsiteY1" fmla="*/ 10265 h 598320"/>
              <a:gd name="connsiteX2" fmla="*/ 591759 w 598967"/>
              <a:gd name="connsiteY2" fmla="*/ 324611 h 598320"/>
              <a:gd name="connsiteX3" fmla="*/ 236773 w 598967"/>
              <a:gd name="connsiteY3" fmla="*/ 598317 h 598320"/>
              <a:gd name="connsiteX4" fmla="*/ 3707 w 598967"/>
              <a:gd name="connsiteY4" fmla="*/ 319531 h 5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967" h="598320">
                <a:moveTo>
                  <a:pt x="3707" y="319531"/>
                </a:moveTo>
                <a:cubicBezTo>
                  <a:pt x="25720" y="221522"/>
                  <a:pt x="133684" y="-56622"/>
                  <a:pt x="368853" y="10265"/>
                </a:cubicBezTo>
                <a:cubicBezTo>
                  <a:pt x="604022" y="77152"/>
                  <a:pt x="612079" y="189750"/>
                  <a:pt x="591759" y="324611"/>
                </a:cubicBezTo>
                <a:cubicBezTo>
                  <a:pt x="591759" y="464552"/>
                  <a:pt x="416062" y="599164"/>
                  <a:pt x="236773" y="598317"/>
                </a:cubicBezTo>
                <a:cubicBezTo>
                  <a:pt x="57484" y="597470"/>
                  <a:pt x="-18306" y="417540"/>
                  <a:pt x="3707" y="319531"/>
                </a:cubicBezTo>
                <a:close/>
              </a:path>
            </a:pathLst>
          </a:custGeom>
          <a:solidFill>
            <a:srgbClr val="FAF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069" name="Smoke Large">
            <a:extLst>
              <a:ext uri="{FF2B5EF4-FFF2-40B4-BE49-F238E27FC236}">
                <a16:creationId xmlns:a16="http://schemas.microsoft.com/office/drawing/2014/main" id="{4E3F842A-A3FF-4D64-B0F4-5841099D5A38}"/>
              </a:ext>
            </a:extLst>
          </p:cNvPr>
          <p:cNvGrpSpPr/>
          <p:nvPr/>
        </p:nvGrpSpPr>
        <p:grpSpPr>
          <a:xfrm>
            <a:off x="1657755" y="3598487"/>
            <a:ext cx="7490781" cy="3618639"/>
            <a:chOff x="1657755" y="3598487"/>
            <a:chExt cx="7490781" cy="3618639"/>
          </a:xfrm>
        </p:grpSpPr>
        <p:sp>
          <p:nvSpPr>
            <p:cNvPr id="1064" name="Smoke Large">
              <a:extLst>
                <a:ext uri="{FF2B5EF4-FFF2-40B4-BE49-F238E27FC236}">
                  <a16:creationId xmlns:a16="http://schemas.microsoft.com/office/drawing/2014/main" id="{28245145-43EB-430E-9418-486F441901B0}"/>
                </a:ext>
              </a:extLst>
            </p:cNvPr>
            <p:cNvSpPr/>
            <p:nvPr/>
          </p:nvSpPr>
          <p:spPr>
            <a:xfrm>
              <a:off x="1657755" y="3598487"/>
              <a:ext cx="3637483" cy="1786391"/>
            </a:xfrm>
            <a:custGeom>
              <a:avLst/>
              <a:gdLst>
                <a:gd name="connsiteX0" fmla="*/ 0 w 3510280"/>
                <a:gd name="connsiteY0" fmla="*/ 1747520 h 1747520"/>
                <a:gd name="connsiteX1" fmla="*/ 3510280 w 3510280"/>
                <a:gd name="connsiteY1" fmla="*/ 1747520 h 1747520"/>
                <a:gd name="connsiteX2" fmla="*/ 3423920 w 3510280"/>
                <a:gd name="connsiteY2" fmla="*/ 1102360 h 1747520"/>
                <a:gd name="connsiteX3" fmla="*/ 2626360 w 3510280"/>
                <a:gd name="connsiteY3" fmla="*/ 1249680 h 1747520"/>
                <a:gd name="connsiteX4" fmla="*/ 1798320 w 3510280"/>
                <a:gd name="connsiteY4" fmla="*/ 0 h 1747520"/>
                <a:gd name="connsiteX5" fmla="*/ 762000 w 3510280"/>
                <a:gd name="connsiteY5" fmla="*/ 970280 h 1747520"/>
                <a:gd name="connsiteX6" fmla="*/ 55880 w 3510280"/>
                <a:gd name="connsiteY6" fmla="*/ 970280 h 1747520"/>
                <a:gd name="connsiteX7" fmla="*/ 0 w 3510280"/>
                <a:gd name="connsiteY7" fmla="*/ 1747520 h 1747520"/>
                <a:gd name="connsiteX0" fmla="*/ 84068 w 3594348"/>
                <a:gd name="connsiteY0" fmla="*/ 1747520 h 1747520"/>
                <a:gd name="connsiteX1" fmla="*/ 3594348 w 3594348"/>
                <a:gd name="connsiteY1" fmla="*/ 1747520 h 1747520"/>
                <a:gd name="connsiteX2" fmla="*/ 3507988 w 3594348"/>
                <a:gd name="connsiteY2" fmla="*/ 1102360 h 1747520"/>
                <a:gd name="connsiteX3" fmla="*/ 2710428 w 3594348"/>
                <a:gd name="connsiteY3" fmla="*/ 1249680 h 1747520"/>
                <a:gd name="connsiteX4" fmla="*/ 1882388 w 3594348"/>
                <a:gd name="connsiteY4" fmla="*/ 0 h 1747520"/>
                <a:gd name="connsiteX5" fmla="*/ 846068 w 3594348"/>
                <a:gd name="connsiteY5" fmla="*/ 970280 h 1747520"/>
                <a:gd name="connsiteX6" fmla="*/ 139948 w 3594348"/>
                <a:gd name="connsiteY6" fmla="*/ 970280 h 1747520"/>
                <a:gd name="connsiteX7" fmla="*/ 84068 w 3594348"/>
                <a:gd name="connsiteY7" fmla="*/ 1747520 h 1747520"/>
                <a:gd name="connsiteX0" fmla="*/ 0 w 3510280"/>
                <a:gd name="connsiteY0" fmla="*/ 1747520 h 1747520"/>
                <a:gd name="connsiteX1" fmla="*/ 3510280 w 3510280"/>
                <a:gd name="connsiteY1" fmla="*/ 1747520 h 1747520"/>
                <a:gd name="connsiteX2" fmla="*/ 3423920 w 3510280"/>
                <a:gd name="connsiteY2" fmla="*/ 1102360 h 1747520"/>
                <a:gd name="connsiteX3" fmla="*/ 2626360 w 3510280"/>
                <a:gd name="connsiteY3" fmla="*/ 1249680 h 1747520"/>
                <a:gd name="connsiteX4" fmla="*/ 1798320 w 3510280"/>
                <a:gd name="connsiteY4" fmla="*/ 0 h 1747520"/>
                <a:gd name="connsiteX5" fmla="*/ 762000 w 3510280"/>
                <a:gd name="connsiteY5" fmla="*/ 970280 h 1747520"/>
                <a:gd name="connsiteX6" fmla="*/ 0 w 3510280"/>
                <a:gd name="connsiteY6" fmla="*/ 1747520 h 1747520"/>
                <a:gd name="connsiteX0" fmla="*/ 95376 w 3605656"/>
                <a:gd name="connsiteY0" fmla="*/ 1747520 h 1747520"/>
                <a:gd name="connsiteX1" fmla="*/ 3605656 w 3605656"/>
                <a:gd name="connsiteY1" fmla="*/ 1747520 h 1747520"/>
                <a:gd name="connsiteX2" fmla="*/ 3519296 w 3605656"/>
                <a:gd name="connsiteY2" fmla="*/ 1102360 h 1747520"/>
                <a:gd name="connsiteX3" fmla="*/ 2721736 w 3605656"/>
                <a:gd name="connsiteY3" fmla="*/ 1249680 h 1747520"/>
                <a:gd name="connsiteX4" fmla="*/ 1893696 w 3605656"/>
                <a:gd name="connsiteY4" fmla="*/ 0 h 1747520"/>
                <a:gd name="connsiteX5" fmla="*/ 857376 w 3605656"/>
                <a:gd name="connsiteY5" fmla="*/ 970280 h 1747520"/>
                <a:gd name="connsiteX6" fmla="*/ 95376 w 3605656"/>
                <a:gd name="connsiteY6" fmla="*/ 1747520 h 1747520"/>
                <a:gd name="connsiteX0" fmla="*/ 96524 w 3606804"/>
                <a:gd name="connsiteY0" fmla="*/ 1747520 h 1747520"/>
                <a:gd name="connsiteX1" fmla="*/ 3606804 w 3606804"/>
                <a:gd name="connsiteY1" fmla="*/ 1747520 h 1747520"/>
                <a:gd name="connsiteX2" fmla="*/ 3520444 w 3606804"/>
                <a:gd name="connsiteY2" fmla="*/ 1102360 h 1747520"/>
                <a:gd name="connsiteX3" fmla="*/ 2722884 w 3606804"/>
                <a:gd name="connsiteY3" fmla="*/ 1249680 h 1747520"/>
                <a:gd name="connsiteX4" fmla="*/ 1894844 w 3606804"/>
                <a:gd name="connsiteY4" fmla="*/ 0 h 1747520"/>
                <a:gd name="connsiteX5" fmla="*/ 858524 w 3606804"/>
                <a:gd name="connsiteY5" fmla="*/ 970280 h 1747520"/>
                <a:gd name="connsiteX6" fmla="*/ 96524 w 3606804"/>
                <a:gd name="connsiteY6" fmla="*/ 1747520 h 1747520"/>
                <a:gd name="connsiteX0" fmla="*/ 78688 w 3588968"/>
                <a:gd name="connsiteY0" fmla="*/ 1747520 h 1747520"/>
                <a:gd name="connsiteX1" fmla="*/ 3588968 w 3588968"/>
                <a:gd name="connsiteY1" fmla="*/ 1747520 h 1747520"/>
                <a:gd name="connsiteX2" fmla="*/ 3502608 w 3588968"/>
                <a:gd name="connsiteY2" fmla="*/ 1102360 h 1747520"/>
                <a:gd name="connsiteX3" fmla="*/ 2705048 w 3588968"/>
                <a:gd name="connsiteY3" fmla="*/ 1249680 h 1747520"/>
                <a:gd name="connsiteX4" fmla="*/ 1877008 w 3588968"/>
                <a:gd name="connsiteY4" fmla="*/ 0 h 1747520"/>
                <a:gd name="connsiteX5" fmla="*/ 840688 w 3588968"/>
                <a:gd name="connsiteY5" fmla="*/ 970280 h 1747520"/>
                <a:gd name="connsiteX6" fmla="*/ 78688 w 3588968"/>
                <a:gd name="connsiteY6" fmla="*/ 1747520 h 1747520"/>
                <a:gd name="connsiteX0" fmla="*/ 94709 w 3604989"/>
                <a:gd name="connsiteY0" fmla="*/ 1747520 h 1747520"/>
                <a:gd name="connsiteX1" fmla="*/ 3604989 w 3604989"/>
                <a:gd name="connsiteY1" fmla="*/ 1747520 h 1747520"/>
                <a:gd name="connsiteX2" fmla="*/ 3518629 w 3604989"/>
                <a:gd name="connsiteY2" fmla="*/ 1102360 h 1747520"/>
                <a:gd name="connsiteX3" fmla="*/ 2721069 w 3604989"/>
                <a:gd name="connsiteY3" fmla="*/ 1249680 h 1747520"/>
                <a:gd name="connsiteX4" fmla="*/ 1893029 w 3604989"/>
                <a:gd name="connsiteY4" fmla="*/ 0 h 1747520"/>
                <a:gd name="connsiteX5" fmla="*/ 856709 w 3604989"/>
                <a:gd name="connsiteY5" fmla="*/ 970280 h 1747520"/>
                <a:gd name="connsiteX6" fmla="*/ 94709 w 3604989"/>
                <a:gd name="connsiteY6" fmla="*/ 1747520 h 1747520"/>
                <a:gd name="connsiteX0" fmla="*/ 99924 w 3610204"/>
                <a:gd name="connsiteY0" fmla="*/ 1747520 h 1747520"/>
                <a:gd name="connsiteX1" fmla="*/ 3610204 w 3610204"/>
                <a:gd name="connsiteY1" fmla="*/ 1747520 h 1747520"/>
                <a:gd name="connsiteX2" fmla="*/ 3523844 w 3610204"/>
                <a:gd name="connsiteY2" fmla="*/ 1102360 h 1747520"/>
                <a:gd name="connsiteX3" fmla="*/ 2726284 w 3610204"/>
                <a:gd name="connsiteY3" fmla="*/ 1249680 h 1747520"/>
                <a:gd name="connsiteX4" fmla="*/ 1898244 w 3610204"/>
                <a:gd name="connsiteY4" fmla="*/ 0 h 1747520"/>
                <a:gd name="connsiteX5" fmla="*/ 861924 w 3610204"/>
                <a:gd name="connsiteY5" fmla="*/ 970280 h 1747520"/>
                <a:gd name="connsiteX6" fmla="*/ 99924 w 3610204"/>
                <a:gd name="connsiteY6" fmla="*/ 1747520 h 1747520"/>
                <a:gd name="connsiteX0" fmla="*/ 99924 w 3610204"/>
                <a:gd name="connsiteY0" fmla="*/ 1747520 h 1747520"/>
                <a:gd name="connsiteX1" fmla="*/ 3610204 w 3610204"/>
                <a:gd name="connsiteY1" fmla="*/ 1747520 h 1747520"/>
                <a:gd name="connsiteX2" fmla="*/ 3523844 w 3610204"/>
                <a:gd name="connsiteY2" fmla="*/ 1102360 h 1747520"/>
                <a:gd name="connsiteX3" fmla="*/ 2726284 w 3610204"/>
                <a:gd name="connsiteY3" fmla="*/ 1249680 h 1747520"/>
                <a:gd name="connsiteX4" fmla="*/ 1898244 w 3610204"/>
                <a:gd name="connsiteY4" fmla="*/ 0 h 1747520"/>
                <a:gd name="connsiteX5" fmla="*/ 861924 w 3610204"/>
                <a:gd name="connsiteY5" fmla="*/ 970280 h 1747520"/>
                <a:gd name="connsiteX6" fmla="*/ 99924 w 3610204"/>
                <a:gd name="connsiteY6" fmla="*/ 1747520 h 1747520"/>
                <a:gd name="connsiteX0" fmla="*/ 99924 w 3610204"/>
                <a:gd name="connsiteY0" fmla="*/ 919410 h 919410"/>
                <a:gd name="connsiteX1" fmla="*/ 3610204 w 3610204"/>
                <a:gd name="connsiteY1" fmla="*/ 919410 h 919410"/>
                <a:gd name="connsiteX2" fmla="*/ 3523844 w 3610204"/>
                <a:gd name="connsiteY2" fmla="*/ 274250 h 919410"/>
                <a:gd name="connsiteX3" fmla="*/ 2726284 w 3610204"/>
                <a:gd name="connsiteY3" fmla="*/ 421570 h 919410"/>
                <a:gd name="connsiteX4" fmla="*/ 861924 w 3610204"/>
                <a:gd name="connsiteY4" fmla="*/ 142170 h 919410"/>
                <a:gd name="connsiteX5" fmla="*/ 99924 w 3610204"/>
                <a:gd name="connsiteY5" fmla="*/ 919410 h 919410"/>
                <a:gd name="connsiteX0" fmla="*/ 99924 w 3610204"/>
                <a:gd name="connsiteY0" fmla="*/ 1384956 h 1384956"/>
                <a:gd name="connsiteX1" fmla="*/ 3610204 w 3610204"/>
                <a:gd name="connsiteY1" fmla="*/ 1384956 h 1384956"/>
                <a:gd name="connsiteX2" fmla="*/ 3523844 w 3610204"/>
                <a:gd name="connsiteY2" fmla="*/ 739796 h 1384956"/>
                <a:gd name="connsiteX3" fmla="*/ 2726284 w 3610204"/>
                <a:gd name="connsiteY3" fmla="*/ 887116 h 1384956"/>
                <a:gd name="connsiteX4" fmla="*/ 861924 w 3610204"/>
                <a:gd name="connsiteY4" fmla="*/ 607716 h 1384956"/>
                <a:gd name="connsiteX5" fmla="*/ 99924 w 3610204"/>
                <a:gd name="connsiteY5" fmla="*/ 1384956 h 1384956"/>
                <a:gd name="connsiteX0" fmla="*/ 99924 w 3610204"/>
                <a:gd name="connsiteY0" fmla="*/ 1726043 h 1726043"/>
                <a:gd name="connsiteX1" fmla="*/ 3610204 w 3610204"/>
                <a:gd name="connsiteY1" fmla="*/ 1726043 h 1726043"/>
                <a:gd name="connsiteX2" fmla="*/ 3523844 w 3610204"/>
                <a:gd name="connsiteY2" fmla="*/ 1080883 h 1726043"/>
                <a:gd name="connsiteX3" fmla="*/ 2726284 w 3610204"/>
                <a:gd name="connsiteY3" fmla="*/ 1228203 h 1726043"/>
                <a:gd name="connsiteX4" fmla="*/ 861924 w 3610204"/>
                <a:gd name="connsiteY4" fmla="*/ 948803 h 1726043"/>
                <a:gd name="connsiteX5" fmla="*/ 99924 w 3610204"/>
                <a:gd name="connsiteY5" fmla="*/ 1726043 h 1726043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3523844 w 3610204"/>
                <a:gd name="connsiteY2" fmla="*/ 1141231 h 1786391"/>
                <a:gd name="connsiteX3" fmla="*/ 2726284 w 3610204"/>
                <a:gd name="connsiteY3" fmla="*/ 1288551 h 1786391"/>
                <a:gd name="connsiteX4" fmla="*/ 861924 w 3610204"/>
                <a:gd name="connsiteY4" fmla="*/ 1009151 h 1786391"/>
                <a:gd name="connsiteX5" fmla="*/ 99924 w 3610204"/>
                <a:gd name="connsiteY5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3523844 w 3610204"/>
                <a:gd name="connsiteY2" fmla="*/ 1141231 h 1786391"/>
                <a:gd name="connsiteX3" fmla="*/ 2726284 w 3610204"/>
                <a:gd name="connsiteY3" fmla="*/ 1288551 h 1786391"/>
                <a:gd name="connsiteX4" fmla="*/ 861924 w 3610204"/>
                <a:gd name="connsiteY4" fmla="*/ 1009151 h 1786391"/>
                <a:gd name="connsiteX5" fmla="*/ 99924 w 3610204"/>
                <a:gd name="connsiteY5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3523844 w 3610204"/>
                <a:gd name="connsiteY2" fmla="*/ 1141231 h 1786391"/>
                <a:gd name="connsiteX3" fmla="*/ 2726284 w 3610204"/>
                <a:gd name="connsiteY3" fmla="*/ 1288551 h 1786391"/>
                <a:gd name="connsiteX4" fmla="*/ 861924 w 3610204"/>
                <a:gd name="connsiteY4" fmla="*/ 1009151 h 1786391"/>
                <a:gd name="connsiteX5" fmla="*/ 99924 w 3610204"/>
                <a:gd name="connsiteY5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2726284 w 3610204"/>
                <a:gd name="connsiteY2" fmla="*/ 1288551 h 1786391"/>
                <a:gd name="connsiteX3" fmla="*/ 861924 w 3610204"/>
                <a:gd name="connsiteY3" fmla="*/ 1009151 h 1786391"/>
                <a:gd name="connsiteX4" fmla="*/ 99924 w 3610204"/>
                <a:gd name="connsiteY4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2726284 w 3610204"/>
                <a:gd name="connsiteY2" fmla="*/ 1288551 h 1786391"/>
                <a:gd name="connsiteX3" fmla="*/ 861924 w 3610204"/>
                <a:gd name="connsiteY3" fmla="*/ 1009151 h 1786391"/>
                <a:gd name="connsiteX4" fmla="*/ 99924 w 3610204"/>
                <a:gd name="connsiteY4" fmla="*/ 1786391 h 1786391"/>
                <a:gd name="connsiteX0" fmla="*/ 99924 w 3614247"/>
                <a:gd name="connsiteY0" fmla="*/ 1786391 h 1786391"/>
                <a:gd name="connsiteX1" fmla="*/ 3610204 w 3614247"/>
                <a:gd name="connsiteY1" fmla="*/ 1786391 h 1786391"/>
                <a:gd name="connsiteX2" fmla="*/ 2726284 w 3614247"/>
                <a:gd name="connsiteY2" fmla="*/ 1288551 h 1786391"/>
                <a:gd name="connsiteX3" fmla="*/ 861924 w 3614247"/>
                <a:gd name="connsiteY3" fmla="*/ 1009151 h 1786391"/>
                <a:gd name="connsiteX4" fmla="*/ 99924 w 3614247"/>
                <a:gd name="connsiteY4" fmla="*/ 1786391 h 1786391"/>
                <a:gd name="connsiteX0" fmla="*/ 99924 w 3614223"/>
                <a:gd name="connsiteY0" fmla="*/ 1786391 h 1786391"/>
                <a:gd name="connsiteX1" fmla="*/ 3610204 w 3614223"/>
                <a:gd name="connsiteY1" fmla="*/ 1786391 h 1786391"/>
                <a:gd name="connsiteX2" fmla="*/ 2726284 w 3614223"/>
                <a:gd name="connsiteY2" fmla="*/ 1288551 h 1786391"/>
                <a:gd name="connsiteX3" fmla="*/ 861924 w 3614223"/>
                <a:gd name="connsiteY3" fmla="*/ 1009151 h 1786391"/>
                <a:gd name="connsiteX4" fmla="*/ 99924 w 3614223"/>
                <a:gd name="connsiteY4" fmla="*/ 1786391 h 1786391"/>
                <a:gd name="connsiteX0" fmla="*/ 99924 w 3613822"/>
                <a:gd name="connsiteY0" fmla="*/ 1786391 h 1786391"/>
                <a:gd name="connsiteX1" fmla="*/ 3610204 w 3613822"/>
                <a:gd name="connsiteY1" fmla="*/ 1786391 h 1786391"/>
                <a:gd name="connsiteX2" fmla="*/ 2726284 w 3613822"/>
                <a:gd name="connsiteY2" fmla="*/ 1288551 h 1786391"/>
                <a:gd name="connsiteX3" fmla="*/ 861924 w 3613822"/>
                <a:gd name="connsiteY3" fmla="*/ 1009151 h 1786391"/>
                <a:gd name="connsiteX4" fmla="*/ 99924 w 3613822"/>
                <a:gd name="connsiteY4" fmla="*/ 1786391 h 1786391"/>
                <a:gd name="connsiteX0" fmla="*/ 99924 w 3637483"/>
                <a:gd name="connsiteY0" fmla="*/ 1786391 h 1786391"/>
                <a:gd name="connsiteX1" fmla="*/ 3610204 w 3637483"/>
                <a:gd name="connsiteY1" fmla="*/ 1786391 h 1786391"/>
                <a:gd name="connsiteX2" fmla="*/ 2726284 w 3637483"/>
                <a:gd name="connsiteY2" fmla="*/ 1288551 h 1786391"/>
                <a:gd name="connsiteX3" fmla="*/ 861924 w 3637483"/>
                <a:gd name="connsiteY3" fmla="*/ 1009151 h 1786391"/>
                <a:gd name="connsiteX4" fmla="*/ 99924 w 3637483"/>
                <a:gd name="connsiteY4" fmla="*/ 1786391 h 1786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483" h="1786391">
                  <a:moveTo>
                    <a:pt x="99924" y="1786391"/>
                  </a:moveTo>
                  <a:lnTo>
                    <a:pt x="3610204" y="1786391"/>
                  </a:lnTo>
                  <a:cubicBezTo>
                    <a:pt x="3813404" y="1163244"/>
                    <a:pt x="2817724" y="336898"/>
                    <a:pt x="2726284" y="1288551"/>
                  </a:cubicBezTo>
                  <a:cubicBezTo>
                    <a:pt x="2216591" y="-734982"/>
                    <a:pt x="436897" y="-15316"/>
                    <a:pt x="861924" y="1009151"/>
                  </a:cubicBezTo>
                  <a:cubicBezTo>
                    <a:pt x="526644" y="612911"/>
                    <a:pt x="-281076" y="1100591"/>
                    <a:pt x="99924" y="1786391"/>
                  </a:cubicBezTo>
                  <a:close/>
                </a:path>
              </a:pathLst>
            </a:custGeom>
            <a:solidFill>
              <a:srgbClr val="FAF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22C9B073-9085-4723-BCB5-8DC0A28C7A64}"/>
                </a:ext>
              </a:extLst>
            </p:cNvPr>
            <p:cNvSpPr/>
            <p:nvPr/>
          </p:nvSpPr>
          <p:spPr>
            <a:xfrm>
              <a:off x="8951364" y="7019954"/>
              <a:ext cx="197172" cy="19717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58" name="Base" hidden="1">
            <a:extLst>
              <a:ext uri="{FF2B5EF4-FFF2-40B4-BE49-F238E27FC236}">
                <a16:creationId xmlns:a16="http://schemas.microsoft.com/office/drawing/2014/main" id="{C5BB3747-141A-44D1-90F6-46D8A1684E9D}"/>
              </a:ext>
            </a:extLst>
          </p:cNvPr>
          <p:cNvSpPr/>
          <p:nvPr/>
        </p:nvSpPr>
        <p:spPr>
          <a:xfrm>
            <a:off x="4244340" y="5379799"/>
            <a:ext cx="5219700" cy="388620"/>
          </a:xfrm>
          <a:custGeom>
            <a:avLst/>
            <a:gdLst>
              <a:gd name="connsiteX0" fmla="*/ 0 w 5219700"/>
              <a:gd name="connsiteY0" fmla="*/ 0 h 384810"/>
              <a:gd name="connsiteX1" fmla="*/ 5219700 w 5219700"/>
              <a:gd name="connsiteY1" fmla="*/ 3810 h 384810"/>
              <a:gd name="connsiteX2" fmla="*/ 4377690 w 5219700"/>
              <a:gd name="connsiteY2" fmla="*/ 384810 h 384810"/>
              <a:gd name="connsiteX3" fmla="*/ 0 w 5219700"/>
              <a:gd name="connsiteY3" fmla="*/ 0 h 384810"/>
              <a:gd name="connsiteX0" fmla="*/ 0 w 5219700"/>
              <a:gd name="connsiteY0" fmla="*/ 0 h 384810"/>
              <a:gd name="connsiteX1" fmla="*/ 5219700 w 5219700"/>
              <a:gd name="connsiteY1" fmla="*/ 3810 h 384810"/>
              <a:gd name="connsiteX2" fmla="*/ 4377690 w 5219700"/>
              <a:gd name="connsiteY2" fmla="*/ 384810 h 384810"/>
              <a:gd name="connsiteX3" fmla="*/ 0 w 5219700"/>
              <a:gd name="connsiteY3" fmla="*/ 0 h 38481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00" h="388620">
                <a:moveTo>
                  <a:pt x="0" y="0"/>
                </a:moveTo>
                <a:lnTo>
                  <a:pt x="5219700" y="3810"/>
                </a:lnTo>
                <a:cubicBezTo>
                  <a:pt x="5071110" y="204470"/>
                  <a:pt x="4949190" y="386080"/>
                  <a:pt x="4202430" y="388620"/>
                </a:cubicBezTo>
                <a:cubicBezTo>
                  <a:pt x="2754630" y="294640"/>
                  <a:pt x="1459230" y="185420"/>
                  <a:pt x="0" y="0"/>
                </a:cubicBezTo>
                <a:close/>
              </a:path>
            </a:pathLst>
          </a:custGeom>
          <a:solidFill>
            <a:srgbClr val="9E5E4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8" name="Hair">
            <a:extLst>
              <a:ext uri="{FF2B5EF4-FFF2-40B4-BE49-F238E27FC236}">
                <a16:creationId xmlns:a16="http://schemas.microsoft.com/office/drawing/2014/main" id="{D9B1EC1F-3A3A-47F5-80CB-FE0B9D1C5F20}"/>
              </a:ext>
            </a:extLst>
          </p:cNvPr>
          <p:cNvGrpSpPr/>
          <p:nvPr/>
        </p:nvGrpSpPr>
        <p:grpSpPr>
          <a:xfrm>
            <a:off x="6088512" y="1548772"/>
            <a:ext cx="1938055" cy="1071200"/>
            <a:chOff x="3463073" y="1479865"/>
            <a:chExt cx="1938055" cy="1071200"/>
          </a:xfrm>
        </p:grpSpPr>
        <p:sp>
          <p:nvSpPr>
            <p:cNvPr id="356" name="Hair">
              <a:extLst>
                <a:ext uri="{FF2B5EF4-FFF2-40B4-BE49-F238E27FC236}">
                  <a16:creationId xmlns:a16="http://schemas.microsoft.com/office/drawing/2014/main" id="{864BA552-D6DD-4E86-B9A4-5D7912D8E62B}"/>
                </a:ext>
              </a:extLst>
            </p:cNvPr>
            <p:cNvSpPr/>
            <p:nvPr/>
          </p:nvSpPr>
          <p:spPr>
            <a:xfrm rot="19920460">
              <a:off x="3463073" y="1479865"/>
              <a:ext cx="1274108" cy="499449"/>
            </a:xfrm>
            <a:custGeom>
              <a:avLst/>
              <a:gdLst>
                <a:gd name="connsiteX0" fmla="*/ 1005840 w 1005840"/>
                <a:gd name="connsiteY0" fmla="*/ 217170 h 451485"/>
                <a:gd name="connsiteX1" fmla="*/ 535305 w 1005840"/>
                <a:gd name="connsiteY1" fmla="*/ 0 h 451485"/>
                <a:gd name="connsiteX2" fmla="*/ 373380 w 1005840"/>
                <a:gd name="connsiteY2" fmla="*/ 95250 h 451485"/>
                <a:gd name="connsiteX3" fmla="*/ 0 w 1005840"/>
                <a:gd name="connsiteY3" fmla="*/ 74295 h 451485"/>
                <a:gd name="connsiteX4" fmla="*/ 108585 w 1005840"/>
                <a:gd name="connsiteY4" fmla="*/ 396240 h 451485"/>
                <a:gd name="connsiteX5" fmla="*/ 922020 w 1005840"/>
                <a:gd name="connsiteY5" fmla="*/ 451485 h 451485"/>
                <a:gd name="connsiteX6" fmla="*/ 1005840 w 1005840"/>
                <a:gd name="connsiteY6" fmla="*/ 217170 h 451485"/>
                <a:gd name="connsiteX0" fmla="*/ 1005840 w 1005840"/>
                <a:gd name="connsiteY0" fmla="*/ 217170 h 396240"/>
                <a:gd name="connsiteX1" fmla="*/ 535305 w 1005840"/>
                <a:gd name="connsiteY1" fmla="*/ 0 h 396240"/>
                <a:gd name="connsiteX2" fmla="*/ 373380 w 1005840"/>
                <a:gd name="connsiteY2" fmla="*/ 95250 h 396240"/>
                <a:gd name="connsiteX3" fmla="*/ 0 w 1005840"/>
                <a:gd name="connsiteY3" fmla="*/ 74295 h 396240"/>
                <a:gd name="connsiteX4" fmla="*/ 108585 w 1005840"/>
                <a:gd name="connsiteY4" fmla="*/ 396240 h 396240"/>
                <a:gd name="connsiteX5" fmla="*/ 922020 w 1005840"/>
                <a:gd name="connsiteY5" fmla="*/ 396240 h 396240"/>
                <a:gd name="connsiteX6" fmla="*/ 1005840 w 1005840"/>
                <a:gd name="connsiteY6" fmla="*/ 217170 h 396240"/>
                <a:gd name="connsiteX0" fmla="*/ 1036320 w 1036320"/>
                <a:gd name="connsiteY0" fmla="*/ 224790 h 396240"/>
                <a:gd name="connsiteX1" fmla="*/ 535305 w 1036320"/>
                <a:gd name="connsiteY1" fmla="*/ 0 h 396240"/>
                <a:gd name="connsiteX2" fmla="*/ 373380 w 1036320"/>
                <a:gd name="connsiteY2" fmla="*/ 95250 h 396240"/>
                <a:gd name="connsiteX3" fmla="*/ 0 w 1036320"/>
                <a:gd name="connsiteY3" fmla="*/ 74295 h 396240"/>
                <a:gd name="connsiteX4" fmla="*/ 108585 w 1036320"/>
                <a:gd name="connsiteY4" fmla="*/ 396240 h 396240"/>
                <a:gd name="connsiteX5" fmla="*/ 922020 w 1036320"/>
                <a:gd name="connsiteY5" fmla="*/ 396240 h 396240"/>
                <a:gd name="connsiteX6" fmla="*/ 1036320 w 1036320"/>
                <a:gd name="connsiteY6" fmla="*/ 224790 h 396240"/>
                <a:gd name="connsiteX0" fmla="*/ 1036320 w 1036320"/>
                <a:gd name="connsiteY0" fmla="*/ 224790 h 396240"/>
                <a:gd name="connsiteX1" fmla="*/ 535305 w 1036320"/>
                <a:gd name="connsiteY1" fmla="*/ 0 h 396240"/>
                <a:gd name="connsiteX2" fmla="*/ 373380 w 1036320"/>
                <a:gd name="connsiteY2" fmla="*/ 95250 h 396240"/>
                <a:gd name="connsiteX3" fmla="*/ 0 w 1036320"/>
                <a:gd name="connsiteY3" fmla="*/ 74295 h 396240"/>
                <a:gd name="connsiteX4" fmla="*/ 108585 w 1036320"/>
                <a:gd name="connsiteY4" fmla="*/ 396240 h 396240"/>
                <a:gd name="connsiteX5" fmla="*/ 922020 w 1036320"/>
                <a:gd name="connsiteY5" fmla="*/ 396240 h 396240"/>
                <a:gd name="connsiteX6" fmla="*/ 1036320 w 1036320"/>
                <a:gd name="connsiteY6" fmla="*/ 224790 h 396240"/>
                <a:gd name="connsiteX0" fmla="*/ 1036320 w 1036320"/>
                <a:gd name="connsiteY0" fmla="*/ 233125 h 404575"/>
                <a:gd name="connsiteX1" fmla="*/ 535305 w 1036320"/>
                <a:gd name="connsiteY1" fmla="*/ 8335 h 404575"/>
                <a:gd name="connsiteX2" fmla="*/ 373380 w 1036320"/>
                <a:gd name="connsiteY2" fmla="*/ 103585 h 404575"/>
                <a:gd name="connsiteX3" fmla="*/ 0 w 1036320"/>
                <a:gd name="connsiteY3" fmla="*/ 82630 h 404575"/>
                <a:gd name="connsiteX4" fmla="*/ 108585 w 1036320"/>
                <a:gd name="connsiteY4" fmla="*/ 404575 h 404575"/>
                <a:gd name="connsiteX5" fmla="*/ 922020 w 1036320"/>
                <a:gd name="connsiteY5" fmla="*/ 404575 h 404575"/>
                <a:gd name="connsiteX6" fmla="*/ 1036320 w 1036320"/>
                <a:gd name="connsiteY6" fmla="*/ 233125 h 404575"/>
                <a:gd name="connsiteX0" fmla="*/ 1036320 w 1036320"/>
                <a:gd name="connsiteY0" fmla="*/ 233125 h 404575"/>
                <a:gd name="connsiteX1" fmla="*/ 535305 w 1036320"/>
                <a:gd name="connsiteY1" fmla="*/ 8335 h 404575"/>
                <a:gd name="connsiteX2" fmla="*/ 373380 w 1036320"/>
                <a:gd name="connsiteY2" fmla="*/ 103585 h 404575"/>
                <a:gd name="connsiteX3" fmla="*/ 0 w 1036320"/>
                <a:gd name="connsiteY3" fmla="*/ 82630 h 404575"/>
                <a:gd name="connsiteX4" fmla="*/ 108585 w 1036320"/>
                <a:gd name="connsiteY4" fmla="*/ 404575 h 404575"/>
                <a:gd name="connsiteX5" fmla="*/ 922020 w 1036320"/>
                <a:gd name="connsiteY5" fmla="*/ 404575 h 404575"/>
                <a:gd name="connsiteX6" fmla="*/ 1036320 w 1036320"/>
                <a:gd name="connsiteY6" fmla="*/ 233125 h 404575"/>
                <a:gd name="connsiteX0" fmla="*/ 945634 w 945634"/>
                <a:gd name="connsiteY0" fmla="*/ 233125 h 404575"/>
                <a:gd name="connsiteX1" fmla="*/ 444619 w 945634"/>
                <a:gd name="connsiteY1" fmla="*/ 8335 h 404575"/>
                <a:gd name="connsiteX2" fmla="*/ 282694 w 945634"/>
                <a:gd name="connsiteY2" fmla="*/ 103585 h 404575"/>
                <a:gd name="connsiteX3" fmla="*/ 17899 w 945634"/>
                <a:gd name="connsiteY3" fmla="*/ 404575 h 404575"/>
                <a:gd name="connsiteX4" fmla="*/ 831334 w 945634"/>
                <a:gd name="connsiteY4" fmla="*/ 404575 h 404575"/>
                <a:gd name="connsiteX5" fmla="*/ 945634 w 945634"/>
                <a:gd name="connsiteY5" fmla="*/ 233125 h 404575"/>
                <a:gd name="connsiteX0" fmla="*/ 1074782 w 1074782"/>
                <a:gd name="connsiteY0" fmla="*/ 233125 h 404575"/>
                <a:gd name="connsiteX1" fmla="*/ 573767 w 1074782"/>
                <a:gd name="connsiteY1" fmla="*/ 8335 h 404575"/>
                <a:gd name="connsiteX2" fmla="*/ 411842 w 1074782"/>
                <a:gd name="connsiteY2" fmla="*/ 103585 h 404575"/>
                <a:gd name="connsiteX3" fmla="*/ 147047 w 1074782"/>
                <a:gd name="connsiteY3" fmla="*/ 404575 h 404575"/>
                <a:gd name="connsiteX4" fmla="*/ 960482 w 1074782"/>
                <a:gd name="connsiteY4" fmla="*/ 404575 h 404575"/>
                <a:gd name="connsiteX5" fmla="*/ 1074782 w 1074782"/>
                <a:gd name="connsiteY5" fmla="*/ 233125 h 404575"/>
                <a:gd name="connsiteX0" fmla="*/ 1091671 w 1091671"/>
                <a:gd name="connsiteY0" fmla="*/ 233125 h 404575"/>
                <a:gd name="connsiteX1" fmla="*/ 590656 w 1091671"/>
                <a:gd name="connsiteY1" fmla="*/ 8335 h 404575"/>
                <a:gd name="connsiteX2" fmla="*/ 428731 w 1091671"/>
                <a:gd name="connsiteY2" fmla="*/ 103585 h 404575"/>
                <a:gd name="connsiteX3" fmla="*/ 163936 w 1091671"/>
                <a:gd name="connsiteY3" fmla="*/ 404575 h 404575"/>
                <a:gd name="connsiteX4" fmla="*/ 977371 w 1091671"/>
                <a:gd name="connsiteY4" fmla="*/ 404575 h 404575"/>
                <a:gd name="connsiteX5" fmla="*/ 1091671 w 1091671"/>
                <a:gd name="connsiteY5" fmla="*/ 233125 h 404575"/>
                <a:gd name="connsiteX0" fmla="*/ 1080069 w 1080069"/>
                <a:gd name="connsiteY0" fmla="*/ 233125 h 404575"/>
                <a:gd name="connsiteX1" fmla="*/ 579054 w 1080069"/>
                <a:gd name="connsiteY1" fmla="*/ 8335 h 404575"/>
                <a:gd name="connsiteX2" fmla="*/ 417129 w 1080069"/>
                <a:gd name="connsiteY2" fmla="*/ 103585 h 404575"/>
                <a:gd name="connsiteX3" fmla="*/ 152334 w 1080069"/>
                <a:gd name="connsiteY3" fmla="*/ 404575 h 404575"/>
                <a:gd name="connsiteX4" fmla="*/ 965769 w 1080069"/>
                <a:gd name="connsiteY4" fmla="*/ 404575 h 404575"/>
                <a:gd name="connsiteX5" fmla="*/ 1080069 w 1080069"/>
                <a:gd name="connsiteY5" fmla="*/ 233125 h 404575"/>
                <a:gd name="connsiteX0" fmla="*/ 1080069 w 1080069"/>
                <a:gd name="connsiteY0" fmla="*/ 233125 h 413888"/>
                <a:gd name="connsiteX1" fmla="*/ 579054 w 1080069"/>
                <a:gd name="connsiteY1" fmla="*/ 8335 h 413888"/>
                <a:gd name="connsiteX2" fmla="*/ 417129 w 1080069"/>
                <a:gd name="connsiteY2" fmla="*/ 103585 h 413888"/>
                <a:gd name="connsiteX3" fmla="*/ 152334 w 1080069"/>
                <a:gd name="connsiteY3" fmla="*/ 404575 h 413888"/>
                <a:gd name="connsiteX4" fmla="*/ 965769 w 1080069"/>
                <a:gd name="connsiteY4" fmla="*/ 404575 h 413888"/>
                <a:gd name="connsiteX5" fmla="*/ 1080069 w 1080069"/>
                <a:gd name="connsiteY5" fmla="*/ 233125 h 413888"/>
                <a:gd name="connsiteX0" fmla="*/ 1080069 w 1080069"/>
                <a:gd name="connsiteY0" fmla="*/ 233125 h 440265"/>
                <a:gd name="connsiteX1" fmla="*/ 579054 w 1080069"/>
                <a:gd name="connsiteY1" fmla="*/ 8335 h 440265"/>
                <a:gd name="connsiteX2" fmla="*/ 417129 w 1080069"/>
                <a:gd name="connsiteY2" fmla="*/ 103585 h 440265"/>
                <a:gd name="connsiteX3" fmla="*/ 152334 w 1080069"/>
                <a:gd name="connsiteY3" fmla="*/ 404575 h 440265"/>
                <a:gd name="connsiteX4" fmla="*/ 965769 w 1080069"/>
                <a:gd name="connsiteY4" fmla="*/ 404575 h 440265"/>
                <a:gd name="connsiteX5" fmla="*/ 1080069 w 1080069"/>
                <a:gd name="connsiteY5" fmla="*/ 233125 h 440265"/>
                <a:gd name="connsiteX0" fmla="*/ 1080069 w 1080069"/>
                <a:gd name="connsiteY0" fmla="*/ 233125 h 428719"/>
                <a:gd name="connsiteX1" fmla="*/ 579054 w 1080069"/>
                <a:gd name="connsiteY1" fmla="*/ 8335 h 428719"/>
                <a:gd name="connsiteX2" fmla="*/ 417129 w 1080069"/>
                <a:gd name="connsiteY2" fmla="*/ 103585 h 428719"/>
                <a:gd name="connsiteX3" fmla="*/ 152334 w 1080069"/>
                <a:gd name="connsiteY3" fmla="*/ 404575 h 428719"/>
                <a:gd name="connsiteX4" fmla="*/ 965769 w 1080069"/>
                <a:gd name="connsiteY4" fmla="*/ 355045 h 428719"/>
                <a:gd name="connsiteX5" fmla="*/ 1080069 w 1080069"/>
                <a:gd name="connsiteY5" fmla="*/ 233125 h 428719"/>
                <a:gd name="connsiteX0" fmla="*/ 1080069 w 1080069"/>
                <a:gd name="connsiteY0" fmla="*/ 233125 h 430161"/>
                <a:gd name="connsiteX1" fmla="*/ 579054 w 1080069"/>
                <a:gd name="connsiteY1" fmla="*/ 8335 h 430161"/>
                <a:gd name="connsiteX2" fmla="*/ 417129 w 1080069"/>
                <a:gd name="connsiteY2" fmla="*/ 103585 h 430161"/>
                <a:gd name="connsiteX3" fmla="*/ 152334 w 1080069"/>
                <a:gd name="connsiteY3" fmla="*/ 404575 h 430161"/>
                <a:gd name="connsiteX4" fmla="*/ 965769 w 1080069"/>
                <a:gd name="connsiteY4" fmla="*/ 355045 h 430161"/>
                <a:gd name="connsiteX5" fmla="*/ 1080069 w 1080069"/>
                <a:gd name="connsiteY5" fmla="*/ 233125 h 430161"/>
                <a:gd name="connsiteX0" fmla="*/ 1080069 w 1080069"/>
                <a:gd name="connsiteY0" fmla="*/ 233125 h 437591"/>
                <a:gd name="connsiteX1" fmla="*/ 579054 w 1080069"/>
                <a:gd name="connsiteY1" fmla="*/ 8335 h 437591"/>
                <a:gd name="connsiteX2" fmla="*/ 417129 w 1080069"/>
                <a:gd name="connsiteY2" fmla="*/ 103585 h 437591"/>
                <a:gd name="connsiteX3" fmla="*/ 152334 w 1080069"/>
                <a:gd name="connsiteY3" fmla="*/ 404575 h 437591"/>
                <a:gd name="connsiteX4" fmla="*/ 965769 w 1080069"/>
                <a:gd name="connsiteY4" fmla="*/ 355045 h 437591"/>
                <a:gd name="connsiteX5" fmla="*/ 1080069 w 1080069"/>
                <a:gd name="connsiteY5" fmla="*/ 233125 h 437591"/>
                <a:gd name="connsiteX0" fmla="*/ 1086394 w 1086394"/>
                <a:gd name="connsiteY0" fmla="*/ 259779 h 464245"/>
                <a:gd name="connsiteX1" fmla="*/ 585379 w 1086394"/>
                <a:gd name="connsiteY1" fmla="*/ 34989 h 464245"/>
                <a:gd name="connsiteX2" fmla="*/ 423454 w 1086394"/>
                <a:gd name="connsiteY2" fmla="*/ 130239 h 464245"/>
                <a:gd name="connsiteX3" fmla="*/ 158659 w 1086394"/>
                <a:gd name="connsiteY3" fmla="*/ 431229 h 464245"/>
                <a:gd name="connsiteX4" fmla="*/ 972094 w 1086394"/>
                <a:gd name="connsiteY4" fmla="*/ 381699 h 464245"/>
                <a:gd name="connsiteX5" fmla="*/ 1086394 w 1086394"/>
                <a:gd name="connsiteY5" fmla="*/ 259779 h 464245"/>
                <a:gd name="connsiteX0" fmla="*/ 1086394 w 1086394"/>
                <a:gd name="connsiteY0" fmla="*/ 259779 h 482942"/>
                <a:gd name="connsiteX1" fmla="*/ 585379 w 1086394"/>
                <a:gd name="connsiteY1" fmla="*/ 34989 h 482942"/>
                <a:gd name="connsiteX2" fmla="*/ 423454 w 1086394"/>
                <a:gd name="connsiteY2" fmla="*/ 130239 h 482942"/>
                <a:gd name="connsiteX3" fmla="*/ 158659 w 1086394"/>
                <a:gd name="connsiteY3" fmla="*/ 431229 h 482942"/>
                <a:gd name="connsiteX4" fmla="*/ 973501 w 1086394"/>
                <a:gd name="connsiteY4" fmla="*/ 446565 h 482942"/>
                <a:gd name="connsiteX5" fmla="*/ 1086394 w 1086394"/>
                <a:gd name="connsiteY5" fmla="*/ 259779 h 482942"/>
                <a:gd name="connsiteX0" fmla="*/ 1032411 w 1032411"/>
                <a:gd name="connsiteY0" fmla="*/ 375737 h 482942"/>
                <a:gd name="connsiteX1" fmla="*/ 585379 w 1032411"/>
                <a:gd name="connsiteY1" fmla="*/ 34989 h 482942"/>
                <a:gd name="connsiteX2" fmla="*/ 423454 w 1032411"/>
                <a:gd name="connsiteY2" fmla="*/ 130239 h 482942"/>
                <a:gd name="connsiteX3" fmla="*/ 158659 w 1032411"/>
                <a:gd name="connsiteY3" fmla="*/ 431229 h 482942"/>
                <a:gd name="connsiteX4" fmla="*/ 973501 w 1032411"/>
                <a:gd name="connsiteY4" fmla="*/ 446565 h 482942"/>
                <a:gd name="connsiteX5" fmla="*/ 1032411 w 1032411"/>
                <a:gd name="connsiteY5" fmla="*/ 375737 h 482942"/>
                <a:gd name="connsiteX0" fmla="*/ 1032411 w 1032411"/>
                <a:gd name="connsiteY0" fmla="*/ 375737 h 482942"/>
                <a:gd name="connsiteX1" fmla="*/ 585379 w 1032411"/>
                <a:gd name="connsiteY1" fmla="*/ 34989 h 482942"/>
                <a:gd name="connsiteX2" fmla="*/ 423454 w 1032411"/>
                <a:gd name="connsiteY2" fmla="*/ 130239 h 482942"/>
                <a:gd name="connsiteX3" fmla="*/ 158659 w 1032411"/>
                <a:gd name="connsiteY3" fmla="*/ 431229 h 482942"/>
                <a:gd name="connsiteX4" fmla="*/ 973501 w 1032411"/>
                <a:gd name="connsiteY4" fmla="*/ 446565 h 482942"/>
                <a:gd name="connsiteX5" fmla="*/ 1032411 w 1032411"/>
                <a:gd name="connsiteY5" fmla="*/ 375737 h 482942"/>
                <a:gd name="connsiteX0" fmla="*/ 1032411 w 1032411"/>
                <a:gd name="connsiteY0" fmla="*/ 375737 h 482942"/>
                <a:gd name="connsiteX1" fmla="*/ 585379 w 1032411"/>
                <a:gd name="connsiteY1" fmla="*/ 34989 h 482942"/>
                <a:gd name="connsiteX2" fmla="*/ 423454 w 1032411"/>
                <a:gd name="connsiteY2" fmla="*/ 130239 h 482942"/>
                <a:gd name="connsiteX3" fmla="*/ 158659 w 1032411"/>
                <a:gd name="connsiteY3" fmla="*/ 431229 h 482942"/>
                <a:gd name="connsiteX4" fmla="*/ 973501 w 1032411"/>
                <a:gd name="connsiteY4" fmla="*/ 446565 h 482942"/>
                <a:gd name="connsiteX5" fmla="*/ 1032411 w 1032411"/>
                <a:gd name="connsiteY5" fmla="*/ 375737 h 48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411" h="482942">
                  <a:moveTo>
                    <a:pt x="1032411" y="375737"/>
                  </a:moveTo>
                  <a:cubicBezTo>
                    <a:pt x="895958" y="233960"/>
                    <a:pt x="743084" y="129053"/>
                    <a:pt x="585379" y="34989"/>
                  </a:cubicBezTo>
                  <a:cubicBezTo>
                    <a:pt x="497114" y="13399"/>
                    <a:pt x="414564" y="29909"/>
                    <a:pt x="423454" y="130239"/>
                  </a:cubicBezTo>
                  <a:cubicBezTo>
                    <a:pt x="207025" y="-192514"/>
                    <a:pt x="-237581" y="152464"/>
                    <a:pt x="158659" y="431229"/>
                  </a:cubicBezTo>
                  <a:cubicBezTo>
                    <a:pt x="424089" y="516954"/>
                    <a:pt x="700451" y="477045"/>
                    <a:pt x="973501" y="446565"/>
                  </a:cubicBezTo>
                  <a:lnTo>
                    <a:pt x="1032411" y="375737"/>
                  </a:lnTo>
                  <a:close/>
                </a:path>
              </a:pathLst>
            </a:custGeom>
            <a:solidFill>
              <a:srgbClr val="9D5E4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15DA194-7933-48D0-806C-9A79FA410119}"/>
                </a:ext>
              </a:extLst>
            </p:cNvPr>
            <p:cNvSpPr/>
            <p:nvPr/>
          </p:nvSpPr>
          <p:spPr>
            <a:xfrm>
              <a:off x="5134890" y="2284827"/>
              <a:ext cx="266238" cy="26623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46" name="Front Tyre">
            <a:extLst>
              <a:ext uri="{FF2B5EF4-FFF2-40B4-BE49-F238E27FC236}">
                <a16:creationId xmlns:a16="http://schemas.microsoft.com/office/drawing/2014/main" id="{2093F331-4CE2-468B-BB0C-DCE424A29769}"/>
              </a:ext>
            </a:extLst>
          </p:cNvPr>
          <p:cNvGrpSpPr/>
          <p:nvPr/>
        </p:nvGrpSpPr>
        <p:grpSpPr>
          <a:xfrm>
            <a:off x="7856454" y="3387965"/>
            <a:ext cx="1563817" cy="1563817"/>
            <a:chOff x="7856454" y="3387965"/>
            <a:chExt cx="1563817" cy="1563817"/>
          </a:xfrm>
        </p:grpSpPr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61B6617-A643-4EF3-95C4-DAE1FEA7F28C}"/>
                </a:ext>
              </a:extLst>
            </p:cNvPr>
            <p:cNvGrpSpPr/>
            <p:nvPr/>
          </p:nvGrpSpPr>
          <p:grpSpPr>
            <a:xfrm>
              <a:off x="7856454" y="3387965"/>
              <a:ext cx="1563817" cy="1563817"/>
              <a:chOff x="4441833" y="3815079"/>
              <a:chExt cx="1563817" cy="1563817"/>
            </a:xfrm>
          </p:grpSpPr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92E671B5-F9E3-45D7-AEB0-B4E4D884974E}"/>
                  </a:ext>
                </a:extLst>
              </p:cNvPr>
              <p:cNvGrpSpPr/>
              <p:nvPr/>
            </p:nvGrpSpPr>
            <p:grpSpPr>
              <a:xfrm>
                <a:off x="4441833" y="3815079"/>
                <a:ext cx="1563817" cy="1563817"/>
                <a:chOff x="5968979" y="8769941"/>
                <a:chExt cx="1563817" cy="1563817"/>
              </a:xfrm>
            </p:grpSpPr>
            <p:grpSp>
              <p:nvGrpSpPr>
                <p:cNvPr id="217" name="Group 216">
                  <a:extLst>
                    <a:ext uri="{FF2B5EF4-FFF2-40B4-BE49-F238E27FC236}">
                      <a16:creationId xmlns:a16="http://schemas.microsoft.com/office/drawing/2014/main" id="{86C869DA-1A33-4975-9FE8-DCA62E79FFD8}"/>
                    </a:ext>
                  </a:extLst>
                </p:cNvPr>
                <p:cNvGrpSpPr/>
                <p:nvPr/>
              </p:nvGrpSpPr>
              <p:grpSpPr>
                <a:xfrm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282BA37C-170B-4418-8680-67ECEF20CF6F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51" name="Circle: Hollow 350">
                      <a:extLst>
                        <a:ext uri="{FF2B5EF4-FFF2-40B4-BE49-F238E27FC236}">
                          <a16:creationId xmlns:a16="http://schemas.microsoft.com/office/drawing/2014/main" id="{466ACA26-9558-4701-865F-5F389D1182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52" name="Rectangle: Rounded Corners 351">
                      <a:extLst>
                        <a:ext uri="{FF2B5EF4-FFF2-40B4-BE49-F238E27FC236}">
                          <a16:creationId xmlns:a16="http://schemas.microsoft.com/office/drawing/2014/main" id="{9E568EA3-04A9-4C7A-8ED5-9DA9E5937E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:a16="http://schemas.microsoft.com/office/drawing/2014/main" id="{988AB891-56FA-46A9-B2B2-67C429B59D9F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49" name="Circle: Hollow 348">
                      <a:extLst>
                        <a:ext uri="{FF2B5EF4-FFF2-40B4-BE49-F238E27FC236}">
                          <a16:creationId xmlns:a16="http://schemas.microsoft.com/office/drawing/2014/main" id="{ED2F687C-8F80-4901-AAA1-3C66A11E13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50" name="Rectangle: Rounded Corners 349">
                      <a:extLst>
                        <a:ext uri="{FF2B5EF4-FFF2-40B4-BE49-F238E27FC236}">
                          <a16:creationId xmlns:a16="http://schemas.microsoft.com/office/drawing/2014/main" id="{EFBBB2CE-77D9-4782-BFED-C2731C611B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2" name="Group 321">
                    <a:extLst>
                      <a:ext uri="{FF2B5EF4-FFF2-40B4-BE49-F238E27FC236}">
                        <a16:creationId xmlns:a16="http://schemas.microsoft.com/office/drawing/2014/main" id="{12C7A4AA-C6FE-4250-A68B-7C010B24DE3B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47" name="Circle: Hollow 346">
                      <a:extLst>
                        <a:ext uri="{FF2B5EF4-FFF2-40B4-BE49-F238E27FC236}">
                          <a16:creationId xmlns:a16="http://schemas.microsoft.com/office/drawing/2014/main" id="{02BA0F0D-3257-4201-A590-3681E38A59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8" name="Rectangle: Rounded Corners 347">
                      <a:extLst>
                        <a:ext uri="{FF2B5EF4-FFF2-40B4-BE49-F238E27FC236}">
                          <a16:creationId xmlns:a16="http://schemas.microsoft.com/office/drawing/2014/main" id="{9D8845A3-025F-4F5D-992D-01C029DD4C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3" name="Group 322">
                    <a:extLst>
                      <a:ext uri="{FF2B5EF4-FFF2-40B4-BE49-F238E27FC236}">
                        <a16:creationId xmlns:a16="http://schemas.microsoft.com/office/drawing/2014/main" id="{D663C5E3-694E-4AE6-AF1A-26EE1CF5809E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45" name="Circle: Hollow 344">
                      <a:extLst>
                        <a:ext uri="{FF2B5EF4-FFF2-40B4-BE49-F238E27FC236}">
                          <a16:creationId xmlns:a16="http://schemas.microsoft.com/office/drawing/2014/main" id="{BD08FE06-156F-4583-BC67-81FD4E795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6" name="Rectangle: Rounded Corners 345">
                      <a:extLst>
                        <a:ext uri="{FF2B5EF4-FFF2-40B4-BE49-F238E27FC236}">
                          <a16:creationId xmlns:a16="http://schemas.microsoft.com/office/drawing/2014/main" id="{C60959DB-2D4E-4467-8A6C-FC061DBB7F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4" name="Group 323">
                    <a:extLst>
                      <a:ext uri="{FF2B5EF4-FFF2-40B4-BE49-F238E27FC236}">
                        <a16:creationId xmlns:a16="http://schemas.microsoft.com/office/drawing/2014/main" id="{D632EFD1-E060-4841-AE8C-903D123384B4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43" name="Circle: Hollow 342">
                      <a:extLst>
                        <a:ext uri="{FF2B5EF4-FFF2-40B4-BE49-F238E27FC236}">
                          <a16:creationId xmlns:a16="http://schemas.microsoft.com/office/drawing/2014/main" id="{C5BD8D2C-165F-459A-9B8D-24C52DBC4B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4" name="Rectangle: Rounded Corners 343">
                      <a:extLst>
                        <a:ext uri="{FF2B5EF4-FFF2-40B4-BE49-F238E27FC236}">
                          <a16:creationId xmlns:a16="http://schemas.microsoft.com/office/drawing/2014/main" id="{348A7995-021A-4C99-910D-89C4540A98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5" name="Group 324">
                    <a:extLst>
                      <a:ext uri="{FF2B5EF4-FFF2-40B4-BE49-F238E27FC236}">
                        <a16:creationId xmlns:a16="http://schemas.microsoft.com/office/drawing/2014/main" id="{A5466890-C8A7-4F12-9B6A-3A19810E27F5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41" name="Circle: Hollow 340">
                      <a:extLst>
                        <a:ext uri="{FF2B5EF4-FFF2-40B4-BE49-F238E27FC236}">
                          <a16:creationId xmlns:a16="http://schemas.microsoft.com/office/drawing/2014/main" id="{5E2FE9C0-FC45-42F2-B50D-D1C3DCA922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2" name="Rectangle: Rounded Corners 341">
                      <a:extLst>
                        <a:ext uri="{FF2B5EF4-FFF2-40B4-BE49-F238E27FC236}">
                          <a16:creationId xmlns:a16="http://schemas.microsoft.com/office/drawing/2014/main" id="{4AC8F11D-6AD1-4575-A4DF-B09F01277F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6" name="Group 325">
                    <a:extLst>
                      <a:ext uri="{FF2B5EF4-FFF2-40B4-BE49-F238E27FC236}">
                        <a16:creationId xmlns:a16="http://schemas.microsoft.com/office/drawing/2014/main" id="{F5DF0C4D-863D-461B-8411-40EFFDA85A64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39" name="Circle: Hollow 338">
                      <a:extLst>
                        <a:ext uri="{FF2B5EF4-FFF2-40B4-BE49-F238E27FC236}">
                          <a16:creationId xmlns:a16="http://schemas.microsoft.com/office/drawing/2014/main" id="{D9BF613A-06A8-4E3E-89FD-570ED4799D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0" name="Rectangle: Rounded Corners 339">
                      <a:extLst>
                        <a:ext uri="{FF2B5EF4-FFF2-40B4-BE49-F238E27FC236}">
                          <a16:creationId xmlns:a16="http://schemas.microsoft.com/office/drawing/2014/main" id="{6507380C-B9A3-4BDA-8680-5EB7C6B95C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:a16="http://schemas.microsoft.com/office/drawing/2014/main" id="{52AD203F-14D8-4528-8D90-FA8912CC40C5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37" name="Circle: Hollow 336">
                      <a:extLst>
                        <a:ext uri="{FF2B5EF4-FFF2-40B4-BE49-F238E27FC236}">
                          <a16:creationId xmlns:a16="http://schemas.microsoft.com/office/drawing/2014/main" id="{B2E9E18F-0CF5-4CA5-8FEC-C63DB6AB6A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8" name="Rectangle: Rounded Corners 337">
                      <a:extLst>
                        <a:ext uri="{FF2B5EF4-FFF2-40B4-BE49-F238E27FC236}">
                          <a16:creationId xmlns:a16="http://schemas.microsoft.com/office/drawing/2014/main" id="{39BD139A-6FC8-4101-8B1F-8AF70B9815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8" name="Group 327">
                    <a:extLst>
                      <a:ext uri="{FF2B5EF4-FFF2-40B4-BE49-F238E27FC236}">
                        <a16:creationId xmlns:a16="http://schemas.microsoft.com/office/drawing/2014/main" id="{A691D2BC-894A-4603-B473-626F92A0416C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35" name="Circle: Hollow 334">
                      <a:extLst>
                        <a:ext uri="{FF2B5EF4-FFF2-40B4-BE49-F238E27FC236}">
                          <a16:creationId xmlns:a16="http://schemas.microsoft.com/office/drawing/2014/main" id="{D89AC68B-13F3-4FDB-AF20-D186F3047B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6" name="Rectangle: Rounded Corners 335">
                      <a:extLst>
                        <a:ext uri="{FF2B5EF4-FFF2-40B4-BE49-F238E27FC236}">
                          <a16:creationId xmlns:a16="http://schemas.microsoft.com/office/drawing/2014/main" id="{C0264AD0-FAC6-429E-8515-B59C50FF3B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9" name="Group 328">
                    <a:extLst>
                      <a:ext uri="{FF2B5EF4-FFF2-40B4-BE49-F238E27FC236}">
                        <a16:creationId xmlns:a16="http://schemas.microsoft.com/office/drawing/2014/main" id="{7BEAC0E6-A594-4F7F-8335-AE2749153AD3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33" name="Circle: Hollow 332">
                      <a:extLst>
                        <a:ext uri="{FF2B5EF4-FFF2-40B4-BE49-F238E27FC236}">
                          <a16:creationId xmlns:a16="http://schemas.microsoft.com/office/drawing/2014/main" id="{D7D41315-58CD-49AE-9385-186CD93FC3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:a16="http://schemas.microsoft.com/office/drawing/2014/main" id="{93393DC5-E839-4DE3-99B7-6901719D72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30" name="Group 329">
                    <a:extLst>
                      <a:ext uri="{FF2B5EF4-FFF2-40B4-BE49-F238E27FC236}">
                        <a16:creationId xmlns:a16="http://schemas.microsoft.com/office/drawing/2014/main" id="{932AE55B-A134-4C37-A382-2E8B389EDCD8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31" name="Circle: Hollow 330">
                      <a:extLst>
                        <a:ext uri="{FF2B5EF4-FFF2-40B4-BE49-F238E27FC236}">
                          <a16:creationId xmlns:a16="http://schemas.microsoft.com/office/drawing/2014/main" id="{5EF3C1C0-8664-4710-BC4B-DD2D19F7B6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:a16="http://schemas.microsoft.com/office/drawing/2014/main" id="{4071D9C4-0B2F-4A14-B852-2677829656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218" name="Group 217">
                  <a:extLst>
                    <a:ext uri="{FF2B5EF4-FFF2-40B4-BE49-F238E27FC236}">
                      <a16:creationId xmlns:a16="http://schemas.microsoft.com/office/drawing/2014/main" id="{F10CB599-89E4-4161-A1CD-C86172EB85F9}"/>
                    </a:ext>
                  </a:extLst>
                </p:cNvPr>
                <p:cNvGrpSpPr/>
                <p:nvPr/>
              </p:nvGrpSpPr>
              <p:grpSpPr>
                <a:xfrm rot="5979343"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287" name="Group 286">
                    <a:extLst>
                      <a:ext uri="{FF2B5EF4-FFF2-40B4-BE49-F238E27FC236}">
                        <a16:creationId xmlns:a16="http://schemas.microsoft.com/office/drawing/2014/main" id="{DE01E7F3-6C0A-4A10-BC22-8FDBE0E4E456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18" name="Circle: Hollow 317">
                      <a:extLst>
                        <a:ext uri="{FF2B5EF4-FFF2-40B4-BE49-F238E27FC236}">
                          <a16:creationId xmlns:a16="http://schemas.microsoft.com/office/drawing/2014/main" id="{E07EA22C-2CAF-496F-9242-6B01776D58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9" name="Rectangle: Rounded Corners 318">
                      <a:extLst>
                        <a:ext uri="{FF2B5EF4-FFF2-40B4-BE49-F238E27FC236}">
                          <a16:creationId xmlns:a16="http://schemas.microsoft.com/office/drawing/2014/main" id="{4620C3C0-313A-47C6-8343-3432FB0EF9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88" name="Group 287">
                    <a:extLst>
                      <a:ext uri="{FF2B5EF4-FFF2-40B4-BE49-F238E27FC236}">
                        <a16:creationId xmlns:a16="http://schemas.microsoft.com/office/drawing/2014/main" id="{94736C43-97B2-48FE-8C4C-C0BA8122767C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:a16="http://schemas.microsoft.com/office/drawing/2014/main" id="{7861D932-2DD0-4A85-B95B-083FE1A4E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7" name="Rectangle: Rounded Corners 316">
                      <a:extLst>
                        <a:ext uri="{FF2B5EF4-FFF2-40B4-BE49-F238E27FC236}">
                          <a16:creationId xmlns:a16="http://schemas.microsoft.com/office/drawing/2014/main" id="{942EEAC7-C3D7-4C98-8B52-69F5F5BBD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89" name="Group 288">
                    <a:extLst>
                      <a:ext uri="{FF2B5EF4-FFF2-40B4-BE49-F238E27FC236}">
                        <a16:creationId xmlns:a16="http://schemas.microsoft.com/office/drawing/2014/main" id="{5D50A462-4C3C-4278-85C8-8F1837818C10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:a16="http://schemas.microsoft.com/office/drawing/2014/main" id="{53CFEF00-23C9-432E-9E17-EBAF6BEF50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5" name="Rectangle: Rounded Corners 314">
                      <a:extLst>
                        <a:ext uri="{FF2B5EF4-FFF2-40B4-BE49-F238E27FC236}">
                          <a16:creationId xmlns:a16="http://schemas.microsoft.com/office/drawing/2014/main" id="{CE4DA80B-696E-43BD-A40D-E7ACA09FED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0" name="Group 289">
                    <a:extLst>
                      <a:ext uri="{FF2B5EF4-FFF2-40B4-BE49-F238E27FC236}">
                        <a16:creationId xmlns:a16="http://schemas.microsoft.com/office/drawing/2014/main" id="{A727B30D-AEC6-49C0-B98D-68B46007BAC6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12" name="Circle: Hollow 311">
                      <a:extLst>
                        <a:ext uri="{FF2B5EF4-FFF2-40B4-BE49-F238E27FC236}">
                          <a16:creationId xmlns:a16="http://schemas.microsoft.com/office/drawing/2014/main" id="{2C2F76FB-0279-4AD8-8095-B2C9C69D6F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:a16="http://schemas.microsoft.com/office/drawing/2014/main" id="{8D1F39F6-E997-4011-9E8C-4D57CB3EAC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1" name="Group 290">
                    <a:extLst>
                      <a:ext uri="{FF2B5EF4-FFF2-40B4-BE49-F238E27FC236}">
                        <a16:creationId xmlns:a16="http://schemas.microsoft.com/office/drawing/2014/main" id="{D4EFB3EA-5AD3-45FC-A132-A0CE987CB48D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10" name="Circle: Hollow 309">
                      <a:extLst>
                        <a:ext uri="{FF2B5EF4-FFF2-40B4-BE49-F238E27FC236}">
                          <a16:creationId xmlns:a16="http://schemas.microsoft.com/office/drawing/2014/main" id="{75DA26D3-03D8-4306-8BDC-8A6FF6020F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:a16="http://schemas.microsoft.com/office/drawing/2014/main" id="{8C5387C6-79E3-4C22-A4BC-CBA078BB14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2" name="Group 291">
                    <a:extLst>
                      <a:ext uri="{FF2B5EF4-FFF2-40B4-BE49-F238E27FC236}">
                        <a16:creationId xmlns:a16="http://schemas.microsoft.com/office/drawing/2014/main" id="{8C90FBA2-BDFA-4E72-BEA7-1BCC52AA10F0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08" name="Circle: Hollow 307">
                      <a:extLst>
                        <a:ext uri="{FF2B5EF4-FFF2-40B4-BE49-F238E27FC236}">
                          <a16:creationId xmlns:a16="http://schemas.microsoft.com/office/drawing/2014/main" id="{B92DE345-79DE-4E27-B585-6EF8FC5E19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:a16="http://schemas.microsoft.com/office/drawing/2014/main" id="{BA899A7F-9BF6-4286-909A-0D0411C979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3" name="Group 292">
                    <a:extLst>
                      <a:ext uri="{FF2B5EF4-FFF2-40B4-BE49-F238E27FC236}">
                        <a16:creationId xmlns:a16="http://schemas.microsoft.com/office/drawing/2014/main" id="{EC9D273A-AC93-452A-8570-1DFD121A1A08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06" name="Circle: Hollow 305">
                      <a:extLst>
                        <a:ext uri="{FF2B5EF4-FFF2-40B4-BE49-F238E27FC236}">
                          <a16:creationId xmlns:a16="http://schemas.microsoft.com/office/drawing/2014/main" id="{A4B148A3-9A4D-4369-BF15-E49CC4505E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:a16="http://schemas.microsoft.com/office/drawing/2014/main" id="{A1CCCFC9-7465-4C87-807B-CE554D7B26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4" name="Group 293">
                    <a:extLst>
                      <a:ext uri="{FF2B5EF4-FFF2-40B4-BE49-F238E27FC236}">
                        <a16:creationId xmlns:a16="http://schemas.microsoft.com/office/drawing/2014/main" id="{D81CC200-AE5F-4B12-B232-AB01999D9D65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04" name="Circle: Hollow 303">
                      <a:extLst>
                        <a:ext uri="{FF2B5EF4-FFF2-40B4-BE49-F238E27FC236}">
                          <a16:creationId xmlns:a16="http://schemas.microsoft.com/office/drawing/2014/main" id="{874A5F71-EB46-4E89-A85A-BD796C4B2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5" name="Rectangle: Rounded Corners 304">
                      <a:extLst>
                        <a:ext uri="{FF2B5EF4-FFF2-40B4-BE49-F238E27FC236}">
                          <a16:creationId xmlns:a16="http://schemas.microsoft.com/office/drawing/2014/main" id="{AC9927DD-4D46-4773-B272-443E84B9EB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5" name="Group 294">
                    <a:extLst>
                      <a:ext uri="{FF2B5EF4-FFF2-40B4-BE49-F238E27FC236}">
                        <a16:creationId xmlns:a16="http://schemas.microsoft.com/office/drawing/2014/main" id="{FDC2A778-C168-40A7-B822-F16D1FF6FC0B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02" name="Circle: Hollow 301">
                      <a:extLst>
                        <a:ext uri="{FF2B5EF4-FFF2-40B4-BE49-F238E27FC236}">
                          <a16:creationId xmlns:a16="http://schemas.microsoft.com/office/drawing/2014/main" id="{B3D072EB-02B5-4EDA-8010-02D6803A9C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3" name="Rectangle: Rounded Corners 302">
                      <a:extLst>
                        <a:ext uri="{FF2B5EF4-FFF2-40B4-BE49-F238E27FC236}">
                          <a16:creationId xmlns:a16="http://schemas.microsoft.com/office/drawing/2014/main" id="{EFD5E556-D606-4023-B728-230418DDE4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6" name="Group 295">
                    <a:extLst>
                      <a:ext uri="{FF2B5EF4-FFF2-40B4-BE49-F238E27FC236}">
                        <a16:creationId xmlns:a16="http://schemas.microsoft.com/office/drawing/2014/main" id="{AB88E243-F2FA-4A35-8234-F95876A384B0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300" name="Circle: Hollow 299">
                      <a:extLst>
                        <a:ext uri="{FF2B5EF4-FFF2-40B4-BE49-F238E27FC236}">
                          <a16:creationId xmlns:a16="http://schemas.microsoft.com/office/drawing/2014/main" id="{FBB5C3F0-14D5-4FF6-A08E-9D3668E16A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1" name="Rectangle: Rounded Corners 300">
                      <a:extLst>
                        <a:ext uri="{FF2B5EF4-FFF2-40B4-BE49-F238E27FC236}">
                          <a16:creationId xmlns:a16="http://schemas.microsoft.com/office/drawing/2014/main" id="{B852F8D1-40A8-4639-B536-960889B7DF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7" name="Group 296">
                    <a:extLst>
                      <a:ext uri="{FF2B5EF4-FFF2-40B4-BE49-F238E27FC236}">
                        <a16:creationId xmlns:a16="http://schemas.microsoft.com/office/drawing/2014/main" id="{81E887FB-6DC1-4647-B5FE-3DBB99E70022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98" name="Circle: Hollow 297">
                      <a:extLst>
                        <a:ext uri="{FF2B5EF4-FFF2-40B4-BE49-F238E27FC236}">
                          <a16:creationId xmlns:a16="http://schemas.microsoft.com/office/drawing/2014/main" id="{3CCA2E2B-2992-4FA3-93FA-F815783D79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99" name="Rectangle: Rounded Corners 298">
                      <a:extLst>
                        <a:ext uri="{FF2B5EF4-FFF2-40B4-BE49-F238E27FC236}">
                          <a16:creationId xmlns:a16="http://schemas.microsoft.com/office/drawing/2014/main" id="{6EBF71F6-0CAC-49FE-A4D2-B25CE0D0D1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660263D5-0A3B-4528-A3AC-681E0CD8CDA3}"/>
                    </a:ext>
                  </a:extLst>
                </p:cNvPr>
                <p:cNvGrpSpPr/>
                <p:nvPr/>
              </p:nvGrpSpPr>
              <p:grpSpPr>
                <a:xfrm rot="11962982"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254" name="Group 253">
                    <a:extLst>
                      <a:ext uri="{FF2B5EF4-FFF2-40B4-BE49-F238E27FC236}">
                        <a16:creationId xmlns:a16="http://schemas.microsoft.com/office/drawing/2014/main" id="{EDFE7C0D-6C75-4292-8F79-9A4AA12152DE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85" name="Circle: Hollow 284">
                      <a:extLst>
                        <a:ext uri="{FF2B5EF4-FFF2-40B4-BE49-F238E27FC236}">
                          <a16:creationId xmlns:a16="http://schemas.microsoft.com/office/drawing/2014/main" id="{22A4F8F7-99CE-4FB8-B35E-5D233531F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6" name="Rectangle: Rounded Corners 285">
                      <a:extLst>
                        <a:ext uri="{FF2B5EF4-FFF2-40B4-BE49-F238E27FC236}">
                          <a16:creationId xmlns:a16="http://schemas.microsoft.com/office/drawing/2014/main" id="{51B0A13C-20DD-420B-9EAD-9F6AA78053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5" name="Group 254">
                    <a:extLst>
                      <a:ext uri="{FF2B5EF4-FFF2-40B4-BE49-F238E27FC236}">
                        <a16:creationId xmlns:a16="http://schemas.microsoft.com/office/drawing/2014/main" id="{5D5E9D93-537F-4AD3-95CA-C8101220F6B5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83" name="Circle: Hollow 282">
                      <a:extLst>
                        <a:ext uri="{FF2B5EF4-FFF2-40B4-BE49-F238E27FC236}">
                          <a16:creationId xmlns:a16="http://schemas.microsoft.com/office/drawing/2014/main" id="{8CE40208-AE72-4655-8443-1ABC810F5E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4" name="Rectangle: Rounded Corners 283">
                      <a:extLst>
                        <a:ext uri="{FF2B5EF4-FFF2-40B4-BE49-F238E27FC236}">
                          <a16:creationId xmlns:a16="http://schemas.microsoft.com/office/drawing/2014/main" id="{677BC8DD-EFAC-4941-9179-5FF8FA3CE8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6" name="Group 255">
                    <a:extLst>
                      <a:ext uri="{FF2B5EF4-FFF2-40B4-BE49-F238E27FC236}">
                        <a16:creationId xmlns:a16="http://schemas.microsoft.com/office/drawing/2014/main" id="{DFC23C9B-8B10-4B09-9EEA-E3A3E34BE0AB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81" name="Circle: Hollow 280">
                      <a:extLst>
                        <a:ext uri="{FF2B5EF4-FFF2-40B4-BE49-F238E27FC236}">
                          <a16:creationId xmlns:a16="http://schemas.microsoft.com/office/drawing/2014/main" id="{DFC321A9-0216-4192-80BE-6625E118AC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2" name="Rectangle: Rounded Corners 281">
                      <a:extLst>
                        <a:ext uri="{FF2B5EF4-FFF2-40B4-BE49-F238E27FC236}">
                          <a16:creationId xmlns:a16="http://schemas.microsoft.com/office/drawing/2014/main" id="{801C128B-0A5F-4452-AA5E-7F135B2180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7" name="Group 256">
                    <a:extLst>
                      <a:ext uri="{FF2B5EF4-FFF2-40B4-BE49-F238E27FC236}">
                        <a16:creationId xmlns:a16="http://schemas.microsoft.com/office/drawing/2014/main" id="{85721A3D-0F28-4C50-B525-E4EFDE7B414D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79" name="Circle: Hollow 278">
                      <a:extLst>
                        <a:ext uri="{FF2B5EF4-FFF2-40B4-BE49-F238E27FC236}">
                          <a16:creationId xmlns:a16="http://schemas.microsoft.com/office/drawing/2014/main" id="{B57091A2-38C4-4FC8-A4C6-B4F4372679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0" name="Rectangle: Rounded Corners 279">
                      <a:extLst>
                        <a:ext uri="{FF2B5EF4-FFF2-40B4-BE49-F238E27FC236}">
                          <a16:creationId xmlns:a16="http://schemas.microsoft.com/office/drawing/2014/main" id="{26CBA4CE-24FF-4785-B170-81219A10D0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8" name="Group 257">
                    <a:extLst>
                      <a:ext uri="{FF2B5EF4-FFF2-40B4-BE49-F238E27FC236}">
                        <a16:creationId xmlns:a16="http://schemas.microsoft.com/office/drawing/2014/main" id="{BEF6931C-8068-4328-9282-3AF5AA82DDC4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77" name="Circle: Hollow 276">
                      <a:extLst>
                        <a:ext uri="{FF2B5EF4-FFF2-40B4-BE49-F238E27FC236}">
                          <a16:creationId xmlns:a16="http://schemas.microsoft.com/office/drawing/2014/main" id="{7BE1C34E-06F4-4148-80A7-A8C171B49B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8" name="Rectangle: Rounded Corners 277">
                      <a:extLst>
                        <a:ext uri="{FF2B5EF4-FFF2-40B4-BE49-F238E27FC236}">
                          <a16:creationId xmlns:a16="http://schemas.microsoft.com/office/drawing/2014/main" id="{7BB2F614-30F1-4423-B273-3B1D76ADFE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9" name="Group 258">
                    <a:extLst>
                      <a:ext uri="{FF2B5EF4-FFF2-40B4-BE49-F238E27FC236}">
                        <a16:creationId xmlns:a16="http://schemas.microsoft.com/office/drawing/2014/main" id="{5211408F-932A-41A4-BA78-B2651C817963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75" name="Circle: Hollow 274">
                      <a:extLst>
                        <a:ext uri="{FF2B5EF4-FFF2-40B4-BE49-F238E27FC236}">
                          <a16:creationId xmlns:a16="http://schemas.microsoft.com/office/drawing/2014/main" id="{E9D48BD8-A7D3-4F8D-8353-45AF90940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:a16="http://schemas.microsoft.com/office/drawing/2014/main" id="{EDDA996C-9346-46A9-B336-AE3C61009B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0" name="Group 259">
                    <a:extLst>
                      <a:ext uri="{FF2B5EF4-FFF2-40B4-BE49-F238E27FC236}">
                        <a16:creationId xmlns:a16="http://schemas.microsoft.com/office/drawing/2014/main" id="{46557E1B-EA53-4D36-B0B4-B1511D35188C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73" name="Circle: Hollow 272">
                      <a:extLst>
                        <a:ext uri="{FF2B5EF4-FFF2-40B4-BE49-F238E27FC236}">
                          <a16:creationId xmlns:a16="http://schemas.microsoft.com/office/drawing/2014/main" id="{BC225DA5-4D16-4768-8123-1697D6DC75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:a16="http://schemas.microsoft.com/office/drawing/2014/main" id="{719FE089-B780-4A85-8BDA-AA149403AC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1" name="Group 260">
                    <a:extLst>
                      <a:ext uri="{FF2B5EF4-FFF2-40B4-BE49-F238E27FC236}">
                        <a16:creationId xmlns:a16="http://schemas.microsoft.com/office/drawing/2014/main" id="{8D779509-8B88-40F5-B1F6-EB22F9123C9E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71" name="Circle: Hollow 270">
                      <a:extLst>
                        <a:ext uri="{FF2B5EF4-FFF2-40B4-BE49-F238E27FC236}">
                          <a16:creationId xmlns:a16="http://schemas.microsoft.com/office/drawing/2014/main" id="{06864A65-59A2-4168-9546-6779C74493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:a16="http://schemas.microsoft.com/office/drawing/2014/main" id="{706E426D-955F-465A-8783-BDF595AC8E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EB71A553-DE22-4162-B927-29207ABFE9F0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69" name="Circle: Hollow 268">
                      <a:extLst>
                        <a:ext uri="{FF2B5EF4-FFF2-40B4-BE49-F238E27FC236}">
                          <a16:creationId xmlns:a16="http://schemas.microsoft.com/office/drawing/2014/main" id="{AD02AB8B-C4B0-4E57-BE40-FA50DBE985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:a16="http://schemas.microsoft.com/office/drawing/2014/main" id="{01515C7E-4757-4F2F-8195-7EE6E41AA3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id="{994EFFD8-3939-4413-9DEB-3BD6FAC1236F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67" name="Circle: Hollow 266">
                      <a:extLst>
                        <a:ext uri="{FF2B5EF4-FFF2-40B4-BE49-F238E27FC236}">
                          <a16:creationId xmlns:a16="http://schemas.microsoft.com/office/drawing/2014/main" id="{AFF27B7C-B23F-4B41-9954-4950109695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68" name="Rectangle: Rounded Corners 267">
                      <a:extLst>
                        <a:ext uri="{FF2B5EF4-FFF2-40B4-BE49-F238E27FC236}">
                          <a16:creationId xmlns:a16="http://schemas.microsoft.com/office/drawing/2014/main" id="{5162DAF6-9FFE-42C3-ABDB-826925A58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4" name="Group 263">
                    <a:extLst>
                      <a:ext uri="{FF2B5EF4-FFF2-40B4-BE49-F238E27FC236}">
                        <a16:creationId xmlns:a16="http://schemas.microsoft.com/office/drawing/2014/main" id="{2647FFC9-DCAE-41DE-9E8E-A34FD1331E3F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65" name="Circle: Hollow 264">
                      <a:extLst>
                        <a:ext uri="{FF2B5EF4-FFF2-40B4-BE49-F238E27FC236}">
                          <a16:creationId xmlns:a16="http://schemas.microsoft.com/office/drawing/2014/main" id="{8655469B-ED7E-437D-BDC2-BC59D32FCF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66" name="Rectangle: Rounded Corners 265">
                      <a:extLst>
                        <a:ext uri="{FF2B5EF4-FFF2-40B4-BE49-F238E27FC236}">
                          <a16:creationId xmlns:a16="http://schemas.microsoft.com/office/drawing/2014/main" id="{6DB53389-E896-486D-ABDA-7B9B203397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45860AB6-063A-49EF-969F-01FAD28CD43E}"/>
                    </a:ext>
                  </a:extLst>
                </p:cNvPr>
                <p:cNvGrpSpPr/>
                <p:nvPr/>
              </p:nvGrpSpPr>
              <p:grpSpPr>
                <a:xfrm rot="15734420"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221" name="Group 220">
                    <a:extLst>
                      <a:ext uri="{FF2B5EF4-FFF2-40B4-BE49-F238E27FC236}">
                        <a16:creationId xmlns:a16="http://schemas.microsoft.com/office/drawing/2014/main" id="{AB52A876-26B0-4C2F-8E96-17B28740164A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52" name="Circle: Hollow 251">
                      <a:extLst>
                        <a:ext uri="{FF2B5EF4-FFF2-40B4-BE49-F238E27FC236}">
                          <a16:creationId xmlns:a16="http://schemas.microsoft.com/office/drawing/2014/main" id="{92D292F1-7E3E-44CE-9AE0-7E01501FD1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:a16="http://schemas.microsoft.com/office/drawing/2014/main" id="{10BACD3B-7F62-4FB2-A4C8-A0207470D9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2" name="Group 221">
                    <a:extLst>
                      <a:ext uri="{FF2B5EF4-FFF2-40B4-BE49-F238E27FC236}">
                        <a16:creationId xmlns:a16="http://schemas.microsoft.com/office/drawing/2014/main" id="{48BF7B44-7872-4C24-AF9C-CEE26E073468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50" name="Circle: Hollow 249">
                      <a:extLst>
                        <a:ext uri="{FF2B5EF4-FFF2-40B4-BE49-F238E27FC236}">
                          <a16:creationId xmlns:a16="http://schemas.microsoft.com/office/drawing/2014/main" id="{ACBB97DF-96E6-46DF-8952-E32B715E29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:a16="http://schemas.microsoft.com/office/drawing/2014/main" id="{35E3D994-4B75-41E0-9B9D-17406660AF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3" name="Group 222">
                    <a:extLst>
                      <a:ext uri="{FF2B5EF4-FFF2-40B4-BE49-F238E27FC236}">
                        <a16:creationId xmlns:a16="http://schemas.microsoft.com/office/drawing/2014/main" id="{76CB1606-8E2F-48C4-9E29-B17B03F3123D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48" name="Circle: Hollow 247">
                      <a:extLst>
                        <a:ext uri="{FF2B5EF4-FFF2-40B4-BE49-F238E27FC236}">
                          <a16:creationId xmlns:a16="http://schemas.microsoft.com/office/drawing/2014/main" id="{0910ACDE-A7E5-49D6-972D-015E556B84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:a16="http://schemas.microsoft.com/office/drawing/2014/main" id="{17E98957-725F-4068-9D8E-B21EABEFCA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4" name="Group 223">
                    <a:extLst>
                      <a:ext uri="{FF2B5EF4-FFF2-40B4-BE49-F238E27FC236}">
                        <a16:creationId xmlns:a16="http://schemas.microsoft.com/office/drawing/2014/main" id="{52E866F7-884D-413B-9C6F-183E73D27B3D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46" name="Circle: Hollow 245">
                      <a:extLst>
                        <a:ext uri="{FF2B5EF4-FFF2-40B4-BE49-F238E27FC236}">
                          <a16:creationId xmlns:a16="http://schemas.microsoft.com/office/drawing/2014/main" id="{DC4E273B-3986-4207-AD78-80A05FDA25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7" name="Rectangle: Rounded Corners 246">
                      <a:extLst>
                        <a:ext uri="{FF2B5EF4-FFF2-40B4-BE49-F238E27FC236}">
                          <a16:creationId xmlns:a16="http://schemas.microsoft.com/office/drawing/2014/main" id="{FA31F743-85E7-4E65-829C-9DBF28BE68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5" name="Group 224">
                    <a:extLst>
                      <a:ext uri="{FF2B5EF4-FFF2-40B4-BE49-F238E27FC236}">
                        <a16:creationId xmlns:a16="http://schemas.microsoft.com/office/drawing/2014/main" id="{D17CA37D-B555-4469-BB5C-18B39096988A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44" name="Circle: Hollow 243">
                      <a:extLst>
                        <a:ext uri="{FF2B5EF4-FFF2-40B4-BE49-F238E27FC236}">
                          <a16:creationId xmlns:a16="http://schemas.microsoft.com/office/drawing/2014/main" id="{56A40F12-DCC2-4969-997C-E13A23A1E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5" name="Rectangle: Rounded Corners 244">
                      <a:extLst>
                        <a:ext uri="{FF2B5EF4-FFF2-40B4-BE49-F238E27FC236}">
                          <a16:creationId xmlns:a16="http://schemas.microsoft.com/office/drawing/2014/main" id="{88ACE440-EA25-4CA7-9CE0-40E7F9A72D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6" name="Group 225">
                    <a:extLst>
                      <a:ext uri="{FF2B5EF4-FFF2-40B4-BE49-F238E27FC236}">
                        <a16:creationId xmlns:a16="http://schemas.microsoft.com/office/drawing/2014/main" id="{D5B73FE6-5645-4E9D-8FCF-8C6FFF793647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42" name="Circle: Hollow 241">
                      <a:extLst>
                        <a:ext uri="{FF2B5EF4-FFF2-40B4-BE49-F238E27FC236}">
                          <a16:creationId xmlns:a16="http://schemas.microsoft.com/office/drawing/2014/main" id="{B88778E9-AAA5-4C12-941C-9144D12F1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3" name="Rectangle: Rounded Corners 242">
                      <a:extLst>
                        <a:ext uri="{FF2B5EF4-FFF2-40B4-BE49-F238E27FC236}">
                          <a16:creationId xmlns:a16="http://schemas.microsoft.com/office/drawing/2014/main" id="{1E3EDD17-5C76-47A7-8C05-1636B2A158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7" name="Group 226">
                    <a:extLst>
                      <a:ext uri="{FF2B5EF4-FFF2-40B4-BE49-F238E27FC236}">
                        <a16:creationId xmlns:a16="http://schemas.microsoft.com/office/drawing/2014/main" id="{E7A280DE-5C74-414C-81F6-26907256BDA0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40" name="Circle: Hollow 239">
                      <a:extLst>
                        <a:ext uri="{FF2B5EF4-FFF2-40B4-BE49-F238E27FC236}">
                          <a16:creationId xmlns:a16="http://schemas.microsoft.com/office/drawing/2014/main" id="{74476F1C-E25B-4AAC-A46C-22B9007213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1" name="Rectangle: Rounded Corners 240">
                      <a:extLst>
                        <a:ext uri="{FF2B5EF4-FFF2-40B4-BE49-F238E27FC236}">
                          <a16:creationId xmlns:a16="http://schemas.microsoft.com/office/drawing/2014/main" id="{9C2C05F5-A59A-4DD8-A1DE-D7B40F3864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8" name="Group 227">
                    <a:extLst>
                      <a:ext uri="{FF2B5EF4-FFF2-40B4-BE49-F238E27FC236}">
                        <a16:creationId xmlns:a16="http://schemas.microsoft.com/office/drawing/2014/main" id="{CD5728FF-19F9-490D-81F5-DFABBB850430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38" name="Circle: Hollow 237">
                      <a:extLst>
                        <a:ext uri="{FF2B5EF4-FFF2-40B4-BE49-F238E27FC236}">
                          <a16:creationId xmlns:a16="http://schemas.microsoft.com/office/drawing/2014/main" id="{726D45AA-29CA-4659-93BD-F9F07CD226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9" name="Rectangle: Rounded Corners 238">
                      <a:extLst>
                        <a:ext uri="{FF2B5EF4-FFF2-40B4-BE49-F238E27FC236}">
                          <a16:creationId xmlns:a16="http://schemas.microsoft.com/office/drawing/2014/main" id="{F44C7C84-893A-4531-8CBD-06D79C8A25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9" name="Group 228">
                    <a:extLst>
                      <a:ext uri="{FF2B5EF4-FFF2-40B4-BE49-F238E27FC236}">
                        <a16:creationId xmlns:a16="http://schemas.microsoft.com/office/drawing/2014/main" id="{164414DF-0E93-49B8-A364-0437C571CD48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36" name="Circle: Hollow 235">
                      <a:extLst>
                        <a:ext uri="{FF2B5EF4-FFF2-40B4-BE49-F238E27FC236}">
                          <a16:creationId xmlns:a16="http://schemas.microsoft.com/office/drawing/2014/main" id="{972ED0DE-C29C-4509-98B2-72DAA53225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7" name="Rectangle: Rounded Corners 236">
                      <a:extLst>
                        <a:ext uri="{FF2B5EF4-FFF2-40B4-BE49-F238E27FC236}">
                          <a16:creationId xmlns:a16="http://schemas.microsoft.com/office/drawing/2014/main" id="{D7447917-0FBE-4A42-9D68-18400C3DA7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30" name="Group 229">
                    <a:extLst>
                      <a:ext uri="{FF2B5EF4-FFF2-40B4-BE49-F238E27FC236}">
                        <a16:creationId xmlns:a16="http://schemas.microsoft.com/office/drawing/2014/main" id="{7CBD1602-1473-4140-9C17-80B3A459148E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34" name="Circle: Hollow 233">
                      <a:extLst>
                        <a:ext uri="{FF2B5EF4-FFF2-40B4-BE49-F238E27FC236}">
                          <a16:creationId xmlns:a16="http://schemas.microsoft.com/office/drawing/2014/main" id="{DF35FDD9-991C-41A0-9BCC-274007E9DA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5" name="Rectangle: Rounded Corners 234">
                      <a:extLst>
                        <a:ext uri="{FF2B5EF4-FFF2-40B4-BE49-F238E27FC236}">
                          <a16:creationId xmlns:a16="http://schemas.microsoft.com/office/drawing/2014/main" id="{9EF7640C-2119-44C0-9FF6-A565D6346D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31" name="Group 230">
                    <a:extLst>
                      <a:ext uri="{FF2B5EF4-FFF2-40B4-BE49-F238E27FC236}">
                        <a16:creationId xmlns:a16="http://schemas.microsoft.com/office/drawing/2014/main" id="{49E3C4A1-E7D1-480F-9FCF-213544376358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32" name="Circle: Hollow 231">
                      <a:extLst>
                        <a:ext uri="{FF2B5EF4-FFF2-40B4-BE49-F238E27FC236}">
                          <a16:creationId xmlns:a16="http://schemas.microsoft.com/office/drawing/2014/main" id="{0BB16DF2-824D-4E09-B783-2D8ADB1C46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3" name="Rectangle: Rounded Corners 232">
                      <a:extLst>
                        <a:ext uri="{FF2B5EF4-FFF2-40B4-BE49-F238E27FC236}">
                          <a16:creationId xmlns:a16="http://schemas.microsoft.com/office/drawing/2014/main" id="{418B3A09-A987-470A-831B-33698FB35B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sp>
            <p:nvSpPr>
              <p:cNvPr id="216" name="Circle: Hollow 215">
                <a:extLst>
                  <a:ext uri="{FF2B5EF4-FFF2-40B4-BE49-F238E27FC236}">
                    <a16:creationId xmlns:a16="http://schemas.microsoft.com/office/drawing/2014/main" id="{BC23C62D-ECD1-40CD-A741-6CCC735DEF61}"/>
                  </a:ext>
                </a:extLst>
              </p:cNvPr>
              <p:cNvSpPr/>
              <p:nvPr/>
            </p:nvSpPr>
            <p:spPr>
              <a:xfrm>
                <a:off x="4478246" y="3851492"/>
                <a:ext cx="1490990" cy="1490990"/>
              </a:xfrm>
              <a:prstGeom prst="donut">
                <a:avLst>
                  <a:gd name="adj" fmla="val 14772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45" name="Group 1044">
              <a:extLst>
                <a:ext uri="{FF2B5EF4-FFF2-40B4-BE49-F238E27FC236}">
                  <a16:creationId xmlns:a16="http://schemas.microsoft.com/office/drawing/2014/main" id="{BC8D221C-D4EE-46B1-8E28-1613AA9735E9}"/>
                </a:ext>
              </a:extLst>
            </p:cNvPr>
            <p:cNvGrpSpPr/>
            <p:nvPr/>
          </p:nvGrpSpPr>
          <p:grpSpPr>
            <a:xfrm rot="19682030">
              <a:off x="8050415" y="3604923"/>
              <a:ext cx="1226919" cy="1154106"/>
              <a:chOff x="4799402" y="4134975"/>
              <a:chExt cx="1226919" cy="1154106"/>
            </a:xfrm>
          </p:grpSpPr>
          <p:cxnSp>
            <p:nvCxnSpPr>
              <p:cNvPr id="516" name="Straight Connector 515">
                <a:extLst>
                  <a:ext uri="{FF2B5EF4-FFF2-40B4-BE49-F238E27FC236}">
                    <a16:creationId xmlns:a16="http://schemas.microsoft.com/office/drawing/2014/main" id="{32A93846-95C9-416B-B221-E98017C2C9DC}"/>
                  </a:ext>
                </a:extLst>
              </p:cNvPr>
              <p:cNvCxnSpPr/>
              <p:nvPr/>
            </p:nvCxnSpPr>
            <p:spPr>
              <a:xfrm>
                <a:off x="5155275" y="4182656"/>
                <a:ext cx="441960" cy="11064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Straight Connector 516">
                <a:extLst>
                  <a:ext uri="{FF2B5EF4-FFF2-40B4-BE49-F238E27FC236}">
                    <a16:creationId xmlns:a16="http://schemas.microsoft.com/office/drawing/2014/main" id="{B8DCF01C-69DA-4787-93AA-5ADEEDE851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37023" y="4134975"/>
                <a:ext cx="485615" cy="115410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Straight Connector 517">
                <a:extLst>
                  <a:ext uri="{FF2B5EF4-FFF2-40B4-BE49-F238E27FC236}">
                    <a16:creationId xmlns:a16="http://schemas.microsoft.com/office/drawing/2014/main" id="{05EA6AC8-F1F2-442B-813E-89179B9D6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5235" y="4482078"/>
                <a:ext cx="1085850" cy="4762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>
                <a:extLst>
                  <a:ext uri="{FF2B5EF4-FFF2-40B4-BE49-F238E27FC236}">
                    <a16:creationId xmlns:a16="http://schemas.microsoft.com/office/drawing/2014/main" id="{D7B28930-4C79-4CB5-87B5-F380C52368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9402" y="4496987"/>
                <a:ext cx="1226919" cy="44829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4" name="Back Tyre">
            <a:extLst>
              <a:ext uri="{FF2B5EF4-FFF2-40B4-BE49-F238E27FC236}">
                <a16:creationId xmlns:a16="http://schemas.microsoft.com/office/drawing/2014/main" id="{3D623300-8FE9-4358-924B-612F52C152DD}"/>
              </a:ext>
            </a:extLst>
          </p:cNvPr>
          <p:cNvGrpSpPr/>
          <p:nvPr/>
        </p:nvGrpSpPr>
        <p:grpSpPr>
          <a:xfrm>
            <a:off x="4441833" y="3815079"/>
            <a:ext cx="1563817" cy="1563817"/>
            <a:chOff x="4441833" y="3815079"/>
            <a:chExt cx="1563817" cy="1563817"/>
          </a:xfrm>
        </p:grpSpPr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id="{6CFBB3AD-1D0C-47AD-924B-2779B25B12D1}"/>
                </a:ext>
              </a:extLst>
            </p:cNvPr>
            <p:cNvGrpSpPr/>
            <p:nvPr/>
          </p:nvGrpSpPr>
          <p:grpSpPr>
            <a:xfrm>
              <a:off x="4441833" y="3815079"/>
              <a:ext cx="1563817" cy="1563817"/>
              <a:chOff x="4441833" y="3815079"/>
              <a:chExt cx="1563817" cy="1563817"/>
            </a:xfrm>
          </p:grpSpPr>
          <p:grpSp>
            <p:nvGrpSpPr>
              <p:cNvPr id="1027" name="Group 1026">
                <a:extLst>
                  <a:ext uri="{FF2B5EF4-FFF2-40B4-BE49-F238E27FC236}">
                    <a16:creationId xmlns:a16="http://schemas.microsoft.com/office/drawing/2014/main" id="{F0C96032-F6BC-4102-9279-5A731406DBD0}"/>
                  </a:ext>
                </a:extLst>
              </p:cNvPr>
              <p:cNvGrpSpPr/>
              <p:nvPr/>
            </p:nvGrpSpPr>
            <p:grpSpPr>
              <a:xfrm>
                <a:off x="4441833" y="3815079"/>
                <a:ext cx="1563817" cy="1563817"/>
                <a:chOff x="5968979" y="8769941"/>
                <a:chExt cx="1563817" cy="1563817"/>
              </a:xfrm>
            </p:grpSpPr>
            <p:grpSp>
              <p:nvGrpSpPr>
                <p:cNvPr id="1025" name="Group 1024">
                  <a:extLst>
                    <a:ext uri="{FF2B5EF4-FFF2-40B4-BE49-F238E27FC236}">
                      <a16:creationId xmlns:a16="http://schemas.microsoft.com/office/drawing/2014/main" id="{BBAFE786-633B-43AA-8406-427D5C3EC2ED}"/>
                    </a:ext>
                  </a:extLst>
                </p:cNvPr>
                <p:cNvGrpSpPr/>
                <p:nvPr/>
              </p:nvGrpSpPr>
              <p:grpSpPr>
                <a:xfrm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6082FA81-700D-439C-B3EC-8F058067A78A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62" name="Circle: Hollow 61">
                      <a:extLst>
                        <a:ext uri="{FF2B5EF4-FFF2-40B4-BE49-F238E27FC236}">
                          <a16:creationId xmlns:a16="http://schemas.microsoft.com/office/drawing/2014/main" id="{9498F88B-1B56-42BB-B50D-9F5DCDF93D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63" name="Rectangle: Rounded Corners 62">
                      <a:extLst>
                        <a:ext uri="{FF2B5EF4-FFF2-40B4-BE49-F238E27FC236}">
                          <a16:creationId xmlns:a16="http://schemas.microsoft.com/office/drawing/2014/main" id="{32B3062E-2585-459B-8655-AAC6B24CF0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A0B1B6C1-0246-4EB4-9ABB-D36EBC47D9AD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67" name="Circle: Hollow 66">
                      <a:extLst>
                        <a:ext uri="{FF2B5EF4-FFF2-40B4-BE49-F238E27FC236}">
                          <a16:creationId xmlns:a16="http://schemas.microsoft.com/office/drawing/2014/main" id="{3013FA51-2EEC-4774-B59E-808899E5ED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68" name="Rectangle: Rounded Corners 67">
                      <a:extLst>
                        <a:ext uri="{FF2B5EF4-FFF2-40B4-BE49-F238E27FC236}">
                          <a16:creationId xmlns:a16="http://schemas.microsoft.com/office/drawing/2014/main" id="{5A97283C-C55C-49DC-A46A-43B214EF0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D19D5324-330A-493A-A8EA-AF9D52893C1F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70" name="Circle: Hollow 69">
                      <a:extLst>
                        <a:ext uri="{FF2B5EF4-FFF2-40B4-BE49-F238E27FC236}">
                          <a16:creationId xmlns:a16="http://schemas.microsoft.com/office/drawing/2014/main" id="{EEBC9053-B898-43C0-8FDA-274B2F0402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71" name="Rectangle: Rounded Corners 70">
                      <a:extLst>
                        <a:ext uri="{FF2B5EF4-FFF2-40B4-BE49-F238E27FC236}">
                          <a16:creationId xmlns:a16="http://schemas.microsoft.com/office/drawing/2014/main" id="{F4B807AF-6D00-41A7-A142-E0AFBE8769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72" name="Group 71">
                    <a:extLst>
                      <a:ext uri="{FF2B5EF4-FFF2-40B4-BE49-F238E27FC236}">
                        <a16:creationId xmlns:a16="http://schemas.microsoft.com/office/drawing/2014/main" id="{007245C7-3193-4292-8F7F-7669AA061F58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73" name="Circle: Hollow 72">
                      <a:extLst>
                        <a:ext uri="{FF2B5EF4-FFF2-40B4-BE49-F238E27FC236}">
                          <a16:creationId xmlns:a16="http://schemas.microsoft.com/office/drawing/2014/main" id="{F09DAD38-75C3-4AEA-8A07-20E4421377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74" name="Rectangle: Rounded Corners 73">
                      <a:extLst>
                        <a:ext uri="{FF2B5EF4-FFF2-40B4-BE49-F238E27FC236}">
                          <a16:creationId xmlns:a16="http://schemas.microsoft.com/office/drawing/2014/main" id="{141F9DB6-D5F9-449D-B755-D7EEAE53CA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B7C1644A-2305-4767-9058-42721A6FD361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76" name="Circle: Hollow 75">
                      <a:extLst>
                        <a:ext uri="{FF2B5EF4-FFF2-40B4-BE49-F238E27FC236}">
                          <a16:creationId xmlns:a16="http://schemas.microsoft.com/office/drawing/2014/main" id="{A5D01D70-8BC1-46EA-B87E-CF186E0379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77" name="Rectangle: Rounded Corners 76">
                      <a:extLst>
                        <a:ext uri="{FF2B5EF4-FFF2-40B4-BE49-F238E27FC236}">
                          <a16:creationId xmlns:a16="http://schemas.microsoft.com/office/drawing/2014/main" id="{521EA717-5CFA-4401-BF88-2AB1744E32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8A878808-027A-408B-AC5F-8ABB619AD2A9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79" name="Circle: Hollow 78">
                      <a:extLst>
                        <a:ext uri="{FF2B5EF4-FFF2-40B4-BE49-F238E27FC236}">
                          <a16:creationId xmlns:a16="http://schemas.microsoft.com/office/drawing/2014/main" id="{3D37916E-BBB9-49B2-A7BD-262ED04460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0" name="Rectangle: Rounded Corners 79">
                      <a:extLst>
                        <a:ext uri="{FF2B5EF4-FFF2-40B4-BE49-F238E27FC236}">
                          <a16:creationId xmlns:a16="http://schemas.microsoft.com/office/drawing/2014/main" id="{E0E0487D-6AAE-4FE2-9B90-184BCBB3A3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86E83D45-F772-4183-A78F-036D8949FEE3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82" name="Circle: Hollow 81">
                      <a:extLst>
                        <a:ext uri="{FF2B5EF4-FFF2-40B4-BE49-F238E27FC236}">
                          <a16:creationId xmlns:a16="http://schemas.microsoft.com/office/drawing/2014/main" id="{4D867C04-623B-40C5-8D5B-C4B6DD6238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3" name="Rectangle: Rounded Corners 82">
                      <a:extLst>
                        <a:ext uri="{FF2B5EF4-FFF2-40B4-BE49-F238E27FC236}">
                          <a16:creationId xmlns:a16="http://schemas.microsoft.com/office/drawing/2014/main" id="{F18C921D-A8BD-4D77-9B9B-698D55FF2F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C7B7CCCA-C95B-4F87-BCB3-54D80CBF7F4A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85" name="Circle: Hollow 84">
                      <a:extLst>
                        <a:ext uri="{FF2B5EF4-FFF2-40B4-BE49-F238E27FC236}">
                          <a16:creationId xmlns:a16="http://schemas.microsoft.com/office/drawing/2014/main" id="{3E9EB19E-07C2-42FB-A491-1C927DF985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6" name="Rectangle: Rounded Corners 85">
                      <a:extLst>
                        <a:ext uri="{FF2B5EF4-FFF2-40B4-BE49-F238E27FC236}">
                          <a16:creationId xmlns:a16="http://schemas.microsoft.com/office/drawing/2014/main" id="{A64671AD-89B2-4C88-B8C6-BE9EFFAA57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EACC05CF-E986-4740-93BB-4B5AECC9CFDD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88" name="Circle: Hollow 87">
                      <a:extLst>
                        <a:ext uri="{FF2B5EF4-FFF2-40B4-BE49-F238E27FC236}">
                          <a16:creationId xmlns:a16="http://schemas.microsoft.com/office/drawing/2014/main" id="{EA91B76E-99D7-4858-BD2B-D5C44482F8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9" name="Rectangle: Rounded Corners 88">
                      <a:extLst>
                        <a:ext uri="{FF2B5EF4-FFF2-40B4-BE49-F238E27FC236}">
                          <a16:creationId xmlns:a16="http://schemas.microsoft.com/office/drawing/2014/main" id="{69DCD9DD-4F3E-4B99-AF91-F10AF945B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1BD84BED-DFBF-43CF-8089-E47C94718E96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91" name="Circle: Hollow 90">
                      <a:extLst>
                        <a:ext uri="{FF2B5EF4-FFF2-40B4-BE49-F238E27FC236}">
                          <a16:creationId xmlns:a16="http://schemas.microsoft.com/office/drawing/2014/main" id="{726EB26B-72E9-4979-8EEA-CD142F434B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92" name="Rectangle: Rounded Corners 91">
                      <a:extLst>
                        <a:ext uri="{FF2B5EF4-FFF2-40B4-BE49-F238E27FC236}">
                          <a16:creationId xmlns:a16="http://schemas.microsoft.com/office/drawing/2014/main" id="{FDF07DC8-4E2B-4B18-8DA8-693DBF58FA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21EAC66C-EC0E-41F0-B664-424F77D42869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06" name="Circle: Hollow 105">
                      <a:extLst>
                        <a:ext uri="{FF2B5EF4-FFF2-40B4-BE49-F238E27FC236}">
                          <a16:creationId xmlns:a16="http://schemas.microsoft.com/office/drawing/2014/main" id="{BB2D57C9-C9C5-459A-8F24-2A5D77C9B0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07" name="Rectangle: Rounded Corners 106">
                      <a:extLst>
                        <a:ext uri="{FF2B5EF4-FFF2-40B4-BE49-F238E27FC236}">
                          <a16:creationId xmlns:a16="http://schemas.microsoft.com/office/drawing/2014/main" id="{8F3B230B-FC72-42A2-AF36-18F266A442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A0EFCC88-7BB1-49A5-923C-551A084B2A72}"/>
                    </a:ext>
                  </a:extLst>
                </p:cNvPr>
                <p:cNvGrpSpPr/>
                <p:nvPr/>
              </p:nvGrpSpPr>
              <p:grpSpPr>
                <a:xfrm rot="5979343"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CA0258A6-1077-427B-91A6-EF1A881DF917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41" name="Circle: Hollow 140">
                      <a:extLst>
                        <a:ext uri="{FF2B5EF4-FFF2-40B4-BE49-F238E27FC236}">
                          <a16:creationId xmlns:a16="http://schemas.microsoft.com/office/drawing/2014/main" id="{4037BF95-76D8-4C7E-A6E0-115268933E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2" name="Rectangle: Rounded Corners 141">
                      <a:extLst>
                        <a:ext uri="{FF2B5EF4-FFF2-40B4-BE49-F238E27FC236}">
                          <a16:creationId xmlns:a16="http://schemas.microsoft.com/office/drawing/2014/main" id="{0323E22E-3B04-4CCD-BCB4-FEEDC2172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531F3530-B5BD-42AB-A34E-6DB3F120AA51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39" name="Circle: Hollow 138">
                      <a:extLst>
                        <a:ext uri="{FF2B5EF4-FFF2-40B4-BE49-F238E27FC236}">
                          <a16:creationId xmlns:a16="http://schemas.microsoft.com/office/drawing/2014/main" id="{620929F5-E718-4EFE-9D78-3564E50910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0" name="Rectangle: Rounded Corners 139">
                      <a:extLst>
                        <a:ext uri="{FF2B5EF4-FFF2-40B4-BE49-F238E27FC236}">
                          <a16:creationId xmlns:a16="http://schemas.microsoft.com/office/drawing/2014/main" id="{D4827628-8E7E-422F-96B9-7BAD0FF076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876C7F59-DDED-4642-B476-C5895BCA8E7C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37" name="Circle: Hollow 136">
                      <a:extLst>
                        <a:ext uri="{FF2B5EF4-FFF2-40B4-BE49-F238E27FC236}">
                          <a16:creationId xmlns:a16="http://schemas.microsoft.com/office/drawing/2014/main" id="{5E8EEB4A-FA05-445D-B9BF-D71A0A88F1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8" name="Rectangle: Rounded Corners 137">
                      <a:extLst>
                        <a:ext uri="{FF2B5EF4-FFF2-40B4-BE49-F238E27FC236}">
                          <a16:creationId xmlns:a16="http://schemas.microsoft.com/office/drawing/2014/main" id="{6EE0803A-1646-40A6-90A4-6858C6DEB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6FFEBE55-364B-4BD0-9D3C-059B80CE564C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35" name="Circle: Hollow 134">
                      <a:extLst>
                        <a:ext uri="{FF2B5EF4-FFF2-40B4-BE49-F238E27FC236}">
                          <a16:creationId xmlns:a16="http://schemas.microsoft.com/office/drawing/2014/main" id="{96309126-1DD2-4532-81BC-4502CAFA3F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6" name="Rectangle: Rounded Corners 135">
                      <a:extLst>
                        <a:ext uri="{FF2B5EF4-FFF2-40B4-BE49-F238E27FC236}">
                          <a16:creationId xmlns:a16="http://schemas.microsoft.com/office/drawing/2014/main" id="{8E533C26-5B29-48C5-A0A4-B2D7034F2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984BB50A-F877-4828-95F8-1F3A1AB10725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33" name="Circle: Hollow 132">
                      <a:extLst>
                        <a:ext uri="{FF2B5EF4-FFF2-40B4-BE49-F238E27FC236}">
                          <a16:creationId xmlns:a16="http://schemas.microsoft.com/office/drawing/2014/main" id="{209F7457-1B34-481B-97E5-E344ABDFDB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4" name="Rectangle: Rounded Corners 133">
                      <a:extLst>
                        <a:ext uri="{FF2B5EF4-FFF2-40B4-BE49-F238E27FC236}">
                          <a16:creationId xmlns:a16="http://schemas.microsoft.com/office/drawing/2014/main" id="{49358036-4E36-43B0-A52D-874C28B175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08152D98-CCC6-45CC-8D7E-DF9460478E10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31" name="Circle: Hollow 130">
                      <a:extLst>
                        <a:ext uri="{FF2B5EF4-FFF2-40B4-BE49-F238E27FC236}">
                          <a16:creationId xmlns:a16="http://schemas.microsoft.com/office/drawing/2014/main" id="{4A011CAC-11BF-4C65-9659-22C012BA97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2" name="Rectangle: Rounded Corners 131">
                      <a:extLst>
                        <a:ext uri="{FF2B5EF4-FFF2-40B4-BE49-F238E27FC236}">
                          <a16:creationId xmlns:a16="http://schemas.microsoft.com/office/drawing/2014/main" id="{20075263-61FA-446B-8FC7-BEE3205648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4E08C0B0-6295-465F-92BE-BD74F5B73BC3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29" name="Circle: Hollow 128">
                      <a:extLst>
                        <a:ext uri="{FF2B5EF4-FFF2-40B4-BE49-F238E27FC236}">
                          <a16:creationId xmlns:a16="http://schemas.microsoft.com/office/drawing/2014/main" id="{87CA3B5C-AC94-4F52-8749-68AC84B7B3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0" name="Rectangle: Rounded Corners 129">
                      <a:extLst>
                        <a:ext uri="{FF2B5EF4-FFF2-40B4-BE49-F238E27FC236}">
                          <a16:creationId xmlns:a16="http://schemas.microsoft.com/office/drawing/2014/main" id="{48C0B5D4-E6DD-4830-A0CC-5A393FC72B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6FBA1585-D704-47ED-8F59-4DE9ADD7BE0B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27" name="Circle: Hollow 126">
                      <a:extLst>
                        <a:ext uri="{FF2B5EF4-FFF2-40B4-BE49-F238E27FC236}">
                          <a16:creationId xmlns:a16="http://schemas.microsoft.com/office/drawing/2014/main" id="{4D0FB749-A330-49B5-9202-7C0CEE6655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8" name="Rectangle: Rounded Corners 127">
                      <a:extLst>
                        <a:ext uri="{FF2B5EF4-FFF2-40B4-BE49-F238E27FC236}">
                          <a16:creationId xmlns:a16="http://schemas.microsoft.com/office/drawing/2014/main" id="{861B9FE7-A32F-46E4-931A-42DB5570E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8" name="Group 117">
                    <a:extLst>
                      <a:ext uri="{FF2B5EF4-FFF2-40B4-BE49-F238E27FC236}">
                        <a16:creationId xmlns:a16="http://schemas.microsoft.com/office/drawing/2014/main" id="{AFE73E28-7D5C-4BDB-BB42-EFFF1EE1FFF9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25" name="Circle: Hollow 124">
                      <a:extLst>
                        <a:ext uri="{FF2B5EF4-FFF2-40B4-BE49-F238E27FC236}">
                          <a16:creationId xmlns:a16="http://schemas.microsoft.com/office/drawing/2014/main" id="{3E4C3995-E25C-45E1-BE32-437AA81BC9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6" name="Rectangle: Rounded Corners 125">
                      <a:extLst>
                        <a:ext uri="{FF2B5EF4-FFF2-40B4-BE49-F238E27FC236}">
                          <a16:creationId xmlns:a16="http://schemas.microsoft.com/office/drawing/2014/main" id="{719FA109-8904-46B2-9292-749FAF8635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9" name="Group 118">
                    <a:extLst>
                      <a:ext uri="{FF2B5EF4-FFF2-40B4-BE49-F238E27FC236}">
                        <a16:creationId xmlns:a16="http://schemas.microsoft.com/office/drawing/2014/main" id="{C0489A13-6CFF-45CA-9298-ECBEA23C6D4B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23" name="Circle: Hollow 122">
                      <a:extLst>
                        <a:ext uri="{FF2B5EF4-FFF2-40B4-BE49-F238E27FC236}">
                          <a16:creationId xmlns:a16="http://schemas.microsoft.com/office/drawing/2014/main" id="{D8D232F9-EBD5-4F5F-A36E-6E11CBD3C1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4" name="Rectangle: Rounded Corners 123">
                      <a:extLst>
                        <a:ext uri="{FF2B5EF4-FFF2-40B4-BE49-F238E27FC236}">
                          <a16:creationId xmlns:a16="http://schemas.microsoft.com/office/drawing/2014/main" id="{99512FE8-F13D-4BB3-96A0-0E6229A0E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20" name="Group 119">
                    <a:extLst>
                      <a:ext uri="{FF2B5EF4-FFF2-40B4-BE49-F238E27FC236}">
                        <a16:creationId xmlns:a16="http://schemas.microsoft.com/office/drawing/2014/main" id="{72813E17-0BC1-42BE-AEAB-20B2477D7277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21" name="Circle: Hollow 120">
                      <a:extLst>
                        <a:ext uri="{FF2B5EF4-FFF2-40B4-BE49-F238E27FC236}">
                          <a16:creationId xmlns:a16="http://schemas.microsoft.com/office/drawing/2014/main" id="{C26C15DF-476D-49DA-8C0B-CBE34252A2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2" name="Rectangle: Rounded Corners 121">
                      <a:extLst>
                        <a:ext uri="{FF2B5EF4-FFF2-40B4-BE49-F238E27FC236}">
                          <a16:creationId xmlns:a16="http://schemas.microsoft.com/office/drawing/2014/main" id="{71F9A3DB-AF25-44A3-A489-C136479128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8ABC2C5D-81BE-4D28-8C7B-66FAD1B27CC8}"/>
                    </a:ext>
                  </a:extLst>
                </p:cNvPr>
                <p:cNvGrpSpPr/>
                <p:nvPr/>
              </p:nvGrpSpPr>
              <p:grpSpPr>
                <a:xfrm rot="11962982"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C2E70689-1ED0-4A89-A2FF-E7A78FC683B4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75" name="Circle: Hollow 174">
                      <a:extLst>
                        <a:ext uri="{FF2B5EF4-FFF2-40B4-BE49-F238E27FC236}">
                          <a16:creationId xmlns:a16="http://schemas.microsoft.com/office/drawing/2014/main" id="{453E6AE6-CDA0-46EA-8EFC-E5746F3679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:a16="http://schemas.microsoft.com/office/drawing/2014/main" id="{F3B441A7-DE51-4F16-97F0-E27CCE95D9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7325BD42-03F5-46A2-85A2-A94B08955FAA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73" name="Circle: Hollow 172">
                      <a:extLst>
                        <a:ext uri="{FF2B5EF4-FFF2-40B4-BE49-F238E27FC236}">
                          <a16:creationId xmlns:a16="http://schemas.microsoft.com/office/drawing/2014/main" id="{C3496707-C9D9-479A-A059-219C3EDB63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:a16="http://schemas.microsoft.com/office/drawing/2014/main" id="{CECAFB5F-88A1-438A-B314-07FD20A808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6" name="Group 145">
                    <a:extLst>
                      <a:ext uri="{FF2B5EF4-FFF2-40B4-BE49-F238E27FC236}">
                        <a16:creationId xmlns:a16="http://schemas.microsoft.com/office/drawing/2014/main" id="{C556D387-0685-4414-A94F-6A333514E26C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71" name="Circle: Hollow 170">
                      <a:extLst>
                        <a:ext uri="{FF2B5EF4-FFF2-40B4-BE49-F238E27FC236}">
                          <a16:creationId xmlns:a16="http://schemas.microsoft.com/office/drawing/2014/main" id="{8F90B346-4AD7-49AC-AF7F-F9453844A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:a16="http://schemas.microsoft.com/office/drawing/2014/main" id="{D9448809-4456-4BA6-8118-7C87CCC831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7" name="Group 146">
                    <a:extLst>
                      <a:ext uri="{FF2B5EF4-FFF2-40B4-BE49-F238E27FC236}">
                        <a16:creationId xmlns:a16="http://schemas.microsoft.com/office/drawing/2014/main" id="{B0C1F1A1-A0A0-4BBF-94C8-BA1A5AA9CF9D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69" name="Circle: Hollow 168">
                      <a:extLst>
                        <a:ext uri="{FF2B5EF4-FFF2-40B4-BE49-F238E27FC236}">
                          <a16:creationId xmlns:a16="http://schemas.microsoft.com/office/drawing/2014/main" id="{AE0E695A-676C-4FC1-99F8-4BA5E521B5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0" name="Rectangle: Rounded Corners 169">
                      <a:extLst>
                        <a:ext uri="{FF2B5EF4-FFF2-40B4-BE49-F238E27FC236}">
                          <a16:creationId xmlns:a16="http://schemas.microsoft.com/office/drawing/2014/main" id="{6A4C65E7-1342-4275-A63A-20491A5E7B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72935934-BA70-445A-ADE0-C096E9ED6213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67" name="Circle: Hollow 166">
                      <a:extLst>
                        <a:ext uri="{FF2B5EF4-FFF2-40B4-BE49-F238E27FC236}">
                          <a16:creationId xmlns:a16="http://schemas.microsoft.com/office/drawing/2014/main" id="{54374661-F4FF-4D5B-894D-7FD4910358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8" name="Rectangle: Rounded Corners 167">
                      <a:extLst>
                        <a:ext uri="{FF2B5EF4-FFF2-40B4-BE49-F238E27FC236}">
                          <a16:creationId xmlns:a16="http://schemas.microsoft.com/office/drawing/2014/main" id="{DDD7276A-64CF-4382-BE93-8170994570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8B1129CA-71A7-4C08-8F00-311F7DEFF3A6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65" name="Circle: Hollow 164">
                      <a:extLst>
                        <a:ext uri="{FF2B5EF4-FFF2-40B4-BE49-F238E27FC236}">
                          <a16:creationId xmlns:a16="http://schemas.microsoft.com/office/drawing/2014/main" id="{FD5C7AE3-0D60-47A2-BDBA-DDC8E48B75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6" name="Rectangle: Rounded Corners 165">
                      <a:extLst>
                        <a:ext uri="{FF2B5EF4-FFF2-40B4-BE49-F238E27FC236}">
                          <a16:creationId xmlns:a16="http://schemas.microsoft.com/office/drawing/2014/main" id="{07989D99-813B-48BF-8E84-32F07FA7BD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0" name="Group 149">
                    <a:extLst>
                      <a:ext uri="{FF2B5EF4-FFF2-40B4-BE49-F238E27FC236}">
                        <a16:creationId xmlns:a16="http://schemas.microsoft.com/office/drawing/2014/main" id="{60A37467-16F5-476F-B425-7C7C2C0308FA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63" name="Circle: Hollow 162">
                      <a:extLst>
                        <a:ext uri="{FF2B5EF4-FFF2-40B4-BE49-F238E27FC236}">
                          <a16:creationId xmlns:a16="http://schemas.microsoft.com/office/drawing/2014/main" id="{4BDB3F71-BAEF-4EC3-AB2E-2669AD6839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4" name="Rectangle: Rounded Corners 163">
                      <a:extLst>
                        <a:ext uri="{FF2B5EF4-FFF2-40B4-BE49-F238E27FC236}">
                          <a16:creationId xmlns:a16="http://schemas.microsoft.com/office/drawing/2014/main" id="{38A459C9-EB92-4E6F-9F91-BFD5822792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1" name="Group 150">
                    <a:extLst>
                      <a:ext uri="{FF2B5EF4-FFF2-40B4-BE49-F238E27FC236}">
                        <a16:creationId xmlns:a16="http://schemas.microsoft.com/office/drawing/2014/main" id="{29BB1F18-E9CC-4CE1-9D08-A9788643506F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61" name="Circle: Hollow 160">
                      <a:extLst>
                        <a:ext uri="{FF2B5EF4-FFF2-40B4-BE49-F238E27FC236}">
                          <a16:creationId xmlns:a16="http://schemas.microsoft.com/office/drawing/2014/main" id="{558C6B09-8BAA-4750-BF2B-C3D2CCBC6E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2" name="Rectangle: Rounded Corners 161">
                      <a:extLst>
                        <a:ext uri="{FF2B5EF4-FFF2-40B4-BE49-F238E27FC236}">
                          <a16:creationId xmlns:a16="http://schemas.microsoft.com/office/drawing/2014/main" id="{725F7655-F2CF-4F3B-8E01-83D6805411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18C508A8-3767-4B65-AFC1-DDB89F0F14FE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59" name="Circle: Hollow 158">
                      <a:extLst>
                        <a:ext uri="{FF2B5EF4-FFF2-40B4-BE49-F238E27FC236}">
                          <a16:creationId xmlns:a16="http://schemas.microsoft.com/office/drawing/2014/main" id="{FC96F151-1598-4B12-B60C-425271E785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0" name="Rectangle: Rounded Corners 159">
                      <a:extLst>
                        <a:ext uri="{FF2B5EF4-FFF2-40B4-BE49-F238E27FC236}">
                          <a16:creationId xmlns:a16="http://schemas.microsoft.com/office/drawing/2014/main" id="{39A6302E-FAAA-46ED-A032-0FE3A2BA14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BED0D84F-91CD-41EF-93C8-4510F77ED794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57" name="Circle: Hollow 156">
                      <a:extLst>
                        <a:ext uri="{FF2B5EF4-FFF2-40B4-BE49-F238E27FC236}">
                          <a16:creationId xmlns:a16="http://schemas.microsoft.com/office/drawing/2014/main" id="{36DD4270-FCCC-494F-A6D8-3A87EE919D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8" name="Rectangle: Rounded Corners 157">
                      <a:extLst>
                        <a:ext uri="{FF2B5EF4-FFF2-40B4-BE49-F238E27FC236}">
                          <a16:creationId xmlns:a16="http://schemas.microsoft.com/office/drawing/2014/main" id="{E77AE000-F670-4FC7-AEBB-2D9EDE5FCA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4" name="Group 153">
                    <a:extLst>
                      <a:ext uri="{FF2B5EF4-FFF2-40B4-BE49-F238E27FC236}">
                        <a16:creationId xmlns:a16="http://schemas.microsoft.com/office/drawing/2014/main" id="{F0010E25-7A96-4042-AA44-060EA62DD84B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55" name="Circle: Hollow 154">
                      <a:extLst>
                        <a:ext uri="{FF2B5EF4-FFF2-40B4-BE49-F238E27FC236}">
                          <a16:creationId xmlns:a16="http://schemas.microsoft.com/office/drawing/2014/main" id="{670AA9EE-2D0A-4DF9-BD41-EF57E864FB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:a16="http://schemas.microsoft.com/office/drawing/2014/main" id="{6EB1A672-A8A6-4FEB-8669-2E2E6D448C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DC42BE94-C96B-4AE7-89E6-5AD269DAD8F6}"/>
                    </a:ext>
                  </a:extLst>
                </p:cNvPr>
                <p:cNvGrpSpPr/>
                <p:nvPr/>
              </p:nvGrpSpPr>
              <p:grpSpPr>
                <a:xfrm rot="15734420">
                  <a:off x="5968979" y="8769941"/>
                  <a:ext cx="1563817" cy="1563817"/>
                  <a:chOff x="5507536" y="8419430"/>
                  <a:chExt cx="1563817" cy="1563817"/>
                </a:xfrm>
              </p:grpSpPr>
              <p:grpSp>
                <p:nvGrpSpPr>
                  <p:cNvPr id="178" name="Group 177">
                    <a:extLst>
                      <a:ext uri="{FF2B5EF4-FFF2-40B4-BE49-F238E27FC236}">
                        <a16:creationId xmlns:a16="http://schemas.microsoft.com/office/drawing/2014/main" id="{E98DBCE8-573E-43AB-B6F6-ABADF19078DF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09" name="Circle: Hollow 208">
                      <a:extLst>
                        <a:ext uri="{FF2B5EF4-FFF2-40B4-BE49-F238E27FC236}">
                          <a16:creationId xmlns:a16="http://schemas.microsoft.com/office/drawing/2014/main" id="{4B55B863-A58B-48B3-B574-DE886A2F75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10" name="Rectangle: Rounded Corners 209">
                      <a:extLst>
                        <a:ext uri="{FF2B5EF4-FFF2-40B4-BE49-F238E27FC236}">
                          <a16:creationId xmlns:a16="http://schemas.microsoft.com/office/drawing/2014/main" id="{B16E00EE-663C-41E1-BB77-1834A6FED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112AE441-7DD0-4F04-A831-D0C36B192EB1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07" name="Circle: Hollow 206">
                      <a:extLst>
                        <a:ext uri="{FF2B5EF4-FFF2-40B4-BE49-F238E27FC236}">
                          <a16:creationId xmlns:a16="http://schemas.microsoft.com/office/drawing/2014/main" id="{A2AC157D-D9D6-4702-A181-0917F5355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8" name="Rectangle: Rounded Corners 207">
                      <a:extLst>
                        <a:ext uri="{FF2B5EF4-FFF2-40B4-BE49-F238E27FC236}">
                          <a16:creationId xmlns:a16="http://schemas.microsoft.com/office/drawing/2014/main" id="{00DE39C8-A487-4978-A842-009A98410C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61D5C1FD-FA65-4C6B-B351-63F759E5EA00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05" name="Circle: Hollow 204">
                      <a:extLst>
                        <a:ext uri="{FF2B5EF4-FFF2-40B4-BE49-F238E27FC236}">
                          <a16:creationId xmlns:a16="http://schemas.microsoft.com/office/drawing/2014/main" id="{3E501650-4BBD-4B03-B139-2CE3D37B53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6" name="Rectangle: Rounded Corners 205">
                      <a:extLst>
                        <a:ext uri="{FF2B5EF4-FFF2-40B4-BE49-F238E27FC236}">
                          <a16:creationId xmlns:a16="http://schemas.microsoft.com/office/drawing/2014/main" id="{FAA731CA-C4CF-4AA3-8B19-5A14E759B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1" name="Group 180">
                    <a:extLst>
                      <a:ext uri="{FF2B5EF4-FFF2-40B4-BE49-F238E27FC236}">
                        <a16:creationId xmlns:a16="http://schemas.microsoft.com/office/drawing/2014/main" id="{88C0AC7B-A3C3-47F8-9143-0E458AA67928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03" name="Circle: Hollow 202">
                      <a:extLst>
                        <a:ext uri="{FF2B5EF4-FFF2-40B4-BE49-F238E27FC236}">
                          <a16:creationId xmlns:a16="http://schemas.microsoft.com/office/drawing/2014/main" id="{D6BB5F61-BA3D-4154-A2B0-AF8E717DB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4" name="Rectangle: Rounded Corners 203">
                      <a:extLst>
                        <a:ext uri="{FF2B5EF4-FFF2-40B4-BE49-F238E27FC236}">
                          <a16:creationId xmlns:a16="http://schemas.microsoft.com/office/drawing/2014/main" id="{0861579A-D9C3-4E4E-8BDE-C779FDBB16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2" name="Group 181">
                    <a:extLst>
                      <a:ext uri="{FF2B5EF4-FFF2-40B4-BE49-F238E27FC236}">
                        <a16:creationId xmlns:a16="http://schemas.microsoft.com/office/drawing/2014/main" id="{8669830E-09AD-4D8B-9193-EDDD404E538E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201" name="Circle: Hollow 200">
                      <a:extLst>
                        <a:ext uri="{FF2B5EF4-FFF2-40B4-BE49-F238E27FC236}">
                          <a16:creationId xmlns:a16="http://schemas.microsoft.com/office/drawing/2014/main" id="{CF25CE9A-990B-4E8A-AE20-2D4AFF6DEA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2" name="Rectangle: Rounded Corners 201">
                      <a:extLst>
                        <a:ext uri="{FF2B5EF4-FFF2-40B4-BE49-F238E27FC236}">
                          <a16:creationId xmlns:a16="http://schemas.microsoft.com/office/drawing/2014/main" id="{DEB48F34-3C8F-4230-BBB9-3FF96A6082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3" name="Group 182">
                    <a:extLst>
                      <a:ext uri="{FF2B5EF4-FFF2-40B4-BE49-F238E27FC236}">
                        <a16:creationId xmlns:a16="http://schemas.microsoft.com/office/drawing/2014/main" id="{7954D591-75A5-4995-B973-F23FC650DFB1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99" name="Circle: Hollow 198">
                      <a:extLst>
                        <a:ext uri="{FF2B5EF4-FFF2-40B4-BE49-F238E27FC236}">
                          <a16:creationId xmlns:a16="http://schemas.microsoft.com/office/drawing/2014/main" id="{B3EB6DA5-E595-4E4A-8E47-57DB19EF7C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0" name="Rectangle: Rounded Corners 199">
                      <a:extLst>
                        <a:ext uri="{FF2B5EF4-FFF2-40B4-BE49-F238E27FC236}">
                          <a16:creationId xmlns:a16="http://schemas.microsoft.com/office/drawing/2014/main" id="{16F9F683-015C-416E-AFC6-187837976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4" name="Group 183">
                    <a:extLst>
                      <a:ext uri="{FF2B5EF4-FFF2-40B4-BE49-F238E27FC236}">
                        <a16:creationId xmlns:a16="http://schemas.microsoft.com/office/drawing/2014/main" id="{394E871F-7DDC-4464-820B-4AFF6263A986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97" name="Circle: Hollow 196">
                      <a:extLst>
                        <a:ext uri="{FF2B5EF4-FFF2-40B4-BE49-F238E27FC236}">
                          <a16:creationId xmlns:a16="http://schemas.microsoft.com/office/drawing/2014/main" id="{532B11DC-DE5C-44F2-B68C-2F0432B7C9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8" name="Rectangle: Rounded Corners 197">
                      <a:extLst>
                        <a:ext uri="{FF2B5EF4-FFF2-40B4-BE49-F238E27FC236}">
                          <a16:creationId xmlns:a16="http://schemas.microsoft.com/office/drawing/2014/main" id="{603FD4F0-EAD1-404F-9DDC-C606AA57D2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5" name="Group 184">
                    <a:extLst>
                      <a:ext uri="{FF2B5EF4-FFF2-40B4-BE49-F238E27FC236}">
                        <a16:creationId xmlns:a16="http://schemas.microsoft.com/office/drawing/2014/main" id="{3325EEA2-4696-420E-8E3C-B0B0892979C7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95" name="Circle: Hollow 194">
                      <a:extLst>
                        <a:ext uri="{FF2B5EF4-FFF2-40B4-BE49-F238E27FC236}">
                          <a16:creationId xmlns:a16="http://schemas.microsoft.com/office/drawing/2014/main" id="{EDD34706-7562-4937-80C7-CD2619F2EB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6" name="Rectangle: Rounded Corners 195">
                      <a:extLst>
                        <a:ext uri="{FF2B5EF4-FFF2-40B4-BE49-F238E27FC236}">
                          <a16:creationId xmlns:a16="http://schemas.microsoft.com/office/drawing/2014/main" id="{50FAA802-F1BF-413E-9FD8-1320811A41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6" name="Group 185">
                    <a:extLst>
                      <a:ext uri="{FF2B5EF4-FFF2-40B4-BE49-F238E27FC236}">
                        <a16:creationId xmlns:a16="http://schemas.microsoft.com/office/drawing/2014/main" id="{01E4E9CD-3444-4296-91C8-245C86E01639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93" name="Circle: Hollow 192">
                      <a:extLst>
                        <a:ext uri="{FF2B5EF4-FFF2-40B4-BE49-F238E27FC236}">
                          <a16:creationId xmlns:a16="http://schemas.microsoft.com/office/drawing/2014/main" id="{BA5EE539-4DB7-4F8D-BA51-7754853E1D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4" name="Rectangle: Rounded Corners 193">
                      <a:extLst>
                        <a:ext uri="{FF2B5EF4-FFF2-40B4-BE49-F238E27FC236}">
                          <a16:creationId xmlns:a16="http://schemas.microsoft.com/office/drawing/2014/main" id="{0FD7F1FE-7793-4D49-9F80-579E46D377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7" name="Group 186">
                    <a:extLst>
                      <a:ext uri="{FF2B5EF4-FFF2-40B4-BE49-F238E27FC236}">
                        <a16:creationId xmlns:a16="http://schemas.microsoft.com/office/drawing/2014/main" id="{D047D52C-EDEB-400F-8DCC-E6D3C18B060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91" name="Circle: Hollow 190">
                      <a:extLst>
                        <a:ext uri="{FF2B5EF4-FFF2-40B4-BE49-F238E27FC236}">
                          <a16:creationId xmlns:a16="http://schemas.microsoft.com/office/drawing/2014/main" id="{529DB022-FDB7-4345-A96B-A3139AF904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2" name="Rectangle: Rounded Corners 191">
                      <a:extLst>
                        <a:ext uri="{FF2B5EF4-FFF2-40B4-BE49-F238E27FC236}">
                          <a16:creationId xmlns:a16="http://schemas.microsoft.com/office/drawing/2014/main" id="{3FC0C33D-DBAC-44BA-B45E-A75837BADA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8" name="Group 187">
                    <a:extLst>
                      <a:ext uri="{FF2B5EF4-FFF2-40B4-BE49-F238E27FC236}">
                        <a16:creationId xmlns:a16="http://schemas.microsoft.com/office/drawing/2014/main" id="{1F7BEE8F-C3D2-489A-83FE-89E79FD0A0EB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</p:grpSpPr>
                <p:sp>
                  <p:nvSpPr>
                    <p:cNvPr id="189" name="Circle: Hollow 188">
                      <a:extLst>
                        <a:ext uri="{FF2B5EF4-FFF2-40B4-BE49-F238E27FC236}">
                          <a16:creationId xmlns:a16="http://schemas.microsoft.com/office/drawing/2014/main" id="{06B08631-1178-44EA-8D94-B183B27DE9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0" name="Rectangle: Rounded Corners 189">
                      <a:extLst>
                        <a:ext uri="{FF2B5EF4-FFF2-40B4-BE49-F238E27FC236}">
                          <a16:creationId xmlns:a16="http://schemas.microsoft.com/office/drawing/2014/main" id="{5C413130-1642-4553-A1DA-571DF93191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sp>
            <p:nvSpPr>
              <p:cNvPr id="1028" name="Circle: Hollow 1027">
                <a:extLst>
                  <a:ext uri="{FF2B5EF4-FFF2-40B4-BE49-F238E27FC236}">
                    <a16:creationId xmlns:a16="http://schemas.microsoft.com/office/drawing/2014/main" id="{D28D261A-9D73-4AC9-939A-303F939A86F5}"/>
                  </a:ext>
                </a:extLst>
              </p:cNvPr>
              <p:cNvSpPr/>
              <p:nvPr/>
            </p:nvSpPr>
            <p:spPr>
              <a:xfrm>
                <a:off x="4478246" y="3851492"/>
                <a:ext cx="1490990" cy="1490990"/>
              </a:xfrm>
              <a:prstGeom prst="donut">
                <a:avLst>
                  <a:gd name="adj" fmla="val 14772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43" name="Group 1042">
              <a:extLst>
                <a:ext uri="{FF2B5EF4-FFF2-40B4-BE49-F238E27FC236}">
                  <a16:creationId xmlns:a16="http://schemas.microsoft.com/office/drawing/2014/main" id="{65BC2F87-EB47-4FB5-8414-F8C0B349E9B6}"/>
                </a:ext>
              </a:extLst>
            </p:cNvPr>
            <p:cNvGrpSpPr/>
            <p:nvPr/>
          </p:nvGrpSpPr>
          <p:grpSpPr>
            <a:xfrm>
              <a:off x="4647002" y="3982575"/>
              <a:ext cx="1226919" cy="1154106"/>
              <a:chOff x="9778727" y="3992487"/>
              <a:chExt cx="1226919" cy="1154106"/>
            </a:xfrm>
          </p:grpSpPr>
          <p:cxnSp>
            <p:nvCxnSpPr>
              <p:cNvPr id="1034" name="Straight Connector 1033">
                <a:extLst>
                  <a:ext uri="{FF2B5EF4-FFF2-40B4-BE49-F238E27FC236}">
                    <a16:creationId xmlns:a16="http://schemas.microsoft.com/office/drawing/2014/main" id="{E865578C-BF29-4E59-873A-5EC20F0DCC41}"/>
                  </a:ext>
                </a:extLst>
              </p:cNvPr>
              <p:cNvCxnSpPr/>
              <p:nvPr/>
            </p:nvCxnSpPr>
            <p:spPr>
              <a:xfrm>
                <a:off x="10134600" y="4040168"/>
                <a:ext cx="441960" cy="11064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43FB650E-8BA9-48ED-8230-C2A2821C11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16348" y="3992487"/>
                <a:ext cx="485615" cy="115410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A6E224A6-408F-4205-84A3-2A21B662ED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14560" y="4339590"/>
                <a:ext cx="1085850" cy="4762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5B2444B3-17F0-4F3D-8AB4-94BA432B5B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78727" y="4354499"/>
                <a:ext cx="1226919" cy="44829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Neck">
            <a:extLst>
              <a:ext uri="{FF2B5EF4-FFF2-40B4-BE49-F238E27FC236}">
                <a16:creationId xmlns:a16="http://schemas.microsoft.com/office/drawing/2014/main" id="{F7C24774-8D26-43C3-B494-CAFB249E94DE}"/>
              </a:ext>
            </a:extLst>
          </p:cNvPr>
          <p:cNvSpPr/>
          <p:nvPr/>
        </p:nvSpPr>
        <p:spPr>
          <a:xfrm rot="1706791">
            <a:off x="7291477" y="1783894"/>
            <a:ext cx="150545" cy="241935"/>
          </a:xfrm>
          <a:prstGeom prst="rect">
            <a:avLst/>
          </a:prstGeom>
          <a:solidFill>
            <a:srgbClr val="D384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Collar">
            <a:extLst>
              <a:ext uri="{FF2B5EF4-FFF2-40B4-BE49-F238E27FC236}">
                <a16:creationId xmlns:a16="http://schemas.microsoft.com/office/drawing/2014/main" id="{6AE6CCD1-1EC8-4A06-BBFB-24A5AF9A25B8}"/>
              </a:ext>
            </a:extLst>
          </p:cNvPr>
          <p:cNvSpPr/>
          <p:nvPr/>
        </p:nvSpPr>
        <p:spPr>
          <a:xfrm>
            <a:off x="7282815" y="1842135"/>
            <a:ext cx="196215" cy="289560"/>
          </a:xfrm>
          <a:custGeom>
            <a:avLst/>
            <a:gdLst>
              <a:gd name="connsiteX0" fmla="*/ 0 w 196215"/>
              <a:gd name="connsiteY0" fmla="*/ 0 h 289560"/>
              <a:gd name="connsiteX1" fmla="*/ 196215 w 196215"/>
              <a:gd name="connsiteY1" fmla="*/ 89535 h 289560"/>
              <a:gd name="connsiteX2" fmla="*/ 9525 w 196215"/>
              <a:gd name="connsiteY2" fmla="*/ 289560 h 289560"/>
              <a:gd name="connsiteX3" fmla="*/ 0 w 196215"/>
              <a:gd name="connsiteY3" fmla="*/ 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15" h="289560">
                <a:moveTo>
                  <a:pt x="0" y="0"/>
                </a:moveTo>
                <a:lnTo>
                  <a:pt x="196215" y="89535"/>
                </a:lnTo>
                <a:lnTo>
                  <a:pt x="9525" y="28956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6" name="Bike and Biker's Body">
            <a:extLst>
              <a:ext uri="{FF2B5EF4-FFF2-40B4-BE49-F238E27FC236}">
                <a16:creationId xmlns:a16="http://schemas.microsoft.com/office/drawing/2014/main" id="{E07D5EEC-996D-4D22-91C2-4278E26D2599}"/>
              </a:ext>
            </a:extLst>
          </p:cNvPr>
          <p:cNvGrpSpPr/>
          <p:nvPr/>
        </p:nvGrpSpPr>
        <p:grpSpPr>
          <a:xfrm>
            <a:off x="1440421" y="1805383"/>
            <a:ext cx="7463992" cy="5597450"/>
            <a:chOff x="1440421" y="1805383"/>
            <a:chExt cx="7463992" cy="55974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AC5878-D28C-4485-93B2-F7C64E210549}"/>
                </a:ext>
              </a:extLst>
            </p:cNvPr>
            <p:cNvGrpSpPr/>
            <p:nvPr/>
          </p:nvGrpSpPr>
          <p:grpSpPr>
            <a:xfrm>
              <a:off x="1440421" y="1805383"/>
              <a:ext cx="7463992" cy="5597450"/>
              <a:chOff x="1440421" y="1805383"/>
              <a:chExt cx="7463992" cy="5597450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2B82BCB7-A3BC-42A5-B672-EF3D39DC2C1F}"/>
                  </a:ext>
                </a:extLst>
              </p:cNvPr>
              <p:cNvGrpSpPr/>
              <p:nvPr/>
            </p:nvGrpSpPr>
            <p:grpSpPr>
              <a:xfrm>
                <a:off x="1440421" y="2417671"/>
                <a:ext cx="7463992" cy="4985162"/>
                <a:chOff x="1440421" y="2417671"/>
                <a:chExt cx="7463992" cy="4985162"/>
              </a:xfrm>
            </p:grpSpPr>
            <p:grpSp>
              <p:nvGrpSpPr>
                <p:cNvPr id="1065" name="Bike Body">
                  <a:extLst>
                    <a:ext uri="{FF2B5EF4-FFF2-40B4-BE49-F238E27FC236}">
                      <a16:creationId xmlns:a16="http://schemas.microsoft.com/office/drawing/2014/main" id="{CB6100FB-D51E-4553-8093-37AFD92DF6A6}"/>
                    </a:ext>
                  </a:extLst>
                </p:cNvPr>
                <p:cNvGrpSpPr/>
                <p:nvPr/>
              </p:nvGrpSpPr>
              <p:grpSpPr>
                <a:xfrm>
                  <a:off x="4838700" y="2417671"/>
                  <a:ext cx="4065713" cy="2440079"/>
                  <a:chOff x="4838700" y="2417671"/>
                  <a:chExt cx="4065713" cy="2440079"/>
                </a:xfrm>
              </p:grpSpPr>
              <p:grpSp>
                <p:nvGrpSpPr>
                  <p:cNvPr id="1049" name="Bike Front">
                    <a:extLst>
                      <a:ext uri="{FF2B5EF4-FFF2-40B4-BE49-F238E27FC236}">
                        <a16:creationId xmlns:a16="http://schemas.microsoft.com/office/drawing/2014/main" id="{91AE01A9-D91C-4CA5-BCCC-41E89FF04CCE}"/>
                      </a:ext>
                    </a:extLst>
                  </p:cNvPr>
                  <p:cNvGrpSpPr/>
                  <p:nvPr/>
                </p:nvGrpSpPr>
                <p:grpSpPr>
                  <a:xfrm>
                    <a:off x="4838700" y="3093719"/>
                    <a:ext cx="2962662" cy="1764031"/>
                    <a:chOff x="4838700" y="3093719"/>
                    <a:chExt cx="2962662" cy="1764031"/>
                  </a:xfrm>
                </p:grpSpPr>
                <p:grpSp>
                  <p:nvGrpSpPr>
                    <p:cNvPr id="1047" name="Bike Front">
                      <a:extLst>
                        <a:ext uri="{FF2B5EF4-FFF2-40B4-BE49-F238E27FC236}">
                          <a16:creationId xmlns:a16="http://schemas.microsoft.com/office/drawing/2014/main" id="{884CB5C9-12C5-49B1-B25B-2B3A67DD89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38700" y="3093719"/>
                      <a:ext cx="2962662" cy="1764031"/>
                      <a:chOff x="4838700" y="3093719"/>
                      <a:chExt cx="2962662" cy="1764031"/>
                    </a:xfrm>
                  </p:grpSpPr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4B402B07-7B0D-4BDD-84D2-C9B73A0E44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9393" y="4332680"/>
                        <a:ext cx="525070" cy="525070"/>
                      </a:xfrm>
                      <a:prstGeom prst="ellipse">
                        <a:avLst/>
                      </a:prstGeom>
                      <a:solidFill>
                        <a:srgbClr val="ECB5CE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33" name="Freeform: Shape 32">
                        <a:extLst>
                          <a:ext uri="{FF2B5EF4-FFF2-40B4-BE49-F238E27FC236}">
                            <a16:creationId xmlns:a16="http://schemas.microsoft.com/office/drawing/2014/main" id="{5BC5F160-FAFA-4A3C-9B41-743AA3C765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0641" y="3867150"/>
                        <a:ext cx="2568790" cy="811530"/>
                      </a:xfrm>
                      <a:custGeom>
                        <a:avLst/>
                        <a:gdLst>
                          <a:gd name="connsiteX0" fmla="*/ 0 w 2503170"/>
                          <a:gd name="connsiteY0" fmla="*/ 624840 h 811530"/>
                          <a:gd name="connsiteX1" fmla="*/ 2503170 w 2503170"/>
                          <a:gd name="connsiteY1" fmla="*/ 0 h 811530"/>
                          <a:gd name="connsiteX2" fmla="*/ 2476500 w 2503170"/>
                          <a:gd name="connsiteY2" fmla="*/ 285750 h 811530"/>
                          <a:gd name="connsiteX3" fmla="*/ 34290 w 2503170"/>
                          <a:gd name="connsiteY3" fmla="*/ 811530 h 811530"/>
                          <a:gd name="connsiteX4" fmla="*/ 0 w 2503170"/>
                          <a:gd name="connsiteY4" fmla="*/ 624840 h 811530"/>
                          <a:gd name="connsiteX0" fmla="*/ 0 w 2546797"/>
                          <a:gd name="connsiteY0" fmla="*/ 624840 h 811530"/>
                          <a:gd name="connsiteX1" fmla="*/ 2503170 w 2546797"/>
                          <a:gd name="connsiteY1" fmla="*/ 0 h 811530"/>
                          <a:gd name="connsiteX2" fmla="*/ 2476500 w 2546797"/>
                          <a:gd name="connsiteY2" fmla="*/ 285750 h 811530"/>
                          <a:gd name="connsiteX3" fmla="*/ 34290 w 2546797"/>
                          <a:gd name="connsiteY3" fmla="*/ 811530 h 811530"/>
                          <a:gd name="connsiteX4" fmla="*/ 0 w 2546797"/>
                          <a:gd name="connsiteY4" fmla="*/ 624840 h 811530"/>
                          <a:gd name="connsiteX0" fmla="*/ 0 w 2568790"/>
                          <a:gd name="connsiteY0" fmla="*/ 624840 h 811530"/>
                          <a:gd name="connsiteX1" fmla="*/ 2503170 w 2568790"/>
                          <a:gd name="connsiteY1" fmla="*/ 0 h 811530"/>
                          <a:gd name="connsiteX2" fmla="*/ 2476500 w 2568790"/>
                          <a:gd name="connsiteY2" fmla="*/ 285750 h 811530"/>
                          <a:gd name="connsiteX3" fmla="*/ 34290 w 2568790"/>
                          <a:gd name="connsiteY3" fmla="*/ 811530 h 811530"/>
                          <a:gd name="connsiteX4" fmla="*/ 0 w 2568790"/>
                          <a:gd name="connsiteY4" fmla="*/ 624840 h 8115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68790" h="811530">
                            <a:moveTo>
                              <a:pt x="0" y="624840"/>
                            </a:moveTo>
                            <a:lnTo>
                              <a:pt x="2503170" y="0"/>
                            </a:lnTo>
                            <a:cubicBezTo>
                              <a:pt x="2566670" y="64770"/>
                              <a:pt x="2622550" y="171450"/>
                              <a:pt x="2476500" y="285750"/>
                            </a:cubicBezTo>
                            <a:lnTo>
                              <a:pt x="34290" y="811530"/>
                            </a:lnTo>
                            <a:lnTo>
                              <a:pt x="0" y="624840"/>
                            </a:lnTo>
                            <a:close/>
                          </a:path>
                        </a:pathLst>
                      </a:custGeom>
                      <a:solidFill>
                        <a:srgbClr val="ECB5CE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grpSp>
                    <p:nvGrpSpPr>
                      <p:cNvPr id="1032" name="Group 1031">
                        <a:extLst>
                          <a:ext uri="{FF2B5EF4-FFF2-40B4-BE49-F238E27FC236}">
                            <a16:creationId xmlns:a16="http://schemas.microsoft.com/office/drawing/2014/main" id="{B88DBE4F-EF09-46C4-8A3A-132CE5491E6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38700" y="3093719"/>
                        <a:ext cx="2962662" cy="1312546"/>
                        <a:chOff x="4838700" y="3093719"/>
                        <a:chExt cx="2962662" cy="1312546"/>
                      </a:xfrm>
                    </p:grpSpPr>
                    <p:sp>
                      <p:nvSpPr>
                        <p:cNvPr id="59" name="Freeform: Shape 58">
                          <a:extLst>
                            <a:ext uri="{FF2B5EF4-FFF2-40B4-BE49-F238E27FC236}">
                              <a16:creationId xmlns:a16="http://schemas.microsoft.com/office/drawing/2014/main" id="{821CBA62-F456-4739-9414-B9C0D91446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57900" y="3345180"/>
                          <a:ext cx="880110" cy="491490"/>
                        </a:xfrm>
                        <a:custGeom>
                          <a:avLst/>
                          <a:gdLst>
                            <a:gd name="connsiteX0" fmla="*/ 415290 w 880110"/>
                            <a:gd name="connsiteY0" fmla="*/ 491490 h 491490"/>
                            <a:gd name="connsiteX1" fmla="*/ 880110 w 880110"/>
                            <a:gd name="connsiteY1" fmla="*/ 19050 h 491490"/>
                            <a:gd name="connsiteX2" fmla="*/ 0 w 880110"/>
                            <a:gd name="connsiteY2" fmla="*/ 0 h 491490"/>
                            <a:gd name="connsiteX3" fmla="*/ 34290 w 880110"/>
                            <a:gd name="connsiteY3" fmla="*/ 259080 h 491490"/>
                            <a:gd name="connsiteX4" fmla="*/ 415290 w 880110"/>
                            <a:gd name="connsiteY4" fmla="*/ 491490 h 4914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80110" h="491490">
                              <a:moveTo>
                                <a:pt x="415290" y="491490"/>
                              </a:moveTo>
                              <a:lnTo>
                                <a:pt x="880110" y="19050"/>
                              </a:lnTo>
                              <a:lnTo>
                                <a:pt x="0" y="0"/>
                              </a:lnTo>
                              <a:lnTo>
                                <a:pt x="34290" y="259080"/>
                              </a:lnTo>
                              <a:lnTo>
                                <a:pt x="415290" y="49149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CB5CE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grpSp>
                      <p:nvGrpSpPr>
                        <p:cNvPr id="1030" name="Group 1029">
                          <a:extLst>
                            <a:ext uri="{FF2B5EF4-FFF2-40B4-BE49-F238E27FC236}">
                              <a16:creationId xmlns:a16="http://schemas.microsoft.com/office/drawing/2014/main" id="{DDB6A7F1-C156-4D14-8160-948AAE9AD9C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339715" y="3093719"/>
                          <a:ext cx="2461647" cy="497205"/>
                          <a:chOff x="5339715" y="3093719"/>
                          <a:chExt cx="2461647" cy="497205"/>
                        </a:xfrm>
                      </p:grpSpPr>
                      <p:sp>
                        <p:nvSpPr>
                          <p:cNvPr id="35" name="Freeform: Shape 34">
                            <a:extLst>
                              <a:ext uri="{FF2B5EF4-FFF2-40B4-BE49-F238E27FC236}">
                                <a16:creationId xmlns:a16="http://schemas.microsoft.com/office/drawing/2014/main" id="{852F03EC-58E8-4EB5-94B3-3CB9E64A99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339715" y="3093719"/>
                            <a:ext cx="2461647" cy="497205"/>
                          </a:xfrm>
                          <a:custGeom>
                            <a:avLst/>
                            <a:gdLst>
                              <a:gd name="connsiteX0" fmla="*/ 0 w 2411730"/>
                              <a:gd name="connsiteY0" fmla="*/ 171450 h 506730"/>
                              <a:gd name="connsiteX1" fmla="*/ 125730 w 2411730"/>
                              <a:gd name="connsiteY1" fmla="*/ 41910 h 506730"/>
                              <a:gd name="connsiteX2" fmla="*/ 1817370 w 2411730"/>
                              <a:gd name="connsiteY2" fmla="*/ 95250 h 506730"/>
                              <a:gd name="connsiteX3" fmla="*/ 2411730 w 2411730"/>
                              <a:gd name="connsiteY3" fmla="*/ 0 h 506730"/>
                              <a:gd name="connsiteX4" fmla="*/ 2274570 w 2411730"/>
                              <a:gd name="connsiteY4" fmla="*/ 506730 h 506730"/>
                              <a:gd name="connsiteX5" fmla="*/ 1535430 w 2411730"/>
                              <a:gd name="connsiteY5" fmla="*/ 342900 h 506730"/>
                              <a:gd name="connsiteX6" fmla="*/ 1215390 w 2411730"/>
                              <a:gd name="connsiteY6" fmla="*/ 419100 h 506730"/>
                              <a:gd name="connsiteX7" fmla="*/ 0 w 2411730"/>
                              <a:gd name="connsiteY7" fmla="*/ 171450 h 506730"/>
                              <a:gd name="connsiteX0" fmla="*/ 0 w 2413635"/>
                              <a:gd name="connsiteY0" fmla="*/ 192405 h 506730"/>
                              <a:gd name="connsiteX1" fmla="*/ 127635 w 2413635"/>
                              <a:gd name="connsiteY1" fmla="*/ 41910 h 506730"/>
                              <a:gd name="connsiteX2" fmla="*/ 1819275 w 2413635"/>
                              <a:gd name="connsiteY2" fmla="*/ 95250 h 506730"/>
                              <a:gd name="connsiteX3" fmla="*/ 2413635 w 2413635"/>
                              <a:gd name="connsiteY3" fmla="*/ 0 h 506730"/>
                              <a:gd name="connsiteX4" fmla="*/ 2276475 w 2413635"/>
                              <a:gd name="connsiteY4" fmla="*/ 506730 h 506730"/>
                              <a:gd name="connsiteX5" fmla="*/ 1537335 w 2413635"/>
                              <a:gd name="connsiteY5" fmla="*/ 342900 h 506730"/>
                              <a:gd name="connsiteX6" fmla="*/ 1217295 w 2413635"/>
                              <a:gd name="connsiteY6" fmla="*/ 419100 h 506730"/>
                              <a:gd name="connsiteX7" fmla="*/ 0 w 2413635"/>
                              <a:gd name="connsiteY7" fmla="*/ 192405 h 506730"/>
                              <a:gd name="connsiteX0" fmla="*/ 0 w 2413635"/>
                              <a:gd name="connsiteY0" fmla="*/ 192405 h 506730"/>
                              <a:gd name="connsiteX1" fmla="*/ 127635 w 2413635"/>
                              <a:gd name="connsiteY1" fmla="*/ 41910 h 506730"/>
                              <a:gd name="connsiteX2" fmla="*/ 1819275 w 2413635"/>
                              <a:gd name="connsiteY2" fmla="*/ 95250 h 506730"/>
                              <a:gd name="connsiteX3" fmla="*/ 2413635 w 2413635"/>
                              <a:gd name="connsiteY3" fmla="*/ 0 h 506730"/>
                              <a:gd name="connsiteX4" fmla="*/ 2276475 w 2413635"/>
                              <a:gd name="connsiteY4" fmla="*/ 506730 h 506730"/>
                              <a:gd name="connsiteX5" fmla="*/ 1537335 w 2413635"/>
                              <a:gd name="connsiteY5" fmla="*/ 342900 h 506730"/>
                              <a:gd name="connsiteX6" fmla="*/ 1217295 w 2413635"/>
                              <a:gd name="connsiteY6" fmla="*/ 419100 h 506730"/>
                              <a:gd name="connsiteX7" fmla="*/ 0 w 2413635"/>
                              <a:gd name="connsiteY7" fmla="*/ 192405 h 506730"/>
                              <a:gd name="connsiteX0" fmla="*/ 0 w 2413635"/>
                              <a:gd name="connsiteY0" fmla="*/ 192405 h 506730"/>
                              <a:gd name="connsiteX1" fmla="*/ 127635 w 2413635"/>
                              <a:gd name="connsiteY1" fmla="*/ 41910 h 506730"/>
                              <a:gd name="connsiteX2" fmla="*/ 1819275 w 2413635"/>
                              <a:gd name="connsiteY2" fmla="*/ 95250 h 506730"/>
                              <a:gd name="connsiteX3" fmla="*/ 2413635 w 2413635"/>
                              <a:gd name="connsiteY3" fmla="*/ 0 h 506730"/>
                              <a:gd name="connsiteX4" fmla="*/ 2276475 w 2413635"/>
                              <a:gd name="connsiteY4" fmla="*/ 506730 h 506730"/>
                              <a:gd name="connsiteX5" fmla="*/ 1537335 w 2413635"/>
                              <a:gd name="connsiteY5" fmla="*/ 342900 h 506730"/>
                              <a:gd name="connsiteX6" fmla="*/ 1217295 w 2413635"/>
                              <a:gd name="connsiteY6" fmla="*/ 419100 h 506730"/>
                              <a:gd name="connsiteX7" fmla="*/ 0 w 2413635"/>
                              <a:gd name="connsiteY7" fmla="*/ 192405 h 506730"/>
                              <a:gd name="connsiteX0" fmla="*/ 0 w 2413635"/>
                              <a:gd name="connsiteY0" fmla="*/ 192405 h 497205"/>
                              <a:gd name="connsiteX1" fmla="*/ 127635 w 2413635"/>
                              <a:gd name="connsiteY1" fmla="*/ 41910 h 497205"/>
                              <a:gd name="connsiteX2" fmla="*/ 1819275 w 2413635"/>
                              <a:gd name="connsiteY2" fmla="*/ 95250 h 497205"/>
                              <a:gd name="connsiteX3" fmla="*/ 2413635 w 2413635"/>
                              <a:gd name="connsiteY3" fmla="*/ 0 h 497205"/>
                              <a:gd name="connsiteX4" fmla="*/ 2232660 w 2413635"/>
                              <a:gd name="connsiteY4" fmla="*/ 497205 h 497205"/>
                              <a:gd name="connsiteX5" fmla="*/ 1537335 w 2413635"/>
                              <a:gd name="connsiteY5" fmla="*/ 342900 h 497205"/>
                              <a:gd name="connsiteX6" fmla="*/ 1217295 w 2413635"/>
                              <a:gd name="connsiteY6" fmla="*/ 419100 h 497205"/>
                              <a:gd name="connsiteX7" fmla="*/ 0 w 2413635"/>
                              <a:gd name="connsiteY7" fmla="*/ 192405 h 497205"/>
                              <a:gd name="connsiteX0" fmla="*/ 0 w 2417482"/>
                              <a:gd name="connsiteY0" fmla="*/ 192405 h 497205"/>
                              <a:gd name="connsiteX1" fmla="*/ 127635 w 2417482"/>
                              <a:gd name="connsiteY1" fmla="*/ 41910 h 497205"/>
                              <a:gd name="connsiteX2" fmla="*/ 1819275 w 2417482"/>
                              <a:gd name="connsiteY2" fmla="*/ 95250 h 497205"/>
                              <a:gd name="connsiteX3" fmla="*/ 2413635 w 2417482"/>
                              <a:gd name="connsiteY3" fmla="*/ 0 h 497205"/>
                              <a:gd name="connsiteX4" fmla="*/ 2232660 w 2417482"/>
                              <a:gd name="connsiteY4" fmla="*/ 497205 h 497205"/>
                              <a:gd name="connsiteX5" fmla="*/ 1537335 w 2417482"/>
                              <a:gd name="connsiteY5" fmla="*/ 342900 h 497205"/>
                              <a:gd name="connsiteX6" fmla="*/ 1217295 w 2417482"/>
                              <a:gd name="connsiteY6" fmla="*/ 419100 h 497205"/>
                              <a:gd name="connsiteX7" fmla="*/ 0 w 2417482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58240 w 2461647"/>
                              <a:gd name="connsiteY6" fmla="*/ 37719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04900 w 2461647"/>
                              <a:gd name="connsiteY6" fmla="*/ 40386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04900 w 2461647"/>
                              <a:gd name="connsiteY6" fmla="*/ 40386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04900 w 2461647"/>
                              <a:gd name="connsiteY6" fmla="*/ 403860 h 497205"/>
                              <a:gd name="connsiteX7" fmla="*/ 0 w 2461647"/>
                              <a:gd name="connsiteY7" fmla="*/ 192405 h 49720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2461647" h="497205">
                                <a:moveTo>
                                  <a:pt x="0" y="192405"/>
                                </a:moveTo>
                                <a:cubicBezTo>
                                  <a:pt x="10160" y="83185"/>
                                  <a:pt x="71755" y="61595"/>
                                  <a:pt x="127635" y="41910"/>
                                </a:cubicBezTo>
                                <a:lnTo>
                                  <a:pt x="1819275" y="95250"/>
                                </a:lnTo>
                                <a:lnTo>
                                  <a:pt x="2413635" y="0"/>
                                </a:lnTo>
                                <a:cubicBezTo>
                                  <a:pt x="2463800" y="154305"/>
                                  <a:pt x="2544445" y="403860"/>
                                  <a:pt x="2232660" y="497205"/>
                                </a:cubicBezTo>
                                <a:lnTo>
                                  <a:pt x="1537335" y="342900"/>
                                </a:lnTo>
                                <a:cubicBezTo>
                                  <a:pt x="1436370" y="393065"/>
                                  <a:pt x="1228725" y="408940"/>
                                  <a:pt x="1104900" y="403860"/>
                                </a:cubicBezTo>
                                <a:cubicBezTo>
                                  <a:pt x="678180" y="343535"/>
                                  <a:pt x="396240" y="283210"/>
                                  <a:pt x="0" y="19240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CB5CE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IN"/>
                          </a:p>
                        </p:txBody>
                      </p:sp>
                      <p:cxnSp>
                        <p:nvCxnSpPr>
                          <p:cNvPr id="38" name="Straight Connector 37">
                            <a:extLst>
                              <a:ext uri="{FF2B5EF4-FFF2-40B4-BE49-F238E27FC236}">
                                <a16:creationId xmlns:a16="http://schemas.microsoft.com/office/drawing/2014/main" id="{334CDD8E-3C08-41DE-B661-08526705B410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5532120" y="3141345"/>
                            <a:ext cx="47625" cy="20193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2" name="Straight Connector 41">
                            <a:extLst>
                              <a:ext uri="{FF2B5EF4-FFF2-40B4-BE49-F238E27FC236}">
                                <a16:creationId xmlns:a16="http://schemas.microsoft.com/office/drawing/2014/main" id="{0C8DBC3A-2DC6-47EB-9992-18AE1D761AA8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5731796" y="3141345"/>
                            <a:ext cx="67024" cy="24765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4" name="Straight Connector 43">
                            <a:extLst>
                              <a:ext uri="{FF2B5EF4-FFF2-40B4-BE49-F238E27FC236}">
                                <a16:creationId xmlns:a16="http://schemas.microsoft.com/office/drawing/2014/main" id="{B36D7765-B6EF-4EC9-9B8C-A6D03EB25E63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5942879" y="3154680"/>
                            <a:ext cx="72008" cy="2743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8" name="Straight Connector 47">
                            <a:extLst>
                              <a:ext uri="{FF2B5EF4-FFF2-40B4-BE49-F238E27FC236}">
                                <a16:creationId xmlns:a16="http://schemas.microsoft.com/office/drawing/2014/main" id="{672CB904-DD20-45F5-983A-1E69B27D3E1A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6146905" y="3157889"/>
                            <a:ext cx="84019" cy="307305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0" name="Straight Connector 49">
                            <a:extLst>
                              <a:ext uri="{FF2B5EF4-FFF2-40B4-BE49-F238E27FC236}">
                                <a16:creationId xmlns:a16="http://schemas.microsoft.com/office/drawing/2014/main" id="{A363A14E-22FC-4565-B4DD-1F42881F5603}"/>
                              </a:ext>
                            </a:extLst>
                          </p:cNvPr>
                          <p:cNvCxnSpPr>
                            <a:cxnSpLocks/>
                            <a:endCxn id="35" idx="6"/>
                          </p:cNvCxnSpPr>
                          <p:nvPr/>
                        </p:nvCxnSpPr>
                        <p:spPr>
                          <a:xfrm>
                            <a:off x="6350220" y="3164257"/>
                            <a:ext cx="94395" cy="333322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2" name="Straight Connector 51">
                            <a:extLst>
                              <a:ext uri="{FF2B5EF4-FFF2-40B4-BE49-F238E27FC236}">
                                <a16:creationId xmlns:a16="http://schemas.microsoft.com/office/drawing/2014/main" id="{555C3B37-50A1-4710-B853-1266CC21D454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6559134" y="3176718"/>
                            <a:ext cx="73729" cy="311363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4" name="Straight Connector 53">
                            <a:extLst>
                              <a:ext uri="{FF2B5EF4-FFF2-40B4-BE49-F238E27FC236}">
                                <a16:creationId xmlns:a16="http://schemas.microsoft.com/office/drawing/2014/main" id="{A786E5AB-8AD7-4F42-8DE4-62E6AC2E1876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6762803" y="3182783"/>
                            <a:ext cx="62812" cy="276697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57" name="Freeform: Shape 56">
                          <a:extLst>
                            <a:ext uri="{FF2B5EF4-FFF2-40B4-BE49-F238E27FC236}">
                              <a16:creationId xmlns:a16="http://schemas.microsoft.com/office/drawing/2014/main" id="{9A5DA7A5-5913-4325-8E94-41FCFDBD993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38700" y="3209925"/>
                          <a:ext cx="691515" cy="203835"/>
                        </a:xfrm>
                        <a:custGeom>
                          <a:avLst/>
                          <a:gdLst>
                            <a:gd name="connsiteX0" fmla="*/ 0 w 691515"/>
                            <a:gd name="connsiteY0" fmla="*/ 0 h 222885"/>
                            <a:gd name="connsiteX1" fmla="*/ 691515 w 691515"/>
                            <a:gd name="connsiteY1" fmla="*/ 118110 h 222885"/>
                            <a:gd name="connsiteX2" fmla="*/ 571500 w 691515"/>
                            <a:gd name="connsiteY2" fmla="*/ 222885 h 222885"/>
                            <a:gd name="connsiteX3" fmla="*/ 194310 w 691515"/>
                            <a:gd name="connsiteY3" fmla="*/ 118110 h 222885"/>
                            <a:gd name="connsiteX4" fmla="*/ 0 w 691515"/>
                            <a:gd name="connsiteY4" fmla="*/ 0 h 22288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91515" h="203835">
                              <a:moveTo>
                                <a:pt x="0" y="0"/>
                              </a:moveTo>
                              <a:lnTo>
                                <a:pt x="691515" y="118110"/>
                              </a:lnTo>
                              <a:lnTo>
                                <a:pt x="582930" y="203835"/>
                              </a:lnTo>
                              <a:cubicBezTo>
                                <a:pt x="453390" y="188595"/>
                                <a:pt x="323850" y="146685"/>
                                <a:pt x="194310" y="118110"/>
                              </a:cubicBezTo>
                              <a:cubicBezTo>
                                <a:pt x="116205" y="82550"/>
                                <a:pt x="47625" y="52705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CB5CE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58" name="Freeform: Shape 57">
                          <a:extLst>
                            <a:ext uri="{FF2B5EF4-FFF2-40B4-BE49-F238E27FC236}">
                              <a16:creationId xmlns:a16="http://schemas.microsoft.com/office/drawing/2014/main" id="{7996A857-3F49-4EAC-87E2-3F8C5B1F05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3625" y="3318510"/>
                          <a:ext cx="892477" cy="575593"/>
                        </a:xfrm>
                        <a:custGeom>
                          <a:avLst/>
                          <a:gdLst>
                            <a:gd name="connsiteX0" fmla="*/ 196215 w 904875"/>
                            <a:gd name="connsiteY0" fmla="*/ 0 h 586740"/>
                            <a:gd name="connsiteX1" fmla="*/ 51435 w 904875"/>
                            <a:gd name="connsiteY1" fmla="*/ 112395 h 586740"/>
                            <a:gd name="connsiteX2" fmla="*/ 0 w 904875"/>
                            <a:gd name="connsiteY2" fmla="*/ 255270 h 586740"/>
                            <a:gd name="connsiteX3" fmla="*/ 62865 w 904875"/>
                            <a:gd name="connsiteY3" fmla="*/ 428625 h 586740"/>
                            <a:gd name="connsiteX4" fmla="*/ 228600 w 904875"/>
                            <a:gd name="connsiteY4" fmla="*/ 512445 h 586740"/>
                            <a:gd name="connsiteX5" fmla="*/ 422910 w 904875"/>
                            <a:gd name="connsiteY5" fmla="*/ 571500 h 586740"/>
                            <a:gd name="connsiteX6" fmla="*/ 647700 w 904875"/>
                            <a:gd name="connsiteY6" fmla="*/ 586740 h 586740"/>
                            <a:gd name="connsiteX7" fmla="*/ 767715 w 904875"/>
                            <a:gd name="connsiteY7" fmla="*/ 548640 h 586740"/>
                            <a:gd name="connsiteX8" fmla="*/ 878205 w 904875"/>
                            <a:gd name="connsiteY8" fmla="*/ 432435 h 586740"/>
                            <a:gd name="connsiteX9" fmla="*/ 904875 w 904875"/>
                            <a:gd name="connsiteY9" fmla="*/ 325755 h 586740"/>
                            <a:gd name="connsiteX10" fmla="*/ 855345 w 904875"/>
                            <a:gd name="connsiteY10" fmla="*/ 139065 h 586740"/>
                            <a:gd name="connsiteX11" fmla="*/ 196215 w 904875"/>
                            <a:gd name="connsiteY11" fmla="*/ 0 h 586740"/>
                            <a:gd name="connsiteX0" fmla="*/ 196215 w 904875"/>
                            <a:gd name="connsiteY0" fmla="*/ 0 h 586740"/>
                            <a:gd name="connsiteX1" fmla="*/ 0 w 904875"/>
                            <a:gd name="connsiteY1" fmla="*/ 255270 h 586740"/>
                            <a:gd name="connsiteX2" fmla="*/ 62865 w 904875"/>
                            <a:gd name="connsiteY2" fmla="*/ 428625 h 586740"/>
                            <a:gd name="connsiteX3" fmla="*/ 228600 w 904875"/>
                            <a:gd name="connsiteY3" fmla="*/ 512445 h 586740"/>
                            <a:gd name="connsiteX4" fmla="*/ 422910 w 904875"/>
                            <a:gd name="connsiteY4" fmla="*/ 571500 h 586740"/>
                            <a:gd name="connsiteX5" fmla="*/ 647700 w 904875"/>
                            <a:gd name="connsiteY5" fmla="*/ 586740 h 586740"/>
                            <a:gd name="connsiteX6" fmla="*/ 767715 w 904875"/>
                            <a:gd name="connsiteY6" fmla="*/ 548640 h 586740"/>
                            <a:gd name="connsiteX7" fmla="*/ 878205 w 904875"/>
                            <a:gd name="connsiteY7" fmla="*/ 432435 h 586740"/>
                            <a:gd name="connsiteX8" fmla="*/ 904875 w 904875"/>
                            <a:gd name="connsiteY8" fmla="*/ 325755 h 586740"/>
                            <a:gd name="connsiteX9" fmla="*/ 855345 w 904875"/>
                            <a:gd name="connsiteY9" fmla="*/ 139065 h 586740"/>
                            <a:gd name="connsiteX10" fmla="*/ 196215 w 904875"/>
                            <a:gd name="connsiteY10" fmla="*/ 0 h 586740"/>
                            <a:gd name="connsiteX0" fmla="*/ 133350 w 842010"/>
                            <a:gd name="connsiteY0" fmla="*/ 0 h 586740"/>
                            <a:gd name="connsiteX1" fmla="*/ 0 w 842010"/>
                            <a:gd name="connsiteY1" fmla="*/ 428625 h 586740"/>
                            <a:gd name="connsiteX2" fmla="*/ 165735 w 842010"/>
                            <a:gd name="connsiteY2" fmla="*/ 512445 h 586740"/>
                            <a:gd name="connsiteX3" fmla="*/ 360045 w 842010"/>
                            <a:gd name="connsiteY3" fmla="*/ 571500 h 586740"/>
                            <a:gd name="connsiteX4" fmla="*/ 584835 w 842010"/>
                            <a:gd name="connsiteY4" fmla="*/ 586740 h 586740"/>
                            <a:gd name="connsiteX5" fmla="*/ 704850 w 842010"/>
                            <a:gd name="connsiteY5" fmla="*/ 548640 h 586740"/>
                            <a:gd name="connsiteX6" fmla="*/ 815340 w 842010"/>
                            <a:gd name="connsiteY6" fmla="*/ 432435 h 586740"/>
                            <a:gd name="connsiteX7" fmla="*/ 842010 w 842010"/>
                            <a:gd name="connsiteY7" fmla="*/ 325755 h 586740"/>
                            <a:gd name="connsiteX8" fmla="*/ 792480 w 842010"/>
                            <a:gd name="connsiteY8" fmla="*/ 139065 h 586740"/>
                            <a:gd name="connsiteX9" fmla="*/ 133350 w 842010"/>
                            <a:gd name="connsiteY9" fmla="*/ 0 h 586740"/>
                            <a:gd name="connsiteX0" fmla="*/ 0 w 708660"/>
                            <a:gd name="connsiteY0" fmla="*/ 0 h 586740"/>
                            <a:gd name="connsiteX1" fmla="*/ 32385 w 708660"/>
                            <a:gd name="connsiteY1" fmla="*/ 512445 h 586740"/>
                            <a:gd name="connsiteX2" fmla="*/ 226695 w 708660"/>
                            <a:gd name="connsiteY2" fmla="*/ 571500 h 586740"/>
                            <a:gd name="connsiteX3" fmla="*/ 451485 w 708660"/>
                            <a:gd name="connsiteY3" fmla="*/ 586740 h 586740"/>
                            <a:gd name="connsiteX4" fmla="*/ 571500 w 708660"/>
                            <a:gd name="connsiteY4" fmla="*/ 548640 h 586740"/>
                            <a:gd name="connsiteX5" fmla="*/ 681990 w 708660"/>
                            <a:gd name="connsiteY5" fmla="*/ 432435 h 586740"/>
                            <a:gd name="connsiteX6" fmla="*/ 708660 w 708660"/>
                            <a:gd name="connsiteY6" fmla="*/ 325755 h 586740"/>
                            <a:gd name="connsiteX7" fmla="*/ 659130 w 708660"/>
                            <a:gd name="connsiteY7" fmla="*/ 139065 h 586740"/>
                            <a:gd name="connsiteX8" fmla="*/ 0 w 708660"/>
                            <a:gd name="connsiteY8" fmla="*/ 0 h 586740"/>
                            <a:gd name="connsiteX0" fmla="*/ 164042 w 872702"/>
                            <a:gd name="connsiteY0" fmla="*/ 0 h 586740"/>
                            <a:gd name="connsiteX1" fmla="*/ 196427 w 872702"/>
                            <a:gd name="connsiteY1" fmla="*/ 512445 h 586740"/>
                            <a:gd name="connsiteX2" fmla="*/ 390737 w 872702"/>
                            <a:gd name="connsiteY2" fmla="*/ 571500 h 586740"/>
                            <a:gd name="connsiteX3" fmla="*/ 615527 w 872702"/>
                            <a:gd name="connsiteY3" fmla="*/ 586740 h 586740"/>
                            <a:gd name="connsiteX4" fmla="*/ 735542 w 872702"/>
                            <a:gd name="connsiteY4" fmla="*/ 548640 h 586740"/>
                            <a:gd name="connsiteX5" fmla="*/ 846032 w 872702"/>
                            <a:gd name="connsiteY5" fmla="*/ 432435 h 586740"/>
                            <a:gd name="connsiteX6" fmla="*/ 872702 w 872702"/>
                            <a:gd name="connsiteY6" fmla="*/ 325755 h 586740"/>
                            <a:gd name="connsiteX7" fmla="*/ 823172 w 872702"/>
                            <a:gd name="connsiteY7" fmla="*/ 139065 h 586740"/>
                            <a:gd name="connsiteX8" fmla="*/ 164042 w 872702"/>
                            <a:gd name="connsiteY8" fmla="*/ 0 h 586740"/>
                            <a:gd name="connsiteX0" fmla="*/ 189446 w 898106"/>
                            <a:gd name="connsiteY0" fmla="*/ 0 h 586740"/>
                            <a:gd name="connsiteX1" fmla="*/ 221831 w 898106"/>
                            <a:gd name="connsiteY1" fmla="*/ 512445 h 586740"/>
                            <a:gd name="connsiteX2" fmla="*/ 416141 w 898106"/>
                            <a:gd name="connsiteY2" fmla="*/ 571500 h 586740"/>
                            <a:gd name="connsiteX3" fmla="*/ 640931 w 898106"/>
                            <a:gd name="connsiteY3" fmla="*/ 586740 h 586740"/>
                            <a:gd name="connsiteX4" fmla="*/ 760946 w 898106"/>
                            <a:gd name="connsiteY4" fmla="*/ 548640 h 586740"/>
                            <a:gd name="connsiteX5" fmla="*/ 871436 w 898106"/>
                            <a:gd name="connsiteY5" fmla="*/ 432435 h 586740"/>
                            <a:gd name="connsiteX6" fmla="*/ 898106 w 898106"/>
                            <a:gd name="connsiteY6" fmla="*/ 325755 h 586740"/>
                            <a:gd name="connsiteX7" fmla="*/ 848576 w 898106"/>
                            <a:gd name="connsiteY7" fmla="*/ 139065 h 586740"/>
                            <a:gd name="connsiteX8" fmla="*/ 189446 w 898106"/>
                            <a:gd name="connsiteY8" fmla="*/ 0 h 586740"/>
                            <a:gd name="connsiteX0" fmla="*/ 189446 w 898106"/>
                            <a:gd name="connsiteY0" fmla="*/ 0 h 586740"/>
                            <a:gd name="connsiteX1" fmla="*/ 221831 w 898106"/>
                            <a:gd name="connsiteY1" fmla="*/ 512445 h 586740"/>
                            <a:gd name="connsiteX2" fmla="*/ 640931 w 898106"/>
                            <a:gd name="connsiteY2" fmla="*/ 586740 h 586740"/>
                            <a:gd name="connsiteX3" fmla="*/ 760946 w 898106"/>
                            <a:gd name="connsiteY3" fmla="*/ 548640 h 586740"/>
                            <a:gd name="connsiteX4" fmla="*/ 871436 w 898106"/>
                            <a:gd name="connsiteY4" fmla="*/ 432435 h 586740"/>
                            <a:gd name="connsiteX5" fmla="*/ 898106 w 898106"/>
                            <a:gd name="connsiteY5" fmla="*/ 325755 h 586740"/>
                            <a:gd name="connsiteX6" fmla="*/ 848576 w 898106"/>
                            <a:gd name="connsiteY6" fmla="*/ 139065 h 586740"/>
                            <a:gd name="connsiteX7" fmla="*/ 189446 w 898106"/>
                            <a:gd name="connsiteY7" fmla="*/ 0 h 586740"/>
                            <a:gd name="connsiteX0" fmla="*/ 189446 w 898106"/>
                            <a:gd name="connsiteY0" fmla="*/ 0 h 548640"/>
                            <a:gd name="connsiteX1" fmla="*/ 221831 w 898106"/>
                            <a:gd name="connsiteY1" fmla="*/ 512445 h 548640"/>
                            <a:gd name="connsiteX2" fmla="*/ 760946 w 898106"/>
                            <a:gd name="connsiteY2" fmla="*/ 548640 h 548640"/>
                            <a:gd name="connsiteX3" fmla="*/ 871436 w 898106"/>
                            <a:gd name="connsiteY3" fmla="*/ 432435 h 548640"/>
                            <a:gd name="connsiteX4" fmla="*/ 898106 w 898106"/>
                            <a:gd name="connsiteY4" fmla="*/ 325755 h 548640"/>
                            <a:gd name="connsiteX5" fmla="*/ 848576 w 898106"/>
                            <a:gd name="connsiteY5" fmla="*/ 139065 h 548640"/>
                            <a:gd name="connsiteX6" fmla="*/ 189446 w 898106"/>
                            <a:gd name="connsiteY6" fmla="*/ 0 h 548640"/>
                            <a:gd name="connsiteX0" fmla="*/ 189446 w 898106"/>
                            <a:gd name="connsiteY0" fmla="*/ 0 h 548640"/>
                            <a:gd name="connsiteX1" fmla="*/ 221831 w 898106"/>
                            <a:gd name="connsiteY1" fmla="*/ 512445 h 548640"/>
                            <a:gd name="connsiteX2" fmla="*/ 760946 w 898106"/>
                            <a:gd name="connsiteY2" fmla="*/ 548640 h 548640"/>
                            <a:gd name="connsiteX3" fmla="*/ 898106 w 898106"/>
                            <a:gd name="connsiteY3" fmla="*/ 325755 h 548640"/>
                            <a:gd name="connsiteX4" fmla="*/ 848576 w 898106"/>
                            <a:gd name="connsiteY4" fmla="*/ 139065 h 548640"/>
                            <a:gd name="connsiteX5" fmla="*/ 189446 w 898106"/>
                            <a:gd name="connsiteY5" fmla="*/ 0 h 548640"/>
                            <a:gd name="connsiteX0" fmla="*/ 189446 w 848576"/>
                            <a:gd name="connsiteY0" fmla="*/ 0 h 548640"/>
                            <a:gd name="connsiteX1" fmla="*/ 221831 w 848576"/>
                            <a:gd name="connsiteY1" fmla="*/ 512445 h 548640"/>
                            <a:gd name="connsiteX2" fmla="*/ 760946 w 848576"/>
                            <a:gd name="connsiteY2" fmla="*/ 548640 h 548640"/>
                            <a:gd name="connsiteX3" fmla="*/ 848576 w 848576"/>
                            <a:gd name="connsiteY3" fmla="*/ 139065 h 548640"/>
                            <a:gd name="connsiteX4" fmla="*/ 189446 w 848576"/>
                            <a:gd name="connsiteY4" fmla="*/ 0 h 548640"/>
                            <a:gd name="connsiteX0" fmla="*/ 189446 w 864177"/>
                            <a:gd name="connsiteY0" fmla="*/ 0 h 548640"/>
                            <a:gd name="connsiteX1" fmla="*/ 221831 w 864177"/>
                            <a:gd name="connsiteY1" fmla="*/ 512445 h 548640"/>
                            <a:gd name="connsiteX2" fmla="*/ 760946 w 864177"/>
                            <a:gd name="connsiteY2" fmla="*/ 548640 h 548640"/>
                            <a:gd name="connsiteX3" fmla="*/ 848576 w 864177"/>
                            <a:gd name="connsiteY3" fmla="*/ 139065 h 548640"/>
                            <a:gd name="connsiteX4" fmla="*/ 189446 w 864177"/>
                            <a:gd name="connsiteY4" fmla="*/ 0 h 548640"/>
                            <a:gd name="connsiteX0" fmla="*/ 189446 w 892477"/>
                            <a:gd name="connsiteY0" fmla="*/ 0 h 548640"/>
                            <a:gd name="connsiteX1" fmla="*/ 221831 w 892477"/>
                            <a:gd name="connsiteY1" fmla="*/ 512445 h 548640"/>
                            <a:gd name="connsiteX2" fmla="*/ 760946 w 892477"/>
                            <a:gd name="connsiteY2" fmla="*/ 548640 h 548640"/>
                            <a:gd name="connsiteX3" fmla="*/ 848576 w 892477"/>
                            <a:gd name="connsiteY3" fmla="*/ 139065 h 548640"/>
                            <a:gd name="connsiteX4" fmla="*/ 189446 w 892477"/>
                            <a:gd name="connsiteY4" fmla="*/ 0 h 548640"/>
                            <a:gd name="connsiteX0" fmla="*/ 189446 w 892477"/>
                            <a:gd name="connsiteY0" fmla="*/ 0 h 553629"/>
                            <a:gd name="connsiteX1" fmla="*/ 221831 w 892477"/>
                            <a:gd name="connsiteY1" fmla="*/ 512445 h 553629"/>
                            <a:gd name="connsiteX2" fmla="*/ 760946 w 892477"/>
                            <a:gd name="connsiteY2" fmla="*/ 548640 h 553629"/>
                            <a:gd name="connsiteX3" fmla="*/ 848576 w 892477"/>
                            <a:gd name="connsiteY3" fmla="*/ 139065 h 553629"/>
                            <a:gd name="connsiteX4" fmla="*/ 189446 w 892477"/>
                            <a:gd name="connsiteY4" fmla="*/ 0 h 553629"/>
                            <a:gd name="connsiteX0" fmla="*/ 189446 w 892477"/>
                            <a:gd name="connsiteY0" fmla="*/ 0 h 575593"/>
                            <a:gd name="connsiteX1" fmla="*/ 221831 w 892477"/>
                            <a:gd name="connsiteY1" fmla="*/ 512445 h 575593"/>
                            <a:gd name="connsiteX2" fmla="*/ 760946 w 892477"/>
                            <a:gd name="connsiteY2" fmla="*/ 548640 h 575593"/>
                            <a:gd name="connsiteX3" fmla="*/ 848576 w 892477"/>
                            <a:gd name="connsiteY3" fmla="*/ 139065 h 575593"/>
                            <a:gd name="connsiteX4" fmla="*/ 189446 w 892477"/>
                            <a:gd name="connsiteY4" fmla="*/ 0 h 5755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92477" h="575593">
                              <a:moveTo>
                                <a:pt x="189446" y="0"/>
                              </a:moveTo>
                              <a:cubicBezTo>
                                <a:pt x="101181" y="39370"/>
                                <a:pt x="-206159" y="314960"/>
                                <a:pt x="221831" y="512445"/>
                              </a:cubicBezTo>
                              <a:cubicBezTo>
                                <a:pt x="420586" y="585470"/>
                                <a:pt x="581241" y="591820"/>
                                <a:pt x="760946" y="548640"/>
                              </a:cubicBezTo>
                              <a:cubicBezTo>
                                <a:pt x="946366" y="419735"/>
                                <a:pt x="895566" y="266065"/>
                                <a:pt x="848576" y="139065"/>
                              </a:cubicBezTo>
                              <a:lnTo>
                                <a:pt x="189446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CB5CE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60" name="Freeform: Shape 59">
                          <a:extLst>
                            <a:ext uri="{FF2B5EF4-FFF2-40B4-BE49-F238E27FC236}">
                              <a16:creationId xmlns:a16="http://schemas.microsoft.com/office/drawing/2014/main" id="{D5D7BDD5-019D-438F-977B-4CD6596070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64059" y="3291840"/>
                          <a:ext cx="992086" cy="1114425"/>
                        </a:xfrm>
                        <a:custGeom>
                          <a:avLst/>
                          <a:gdLst>
                            <a:gd name="connsiteX0" fmla="*/ 133350 w 965835"/>
                            <a:gd name="connsiteY0" fmla="*/ 1114425 h 1114425"/>
                            <a:gd name="connsiteX1" fmla="*/ 333375 w 965835"/>
                            <a:gd name="connsiteY1" fmla="*/ 1068705 h 1114425"/>
                            <a:gd name="connsiteX2" fmla="*/ 373380 w 965835"/>
                            <a:gd name="connsiteY2" fmla="*/ 640080 h 1114425"/>
                            <a:gd name="connsiteX3" fmla="*/ 965835 w 965835"/>
                            <a:gd name="connsiteY3" fmla="*/ 40005 h 1114425"/>
                            <a:gd name="connsiteX4" fmla="*/ 725805 w 965835"/>
                            <a:gd name="connsiteY4" fmla="*/ 0 h 1114425"/>
                            <a:gd name="connsiteX5" fmla="*/ 34290 w 965835"/>
                            <a:gd name="connsiteY5" fmla="*/ 695325 h 1114425"/>
                            <a:gd name="connsiteX6" fmla="*/ 0 w 965835"/>
                            <a:gd name="connsiteY6" fmla="*/ 973455 h 1114425"/>
                            <a:gd name="connsiteX7" fmla="*/ 133350 w 965835"/>
                            <a:gd name="connsiteY7" fmla="*/ 1114425 h 1114425"/>
                            <a:gd name="connsiteX0" fmla="*/ 133350 w 965835"/>
                            <a:gd name="connsiteY0" fmla="*/ 1114425 h 1114425"/>
                            <a:gd name="connsiteX1" fmla="*/ 333375 w 965835"/>
                            <a:gd name="connsiteY1" fmla="*/ 1068705 h 1114425"/>
                            <a:gd name="connsiteX2" fmla="*/ 373380 w 965835"/>
                            <a:gd name="connsiteY2" fmla="*/ 640080 h 1114425"/>
                            <a:gd name="connsiteX3" fmla="*/ 965835 w 965835"/>
                            <a:gd name="connsiteY3" fmla="*/ 40005 h 1114425"/>
                            <a:gd name="connsiteX4" fmla="*/ 725805 w 965835"/>
                            <a:gd name="connsiteY4" fmla="*/ 0 h 1114425"/>
                            <a:gd name="connsiteX5" fmla="*/ 34290 w 965835"/>
                            <a:gd name="connsiteY5" fmla="*/ 695325 h 1114425"/>
                            <a:gd name="connsiteX6" fmla="*/ 0 w 965835"/>
                            <a:gd name="connsiteY6" fmla="*/ 973455 h 1114425"/>
                            <a:gd name="connsiteX7" fmla="*/ 133350 w 965835"/>
                            <a:gd name="connsiteY7" fmla="*/ 1114425 h 1114425"/>
                            <a:gd name="connsiteX0" fmla="*/ 152916 w 985401"/>
                            <a:gd name="connsiteY0" fmla="*/ 1114425 h 1114425"/>
                            <a:gd name="connsiteX1" fmla="*/ 352941 w 985401"/>
                            <a:gd name="connsiteY1" fmla="*/ 1068705 h 1114425"/>
                            <a:gd name="connsiteX2" fmla="*/ 392946 w 985401"/>
                            <a:gd name="connsiteY2" fmla="*/ 640080 h 1114425"/>
                            <a:gd name="connsiteX3" fmla="*/ 985401 w 985401"/>
                            <a:gd name="connsiteY3" fmla="*/ 40005 h 1114425"/>
                            <a:gd name="connsiteX4" fmla="*/ 745371 w 985401"/>
                            <a:gd name="connsiteY4" fmla="*/ 0 h 1114425"/>
                            <a:gd name="connsiteX5" fmla="*/ 53856 w 985401"/>
                            <a:gd name="connsiteY5" fmla="*/ 695325 h 1114425"/>
                            <a:gd name="connsiteX6" fmla="*/ 19566 w 985401"/>
                            <a:gd name="connsiteY6" fmla="*/ 973455 h 1114425"/>
                            <a:gd name="connsiteX7" fmla="*/ 152916 w 985401"/>
                            <a:gd name="connsiteY7" fmla="*/ 1114425 h 1114425"/>
                            <a:gd name="connsiteX0" fmla="*/ 159601 w 992086"/>
                            <a:gd name="connsiteY0" fmla="*/ 1114425 h 1114425"/>
                            <a:gd name="connsiteX1" fmla="*/ 359626 w 992086"/>
                            <a:gd name="connsiteY1" fmla="*/ 1068705 h 1114425"/>
                            <a:gd name="connsiteX2" fmla="*/ 399631 w 992086"/>
                            <a:gd name="connsiteY2" fmla="*/ 640080 h 1114425"/>
                            <a:gd name="connsiteX3" fmla="*/ 992086 w 992086"/>
                            <a:gd name="connsiteY3" fmla="*/ 40005 h 1114425"/>
                            <a:gd name="connsiteX4" fmla="*/ 752056 w 992086"/>
                            <a:gd name="connsiteY4" fmla="*/ 0 h 1114425"/>
                            <a:gd name="connsiteX5" fmla="*/ 60541 w 992086"/>
                            <a:gd name="connsiteY5" fmla="*/ 695325 h 1114425"/>
                            <a:gd name="connsiteX6" fmla="*/ 26251 w 992086"/>
                            <a:gd name="connsiteY6" fmla="*/ 973455 h 1114425"/>
                            <a:gd name="connsiteX7" fmla="*/ 159601 w 992086"/>
                            <a:gd name="connsiteY7" fmla="*/ 1114425 h 1114425"/>
                            <a:gd name="connsiteX0" fmla="*/ 159601 w 992086"/>
                            <a:gd name="connsiteY0" fmla="*/ 1114425 h 1114425"/>
                            <a:gd name="connsiteX1" fmla="*/ 359626 w 992086"/>
                            <a:gd name="connsiteY1" fmla="*/ 1068705 h 1114425"/>
                            <a:gd name="connsiteX2" fmla="*/ 399631 w 992086"/>
                            <a:gd name="connsiteY2" fmla="*/ 640080 h 1114425"/>
                            <a:gd name="connsiteX3" fmla="*/ 992086 w 992086"/>
                            <a:gd name="connsiteY3" fmla="*/ 40005 h 1114425"/>
                            <a:gd name="connsiteX4" fmla="*/ 752056 w 992086"/>
                            <a:gd name="connsiteY4" fmla="*/ 0 h 1114425"/>
                            <a:gd name="connsiteX5" fmla="*/ 60541 w 992086"/>
                            <a:gd name="connsiteY5" fmla="*/ 695325 h 1114425"/>
                            <a:gd name="connsiteX6" fmla="*/ 26251 w 992086"/>
                            <a:gd name="connsiteY6" fmla="*/ 973455 h 1114425"/>
                            <a:gd name="connsiteX7" fmla="*/ 159601 w 992086"/>
                            <a:gd name="connsiteY7" fmla="*/ 1114425 h 1114425"/>
                            <a:gd name="connsiteX0" fmla="*/ 159601 w 992086"/>
                            <a:gd name="connsiteY0" fmla="*/ 1114425 h 1114425"/>
                            <a:gd name="connsiteX1" fmla="*/ 359626 w 992086"/>
                            <a:gd name="connsiteY1" fmla="*/ 1068705 h 1114425"/>
                            <a:gd name="connsiteX2" fmla="*/ 399631 w 992086"/>
                            <a:gd name="connsiteY2" fmla="*/ 640080 h 1114425"/>
                            <a:gd name="connsiteX3" fmla="*/ 992086 w 992086"/>
                            <a:gd name="connsiteY3" fmla="*/ 40005 h 1114425"/>
                            <a:gd name="connsiteX4" fmla="*/ 752056 w 992086"/>
                            <a:gd name="connsiteY4" fmla="*/ 0 h 1114425"/>
                            <a:gd name="connsiteX5" fmla="*/ 60541 w 992086"/>
                            <a:gd name="connsiteY5" fmla="*/ 695325 h 1114425"/>
                            <a:gd name="connsiteX6" fmla="*/ 26251 w 992086"/>
                            <a:gd name="connsiteY6" fmla="*/ 973455 h 1114425"/>
                            <a:gd name="connsiteX7" fmla="*/ 159601 w 992086"/>
                            <a:gd name="connsiteY7" fmla="*/ 1114425 h 11144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992086" h="1114425">
                              <a:moveTo>
                                <a:pt x="159601" y="1114425"/>
                              </a:moveTo>
                              <a:lnTo>
                                <a:pt x="359626" y="1068705"/>
                              </a:lnTo>
                              <a:cubicBezTo>
                                <a:pt x="199606" y="861060"/>
                                <a:pt x="340576" y="725805"/>
                                <a:pt x="399631" y="640080"/>
                              </a:cubicBezTo>
                              <a:lnTo>
                                <a:pt x="992086" y="40005"/>
                              </a:lnTo>
                              <a:lnTo>
                                <a:pt x="752056" y="0"/>
                              </a:lnTo>
                              <a:lnTo>
                                <a:pt x="60541" y="695325"/>
                              </a:lnTo>
                              <a:cubicBezTo>
                                <a:pt x="12916" y="767080"/>
                                <a:pt x="-28994" y="806450"/>
                                <a:pt x="26251" y="973455"/>
                              </a:cubicBezTo>
                              <a:cubicBezTo>
                                <a:pt x="70701" y="1020445"/>
                                <a:pt x="99911" y="1071245"/>
                                <a:pt x="159601" y="111442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CB5CE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61" name="Freeform: Shape 60">
                          <a:extLst>
                            <a:ext uri="{FF2B5EF4-FFF2-40B4-BE49-F238E27FC236}">
                              <a16:creationId xmlns:a16="http://schemas.microsoft.com/office/drawing/2014/main" id="{8849A1FC-B251-4468-BE53-586716C23D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91401" y="3571875"/>
                          <a:ext cx="235534" cy="798195"/>
                        </a:xfrm>
                        <a:custGeom>
                          <a:avLst/>
                          <a:gdLst>
                            <a:gd name="connsiteX0" fmla="*/ 116205 w 219075"/>
                            <a:gd name="connsiteY0" fmla="*/ 798195 h 798195"/>
                            <a:gd name="connsiteX1" fmla="*/ 219075 w 219075"/>
                            <a:gd name="connsiteY1" fmla="*/ 11430 h 798195"/>
                            <a:gd name="connsiteX2" fmla="*/ 13335 w 219075"/>
                            <a:gd name="connsiteY2" fmla="*/ 0 h 798195"/>
                            <a:gd name="connsiteX3" fmla="*/ 0 w 219075"/>
                            <a:gd name="connsiteY3" fmla="*/ 763905 h 798195"/>
                            <a:gd name="connsiteX4" fmla="*/ 116205 w 219075"/>
                            <a:gd name="connsiteY4" fmla="*/ 798195 h 798195"/>
                            <a:gd name="connsiteX0" fmla="*/ 116205 w 219075"/>
                            <a:gd name="connsiteY0" fmla="*/ 798195 h 798195"/>
                            <a:gd name="connsiteX1" fmla="*/ 219075 w 219075"/>
                            <a:gd name="connsiteY1" fmla="*/ 11430 h 798195"/>
                            <a:gd name="connsiteX2" fmla="*/ 13335 w 219075"/>
                            <a:gd name="connsiteY2" fmla="*/ 0 h 798195"/>
                            <a:gd name="connsiteX3" fmla="*/ 0 w 219075"/>
                            <a:gd name="connsiteY3" fmla="*/ 763905 h 798195"/>
                            <a:gd name="connsiteX4" fmla="*/ 116205 w 219075"/>
                            <a:gd name="connsiteY4" fmla="*/ 798195 h 798195"/>
                            <a:gd name="connsiteX0" fmla="*/ 116205 w 235534"/>
                            <a:gd name="connsiteY0" fmla="*/ 798195 h 798195"/>
                            <a:gd name="connsiteX1" fmla="*/ 219075 w 235534"/>
                            <a:gd name="connsiteY1" fmla="*/ 11430 h 798195"/>
                            <a:gd name="connsiteX2" fmla="*/ 13335 w 235534"/>
                            <a:gd name="connsiteY2" fmla="*/ 0 h 798195"/>
                            <a:gd name="connsiteX3" fmla="*/ 0 w 235534"/>
                            <a:gd name="connsiteY3" fmla="*/ 763905 h 798195"/>
                            <a:gd name="connsiteX4" fmla="*/ 116205 w 235534"/>
                            <a:gd name="connsiteY4" fmla="*/ 798195 h 7981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35534" h="798195">
                              <a:moveTo>
                                <a:pt x="116205" y="798195"/>
                              </a:moveTo>
                              <a:cubicBezTo>
                                <a:pt x="276225" y="579755"/>
                                <a:pt x="234315" y="279400"/>
                                <a:pt x="219075" y="11430"/>
                              </a:cubicBezTo>
                              <a:lnTo>
                                <a:pt x="13335" y="0"/>
                              </a:lnTo>
                              <a:lnTo>
                                <a:pt x="0" y="763905"/>
                              </a:lnTo>
                              <a:lnTo>
                                <a:pt x="116205" y="79819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CB5CE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</p:grpSp>
                <p:sp>
                  <p:nvSpPr>
                    <p:cNvPr id="36" name="Oval 35">
                      <a:extLst>
                        <a:ext uri="{FF2B5EF4-FFF2-40B4-BE49-F238E27FC236}">
                          <a16:creationId xmlns:a16="http://schemas.microsoft.com/office/drawing/2014/main" id="{C8E62B06-91A2-470D-89E0-E176F32D2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26768" y="4384115"/>
                      <a:ext cx="147880" cy="147880"/>
                    </a:xfrm>
                    <a:prstGeom prst="ellipse">
                      <a:avLst/>
                    </a:prstGeom>
                    <a:solidFill>
                      <a:srgbClr val="ECB5CE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048" name="Bike Back">
                    <a:extLst>
                      <a:ext uri="{FF2B5EF4-FFF2-40B4-BE49-F238E27FC236}">
                        <a16:creationId xmlns:a16="http://schemas.microsoft.com/office/drawing/2014/main" id="{FC1463D7-81AE-45EF-9348-051B2B8A666B}"/>
                      </a:ext>
                    </a:extLst>
                  </p:cNvPr>
                  <p:cNvGrpSpPr/>
                  <p:nvPr/>
                </p:nvGrpSpPr>
                <p:grpSpPr>
                  <a:xfrm>
                    <a:off x="7709536" y="2417671"/>
                    <a:ext cx="1194877" cy="2020979"/>
                    <a:chOff x="7709536" y="2417671"/>
                    <a:chExt cx="1194877" cy="2020979"/>
                  </a:xfrm>
                </p:grpSpPr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7BA340C0-7BB4-44B2-B5E2-A128F940E0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09536" y="2823210"/>
                      <a:ext cx="852789" cy="462915"/>
                    </a:xfrm>
                    <a:custGeom>
                      <a:avLst/>
                      <a:gdLst>
                        <a:gd name="connsiteX0" fmla="*/ 0 w 855345"/>
                        <a:gd name="connsiteY0" fmla="*/ 295275 h 462915"/>
                        <a:gd name="connsiteX1" fmla="*/ 255270 w 855345"/>
                        <a:gd name="connsiteY1" fmla="*/ 139065 h 462915"/>
                        <a:gd name="connsiteX2" fmla="*/ 504825 w 855345"/>
                        <a:gd name="connsiteY2" fmla="*/ 41910 h 462915"/>
                        <a:gd name="connsiteX3" fmla="*/ 855345 w 855345"/>
                        <a:gd name="connsiteY3" fmla="*/ 0 h 462915"/>
                        <a:gd name="connsiteX4" fmla="*/ 847725 w 855345"/>
                        <a:gd name="connsiteY4" fmla="*/ 41910 h 462915"/>
                        <a:gd name="connsiteX5" fmla="*/ 329565 w 855345"/>
                        <a:gd name="connsiteY5" fmla="*/ 224790 h 462915"/>
                        <a:gd name="connsiteX6" fmla="*/ 45720 w 855345"/>
                        <a:gd name="connsiteY6" fmla="*/ 462915 h 462915"/>
                        <a:gd name="connsiteX7" fmla="*/ 0 w 855345"/>
                        <a:gd name="connsiteY7" fmla="*/ 295275 h 462915"/>
                        <a:gd name="connsiteX0" fmla="*/ 0 w 855345"/>
                        <a:gd name="connsiteY0" fmla="*/ 295275 h 462915"/>
                        <a:gd name="connsiteX1" fmla="*/ 255270 w 855345"/>
                        <a:gd name="connsiteY1" fmla="*/ 139065 h 462915"/>
                        <a:gd name="connsiteX2" fmla="*/ 504825 w 855345"/>
                        <a:gd name="connsiteY2" fmla="*/ 41910 h 462915"/>
                        <a:gd name="connsiteX3" fmla="*/ 855345 w 855345"/>
                        <a:gd name="connsiteY3" fmla="*/ 0 h 462915"/>
                        <a:gd name="connsiteX4" fmla="*/ 847725 w 855345"/>
                        <a:gd name="connsiteY4" fmla="*/ 41910 h 462915"/>
                        <a:gd name="connsiteX5" fmla="*/ 329565 w 855345"/>
                        <a:gd name="connsiteY5" fmla="*/ 224790 h 462915"/>
                        <a:gd name="connsiteX6" fmla="*/ 45720 w 855345"/>
                        <a:gd name="connsiteY6" fmla="*/ 462915 h 462915"/>
                        <a:gd name="connsiteX7" fmla="*/ 0 w 855345"/>
                        <a:gd name="connsiteY7" fmla="*/ 295275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502920 w 853440"/>
                        <a:gd name="connsiteY2" fmla="*/ 41910 h 462915"/>
                        <a:gd name="connsiteX3" fmla="*/ 853440 w 853440"/>
                        <a:gd name="connsiteY3" fmla="*/ 0 h 462915"/>
                        <a:gd name="connsiteX4" fmla="*/ 845820 w 853440"/>
                        <a:gd name="connsiteY4" fmla="*/ 41910 h 462915"/>
                        <a:gd name="connsiteX5" fmla="*/ 327660 w 853440"/>
                        <a:gd name="connsiteY5" fmla="*/ 224790 h 462915"/>
                        <a:gd name="connsiteX6" fmla="*/ 43815 w 853440"/>
                        <a:gd name="connsiteY6" fmla="*/ 462915 h 462915"/>
                        <a:gd name="connsiteX7" fmla="*/ 0 w 853440"/>
                        <a:gd name="connsiteY7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502920 w 853440"/>
                        <a:gd name="connsiteY2" fmla="*/ 41910 h 462915"/>
                        <a:gd name="connsiteX3" fmla="*/ 853440 w 853440"/>
                        <a:gd name="connsiteY3" fmla="*/ 0 h 462915"/>
                        <a:gd name="connsiteX4" fmla="*/ 845820 w 853440"/>
                        <a:gd name="connsiteY4" fmla="*/ 41910 h 462915"/>
                        <a:gd name="connsiteX5" fmla="*/ 327660 w 853440"/>
                        <a:gd name="connsiteY5" fmla="*/ 224790 h 462915"/>
                        <a:gd name="connsiteX6" fmla="*/ 43815 w 853440"/>
                        <a:gd name="connsiteY6" fmla="*/ 462915 h 462915"/>
                        <a:gd name="connsiteX7" fmla="*/ 0 w 853440"/>
                        <a:gd name="connsiteY7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853440 w 853440"/>
                        <a:gd name="connsiteY2" fmla="*/ 0 h 462915"/>
                        <a:gd name="connsiteX3" fmla="*/ 845820 w 853440"/>
                        <a:gd name="connsiteY3" fmla="*/ 41910 h 462915"/>
                        <a:gd name="connsiteX4" fmla="*/ 327660 w 853440"/>
                        <a:gd name="connsiteY4" fmla="*/ 224790 h 462915"/>
                        <a:gd name="connsiteX5" fmla="*/ 43815 w 853440"/>
                        <a:gd name="connsiteY5" fmla="*/ 462915 h 462915"/>
                        <a:gd name="connsiteX6" fmla="*/ 0 w 853440"/>
                        <a:gd name="connsiteY6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853440 w 853440"/>
                        <a:gd name="connsiteY2" fmla="*/ 0 h 462915"/>
                        <a:gd name="connsiteX3" fmla="*/ 845820 w 853440"/>
                        <a:gd name="connsiteY3" fmla="*/ 41910 h 462915"/>
                        <a:gd name="connsiteX4" fmla="*/ 327660 w 853440"/>
                        <a:gd name="connsiteY4" fmla="*/ 224790 h 462915"/>
                        <a:gd name="connsiteX5" fmla="*/ 43815 w 853440"/>
                        <a:gd name="connsiteY5" fmla="*/ 462915 h 462915"/>
                        <a:gd name="connsiteX6" fmla="*/ 0 w 853440"/>
                        <a:gd name="connsiteY6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853440 w 853440"/>
                        <a:gd name="connsiteY2" fmla="*/ 0 h 462915"/>
                        <a:gd name="connsiteX3" fmla="*/ 845820 w 853440"/>
                        <a:gd name="connsiteY3" fmla="*/ 41910 h 462915"/>
                        <a:gd name="connsiteX4" fmla="*/ 327660 w 853440"/>
                        <a:gd name="connsiteY4" fmla="*/ 224790 h 462915"/>
                        <a:gd name="connsiteX5" fmla="*/ 43815 w 853440"/>
                        <a:gd name="connsiteY5" fmla="*/ 462915 h 462915"/>
                        <a:gd name="connsiteX6" fmla="*/ 0 w 853440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327660 w 854694"/>
                        <a:gd name="connsiteY4" fmla="*/ 2247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2789"/>
                        <a:gd name="connsiteY0" fmla="*/ 329565 h 462915"/>
                        <a:gd name="connsiteX1" fmla="*/ 251460 w 852789"/>
                        <a:gd name="connsiteY1" fmla="*/ 139065 h 462915"/>
                        <a:gd name="connsiteX2" fmla="*/ 851535 w 852789"/>
                        <a:gd name="connsiteY2" fmla="*/ 0 h 462915"/>
                        <a:gd name="connsiteX3" fmla="*/ 843915 w 852789"/>
                        <a:gd name="connsiteY3" fmla="*/ 41910 h 462915"/>
                        <a:gd name="connsiteX4" fmla="*/ 262890 w 852789"/>
                        <a:gd name="connsiteY4" fmla="*/ 262890 h 462915"/>
                        <a:gd name="connsiteX5" fmla="*/ 41910 w 852789"/>
                        <a:gd name="connsiteY5" fmla="*/ 462915 h 462915"/>
                        <a:gd name="connsiteX6" fmla="*/ 0 w 852789"/>
                        <a:gd name="connsiteY6" fmla="*/ 329565 h 462915"/>
                        <a:gd name="connsiteX0" fmla="*/ 0 w 852789"/>
                        <a:gd name="connsiteY0" fmla="*/ 329565 h 462915"/>
                        <a:gd name="connsiteX1" fmla="*/ 251460 w 852789"/>
                        <a:gd name="connsiteY1" fmla="*/ 139065 h 462915"/>
                        <a:gd name="connsiteX2" fmla="*/ 851535 w 852789"/>
                        <a:gd name="connsiteY2" fmla="*/ 0 h 462915"/>
                        <a:gd name="connsiteX3" fmla="*/ 843915 w 852789"/>
                        <a:gd name="connsiteY3" fmla="*/ 41910 h 462915"/>
                        <a:gd name="connsiteX4" fmla="*/ 262890 w 852789"/>
                        <a:gd name="connsiteY4" fmla="*/ 262890 h 462915"/>
                        <a:gd name="connsiteX5" fmla="*/ 41910 w 852789"/>
                        <a:gd name="connsiteY5" fmla="*/ 462915 h 462915"/>
                        <a:gd name="connsiteX6" fmla="*/ 0 w 852789"/>
                        <a:gd name="connsiteY6" fmla="*/ 329565 h 4629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52789" h="462915">
                          <a:moveTo>
                            <a:pt x="0" y="329565"/>
                          </a:moveTo>
                          <a:cubicBezTo>
                            <a:pt x="56515" y="235585"/>
                            <a:pt x="166370" y="170180"/>
                            <a:pt x="251460" y="139065"/>
                          </a:cubicBezTo>
                          <a:cubicBezTo>
                            <a:pt x="464820" y="43180"/>
                            <a:pt x="653415" y="12065"/>
                            <a:pt x="851535" y="0"/>
                          </a:cubicBezTo>
                          <a:cubicBezTo>
                            <a:pt x="848995" y="13970"/>
                            <a:pt x="859790" y="27940"/>
                            <a:pt x="843915" y="41910"/>
                          </a:cubicBezTo>
                          <a:cubicBezTo>
                            <a:pt x="650240" y="83185"/>
                            <a:pt x="462280" y="143510"/>
                            <a:pt x="262890" y="262890"/>
                          </a:cubicBezTo>
                          <a:cubicBezTo>
                            <a:pt x="179705" y="314325"/>
                            <a:pt x="115570" y="396240"/>
                            <a:pt x="41910" y="462915"/>
                          </a:cubicBezTo>
                          <a:lnTo>
                            <a:pt x="0" y="329565"/>
                          </a:lnTo>
                          <a:close/>
                        </a:path>
                      </a:pathLst>
                    </a:custGeom>
                    <a:solidFill>
                      <a:srgbClr val="EAB5CE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DED5E2CD-EF2A-4384-A8F0-348C475133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9343" y="3913580"/>
                      <a:ext cx="525070" cy="525070"/>
                    </a:xfrm>
                    <a:prstGeom prst="ellipse">
                      <a:avLst/>
                    </a:prstGeom>
                    <a:solidFill>
                      <a:srgbClr val="ECB5CE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EAEE8233-144A-409B-9D3F-74BD3E624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47635" y="2428875"/>
                      <a:ext cx="289560" cy="485775"/>
                    </a:xfrm>
                    <a:custGeom>
                      <a:avLst/>
                      <a:gdLst>
                        <a:gd name="connsiteX0" fmla="*/ 0 w 289560"/>
                        <a:gd name="connsiteY0" fmla="*/ 62865 h 485775"/>
                        <a:gd name="connsiteX1" fmla="*/ 251460 w 289560"/>
                        <a:gd name="connsiteY1" fmla="*/ 485775 h 485775"/>
                        <a:gd name="connsiteX2" fmla="*/ 289560 w 289560"/>
                        <a:gd name="connsiteY2" fmla="*/ 461010 h 485775"/>
                        <a:gd name="connsiteX3" fmla="*/ 1905 w 289560"/>
                        <a:gd name="connsiteY3" fmla="*/ 0 h 485775"/>
                        <a:gd name="connsiteX4" fmla="*/ 0 w 289560"/>
                        <a:gd name="connsiteY4" fmla="*/ 62865 h 4857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9560" h="485775">
                          <a:moveTo>
                            <a:pt x="0" y="62865"/>
                          </a:moveTo>
                          <a:lnTo>
                            <a:pt x="251460" y="485775"/>
                          </a:lnTo>
                          <a:lnTo>
                            <a:pt x="289560" y="461010"/>
                          </a:lnTo>
                          <a:lnTo>
                            <a:pt x="1905" y="0"/>
                          </a:lnTo>
                          <a:lnTo>
                            <a:pt x="0" y="62865"/>
                          </a:lnTo>
                          <a:close/>
                        </a:path>
                      </a:pathLst>
                    </a:custGeom>
                    <a:solidFill>
                      <a:srgbClr val="EAB5CE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C4FA5A85-364E-4FEC-B50A-0FC6CEE763A5}"/>
                        </a:ext>
                      </a:extLst>
                    </p:cNvPr>
                    <p:cNvSpPr/>
                    <p:nvPr/>
                  </p:nvSpPr>
                  <p:spPr>
                    <a:xfrm rot="19907900">
                      <a:off x="8067982" y="2417671"/>
                      <a:ext cx="217865" cy="1980853"/>
                    </a:xfrm>
                    <a:custGeom>
                      <a:avLst/>
                      <a:gdLst>
                        <a:gd name="connsiteX0" fmla="*/ 0 w 111196"/>
                        <a:gd name="connsiteY0" fmla="*/ 0 h 1909926"/>
                        <a:gd name="connsiteX1" fmla="*/ 111196 w 111196"/>
                        <a:gd name="connsiteY1" fmla="*/ 0 h 1909926"/>
                        <a:gd name="connsiteX2" fmla="*/ 111196 w 111196"/>
                        <a:gd name="connsiteY2" fmla="*/ 1909926 h 1909926"/>
                        <a:gd name="connsiteX3" fmla="*/ 0 w 111196"/>
                        <a:gd name="connsiteY3" fmla="*/ 1909926 h 1909926"/>
                        <a:gd name="connsiteX4" fmla="*/ 0 w 111196"/>
                        <a:gd name="connsiteY4" fmla="*/ 0 h 1909926"/>
                        <a:gd name="connsiteX0" fmla="*/ 0 w 218059"/>
                        <a:gd name="connsiteY0" fmla="*/ 0 h 1928321"/>
                        <a:gd name="connsiteX1" fmla="*/ 111196 w 218059"/>
                        <a:gd name="connsiteY1" fmla="*/ 0 h 1928321"/>
                        <a:gd name="connsiteX2" fmla="*/ 218059 w 218059"/>
                        <a:gd name="connsiteY2" fmla="*/ 1928321 h 1928321"/>
                        <a:gd name="connsiteX3" fmla="*/ 0 w 218059"/>
                        <a:gd name="connsiteY3" fmla="*/ 1909926 h 1928321"/>
                        <a:gd name="connsiteX4" fmla="*/ 0 w 218059"/>
                        <a:gd name="connsiteY4" fmla="*/ 0 h 1928321"/>
                        <a:gd name="connsiteX0" fmla="*/ 0 w 218059"/>
                        <a:gd name="connsiteY0" fmla="*/ 0 h 1928321"/>
                        <a:gd name="connsiteX1" fmla="*/ 111196 w 218059"/>
                        <a:gd name="connsiteY1" fmla="*/ 0 h 1928321"/>
                        <a:gd name="connsiteX2" fmla="*/ 218059 w 218059"/>
                        <a:gd name="connsiteY2" fmla="*/ 1928321 h 1928321"/>
                        <a:gd name="connsiteX3" fmla="*/ 88274 w 218059"/>
                        <a:gd name="connsiteY3" fmla="*/ 1922676 h 1928321"/>
                        <a:gd name="connsiteX4" fmla="*/ 0 w 218059"/>
                        <a:gd name="connsiteY4" fmla="*/ 0 h 1928321"/>
                        <a:gd name="connsiteX0" fmla="*/ 0 w 218059"/>
                        <a:gd name="connsiteY0" fmla="*/ 12288 h 1940609"/>
                        <a:gd name="connsiteX1" fmla="*/ 128593 w 218059"/>
                        <a:gd name="connsiteY1" fmla="*/ 0 h 1940609"/>
                        <a:gd name="connsiteX2" fmla="*/ 218059 w 218059"/>
                        <a:gd name="connsiteY2" fmla="*/ 1940609 h 1940609"/>
                        <a:gd name="connsiteX3" fmla="*/ 88274 w 218059"/>
                        <a:gd name="connsiteY3" fmla="*/ 1934964 h 1940609"/>
                        <a:gd name="connsiteX4" fmla="*/ 0 w 218059"/>
                        <a:gd name="connsiteY4" fmla="*/ 12288 h 1940609"/>
                        <a:gd name="connsiteX0" fmla="*/ 0 w 217865"/>
                        <a:gd name="connsiteY0" fmla="*/ 0 h 1964964"/>
                        <a:gd name="connsiteX1" fmla="*/ 128399 w 217865"/>
                        <a:gd name="connsiteY1" fmla="*/ 24355 h 1964964"/>
                        <a:gd name="connsiteX2" fmla="*/ 217865 w 217865"/>
                        <a:gd name="connsiteY2" fmla="*/ 1964964 h 1964964"/>
                        <a:gd name="connsiteX3" fmla="*/ 88080 w 217865"/>
                        <a:gd name="connsiteY3" fmla="*/ 1959319 h 1964964"/>
                        <a:gd name="connsiteX4" fmla="*/ 0 w 217865"/>
                        <a:gd name="connsiteY4" fmla="*/ 0 h 1964964"/>
                        <a:gd name="connsiteX0" fmla="*/ 0 w 217865"/>
                        <a:gd name="connsiteY0" fmla="*/ 15889 h 1980853"/>
                        <a:gd name="connsiteX1" fmla="*/ 121878 w 217865"/>
                        <a:gd name="connsiteY1" fmla="*/ 0 h 1980853"/>
                        <a:gd name="connsiteX2" fmla="*/ 217865 w 217865"/>
                        <a:gd name="connsiteY2" fmla="*/ 1980853 h 1980853"/>
                        <a:gd name="connsiteX3" fmla="*/ 88080 w 217865"/>
                        <a:gd name="connsiteY3" fmla="*/ 1975208 h 1980853"/>
                        <a:gd name="connsiteX4" fmla="*/ 0 w 217865"/>
                        <a:gd name="connsiteY4" fmla="*/ 15889 h 1980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7865" h="1980853">
                          <a:moveTo>
                            <a:pt x="0" y="15889"/>
                          </a:moveTo>
                          <a:lnTo>
                            <a:pt x="121878" y="0"/>
                          </a:lnTo>
                          <a:lnTo>
                            <a:pt x="217865" y="1980853"/>
                          </a:lnTo>
                          <a:lnTo>
                            <a:pt x="88080" y="1975208"/>
                          </a:lnTo>
                          <a:lnTo>
                            <a:pt x="0" y="15889"/>
                          </a:lnTo>
                          <a:close/>
                        </a:path>
                      </a:pathLst>
                    </a:custGeom>
                    <a:solidFill>
                      <a:srgbClr val="EAB5CE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sp>
              <p:nvSpPr>
                <p:cNvPr id="353" name="Oval 352">
                  <a:extLst>
                    <a:ext uri="{FF2B5EF4-FFF2-40B4-BE49-F238E27FC236}">
                      <a16:creationId xmlns:a16="http://schemas.microsoft.com/office/drawing/2014/main" id="{6633C995-8979-4A4F-B334-78047BB81555}"/>
                    </a:ext>
                  </a:extLst>
                </p:cNvPr>
                <p:cNvSpPr/>
                <p:nvPr/>
              </p:nvSpPr>
              <p:spPr>
                <a:xfrm>
                  <a:off x="1440421" y="7205661"/>
                  <a:ext cx="197172" cy="197172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B816F13-9992-4DF6-96A4-2BE880E8BDCF}"/>
                  </a:ext>
                </a:extLst>
              </p:cNvPr>
              <p:cNvGrpSpPr/>
              <p:nvPr/>
            </p:nvGrpSpPr>
            <p:grpSpPr>
              <a:xfrm>
                <a:off x="5971662" y="1805383"/>
                <a:ext cx="1804548" cy="2880917"/>
                <a:chOff x="5971662" y="1805383"/>
                <a:chExt cx="1804548" cy="2880917"/>
              </a:xfrm>
            </p:grpSpPr>
            <p:sp>
              <p:nvSpPr>
                <p:cNvPr id="11" name="Body">
                  <a:extLst>
                    <a:ext uri="{FF2B5EF4-FFF2-40B4-BE49-F238E27FC236}">
                      <a16:creationId xmlns:a16="http://schemas.microsoft.com/office/drawing/2014/main" id="{FA4582AC-9E45-44C2-A1E4-EB2E93085A15}"/>
                    </a:ext>
                  </a:extLst>
                </p:cNvPr>
                <p:cNvSpPr/>
                <p:nvPr/>
              </p:nvSpPr>
              <p:spPr>
                <a:xfrm>
                  <a:off x="6109336" y="1806729"/>
                  <a:ext cx="1252784" cy="854555"/>
                </a:xfrm>
                <a:custGeom>
                  <a:avLst/>
                  <a:gdLst>
                    <a:gd name="connsiteX0" fmla="*/ 0 w 1251585"/>
                    <a:gd name="connsiteY0" fmla="*/ 817245 h 847725"/>
                    <a:gd name="connsiteX1" fmla="*/ 506730 w 1251585"/>
                    <a:gd name="connsiteY1" fmla="*/ 180975 h 847725"/>
                    <a:gd name="connsiteX2" fmla="*/ 922020 w 1251585"/>
                    <a:gd name="connsiteY2" fmla="*/ 15240 h 847725"/>
                    <a:gd name="connsiteX3" fmla="*/ 1125855 w 1251585"/>
                    <a:gd name="connsiteY3" fmla="*/ 0 h 847725"/>
                    <a:gd name="connsiteX4" fmla="*/ 1251585 w 1251585"/>
                    <a:gd name="connsiteY4" fmla="*/ 182880 h 847725"/>
                    <a:gd name="connsiteX5" fmla="*/ 1219200 w 1251585"/>
                    <a:gd name="connsiteY5" fmla="*/ 297180 h 847725"/>
                    <a:gd name="connsiteX6" fmla="*/ 861060 w 1251585"/>
                    <a:gd name="connsiteY6" fmla="*/ 847725 h 847725"/>
                    <a:gd name="connsiteX7" fmla="*/ 0 w 1251585"/>
                    <a:gd name="connsiteY7" fmla="*/ 817245 h 847725"/>
                    <a:gd name="connsiteX0" fmla="*/ 0 w 1251585"/>
                    <a:gd name="connsiteY0" fmla="*/ 817245 h 847725"/>
                    <a:gd name="connsiteX1" fmla="*/ 506730 w 1251585"/>
                    <a:gd name="connsiteY1" fmla="*/ 180975 h 847725"/>
                    <a:gd name="connsiteX2" fmla="*/ 922020 w 1251585"/>
                    <a:gd name="connsiteY2" fmla="*/ 15240 h 847725"/>
                    <a:gd name="connsiteX3" fmla="*/ 1125855 w 1251585"/>
                    <a:gd name="connsiteY3" fmla="*/ 0 h 847725"/>
                    <a:gd name="connsiteX4" fmla="*/ 1251585 w 1251585"/>
                    <a:gd name="connsiteY4" fmla="*/ 182880 h 847725"/>
                    <a:gd name="connsiteX5" fmla="*/ 1219200 w 1251585"/>
                    <a:gd name="connsiteY5" fmla="*/ 297180 h 847725"/>
                    <a:gd name="connsiteX6" fmla="*/ 861060 w 1251585"/>
                    <a:gd name="connsiteY6" fmla="*/ 847725 h 847725"/>
                    <a:gd name="connsiteX7" fmla="*/ 0 w 1251585"/>
                    <a:gd name="connsiteY7" fmla="*/ 817245 h 847725"/>
                    <a:gd name="connsiteX0" fmla="*/ 0 w 1251585"/>
                    <a:gd name="connsiteY0" fmla="*/ 817245 h 847725"/>
                    <a:gd name="connsiteX1" fmla="*/ 506730 w 1251585"/>
                    <a:gd name="connsiteY1" fmla="*/ 180975 h 847725"/>
                    <a:gd name="connsiteX2" fmla="*/ 922020 w 1251585"/>
                    <a:gd name="connsiteY2" fmla="*/ 15240 h 847725"/>
                    <a:gd name="connsiteX3" fmla="*/ 1125855 w 1251585"/>
                    <a:gd name="connsiteY3" fmla="*/ 0 h 847725"/>
                    <a:gd name="connsiteX4" fmla="*/ 1251585 w 1251585"/>
                    <a:gd name="connsiteY4" fmla="*/ 182880 h 847725"/>
                    <a:gd name="connsiteX5" fmla="*/ 1219200 w 1251585"/>
                    <a:gd name="connsiteY5" fmla="*/ 297180 h 847725"/>
                    <a:gd name="connsiteX6" fmla="*/ 861060 w 1251585"/>
                    <a:gd name="connsiteY6" fmla="*/ 847725 h 847725"/>
                    <a:gd name="connsiteX7" fmla="*/ 0 w 1251585"/>
                    <a:gd name="connsiteY7" fmla="*/ 817245 h 847725"/>
                    <a:gd name="connsiteX0" fmla="*/ 0 w 1251585"/>
                    <a:gd name="connsiteY0" fmla="*/ 822312 h 852792"/>
                    <a:gd name="connsiteX1" fmla="*/ 506730 w 1251585"/>
                    <a:gd name="connsiteY1" fmla="*/ 186042 h 852792"/>
                    <a:gd name="connsiteX2" fmla="*/ 922020 w 1251585"/>
                    <a:gd name="connsiteY2" fmla="*/ 20307 h 852792"/>
                    <a:gd name="connsiteX3" fmla="*/ 1125855 w 1251585"/>
                    <a:gd name="connsiteY3" fmla="*/ 5067 h 852792"/>
                    <a:gd name="connsiteX4" fmla="*/ 1251585 w 1251585"/>
                    <a:gd name="connsiteY4" fmla="*/ 187947 h 852792"/>
                    <a:gd name="connsiteX5" fmla="*/ 1219200 w 1251585"/>
                    <a:gd name="connsiteY5" fmla="*/ 302247 h 852792"/>
                    <a:gd name="connsiteX6" fmla="*/ 861060 w 1251585"/>
                    <a:gd name="connsiteY6" fmla="*/ 852792 h 852792"/>
                    <a:gd name="connsiteX7" fmla="*/ 0 w 1251585"/>
                    <a:gd name="connsiteY7" fmla="*/ 822312 h 852792"/>
                    <a:gd name="connsiteX0" fmla="*/ 0 w 1251585"/>
                    <a:gd name="connsiteY0" fmla="*/ 824075 h 854555"/>
                    <a:gd name="connsiteX1" fmla="*/ 506730 w 1251585"/>
                    <a:gd name="connsiteY1" fmla="*/ 187805 h 854555"/>
                    <a:gd name="connsiteX2" fmla="*/ 922020 w 1251585"/>
                    <a:gd name="connsiteY2" fmla="*/ 22070 h 854555"/>
                    <a:gd name="connsiteX3" fmla="*/ 1125855 w 1251585"/>
                    <a:gd name="connsiteY3" fmla="*/ 6830 h 854555"/>
                    <a:gd name="connsiteX4" fmla="*/ 1251585 w 1251585"/>
                    <a:gd name="connsiteY4" fmla="*/ 189710 h 854555"/>
                    <a:gd name="connsiteX5" fmla="*/ 1219200 w 1251585"/>
                    <a:gd name="connsiteY5" fmla="*/ 304010 h 854555"/>
                    <a:gd name="connsiteX6" fmla="*/ 861060 w 1251585"/>
                    <a:gd name="connsiteY6" fmla="*/ 854555 h 854555"/>
                    <a:gd name="connsiteX7" fmla="*/ 0 w 1251585"/>
                    <a:gd name="connsiteY7" fmla="*/ 824075 h 854555"/>
                    <a:gd name="connsiteX0" fmla="*/ 0 w 1252529"/>
                    <a:gd name="connsiteY0" fmla="*/ 824075 h 854555"/>
                    <a:gd name="connsiteX1" fmla="*/ 506730 w 1252529"/>
                    <a:gd name="connsiteY1" fmla="*/ 187805 h 854555"/>
                    <a:gd name="connsiteX2" fmla="*/ 922020 w 1252529"/>
                    <a:gd name="connsiteY2" fmla="*/ 22070 h 854555"/>
                    <a:gd name="connsiteX3" fmla="*/ 1125855 w 1252529"/>
                    <a:gd name="connsiteY3" fmla="*/ 6830 h 854555"/>
                    <a:gd name="connsiteX4" fmla="*/ 1251585 w 1252529"/>
                    <a:gd name="connsiteY4" fmla="*/ 189710 h 854555"/>
                    <a:gd name="connsiteX5" fmla="*/ 1219200 w 1252529"/>
                    <a:gd name="connsiteY5" fmla="*/ 304010 h 854555"/>
                    <a:gd name="connsiteX6" fmla="*/ 861060 w 1252529"/>
                    <a:gd name="connsiteY6" fmla="*/ 854555 h 854555"/>
                    <a:gd name="connsiteX7" fmla="*/ 0 w 1252529"/>
                    <a:gd name="connsiteY7" fmla="*/ 824075 h 854555"/>
                    <a:gd name="connsiteX0" fmla="*/ 0 w 1252784"/>
                    <a:gd name="connsiteY0" fmla="*/ 824075 h 854555"/>
                    <a:gd name="connsiteX1" fmla="*/ 506730 w 1252784"/>
                    <a:gd name="connsiteY1" fmla="*/ 187805 h 854555"/>
                    <a:gd name="connsiteX2" fmla="*/ 922020 w 1252784"/>
                    <a:gd name="connsiteY2" fmla="*/ 22070 h 854555"/>
                    <a:gd name="connsiteX3" fmla="*/ 1125855 w 1252784"/>
                    <a:gd name="connsiteY3" fmla="*/ 6830 h 854555"/>
                    <a:gd name="connsiteX4" fmla="*/ 1251585 w 1252784"/>
                    <a:gd name="connsiteY4" fmla="*/ 189710 h 854555"/>
                    <a:gd name="connsiteX5" fmla="*/ 1219200 w 1252784"/>
                    <a:gd name="connsiteY5" fmla="*/ 304010 h 854555"/>
                    <a:gd name="connsiteX6" fmla="*/ 861060 w 1252784"/>
                    <a:gd name="connsiteY6" fmla="*/ 854555 h 854555"/>
                    <a:gd name="connsiteX7" fmla="*/ 0 w 1252784"/>
                    <a:gd name="connsiteY7" fmla="*/ 824075 h 854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52784" h="854555">
                      <a:moveTo>
                        <a:pt x="0" y="824075"/>
                      </a:moveTo>
                      <a:lnTo>
                        <a:pt x="506730" y="187805"/>
                      </a:lnTo>
                      <a:cubicBezTo>
                        <a:pt x="633730" y="79220"/>
                        <a:pt x="783590" y="44930"/>
                        <a:pt x="922020" y="22070"/>
                      </a:cubicBezTo>
                      <a:cubicBezTo>
                        <a:pt x="989965" y="5560"/>
                        <a:pt x="1057910" y="-9045"/>
                        <a:pt x="1125855" y="6830"/>
                      </a:cubicBezTo>
                      <a:cubicBezTo>
                        <a:pt x="1190625" y="52550"/>
                        <a:pt x="1263015" y="103985"/>
                        <a:pt x="1251585" y="189710"/>
                      </a:cubicBezTo>
                      <a:lnTo>
                        <a:pt x="1219200" y="304010"/>
                      </a:lnTo>
                      <a:lnTo>
                        <a:pt x="861060" y="854555"/>
                      </a:lnTo>
                      <a:lnTo>
                        <a:pt x="0" y="824075"/>
                      </a:lnTo>
                      <a:close/>
                    </a:path>
                  </a:pathLst>
                </a:custGeom>
                <a:solidFill>
                  <a:srgbClr val="59897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2" name="Hand">
                  <a:extLst>
                    <a:ext uri="{FF2B5EF4-FFF2-40B4-BE49-F238E27FC236}">
                      <a16:creationId xmlns:a16="http://schemas.microsoft.com/office/drawing/2014/main" id="{ECD9B02A-157B-4F73-8AF7-9834721AE4EA}"/>
                    </a:ext>
                  </a:extLst>
                </p:cNvPr>
                <p:cNvSpPr/>
                <p:nvPr/>
              </p:nvSpPr>
              <p:spPr>
                <a:xfrm>
                  <a:off x="7252335" y="2249805"/>
                  <a:ext cx="523875" cy="386715"/>
                </a:xfrm>
                <a:custGeom>
                  <a:avLst/>
                  <a:gdLst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23875" h="386715">
                      <a:moveTo>
                        <a:pt x="144780" y="0"/>
                      </a:moveTo>
                      <a:lnTo>
                        <a:pt x="0" y="314325"/>
                      </a:lnTo>
                      <a:lnTo>
                        <a:pt x="209550" y="354330"/>
                      </a:lnTo>
                      <a:cubicBezTo>
                        <a:pt x="259080" y="343535"/>
                        <a:pt x="297180" y="332740"/>
                        <a:pt x="335280" y="304800"/>
                      </a:cubicBezTo>
                      <a:cubicBezTo>
                        <a:pt x="328295" y="327660"/>
                        <a:pt x="328930" y="350520"/>
                        <a:pt x="314325" y="373380"/>
                      </a:cubicBezTo>
                      <a:lnTo>
                        <a:pt x="403860" y="386715"/>
                      </a:lnTo>
                      <a:lnTo>
                        <a:pt x="502920" y="327660"/>
                      </a:lnTo>
                      <a:lnTo>
                        <a:pt x="523875" y="213360"/>
                      </a:lnTo>
                      <a:lnTo>
                        <a:pt x="443865" y="81915"/>
                      </a:lnTo>
                      <a:lnTo>
                        <a:pt x="144780" y="0"/>
                      </a:lnTo>
                      <a:close/>
                    </a:path>
                  </a:pathLst>
                </a:custGeom>
                <a:solidFill>
                  <a:srgbClr val="DD8473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1053" name="Leg">
                  <a:extLst>
                    <a:ext uri="{FF2B5EF4-FFF2-40B4-BE49-F238E27FC236}">
                      <a16:creationId xmlns:a16="http://schemas.microsoft.com/office/drawing/2014/main" id="{E236B9FF-C051-41BB-85E3-771F16911AA9}"/>
                    </a:ext>
                  </a:extLst>
                </p:cNvPr>
                <p:cNvGrpSpPr/>
                <p:nvPr/>
              </p:nvGrpSpPr>
              <p:grpSpPr>
                <a:xfrm>
                  <a:off x="5971662" y="2625090"/>
                  <a:ext cx="1789308" cy="1102995"/>
                  <a:chOff x="5971662" y="2625090"/>
                  <a:chExt cx="1789308" cy="1102995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53BE0A41-A307-499E-B263-A6E95F42F9DE}"/>
                      </a:ext>
                    </a:extLst>
                  </p:cNvPr>
                  <p:cNvSpPr/>
                  <p:nvPr/>
                </p:nvSpPr>
                <p:spPr>
                  <a:xfrm>
                    <a:off x="5971662" y="2625090"/>
                    <a:ext cx="1789308" cy="1102995"/>
                  </a:xfrm>
                  <a:custGeom>
                    <a:avLst/>
                    <a:gdLst>
                      <a:gd name="connsiteX0" fmla="*/ 0 w 1644015"/>
                      <a:gd name="connsiteY0" fmla="*/ 0 h 1102995"/>
                      <a:gd name="connsiteX1" fmla="*/ 1318260 w 1644015"/>
                      <a:gd name="connsiteY1" fmla="*/ 51435 h 1102995"/>
                      <a:gd name="connsiteX2" fmla="*/ 1644015 w 1644015"/>
                      <a:gd name="connsiteY2" fmla="*/ 468630 h 1102995"/>
                      <a:gd name="connsiteX3" fmla="*/ 1403985 w 1644015"/>
                      <a:gd name="connsiteY3" fmla="*/ 1102995 h 1102995"/>
                      <a:gd name="connsiteX4" fmla="*/ 737235 w 1644015"/>
                      <a:gd name="connsiteY4" fmla="*/ 826770 h 1102995"/>
                      <a:gd name="connsiteX5" fmla="*/ 859155 w 1644015"/>
                      <a:gd name="connsiteY5" fmla="*/ 560070 h 1102995"/>
                      <a:gd name="connsiteX6" fmla="*/ 167640 w 1644015"/>
                      <a:gd name="connsiteY6" fmla="*/ 537210 h 1102995"/>
                      <a:gd name="connsiteX7" fmla="*/ 0 w 1644015"/>
                      <a:gd name="connsiteY7" fmla="*/ 0 h 1102995"/>
                      <a:gd name="connsiteX0" fmla="*/ 92000 w 1736015"/>
                      <a:gd name="connsiteY0" fmla="*/ 0 h 1102995"/>
                      <a:gd name="connsiteX1" fmla="*/ 1410260 w 1736015"/>
                      <a:gd name="connsiteY1" fmla="*/ 51435 h 1102995"/>
                      <a:gd name="connsiteX2" fmla="*/ 1736015 w 1736015"/>
                      <a:gd name="connsiteY2" fmla="*/ 468630 h 1102995"/>
                      <a:gd name="connsiteX3" fmla="*/ 1495985 w 1736015"/>
                      <a:gd name="connsiteY3" fmla="*/ 1102995 h 1102995"/>
                      <a:gd name="connsiteX4" fmla="*/ 829235 w 1736015"/>
                      <a:gd name="connsiteY4" fmla="*/ 826770 h 1102995"/>
                      <a:gd name="connsiteX5" fmla="*/ 951155 w 1736015"/>
                      <a:gd name="connsiteY5" fmla="*/ 560070 h 1102995"/>
                      <a:gd name="connsiteX6" fmla="*/ 259640 w 1736015"/>
                      <a:gd name="connsiteY6" fmla="*/ 537210 h 1102995"/>
                      <a:gd name="connsiteX7" fmla="*/ 92000 w 1736015"/>
                      <a:gd name="connsiteY7" fmla="*/ 0 h 1102995"/>
                      <a:gd name="connsiteX0" fmla="*/ 145293 w 1789308"/>
                      <a:gd name="connsiteY0" fmla="*/ 0 h 1102995"/>
                      <a:gd name="connsiteX1" fmla="*/ 1463553 w 1789308"/>
                      <a:gd name="connsiteY1" fmla="*/ 51435 h 1102995"/>
                      <a:gd name="connsiteX2" fmla="*/ 1789308 w 1789308"/>
                      <a:gd name="connsiteY2" fmla="*/ 468630 h 1102995"/>
                      <a:gd name="connsiteX3" fmla="*/ 1549278 w 1789308"/>
                      <a:gd name="connsiteY3" fmla="*/ 1102995 h 1102995"/>
                      <a:gd name="connsiteX4" fmla="*/ 882528 w 1789308"/>
                      <a:gd name="connsiteY4" fmla="*/ 826770 h 1102995"/>
                      <a:gd name="connsiteX5" fmla="*/ 1004448 w 1789308"/>
                      <a:gd name="connsiteY5" fmla="*/ 560070 h 1102995"/>
                      <a:gd name="connsiteX6" fmla="*/ 312933 w 1789308"/>
                      <a:gd name="connsiteY6" fmla="*/ 537210 h 1102995"/>
                      <a:gd name="connsiteX7" fmla="*/ 145293 w 1789308"/>
                      <a:gd name="connsiteY7" fmla="*/ 0 h 1102995"/>
                      <a:gd name="connsiteX0" fmla="*/ 145293 w 1789308"/>
                      <a:gd name="connsiteY0" fmla="*/ 0 h 1102995"/>
                      <a:gd name="connsiteX1" fmla="*/ 1463553 w 1789308"/>
                      <a:gd name="connsiteY1" fmla="*/ 51435 h 1102995"/>
                      <a:gd name="connsiteX2" fmla="*/ 1789308 w 1789308"/>
                      <a:gd name="connsiteY2" fmla="*/ 468630 h 1102995"/>
                      <a:gd name="connsiteX3" fmla="*/ 1549278 w 1789308"/>
                      <a:gd name="connsiteY3" fmla="*/ 1102995 h 1102995"/>
                      <a:gd name="connsiteX4" fmla="*/ 882528 w 1789308"/>
                      <a:gd name="connsiteY4" fmla="*/ 826770 h 1102995"/>
                      <a:gd name="connsiteX5" fmla="*/ 1004448 w 1789308"/>
                      <a:gd name="connsiteY5" fmla="*/ 560070 h 1102995"/>
                      <a:gd name="connsiteX6" fmla="*/ 312933 w 1789308"/>
                      <a:gd name="connsiteY6" fmla="*/ 537210 h 1102995"/>
                      <a:gd name="connsiteX7" fmla="*/ 145293 w 1789308"/>
                      <a:gd name="connsiteY7" fmla="*/ 0 h 1102995"/>
                      <a:gd name="connsiteX0" fmla="*/ 145293 w 1789308"/>
                      <a:gd name="connsiteY0" fmla="*/ 0 h 1102995"/>
                      <a:gd name="connsiteX1" fmla="*/ 1463553 w 1789308"/>
                      <a:gd name="connsiteY1" fmla="*/ 51435 h 1102995"/>
                      <a:gd name="connsiteX2" fmla="*/ 1789308 w 1789308"/>
                      <a:gd name="connsiteY2" fmla="*/ 468630 h 1102995"/>
                      <a:gd name="connsiteX3" fmla="*/ 1549278 w 1789308"/>
                      <a:gd name="connsiteY3" fmla="*/ 1102995 h 1102995"/>
                      <a:gd name="connsiteX4" fmla="*/ 882528 w 1789308"/>
                      <a:gd name="connsiteY4" fmla="*/ 826770 h 1102995"/>
                      <a:gd name="connsiteX5" fmla="*/ 1004448 w 1789308"/>
                      <a:gd name="connsiteY5" fmla="*/ 560070 h 1102995"/>
                      <a:gd name="connsiteX6" fmla="*/ 312933 w 1789308"/>
                      <a:gd name="connsiteY6" fmla="*/ 537210 h 1102995"/>
                      <a:gd name="connsiteX7" fmla="*/ 145293 w 1789308"/>
                      <a:gd name="connsiteY7" fmla="*/ 0 h 1102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89308" h="1102995">
                        <a:moveTo>
                          <a:pt x="145293" y="0"/>
                        </a:moveTo>
                        <a:lnTo>
                          <a:pt x="1463553" y="51435"/>
                        </a:lnTo>
                        <a:cubicBezTo>
                          <a:pt x="1720728" y="121920"/>
                          <a:pt x="1781688" y="314325"/>
                          <a:pt x="1789308" y="468630"/>
                        </a:cubicBezTo>
                        <a:lnTo>
                          <a:pt x="1549278" y="1102995"/>
                        </a:lnTo>
                        <a:lnTo>
                          <a:pt x="882528" y="826770"/>
                        </a:lnTo>
                        <a:lnTo>
                          <a:pt x="1004448" y="560070"/>
                        </a:lnTo>
                        <a:lnTo>
                          <a:pt x="312933" y="537210"/>
                        </a:lnTo>
                        <a:cubicBezTo>
                          <a:pt x="-188717" y="518160"/>
                          <a:pt x="37343" y="106680"/>
                          <a:pt x="145293" y="0"/>
                        </a:cubicBezTo>
                        <a:close/>
                      </a:path>
                    </a:pathLst>
                  </a:custGeom>
                  <a:solidFill>
                    <a:srgbClr val="F3C06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9731E9E3-5046-4B24-9267-19B952E439CF}"/>
                      </a:ext>
                    </a:extLst>
                  </p:cNvPr>
                  <p:cNvSpPr/>
                  <p:nvPr/>
                </p:nvSpPr>
                <p:spPr>
                  <a:xfrm>
                    <a:off x="6334796" y="2644140"/>
                    <a:ext cx="1102323" cy="956310"/>
                  </a:xfrm>
                  <a:custGeom>
                    <a:avLst/>
                    <a:gdLst>
                      <a:gd name="connsiteX0" fmla="*/ 87630 w 1097280"/>
                      <a:gd name="connsiteY0" fmla="*/ 0 h 956310"/>
                      <a:gd name="connsiteX1" fmla="*/ 0 w 1097280"/>
                      <a:gd name="connsiteY1" fmla="*/ 144780 h 956310"/>
                      <a:gd name="connsiteX2" fmla="*/ 55245 w 1097280"/>
                      <a:gd name="connsiteY2" fmla="*/ 247650 h 956310"/>
                      <a:gd name="connsiteX3" fmla="*/ 990600 w 1097280"/>
                      <a:gd name="connsiteY3" fmla="*/ 266700 h 956310"/>
                      <a:gd name="connsiteX4" fmla="*/ 1097280 w 1097280"/>
                      <a:gd name="connsiteY4" fmla="*/ 382905 h 956310"/>
                      <a:gd name="connsiteX5" fmla="*/ 874395 w 1097280"/>
                      <a:gd name="connsiteY5" fmla="*/ 956310 h 956310"/>
                      <a:gd name="connsiteX0" fmla="*/ 87630 w 1097280"/>
                      <a:gd name="connsiteY0" fmla="*/ 0 h 956310"/>
                      <a:gd name="connsiteX1" fmla="*/ 0 w 1097280"/>
                      <a:gd name="connsiteY1" fmla="*/ 144780 h 956310"/>
                      <a:gd name="connsiteX2" fmla="*/ 55245 w 1097280"/>
                      <a:gd name="connsiteY2" fmla="*/ 247650 h 956310"/>
                      <a:gd name="connsiteX3" fmla="*/ 990600 w 1097280"/>
                      <a:gd name="connsiteY3" fmla="*/ 266700 h 956310"/>
                      <a:gd name="connsiteX4" fmla="*/ 1097280 w 1097280"/>
                      <a:gd name="connsiteY4" fmla="*/ 382905 h 956310"/>
                      <a:gd name="connsiteX5" fmla="*/ 874395 w 1097280"/>
                      <a:gd name="connsiteY5" fmla="*/ 956310 h 956310"/>
                      <a:gd name="connsiteX0" fmla="*/ 92673 w 1102323"/>
                      <a:gd name="connsiteY0" fmla="*/ 0 h 956310"/>
                      <a:gd name="connsiteX1" fmla="*/ 5043 w 1102323"/>
                      <a:gd name="connsiteY1" fmla="*/ 144780 h 956310"/>
                      <a:gd name="connsiteX2" fmla="*/ 60288 w 1102323"/>
                      <a:gd name="connsiteY2" fmla="*/ 247650 h 956310"/>
                      <a:gd name="connsiteX3" fmla="*/ 995643 w 1102323"/>
                      <a:gd name="connsiteY3" fmla="*/ 266700 h 956310"/>
                      <a:gd name="connsiteX4" fmla="*/ 1102323 w 1102323"/>
                      <a:gd name="connsiteY4" fmla="*/ 382905 h 956310"/>
                      <a:gd name="connsiteX5" fmla="*/ 879438 w 1102323"/>
                      <a:gd name="connsiteY5" fmla="*/ 956310 h 956310"/>
                      <a:gd name="connsiteX0" fmla="*/ 92673 w 1102323"/>
                      <a:gd name="connsiteY0" fmla="*/ 0 h 956310"/>
                      <a:gd name="connsiteX1" fmla="*/ 5043 w 1102323"/>
                      <a:gd name="connsiteY1" fmla="*/ 144780 h 956310"/>
                      <a:gd name="connsiteX2" fmla="*/ 60288 w 1102323"/>
                      <a:gd name="connsiteY2" fmla="*/ 247650 h 956310"/>
                      <a:gd name="connsiteX3" fmla="*/ 995643 w 1102323"/>
                      <a:gd name="connsiteY3" fmla="*/ 266700 h 956310"/>
                      <a:gd name="connsiteX4" fmla="*/ 1102323 w 1102323"/>
                      <a:gd name="connsiteY4" fmla="*/ 382905 h 956310"/>
                      <a:gd name="connsiteX5" fmla="*/ 879438 w 1102323"/>
                      <a:gd name="connsiteY5" fmla="*/ 956310 h 956310"/>
                      <a:gd name="connsiteX0" fmla="*/ 92673 w 1102323"/>
                      <a:gd name="connsiteY0" fmla="*/ 0 h 956310"/>
                      <a:gd name="connsiteX1" fmla="*/ 5043 w 1102323"/>
                      <a:gd name="connsiteY1" fmla="*/ 144780 h 956310"/>
                      <a:gd name="connsiteX2" fmla="*/ 60288 w 1102323"/>
                      <a:gd name="connsiteY2" fmla="*/ 247650 h 956310"/>
                      <a:gd name="connsiteX3" fmla="*/ 995643 w 1102323"/>
                      <a:gd name="connsiteY3" fmla="*/ 266700 h 956310"/>
                      <a:gd name="connsiteX4" fmla="*/ 1102323 w 1102323"/>
                      <a:gd name="connsiteY4" fmla="*/ 382905 h 956310"/>
                      <a:gd name="connsiteX5" fmla="*/ 879438 w 1102323"/>
                      <a:gd name="connsiteY5" fmla="*/ 956310 h 956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2323" h="956310">
                        <a:moveTo>
                          <a:pt x="92673" y="0"/>
                        </a:moveTo>
                        <a:lnTo>
                          <a:pt x="5043" y="144780"/>
                        </a:lnTo>
                        <a:cubicBezTo>
                          <a:pt x="-5117" y="179070"/>
                          <a:pt x="-5752" y="232410"/>
                          <a:pt x="60288" y="247650"/>
                        </a:cubicBezTo>
                        <a:lnTo>
                          <a:pt x="995643" y="266700"/>
                        </a:lnTo>
                        <a:cubicBezTo>
                          <a:pt x="1063588" y="278765"/>
                          <a:pt x="1099148" y="328930"/>
                          <a:pt x="1102323" y="382905"/>
                        </a:cubicBezTo>
                        <a:lnTo>
                          <a:pt x="879438" y="956310"/>
                        </a:ln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grpSp>
              <p:nvGrpSpPr>
                <p:cNvPr id="1052" name="Shoe">
                  <a:extLst>
                    <a:ext uri="{FF2B5EF4-FFF2-40B4-BE49-F238E27FC236}">
                      <a16:creationId xmlns:a16="http://schemas.microsoft.com/office/drawing/2014/main" id="{8EA95999-F0C8-4747-9471-F03E51BF851B}"/>
                    </a:ext>
                  </a:extLst>
                </p:cNvPr>
                <p:cNvGrpSpPr/>
                <p:nvPr/>
              </p:nvGrpSpPr>
              <p:grpSpPr>
                <a:xfrm>
                  <a:off x="6524626" y="3465194"/>
                  <a:ext cx="1068730" cy="1221106"/>
                  <a:chOff x="6524626" y="3465194"/>
                  <a:chExt cx="1068730" cy="1221106"/>
                </a:xfrm>
              </p:grpSpPr>
              <p:grpSp>
                <p:nvGrpSpPr>
                  <p:cNvPr id="1050" name="Group 1049">
                    <a:extLst>
                      <a:ext uri="{FF2B5EF4-FFF2-40B4-BE49-F238E27FC236}">
                        <a16:creationId xmlns:a16="http://schemas.microsoft.com/office/drawing/2014/main" id="{865773B7-175F-41A4-AD5E-8BF83DCCA91C}"/>
                      </a:ext>
                    </a:extLst>
                  </p:cNvPr>
                  <p:cNvGrpSpPr/>
                  <p:nvPr/>
                </p:nvGrpSpPr>
                <p:grpSpPr>
                  <a:xfrm>
                    <a:off x="6524626" y="4061460"/>
                    <a:ext cx="1068730" cy="624840"/>
                    <a:chOff x="6524626" y="4061460"/>
                    <a:chExt cx="1068730" cy="624840"/>
                  </a:xfrm>
                </p:grpSpPr>
                <p:sp>
                  <p:nvSpPr>
                    <p:cNvPr id="20" name="Freeform: Shape 19">
                      <a:extLst>
                        <a:ext uri="{FF2B5EF4-FFF2-40B4-BE49-F238E27FC236}">
                          <a16:creationId xmlns:a16="http://schemas.microsoft.com/office/drawing/2014/main" id="{B0BD0108-8056-4293-8A30-27DCFE4962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4626" y="4061460"/>
                      <a:ext cx="1068730" cy="624840"/>
                    </a:xfrm>
                    <a:custGeom>
                      <a:avLst/>
                      <a:gdLst>
                        <a:gd name="connsiteX0" fmla="*/ 0 w 1057275"/>
                        <a:gd name="connsiteY0" fmla="*/ 217170 h 624840"/>
                        <a:gd name="connsiteX1" fmla="*/ 91440 w 1057275"/>
                        <a:gd name="connsiteY1" fmla="*/ 0 h 624840"/>
                        <a:gd name="connsiteX2" fmla="*/ 1057275 w 1057275"/>
                        <a:gd name="connsiteY2" fmla="*/ 373380 h 624840"/>
                        <a:gd name="connsiteX3" fmla="*/ 1040130 w 1057275"/>
                        <a:gd name="connsiteY3" fmla="*/ 624840 h 624840"/>
                        <a:gd name="connsiteX4" fmla="*/ 527685 w 1057275"/>
                        <a:gd name="connsiteY4" fmla="*/ 417195 h 624840"/>
                        <a:gd name="connsiteX5" fmla="*/ 316230 w 1057275"/>
                        <a:gd name="connsiteY5" fmla="*/ 182880 h 624840"/>
                        <a:gd name="connsiteX6" fmla="*/ 325755 w 1057275"/>
                        <a:gd name="connsiteY6" fmla="*/ 337185 h 624840"/>
                        <a:gd name="connsiteX7" fmla="*/ 0 w 1057275"/>
                        <a:gd name="connsiteY7" fmla="*/ 217170 h 624840"/>
                        <a:gd name="connsiteX0" fmla="*/ 0 w 1062674"/>
                        <a:gd name="connsiteY0" fmla="*/ 217170 h 624840"/>
                        <a:gd name="connsiteX1" fmla="*/ 91440 w 1062674"/>
                        <a:gd name="connsiteY1" fmla="*/ 0 h 624840"/>
                        <a:gd name="connsiteX2" fmla="*/ 1057275 w 1062674"/>
                        <a:gd name="connsiteY2" fmla="*/ 373380 h 624840"/>
                        <a:gd name="connsiteX3" fmla="*/ 1040130 w 1062674"/>
                        <a:gd name="connsiteY3" fmla="*/ 624840 h 624840"/>
                        <a:gd name="connsiteX4" fmla="*/ 527685 w 1062674"/>
                        <a:gd name="connsiteY4" fmla="*/ 417195 h 624840"/>
                        <a:gd name="connsiteX5" fmla="*/ 316230 w 1062674"/>
                        <a:gd name="connsiteY5" fmla="*/ 182880 h 624840"/>
                        <a:gd name="connsiteX6" fmla="*/ 325755 w 1062674"/>
                        <a:gd name="connsiteY6" fmla="*/ 337185 h 624840"/>
                        <a:gd name="connsiteX7" fmla="*/ 0 w 1062674"/>
                        <a:gd name="connsiteY7" fmla="*/ 217170 h 624840"/>
                        <a:gd name="connsiteX0" fmla="*/ 0 w 1068730"/>
                        <a:gd name="connsiteY0" fmla="*/ 217170 h 624840"/>
                        <a:gd name="connsiteX1" fmla="*/ 91440 w 1068730"/>
                        <a:gd name="connsiteY1" fmla="*/ 0 h 624840"/>
                        <a:gd name="connsiteX2" fmla="*/ 1057275 w 1068730"/>
                        <a:gd name="connsiteY2" fmla="*/ 373380 h 624840"/>
                        <a:gd name="connsiteX3" fmla="*/ 1040130 w 1068730"/>
                        <a:gd name="connsiteY3" fmla="*/ 624840 h 624840"/>
                        <a:gd name="connsiteX4" fmla="*/ 527685 w 1068730"/>
                        <a:gd name="connsiteY4" fmla="*/ 417195 h 624840"/>
                        <a:gd name="connsiteX5" fmla="*/ 316230 w 1068730"/>
                        <a:gd name="connsiteY5" fmla="*/ 182880 h 624840"/>
                        <a:gd name="connsiteX6" fmla="*/ 325755 w 1068730"/>
                        <a:gd name="connsiteY6" fmla="*/ 337185 h 624840"/>
                        <a:gd name="connsiteX7" fmla="*/ 0 w 1068730"/>
                        <a:gd name="connsiteY7" fmla="*/ 217170 h 624840"/>
                        <a:gd name="connsiteX0" fmla="*/ 0 w 1068730"/>
                        <a:gd name="connsiteY0" fmla="*/ 217170 h 624840"/>
                        <a:gd name="connsiteX1" fmla="*/ 91440 w 1068730"/>
                        <a:gd name="connsiteY1" fmla="*/ 0 h 624840"/>
                        <a:gd name="connsiteX2" fmla="*/ 1057275 w 1068730"/>
                        <a:gd name="connsiteY2" fmla="*/ 373380 h 624840"/>
                        <a:gd name="connsiteX3" fmla="*/ 1040130 w 1068730"/>
                        <a:gd name="connsiteY3" fmla="*/ 624840 h 624840"/>
                        <a:gd name="connsiteX4" fmla="*/ 527685 w 1068730"/>
                        <a:gd name="connsiteY4" fmla="*/ 417195 h 624840"/>
                        <a:gd name="connsiteX5" fmla="*/ 316230 w 1068730"/>
                        <a:gd name="connsiteY5" fmla="*/ 182880 h 624840"/>
                        <a:gd name="connsiteX6" fmla="*/ 325755 w 1068730"/>
                        <a:gd name="connsiteY6" fmla="*/ 337185 h 624840"/>
                        <a:gd name="connsiteX7" fmla="*/ 0 w 1068730"/>
                        <a:gd name="connsiteY7" fmla="*/ 217170 h 624840"/>
                        <a:gd name="connsiteX0" fmla="*/ 0 w 1068730"/>
                        <a:gd name="connsiteY0" fmla="*/ 217170 h 624840"/>
                        <a:gd name="connsiteX1" fmla="*/ 91440 w 1068730"/>
                        <a:gd name="connsiteY1" fmla="*/ 0 h 624840"/>
                        <a:gd name="connsiteX2" fmla="*/ 1057275 w 1068730"/>
                        <a:gd name="connsiteY2" fmla="*/ 373380 h 624840"/>
                        <a:gd name="connsiteX3" fmla="*/ 1040130 w 1068730"/>
                        <a:gd name="connsiteY3" fmla="*/ 624840 h 624840"/>
                        <a:gd name="connsiteX4" fmla="*/ 527685 w 1068730"/>
                        <a:gd name="connsiteY4" fmla="*/ 417195 h 624840"/>
                        <a:gd name="connsiteX5" fmla="*/ 316230 w 1068730"/>
                        <a:gd name="connsiteY5" fmla="*/ 182880 h 624840"/>
                        <a:gd name="connsiteX6" fmla="*/ 325755 w 1068730"/>
                        <a:gd name="connsiteY6" fmla="*/ 337185 h 624840"/>
                        <a:gd name="connsiteX7" fmla="*/ 0 w 1068730"/>
                        <a:gd name="connsiteY7" fmla="*/ 217170 h 6248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068730" h="624840">
                          <a:moveTo>
                            <a:pt x="0" y="217170"/>
                          </a:moveTo>
                          <a:lnTo>
                            <a:pt x="91440" y="0"/>
                          </a:lnTo>
                          <a:lnTo>
                            <a:pt x="1057275" y="373380"/>
                          </a:lnTo>
                          <a:cubicBezTo>
                            <a:pt x="1068705" y="461010"/>
                            <a:pt x="1082040" y="544830"/>
                            <a:pt x="1040130" y="624840"/>
                          </a:cubicBezTo>
                          <a:lnTo>
                            <a:pt x="527685" y="417195"/>
                          </a:lnTo>
                          <a:cubicBezTo>
                            <a:pt x="421005" y="367665"/>
                            <a:pt x="365760" y="276225"/>
                            <a:pt x="316230" y="182880"/>
                          </a:cubicBezTo>
                          <a:lnTo>
                            <a:pt x="325755" y="337185"/>
                          </a:lnTo>
                          <a:lnTo>
                            <a:pt x="0" y="21717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1" name="Freeform: Shape 20">
                      <a:extLst>
                        <a:ext uri="{FF2B5EF4-FFF2-40B4-BE49-F238E27FC236}">
                          <a16:creationId xmlns:a16="http://schemas.microsoft.com/office/drawing/2014/main" id="{AFC76BC7-8C0A-4E1D-96FB-B66BA3EE4B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98920" y="4110990"/>
                      <a:ext cx="986790" cy="375285"/>
                    </a:xfrm>
                    <a:custGeom>
                      <a:avLst/>
                      <a:gdLst>
                        <a:gd name="connsiteX0" fmla="*/ 0 w 986790"/>
                        <a:gd name="connsiteY0" fmla="*/ 0 h 375285"/>
                        <a:gd name="connsiteX1" fmla="*/ 986790 w 986790"/>
                        <a:gd name="connsiteY1" fmla="*/ 375285 h 375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86790" h="375285">
                          <a:moveTo>
                            <a:pt x="0" y="0"/>
                          </a:moveTo>
                          <a:lnTo>
                            <a:pt x="986790" y="375285"/>
                          </a:ln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051" name="Group 1050">
                    <a:extLst>
                      <a:ext uri="{FF2B5EF4-FFF2-40B4-BE49-F238E27FC236}">
                        <a16:creationId xmlns:a16="http://schemas.microsoft.com/office/drawing/2014/main" id="{1D25D4B9-FFA5-47F8-8E6B-6BC5F43E5094}"/>
                      </a:ext>
                    </a:extLst>
                  </p:cNvPr>
                  <p:cNvGrpSpPr/>
                  <p:nvPr/>
                </p:nvGrpSpPr>
                <p:grpSpPr>
                  <a:xfrm>
                    <a:off x="6619875" y="3465194"/>
                    <a:ext cx="946785" cy="965835"/>
                    <a:chOff x="6619875" y="3465194"/>
                    <a:chExt cx="946785" cy="965835"/>
                  </a:xfrm>
                </p:grpSpPr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5ED7BEA5-EFAD-4299-B3EB-A4CFB7A97D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19875" y="3465194"/>
                      <a:ext cx="946785" cy="965835"/>
                    </a:xfrm>
                    <a:custGeom>
                      <a:avLst/>
                      <a:gdLst>
                        <a:gd name="connsiteX0" fmla="*/ 243840 w 965835"/>
                        <a:gd name="connsiteY0" fmla="*/ 0 h 967740"/>
                        <a:gd name="connsiteX1" fmla="*/ 0 w 965835"/>
                        <a:gd name="connsiteY1" fmla="*/ 596265 h 967740"/>
                        <a:gd name="connsiteX2" fmla="*/ 965835 w 965835"/>
                        <a:gd name="connsiteY2" fmla="*/ 967740 h 967740"/>
                        <a:gd name="connsiteX3" fmla="*/ 821055 w 965835"/>
                        <a:gd name="connsiteY3" fmla="*/ 683895 h 967740"/>
                        <a:gd name="connsiteX4" fmla="*/ 893445 w 965835"/>
                        <a:gd name="connsiteY4" fmla="*/ 266700 h 967740"/>
                        <a:gd name="connsiteX5" fmla="*/ 243840 w 965835"/>
                        <a:gd name="connsiteY5" fmla="*/ 0 h 967740"/>
                        <a:gd name="connsiteX0" fmla="*/ 243840 w 946785"/>
                        <a:gd name="connsiteY0" fmla="*/ 0 h 965835"/>
                        <a:gd name="connsiteX1" fmla="*/ 0 w 946785"/>
                        <a:gd name="connsiteY1" fmla="*/ 596265 h 965835"/>
                        <a:gd name="connsiteX2" fmla="*/ 946785 w 946785"/>
                        <a:gd name="connsiteY2" fmla="*/ 965835 h 965835"/>
                        <a:gd name="connsiteX3" fmla="*/ 821055 w 946785"/>
                        <a:gd name="connsiteY3" fmla="*/ 683895 h 965835"/>
                        <a:gd name="connsiteX4" fmla="*/ 893445 w 946785"/>
                        <a:gd name="connsiteY4" fmla="*/ 266700 h 965835"/>
                        <a:gd name="connsiteX5" fmla="*/ 243840 w 946785"/>
                        <a:gd name="connsiteY5" fmla="*/ 0 h 965835"/>
                        <a:gd name="connsiteX0" fmla="*/ 243840 w 946785"/>
                        <a:gd name="connsiteY0" fmla="*/ 0 h 965835"/>
                        <a:gd name="connsiteX1" fmla="*/ 0 w 946785"/>
                        <a:gd name="connsiteY1" fmla="*/ 596265 h 965835"/>
                        <a:gd name="connsiteX2" fmla="*/ 946785 w 946785"/>
                        <a:gd name="connsiteY2" fmla="*/ 965835 h 965835"/>
                        <a:gd name="connsiteX3" fmla="*/ 821055 w 946785"/>
                        <a:gd name="connsiteY3" fmla="*/ 683895 h 965835"/>
                        <a:gd name="connsiteX4" fmla="*/ 893445 w 946785"/>
                        <a:gd name="connsiteY4" fmla="*/ 266700 h 965835"/>
                        <a:gd name="connsiteX5" fmla="*/ 243840 w 946785"/>
                        <a:gd name="connsiteY5" fmla="*/ 0 h 965835"/>
                        <a:gd name="connsiteX0" fmla="*/ 243840 w 946785"/>
                        <a:gd name="connsiteY0" fmla="*/ 0 h 965835"/>
                        <a:gd name="connsiteX1" fmla="*/ 0 w 946785"/>
                        <a:gd name="connsiteY1" fmla="*/ 596265 h 965835"/>
                        <a:gd name="connsiteX2" fmla="*/ 946785 w 946785"/>
                        <a:gd name="connsiteY2" fmla="*/ 965835 h 965835"/>
                        <a:gd name="connsiteX3" fmla="*/ 821055 w 946785"/>
                        <a:gd name="connsiteY3" fmla="*/ 683895 h 965835"/>
                        <a:gd name="connsiteX4" fmla="*/ 893445 w 946785"/>
                        <a:gd name="connsiteY4" fmla="*/ 266700 h 965835"/>
                        <a:gd name="connsiteX5" fmla="*/ 243840 w 946785"/>
                        <a:gd name="connsiteY5" fmla="*/ 0 h 9658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46785" h="965835">
                          <a:moveTo>
                            <a:pt x="243840" y="0"/>
                          </a:moveTo>
                          <a:lnTo>
                            <a:pt x="0" y="596265"/>
                          </a:lnTo>
                          <a:lnTo>
                            <a:pt x="946785" y="965835"/>
                          </a:lnTo>
                          <a:lnTo>
                            <a:pt x="821055" y="683895"/>
                          </a:lnTo>
                          <a:cubicBezTo>
                            <a:pt x="807085" y="514350"/>
                            <a:pt x="855980" y="405765"/>
                            <a:pt x="893445" y="266700"/>
                          </a:cubicBezTo>
                          <a:lnTo>
                            <a:pt x="243840" y="0"/>
                          </a:lnTo>
                          <a:close/>
                        </a:path>
                      </a:pathLst>
                    </a:custGeom>
                    <a:solidFill>
                      <a:srgbClr val="CE5E5E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C643E613-4023-4678-9FA3-7DD7188CA2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4660" y="3535680"/>
                      <a:ext cx="234315" cy="81710"/>
                    </a:xfrm>
                    <a:custGeom>
                      <a:avLst/>
                      <a:gdLst>
                        <a:gd name="connsiteX0" fmla="*/ 0 w 234315"/>
                        <a:gd name="connsiteY0" fmla="*/ 72390 h 72390"/>
                        <a:gd name="connsiteX1" fmla="*/ 234315 w 234315"/>
                        <a:gd name="connsiteY1" fmla="*/ 0 h 72390"/>
                        <a:gd name="connsiteX0" fmla="*/ 0 w 234315"/>
                        <a:gd name="connsiteY0" fmla="*/ 72390 h 72390"/>
                        <a:gd name="connsiteX1" fmla="*/ 234315 w 234315"/>
                        <a:gd name="connsiteY1" fmla="*/ 0 h 72390"/>
                        <a:gd name="connsiteX0" fmla="*/ 0 w 234315"/>
                        <a:gd name="connsiteY0" fmla="*/ 72390 h 72390"/>
                        <a:gd name="connsiteX1" fmla="*/ 234315 w 234315"/>
                        <a:gd name="connsiteY1" fmla="*/ 0 h 72390"/>
                        <a:gd name="connsiteX0" fmla="*/ 0 w 234315"/>
                        <a:gd name="connsiteY0" fmla="*/ 72390 h 81710"/>
                        <a:gd name="connsiteX1" fmla="*/ 234315 w 234315"/>
                        <a:gd name="connsiteY1" fmla="*/ 0 h 817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4315" h="81710">
                          <a:moveTo>
                            <a:pt x="0" y="72390"/>
                          </a:moveTo>
                          <a:cubicBezTo>
                            <a:pt x="80010" y="88265"/>
                            <a:pt x="173355" y="94615"/>
                            <a:pt x="234315" y="0"/>
                          </a:cubicBez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" name="Freeform: Shape 22">
                      <a:extLst>
                        <a:ext uri="{FF2B5EF4-FFF2-40B4-BE49-F238E27FC236}">
                          <a16:creationId xmlns:a16="http://schemas.microsoft.com/office/drawing/2014/main" id="{B4DCE651-AF20-4783-8559-100D4FDAB5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3270" y="3608070"/>
                      <a:ext cx="329565" cy="487680"/>
                    </a:xfrm>
                    <a:custGeom>
                      <a:avLst/>
                      <a:gdLst>
                        <a:gd name="connsiteX0" fmla="*/ 95250 w 329565"/>
                        <a:gd name="connsiteY0" fmla="*/ 0 h 487680"/>
                        <a:gd name="connsiteX1" fmla="*/ 0 w 329565"/>
                        <a:gd name="connsiteY1" fmla="*/ 285750 h 487680"/>
                        <a:gd name="connsiteX2" fmla="*/ 70485 w 329565"/>
                        <a:gd name="connsiteY2" fmla="*/ 398145 h 487680"/>
                        <a:gd name="connsiteX3" fmla="*/ 329565 w 329565"/>
                        <a:gd name="connsiteY3" fmla="*/ 487680 h 487680"/>
                        <a:gd name="connsiteX0" fmla="*/ 95250 w 329565"/>
                        <a:gd name="connsiteY0" fmla="*/ 0 h 487680"/>
                        <a:gd name="connsiteX1" fmla="*/ 0 w 329565"/>
                        <a:gd name="connsiteY1" fmla="*/ 285750 h 487680"/>
                        <a:gd name="connsiteX2" fmla="*/ 70485 w 329565"/>
                        <a:gd name="connsiteY2" fmla="*/ 398145 h 487680"/>
                        <a:gd name="connsiteX3" fmla="*/ 329565 w 329565"/>
                        <a:gd name="connsiteY3" fmla="*/ 487680 h 487680"/>
                        <a:gd name="connsiteX0" fmla="*/ 95250 w 329565"/>
                        <a:gd name="connsiteY0" fmla="*/ 0 h 487680"/>
                        <a:gd name="connsiteX1" fmla="*/ 0 w 329565"/>
                        <a:gd name="connsiteY1" fmla="*/ 285750 h 487680"/>
                        <a:gd name="connsiteX2" fmla="*/ 70485 w 329565"/>
                        <a:gd name="connsiteY2" fmla="*/ 398145 h 487680"/>
                        <a:gd name="connsiteX3" fmla="*/ 329565 w 329565"/>
                        <a:gd name="connsiteY3" fmla="*/ 487680 h 487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29565" h="487680">
                          <a:moveTo>
                            <a:pt x="95250" y="0"/>
                          </a:moveTo>
                          <a:lnTo>
                            <a:pt x="0" y="285750"/>
                          </a:lnTo>
                          <a:cubicBezTo>
                            <a:pt x="13970" y="327025"/>
                            <a:pt x="26035" y="379730"/>
                            <a:pt x="70485" y="398145"/>
                          </a:cubicBezTo>
                          <a:lnTo>
                            <a:pt x="329565" y="487680"/>
                          </a:ln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" name="Freeform: Shape 23">
                      <a:extLst>
                        <a:ext uri="{FF2B5EF4-FFF2-40B4-BE49-F238E27FC236}">
                          <a16:creationId xmlns:a16="http://schemas.microsoft.com/office/drawing/2014/main" id="{392243CF-A923-481E-B87A-7A64CA7DB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93280" y="3665220"/>
                      <a:ext cx="304800" cy="131445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5" name="Freeform: Shape 24">
                      <a:extLst>
                        <a:ext uri="{FF2B5EF4-FFF2-40B4-BE49-F238E27FC236}">
                          <a16:creationId xmlns:a16="http://schemas.microsoft.com/office/drawing/2014/main" id="{1CB11666-6FAA-4541-862A-03C82A4983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66584" y="3734753"/>
                      <a:ext cx="304800" cy="131445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6" name="Freeform: Shape 25">
                      <a:extLst>
                        <a:ext uri="{FF2B5EF4-FFF2-40B4-BE49-F238E27FC236}">
                          <a16:creationId xmlns:a16="http://schemas.microsoft.com/office/drawing/2014/main" id="{D9E547FB-2197-4134-9146-D451FC0F61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39888" y="3808096"/>
                      <a:ext cx="304800" cy="131445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" name="Freeform: Shape 26">
                      <a:extLst>
                        <a:ext uri="{FF2B5EF4-FFF2-40B4-BE49-F238E27FC236}">
                          <a16:creationId xmlns:a16="http://schemas.microsoft.com/office/drawing/2014/main" id="{D4BE4F6A-CD1E-44A4-AB8C-BD03B14442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22795" y="3885248"/>
                      <a:ext cx="314324" cy="134304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057" name="Arm">
                  <a:extLst>
                    <a:ext uri="{FF2B5EF4-FFF2-40B4-BE49-F238E27FC236}">
                      <a16:creationId xmlns:a16="http://schemas.microsoft.com/office/drawing/2014/main" id="{E49AE2D4-4E6B-4491-8F0E-275C30608A72}"/>
                    </a:ext>
                  </a:extLst>
                </p:cNvPr>
                <p:cNvGrpSpPr/>
                <p:nvPr/>
              </p:nvGrpSpPr>
              <p:grpSpPr>
                <a:xfrm>
                  <a:off x="6365491" y="1805383"/>
                  <a:ext cx="1033529" cy="756842"/>
                  <a:chOff x="6365491" y="1805383"/>
                  <a:chExt cx="1033529" cy="756842"/>
                </a:xfrm>
              </p:grpSpPr>
              <p:sp>
                <p:nvSpPr>
                  <p:cNvPr id="14" name="Arm">
                    <a:extLst>
                      <a:ext uri="{FF2B5EF4-FFF2-40B4-BE49-F238E27FC236}">
                        <a16:creationId xmlns:a16="http://schemas.microsoft.com/office/drawing/2014/main" id="{D54FCAB2-1C18-4A75-9456-B7C0F3248249}"/>
                      </a:ext>
                    </a:extLst>
                  </p:cNvPr>
                  <p:cNvSpPr/>
                  <p:nvPr/>
                </p:nvSpPr>
                <p:spPr>
                  <a:xfrm>
                    <a:off x="6365491" y="1805383"/>
                    <a:ext cx="957329" cy="756842"/>
                  </a:xfrm>
                  <a:custGeom>
                    <a:avLst/>
                    <a:gdLst>
                      <a:gd name="connsiteX0" fmla="*/ 876300 w 944880"/>
                      <a:gd name="connsiteY0" fmla="*/ 756285 h 756285"/>
                      <a:gd name="connsiteX1" fmla="*/ 944880 w 944880"/>
                      <a:gd name="connsiteY1" fmla="*/ 600075 h 756285"/>
                      <a:gd name="connsiteX2" fmla="*/ 443865 w 944880"/>
                      <a:gd name="connsiteY2" fmla="*/ 474345 h 756285"/>
                      <a:gd name="connsiteX3" fmla="*/ 281940 w 944880"/>
                      <a:gd name="connsiteY3" fmla="*/ 287655 h 756285"/>
                      <a:gd name="connsiteX4" fmla="*/ 369570 w 944880"/>
                      <a:gd name="connsiteY4" fmla="*/ 165735 h 756285"/>
                      <a:gd name="connsiteX5" fmla="*/ 693420 w 944880"/>
                      <a:gd name="connsiteY5" fmla="*/ 59055 h 756285"/>
                      <a:gd name="connsiteX6" fmla="*/ 792480 w 944880"/>
                      <a:gd name="connsiteY6" fmla="*/ 45720 h 756285"/>
                      <a:gd name="connsiteX7" fmla="*/ 922020 w 944880"/>
                      <a:gd name="connsiteY7" fmla="*/ 51435 h 756285"/>
                      <a:gd name="connsiteX8" fmla="*/ 828675 w 944880"/>
                      <a:gd name="connsiteY8" fmla="*/ 15240 h 756285"/>
                      <a:gd name="connsiteX9" fmla="*/ 741045 w 944880"/>
                      <a:gd name="connsiteY9" fmla="*/ 0 h 756285"/>
                      <a:gd name="connsiteX10" fmla="*/ 295275 w 944880"/>
                      <a:gd name="connsiteY10" fmla="*/ 110490 h 756285"/>
                      <a:gd name="connsiteX11" fmla="*/ 89535 w 944880"/>
                      <a:gd name="connsiteY11" fmla="*/ 205740 h 756285"/>
                      <a:gd name="connsiteX12" fmla="*/ 0 w 944880"/>
                      <a:gd name="connsiteY12" fmla="*/ 318135 h 756285"/>
                      <a:gd name="connsiteX13" fmla="*/ 13335 w 944880"/>
                      <a:gd name="connsiteY13" fmla="*/ 472440 h 756285"/>
                      <a:gd name="connsiteX14" fmla="*/ 112395 w 944880"/>
                      <a:gd name="connsiteY14" fmla="*/ 582930 h 756285"/>
                      <a:gd name="connsiteX15" fmla="*/ 224790 w 944880"/>
                      <a:gd name="connsiteY15" fmla="*/ 613410 h 756285"/>
                      <a:gd name="connsiteX16" fmla="*/ 876300 w 944880"/>
                      <a:gd name="connsiteY16" fmla="*/ 756285 h 756285"/>
                      <a:gd name="connsiteX0" fmla="*/ 876300 w 944880"/>
                      <a:gd name="connsiteY0" fmla="*/ 756285 h 756285"/>
                      <a:gd name="connsiteX1" fmla="*/ 944880 w 944880"/>
                      <a:gd name="connsiteY1" fmla="*/ 600075 h 756285"/>
                      <a:gd name="connsiteX2" fmla="*/ 443865 w 944880"/>
                      <a:gd name="connsiteY2" fmla="*/ 474345 h 756285"/>
                      <a:gd name="connsiteX3" fmla="*/ 281940 w 944880"/>
                      <a:gd name="connsiteY3" fmla="*/ 287655 h 756285"/>
                      <a:gd name="connsiteX4" fmla="*/ 369570 w 944880"/>
                      <a:gd name="connsiteY4" fmla="*/ 165735 h 756285"/>
                      <a:gd name="connsiteX5" fmla="*/ 693420 w 944880"/>
                      <a:gd name="connsiteY5" fmla="*/ 59055 h 756285"/>
                      <a:gd name="connsiteX6" fmla="*/ 792480 w 944880"/>
                      <a:gd name="connsiteY6" fmla="*/ 45720 h 756285"/>
                      <a:gd name="connsiteX7" fmla="*/ 922020 w 944880"/>
                      <a:gd name="connsiteY7" fmla="*/ 51435 h 756285"/>
                      <a:gd name="connsiteX8" fmla="*/ 828675 w 944880"/>
                      <a:gd name="connsiteY8" fmla="*/ 15240 h 756285"/>
                      <a:gd name="connsiteX9" fmla="*/ 741045 w 944880"/>
                      <a:gd name="connsiteY9" fmla="*/ 0 h 756285"/>
                      <a:gd name="connsiteX10" fmla="*/ 295275 w 944880"/>
                      <a:gd name="connsiteY10" fmla="*/ 110490 h 756285"/>
                      <a:gd name="connsiteX11" fmla="*/ 89535 w 944880"/>
                      <a:gd name="connsiteY11" fmla="*/ 205740 h 756285"/>
                      <a:gd name="connsiteX12" fmla="*/ 0 w 944880"/>
                      <a:gd name="connsiteY12" fmla="*/ 318135 h 756285"/>
                      <a:gd name="connsiteX13" fmla="*/ 112395 w 944880"/>
                      <a:gd name="connsiteY13" fmla="*/ 582930 h 756285"/>
                      <a:gd name="connsiteX14" fmla="*/ 224790 w 944880"/>
                      <a:gd name="connsiteY14" fmla="*/ 613410 h 756285"/>
                      <a:gd name="connsiteX15" fmla="*/ 876300 w 944880"/>
                      <a:gd name="connsiteY15" fmla="*/ 756285 h 756285"/>
                      <a:gd name="connsiteX0" fmla="*/ 876300 w 944880"/>
                      <a:gd name="connsiteY0" fmla="*/ 756285 h 756285"/>
                      <a:gd name="connsiteX1" fmla="*/ 944880 w 944880"/>
                      <a:gd name="connsiteY1" fmla="*/ 600075 h 756285"/>
                      <a:gd name="connsiteX2" fmla="*/ 443865 w 944880"/>
                      <a:gd name="connsiteY2" fmla="*/ 474345 h 756285"/>
                      <a:gd name="connsiteX3" fmla="*/ 281940 w 944880"/>
                      <a:gd name="connsiteY3" fmla="*/ 287655 h 756285"/>
                      <a:gd name="connsiteX4" fmla="*/ 369570 w 944880"/>
                      <a:gd name="connsiteY4" fmla="*/ 165735 h 756285"/>
                      <a:gd name="connsiteX5" fmla="*/ 693420 w 944880"/>
                      <a:gd name="connsiteY5" fmla="*/ 59055 h 756285"/>
                      <a:gd name="connsiteX6" fmla="*/ 792480 w 944880"/>
                      <a:gd name="connsiteY6" fmla="*/ 45720 h 756285"/>
                      <a:gd name="connsiteX7" fmla="*/ 922020 w 944880"/>
                      <a:gd name="connsiteY7" fmla="*/ 51435 h 756285"/>
                      <a:gd name="connsiteX8" fmla="*/ 828675 w 944880"/>
                      <a:gd name="connsiteY8" fmla="*/ 15240 h 756285"/>
                      <a:gd name="connsiteX9" fmla="*/ 741045 w 944880"/>
                      <a:gd name="connsiteY9" fmla="*/ 0 h 756285"/>
                      <a:gd name="connsiteX10" fmla="*/ 295275 w 944880"/>
                      <a:gd name="connsiteY10" fmla="*/ 110490 h 756285"/>
                      <a:gd name="connsiteX11" fmla="*/ 89535 w 944880"/>
                      <a:gd name="connsiteY11" fmla="*/ 205740 h 756285"/>
                      <a:gd name="connsiteX12" fmla="*/ 0 w 944880"/>
                      <a:gd name="connsiteY12" fmla="*/ 318135 h 756285"/>
                      <a:gd name="connsiteX13" fmla="*/ 224790 w 944880"/>
                      <a:gd name="connsiteY13" fmla="*/ 613410 h 756285"/>
                      <a:gd name="connsiteX14" fmla="*/ 876300 w 944880"/>
                      <a:gd name="connsiteY14" fmla="*/ 756285 h 756285"/>
                      <a:gd name="connsiteX0" fmla="*/ 786765 w 855345"/>
                      <a:gd name="connsiteY0" fmla="*/ 756285 h 756285"/>
                      <a:gd name="connsiteX1" fmla="*/ 855345 w 855345"/>
                      <a:gd name="connsiteY1" fmla="*/ 600075 h 756285"/>
                      <a:gd name="connsiteX2" fmla="*/ 354330 w 855345"/>
                      <a:gd name="connsiteY2" fmla="*/ 474345 h 756285"/>
                      <a:gd name="connsiteX3" fmla="*/ 192405 w 855345"/>
                      <a:gd name="connsiteY3" fmla="*/ 287655 h 756285"/>
                      <a:gd name="connsiteX4" fmla="*/ 280035 w 855345"/>
                      <a:gd name="connsiteY4" fmla="*/ 165735 h 756285"/>
                      <a:gd name="connsiteX5" fmla="*/ 603885 w 855345"/>
                      <a:gd name="connsiteY5" fmla="*/ 59055 h 756285"/>
                      <a:gd name="connsiteX6" fmla="*/ 702945 w 855345"/>
                      <a:gd name="connsiteY6" fmla="*/ 45720 h 756285"/>
                      <a:gd name="connsiteX7" fmla="*/ 832485 w 855345"/>
                      <a:gd name="connsiteY7" fmla="*/ 51435 h 756285"/>
                      <a:gd name="connsiteX8" fmla="*/ 739140 w 855345"/>
                      <a:gd name="connsiteY8" fmla="*/ 15240 h 756285"/>
                      <a:gd name="connsiteX9" fmla="*/ 651510 w 855345"/>
                      <a:gd name="connsiteY9" fmla="*/ 0 h 756285"/>
                      <a:gd name="connsiteX10" fmla="*/ 205740 w 855345"/>
                      <a:gd name="connsiteY10" fmla="*/ 110490 h 756285"/>
                      <a:gd name="connsiteX11" fmla="*/ 0 w 855345"/>
                      <a:gd name="connsiteY11" fmla="*/ 205740 h 756285"/>
                      <a:gd name="connsiteX12" fmla="*/ 135255 w 855345"/>
                      <a:gd name="connsiteY12" fmla="*/ 613410 h 756285"/>
                      <a:gd name="connsiteX13" fmla="*/ 786765 w 855345"/>
                      <a:gd name="connsiteY13" fmla="*/ 756285 h 756285"/>
                      <a:gd name="connsiteX0" fmla="*/ 850519 w 919099"/>
                      <a:gd name="connsiteY0" fmla="*/ 756285 h 756285"/>
                      <a:gd name="connsiteX1" fmla="*/ 919099 w 919099"/>
                      <a:gd name="connsiteY1" fmla="*/ 600075 h 756285"/>
                      <a:gd name="connsiteX2" fmla="*/ 418084 w 919099"/>
                      <a:gd name="connsiteY2" fmla="*/ 474345 h 756285"/>
                      <a:gd name="connsiteX3" fmla="*/ 256159 w 919099"/>
                      <a:gd name="connsiteY3" fmla="*/ 287655 h 756285"/>
                      <a:gd name="connsiteX4" fmla="*/ 343789 w 919099"/>
                      <a:gd name="connsiteY4" fmla="*/ 165735 h 756285"/>
                      <a:gd name="connsiteX5" fmla="*/ 667639 w 919099"/>
                      <a:gd name="connsiteY5" fmla="*/ 59055 h 756285"/>
                      <a:gd name="connsiteX6" fmla="*/ 766699 w 919099"/>
                      <a:gd name="connsiteY6" fmla="*/ 45720 h 756285"/>
                      <a:gd name="connsiteX7" fmla="*/ 896239 w 919099"/>
                      <a:gd name="connsiteY7" fmla="*/ 51435 h 756285"/>
                      <a:gd name="connsiteX8" fmla="*/ 802894 w 919099"/>
                      <a:gd name="connsiteY8" fmla="*/ 15240 h 756285"/>
                      <a:gd name="connsiteX9" fmla="*/ 715264 w 919099"/>
                      <a:gd name="connsiteY9" fmla="*/ 0 h 756285"/>
                      <a:gd name="connsiteX10" fmla="*/ 269494 w 919099"/>
                      <a:gd name="connsiteY10" fmla="*/ 110490 h 756285"/>
                      <a:gd name="connsiteX11" fmla="*/ 63754 w 919099"/>
                      <a:gd name="connsiteY11" fmla="*/ 205740 h 756285"/>
                      <a:gd name="connsiteX12" fmla="*/ 199009 w 919099"/>
                      <a:gd name="connsiteY12" fmla="*/ 613410 h 756285"/>
                      <a:gd name="connsiteX13" fmla="*/ 850519 w 919099"/>
                      <a:gd name="connsiteY13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3494 w 957329"/>
                      <a:gd name="connsiteY9" fmla="*/ 0 h 756285"/>
                      <a:gd name="connsiteX10" fmla="*/ 307724 w 957329"/>
                      <a:gd name="connsiteY10" fmla="*/ 110490 h 756285"/>
                      <a:gd name="connsiteX11" fmla="*/ 101984 w 957329"/>
                      <a:gd name="connsiteY11" fmla="*/ 205740 h 756285"/>
                      <a:gd name="connsiteX12" fmla="*/ 237239 w 957329"/>
                      <a:gd name="connsiteY12" fmla="*/ 613410 h 756285"/>
                      <a:gd name="connsiteX13" fmla="*/ 888749 w 957329"/>
                      <a:gd name="connsiteY13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3494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1589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1589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1589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751589 w 957329"/>
                      <a:gd name="connsiteY8" fmla="*/ 0 h 756285"/>
                      <a:gd name="connsiteX9" fmla="*/ 101984 w 957329"/>
                      <a:gd name="connsiteY9" fmla="*/ 205740 h 756285"/>
                      <a:gd name="connsiteX10" fmla="*/ 237239 w 957329"/>
                      <a:gd name="connsiteY10" fmla="*/ 613410 h 756285"/>
                      <a:gd name="connsiteX11" fmla="*/ 888749 w 957329"/>
                      <a:gd name="connsiteY11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751589 w 957329"/>
                      <a:gd name="connsiteY8" fmla="*/ 0 h 756285"/>
                      <a:gd name="connsiteX9" fmla="*/ 101984 w 957329"/>
                      <a:gd name="connsiteY9" fmla="*/ 205740 h 756285"/>
                      <a:gd name="connsiteX10" fmla="*/ 237239 w 957329"/>
                      <a:gd name="connsiteY10" fmla="*/ 613410 h 756285"/>
                      <a:gd name="connsiteX11" fmla="*/ 888749 w 957329"/>
                      <a:gd name="connsiteY11" fmla="*/ 756285 h 756285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705869 w 957329"/>
                      <a:gd name="connsiteY5" fmla="*/ 59612 h 756842"/>
                      <a:gd name="connsiteX6" fmla="*/ 804929 w 957329"/>
                      <a:gd name="connsiteY6" fmla="*/ 46277 h 756842"/>
                      <a:gd name="connsiteX7" fmla="*/ 934469 w 957329"/>
                      <a:gd name="connsiteY7" fmla="*/ 51992 h 756842"/>
                      <a:gd name="connsiteX8" fmla="*/ 751589 w 957329"/>
                      <a:gd name="connsiteY8" fmla="*/ 557 h 756842"/>
                      <a:gd name="connsiteX9" fmla="*/ 101984 w 957329"/>
                      <a:gd name="connsiteY9" fmla="*/ 206297 h 756842"/>
                      <a:gd name="connsiteX10" fmla="*/ 237239 w 957329"/>
                      <a:gd name="connsiteY10" fmla="*/ 613967 h 756842"/>
                      <a:gd name="connsiteX11" fmla="*/ 888749 w 957329"/>
                      <a:gd name="connsiteY11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705869 w 957329"/>
                      <a:gd name="connsiteY5" fmla="*/ 59612 h 756842"/>
                      <a:gd name="connsiteX6" fmla="*/ 934469 w 957329"/>
                      <a:gd name="connsiteY6" fmla="*/ 51992 h 756842"/>
                      <a:gd name="connsiteX7" fmla="*/ 751589 w 957329"/>
                      <a:gd name="connsiteY7" fmla="*/ 557 h 756842"/>
                      <a:gd name="connsiteX8" fmla="*/ 101984 w 957329"/>
                      <a:gd name="connsiteY8" fmla="*/ 206297 h 756842"/>
                      <a:gd name="connsiteX9" fmla="*/ 237239 w 957329"/>
                      <a:gd name="connsiteY9" fmla="*/ 613967 h 756842"/>
                      <a:gd name="connsiteX10" fmla="*/ 888749 w 957329"/>
                      <a:gd name="connsiteY10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934469 w 957329"/>
                      <a:gd name="connsiteY5" fmla="*/ 51992 h 756842"/>
                      <a:gd name="connsiteX6" fmla="*/ 751589 w 957329"/>
                      <a:gd name="connsiteY6" fmla="*/ 557 h 756842"/>
                      <a:gd name="connsiteX7" fmla="*/ 101984 w 957329"/>
                      <a:gd name="connsiteY7" fmla="*/ 206297 h 756842"/>
                      <a:gd name="connsiteX8" fmla="*/ 237239 w 957329"/>
                      <a:gd name="connsiteY8" fmla="*/ 613967 h 756842"/>
                      <a:gd name="connsiteX9" fmla="*/ 888749 w 957329"/>
                      <a:gd name="connsiteY9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934469 w 957329"/>
                      <a:gd name="connsiteY5" fmla="*/ 51992 h 756842"/>
                      <a:gd name="connsiteX6" fmla="*/ 751589 w 957329"/>
                      <a:gd name="connsiteY6" fmla="*/ 557 h 756842"/>
                      <a:gd name="connsiteX7" fmla="*/ 101984 w 957329"/>
                      <a:gd name="connsiteY7" fmla="*/ 206297 h 756842"/>
                      <a:gd name="connsiteX8" fmla="*/ 237239 w 957329"/>
                      <a:gd name="connsiteY8" fmla="*/ 613967 h 756842"/>
                      <a:gd name="connsiteX9" fmla="*/ 888749 w 957329"/>
                      <a:gd name="connsiteY9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934469 w 957329"/>
                      <a:gd name="connsiteY5" fmla="*/ 51992 h 756842"/>
                      <a:gd name="connsiteX6" fmla="*/ 751589 w 957329"/>
                      <a:gd name="connsiteY6" fmla="*/ 557 h 756842"/>
                      <a:gd name="connsiteX7" fmla="*/ 101984 w 957329"/>
                      <a:gd name="connsiteY7" fmla="*/ 206297 h 756842"/>
                      <a:gd name="connsiteX8" fmla="*/ 237239 w 957329"/>
                      <a:gd name="connsiteY8" fmla="*/ 613967 h 756842"/>
                      <a:gd name="connsiteX9" fmla="*/ 888749 w 957329"/>
                      <a:gd name="connsiteY9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382019 w 957329"/>
                      <a:gd name="connsiteY3" fmla="*/ 166292 h 756842"/>
                      <a:gd name="connsiteX4" fmla="*/ 934469 w 957329"/>
                      <a:gd name="connsiteY4" fmla="*/ 51992 h 756842"/>
                      <a:gd name="connsiteX5" fmla="*/ 751589 w 957329"/>
                      <a:gd name="connsiteY5" fmla="*/ 557 h 756842"/>
                      <a:gd name="connsiteX6" fmla="*/ 101984 w 957329"/>
                      <a:gd name="connsiteY6" fmla="*/ 206297 h 756842"/>
                      <a:gd name="connsiteX7" fmla="*/ 237239 w 957329"/>
                      <a:gd name="connsiteY7" fmla="*/ 613967 h 756842"/>
                      <a:gd name="connsiteX8" fmla="*/ 888749 w 957329"/>
                      <a:gd name="connsiteY8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382019 w 957329"/>
                      <a:gd name="connsiteY3" fmla="*/ 166292 h 756842"/>
                      <a:gd name="connsiteX4" fmla="*/ 934469 w 957329"/>
                      <a:gd name="connsiteY4" fmla="*/ 51992 h 756842"/>
                      <a:gd name="connsiteX5" fmla="*/ 751589 w 957329"/>
                      <a:gd name="connsiteY5" fmla="*/ 557 h 756842"/>
                      <a:gd name="connsiteX6" fmla="*/ 101984 w 957329"/>
                      <a:gd name="connsiteY6" fmla="*/ 206297 h 756842"/>
                      <a:gd name="connsiteX7" fmla="*/ 237239 w 957329"/>
                      <a:gd name="connsiteY7" fmla="*/ 613967 h 756842"/>
                      <a:gd name="connsiteX8" fmla="*/ 888749 w 957329"/>
                      <a:gd name="connsiteY8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382019 w 957329"/>
                      <a:gd name="connsiteY3" fmla="*/ 166292 h 756842"/>
                      <a:gd name="connsiteX4" fmla="*/ 934469 w 957329"/>
                      <a:gd name="connsiteY4" fmla="*/ 51992 h 756842"/>
                      <a:gd name="connsiteX5" fmla="*/ 751589 w 957329"/>
                      <a:gd name="connsiteY5" fmla="*/ 557 h 756842"/>
                      <a:gd name="connsiteX6" fmla="*/ 101984 w 957329"/>
                      <a:gd name="connsiteY6" fmla="*/ 206297 h 756842"/>
                      <a:gd name="connsiteX7" fmla="*/ 237239 w 957329"/>
                      <a:gd name="connsiteY7" fmla="*/ 613967 h 756842"/>
                      <a:gd name="connsiteX8" fmla="*/ 888749 w 957329"/>
                      <a:gd name="connsiteY8" fmla="*/ 756842 h 75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57329" h="756842">
                        <a:moveTo>
                          <a:pt x="888749" y="756842"/>
                        </a:moveTo>
                        <a:lnTo>
                          <a:pt x="957329" y="600632"/>
                        </a:lnTo>
                        <a:lnTo>
                          <a:pt x="456314" y="474902"/>
                        </a:lnTo>
                        <a:cubicBezTo>
                          <a:pt x="210569" y="404417"/>
                          <a:pt x="303914" y="213917"/>
                          <a:pt x="382019" y="166292"/>
                        </a:cubicBezTo>
                        <a:cubicBezTo>
                          <a:pt x="579504" y="76757"/>
                          <a:pt x="746509" y="32942"/>
                          <a:pt x="934469" y="51992"/>
                        </a:cubicBezTo>
                        <a:cubicBezTo>
                          <a:pt x="881129" y="-1348"/>
                          <a:pt x="812549" y="-1348"/>
                          <a:pt x="751589" y="557"/>
                        </a:cubicBezTo>
                        <a:cubicBezTo>
                          <a:pt x="523624" y="42467"/>
                          <a:pt x="312804" y="109142"/>
                          <a:pt x="101984" y="206297"/>
                        </a:cubicBezTo>
                        <a:cubicBezTo>
                          <a:pt x="30864" y="262177"/>
                          <a:pt x="-143126" y="470457"/>
                          <a:pt x="237239" y="613967"/>
                        </a:cubicBezTo>
                        <a:lnTo>
                          <a:pt x="888749" y="756842"/>
                        </a:lnTo>
                        <a:close/>
                      </a:path>
                    </a:pathLst>
                  </a:custGeom>
                  <a:solidFill>
                    <a:srgbClr val="59897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C7746F43-3CEB-4845-8E35-4F12BA7501A4}"/>
                      </a:ext>
                    </a:extLst>
                  </p:cNvPr>
                  <p:cNvSpPr/>
                  <p:nvPr/>
                </p:nvSpPr>
                <p:spPr>
                  <a:xfrm>
                    <a:off x="6907530" y="2116455"/>
                    <a:ext cx="491490" cy="135255"/>
                  </a:xfrm>
                  <a:custGeom>
                    <a:avLst/>
                    <a:gdLst>
                      <a:gd name="connsiteX0" fmla="*/ 0 w 491490"/>
                      <a:gd name="connsiteY0" fmla="*/ 0 h 135255"/>
                      <a:gd name="connsiteX1" fmla="*/ 491490 w 491490"/>
                      <a:gd name="connsiteY1" fmla="*/ 135255 h 1352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1490" h="135255">
                        <a:moveTo>
                          <a:pt x="0" y="0"/>
                        </a:moveTo>
                        <a:lnTo>
                          <a:pt x="491490" y="135255"/>
                        </a:ln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E28BE961-204C-4A4C-A01C-E188DEF8DAE6}"/>
                      </a:ext>
                    </a:extLst>
                  </p:cNvPr>
                  <p:cNvSpPr/>
                  <p:nvPr/>
                </p:nvSpPr>
                <p:spPr>
                  <a:xfrm>
                    <a:off x="6875145" y="2132966"/>
                    <a:ext cx="514350" cy="267970"/>
                  </a:xfrm>
                  <a:custGeom>
                    <a:avLst/>
                    <a:gdLst>
                      <a:gd name="connsiteX0" fmla="*/ 0 w 525780"/>
                      <a:gd name="connsiteY0" fmla="*/ 175260 h 291465"/>
                      <a:gd name="connsiteX1" fmla="*/ 453390 w 525780"/>
                      <a:gd name="connsiteY1" fmla="*/ 291465 h 291465"/>
                      <a:gd name="connsiteX2" fmla="*/ 525780 w 525780"/>
                      <a:gd name="connsiteY2" fmla="*/ 120015 h 291465"/>
                      <a:gd name="connsiteX3" fmla="*/ 45720 w 525780"/>
                      <a:gd name="connsiteY3" fmla="*/ 0 h 291465"/>
                      <a:gd name="connsiteX4" fmla="*/ 0 w 525780"/>
                      <a:gd name="connsiteY4" fmla="*/ 175260 h 291465"/>
                      <a:gd name="connsiteX0" fmla="*/ 0 w 523875"/>
                      <a:gd name="connsiteY0" fmla="*/ 165045 h 291465"/>
                      <a:gd name="connsiteX1" fmla="*/ 451485 w 523875"/>
                      <a:gd name="connsiteY1" fmla="*/ 291465 h 291465"/>
                      <a:gd name="connsiteX2" fmla="*/ 523875 w 523875"/>
                      <a:gd name="connsiteY2" fmla="*/ 120015 h 291465"/>
                      <a:gd name="connsiteX3" fmla="*/ 43815 w 523875"/>
                      <a:gd name="connsiteY3" fmla="*/ 0 h 291465"/>
                      <a:gd name="connsiteX4" fmla="*/ 0 w 523875"/>
                      <a:gd name="connsiteY4" fmla="*/ 165045 h 291465"/>
                      <a:gd name="connsiteX0" fmla="*/ 0 w 523875"/>
                      <a:gd name="connsiteY0" fmla="*/ 165045 h 291465"/>
                      <a:gd name="connsiteX1" fmla="*/ 451485 w 523875"/>
                      <a:gd name="connsiteY1" fmla="*/ 291465 h 291465"/>
                      <a:gd name="connsiteX2" fmla="*/ 523875 w 523875"/>
                      <a:gd name="connsiteY2" fmla="*/ 120015 h 291465"/>
                      <a:gd name="connsiteX3" fmla="*/ 43815 w 523875"/>
                      <a:gd name="connsiteY3" fmla="*/ 0 h 291465"/>
                      <a:gd name="connsiteX4" fmla="*/ 0 w 523875"/>
                      <a:gd name="connsiteY4" fmla="*/ 165045 h 291465"/>
                      <a:gd name="connsiteX0" fmla="*/ 0 w 523875"/>
                      <a:gd name="connsiteY0" fmla="*/ 165045 h 291465"/>
                      <a:gd name="connsiteX1" fmla="*/ 451485 w 523875"/>
                      <a:gd name="connsiteY1" fmla="*/ 291465 h 291465"/>
                      <a:gd name="connsiteX2" fmla="*/ 523875 w 523875"/>
                      <a:gd name="connsiteY2" fmla="*/ 134315 h 291465"/>
                      <a:gd name="connsiteX3" fmla="*/ 43815 w 523875"/>
                      <a:gd name="connsiteY3" fmla="*/ 0 h 291465"/>
                      <a:gd name="connsiteX4" fmla="*/ 0 w 523875"/>
                      <a:gd name="connsiteY4" fmla="*/ 165045 h 291465"/>
                      <a:gd name="connsiteX0" fmla="*/ 0 w 523875"/>
                      <a:gd name="connsiteY0" fmla="*/ 154830 h 281250"/>
                      <a:gd name="connsiteX1" fmla="*/ 451485 w 523875"/>
                      <a:gd name="connsiteY1" fmla="*/ 281250 h 281250"/>
                      <a:gd name="connsiteX2" fmla="*/ 523875 w 523875"/>
                      <a:gd name="connsiteY2" fmla="*/ 124100 h 281250"/>
                      <a:gd name="connsiteX3" fmla="*/ 43815 w 523875"/>
                      <a:gd name="connsiteY3" fmla="*/ 0 h 281250"/>
                      <a:gd name="connsiteX4" fmla="*/ 0 w 523875"/>
                      <a:gd name="connsiteY4" fmla="*/ 154830 h 281250"/>
                      <a:gd name="connsiteX0" fmla="*/ 0 w 521970"/>
                      <a:gd name="connsiteY0" fmla="*/ 154830 h 281250"/>
                      <a:gd name="connsiteX1" fmla="*/ 451485 w 521970"/>
                      <a:gd name="connsiteY1" fmla="*/ 281250 h 281250"/>
                      <a:gd name="connsiteX2" fmla="*/ 521970 w 521970"/>
                      <a:gd name="connsiteY2" fmla="*/ 134315 h 281250"/>
                      <a:gd name="connsiteX3" fmla="*/ 43815 w 521970"/>
                      <a:gd name="connsiteY3" fmla="*/ 0 h 281250"/>
                      <a:gd name="connsiteX4" fmla="*/ 0 w 521970"/>
                      <a:gd name="connsiteY4" fmla="*/ 154830 h 281250"/>
                      <a:gd name="connsiteX0" fmla="*/ 0 w 521970"/>
                      <a:gd name="connsiteY0" fmla="*/ 154830 h 283293"/>
                      <a:gd name="connsiteX1" fmla="*/ 451485 w 521970"/>
                      <a:gd name="connsiteY1" fmla="*/ 283293 h 283293"/>
                      <a:gd name="connsiteX2" fmla="*/ 521970 w 521970"/>
                      <a:gd name="connsiteY2" fmla="*/ 134315 h 283293"/>
                      <a:gd name="connsiteX3" fmla="*/ 43815 w 521970"/>
                      <a:gd name="connsiteY3" fmla="*/ 0 h 283293"/>
                      <a:gd name="connsiteX4" fmla="*/ 0 w 521970"/>
                      <a:gd name="connsiteY4" fmla="*/ 154830 h 283293"/>
                      <a:gd name="connsiteX0" fmla="*/ 0 w 521970"/>
                      <a:gd name="connsiteY0" fmla="*/ 154830 h 287379"/>
                      <a:gd name="connsiteX1" fmla="*/ 451485 w 521970"/>
                      <a:gd name="connsiteY1" fmla="*/ 287379 h 287379"/>
                      <a:gd name="connsiteX2" fmla="*/ 521970 w 521970"/>
                      <a:gd name="connsiteY2" fmla="*/ 134315 h 287379"/>
                      <a:gd name="connsiteX3" fmla="*/ 43815 w 521970"/>
                      <a:gd name="connsiteY3" fmla="*/ 0 h 287379"/>
                      <a:gd name="connsiteX4" fmla="*/ 0 w 521970"/>
                      <a:gd name="connsiteY4" fmla="*/ 154830 h 287379"/>
                      <a:gd name="connsiteX0" fmla="*/ 0 w 514350"/>
                      <a:gd name="connsiteY0" fmla="*/ 154830 h 287379"/>
                      <a:gd name="connsiteX1" fmla="*/ 451485 w 514350"/>
                      <a:gd name="connsiteY1" fmla="*/ 287379 h 287379"/>
                      <a:gd name="connsiteX2" fmla="*/ 514350 w 514350"/>
                      <a:gd name="connsiteY2" fmla="*/ 132272 h 287379"/>
                      <a:gd name="connsiteX3" fmla="*/ 43815 w 514350"/>
                      <a:gd name="connsiteY3" fmla="*/ 0 h 287379"/>
                      <a:gd name="connsiteX4" fmla="*/ 0 w 514350"/>
                      <a:gd name="connsiteY4" fmla="*/ 154830 h 287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4350" h="287379">
                        <a:moveTo>
                          <a:pt x="0" y="154830"/>
                        </a:moveTo>
                        <a:cubicBezTo>
                          <a:pt x="146685" y="213314"/>
                          <a:pt x="300990" y="245239"/>
                          <a:pt x="451485" y="287379"/>
                        </a:cubicBezTo>
                        <a:lnTo>
                          <a:pt x="514350" y="132272"/>
                        </a:lnTo>
                        <a:lnTo>
                          <a:pt x="43815" y="0"/>
                        </a:lnTo>
                        <a:lnTo>
                          <a:pt x="0" y="154830"/>
                        </a:lnTo>
                        <a:close/>
                      </a:path>
                    </a:pathLst>
                  </a:custGeom>
                  <a:solidFill>
                    <a:srgbClr val="59897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</p:grpSp>
        </p:grpSp>
        <p:sp>
          <p:nvSpPr>
            <p:cNvPr id="13" name="Handle">
              <a:extLst>
                <a:ext uri="{FF2B5EF4-FFF2-40B4-BE49-F238E27FC236}">
                  <a16:creationId xmlns:a16="http://schemas.microsoft.com/office/drawing/2014/main" id="{08D71F48-8F5E-4B6F-A3A9-64C05EE36F2A}"/>
                </a:ext>
              </a:extLst>
            </p:cNvPr>
            <p:cNvSpPr/>
            <p:nvPr/>
          </p:nvSpPr>
          <p:spPr>
            <a:xfrm>
              <a:off x="7477125" y="2362200"/>
              <a:ext cx="240030" cy="2400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55" name="Head">
            <a:extLst>
              <a:ext uri="{FF2B5EF4-FFF2-40B4-BE49-F238E27FC236}">
                <a16:creationId xmlns:a16="http://schemas.microsoft.com/office/drawing/2014/main" id="{818ED8A7-54DC-4663-BAC3-B541F85BAABA}"/>
              </a:ext>
            </a:extLst>
          </p:cNvPr>
          <p:cNvGrpSpPr/>
          <p:nvPr/>
        </p:nvGrpSpPr>
        <p:grpSpPr>
          <a:xfrm>
            <a:off x="7076971" y="1249142"/>
            <a:ext cx="935457" cy="693958"/>
            <a:chOff x="7076971" y="1249142"/>
            <a:chExt cx="935457" cy="693958"/>
          </a:xfrm>
        </p:grpSpPr>
        <p:sp>
          <p:nvSpPr>
            <p:cNvPr id="6" name="Head">
              <a:extLst>
                <a:ext uri="{FF2B5EF4-FFF2-40B4-BE49-F238E27FC236}">
                  <a16:creationId xmlns:a16="http://schemas.microsoft.com/office/drawing/2014/main" id="{75DC97BA-40A1-4E16-B7DB-C542D29DB719}"/>
                </a:ext>
              </a:extLst>
            </p:cNvPr>
            <p:cNvSpPr/>
            <p:nvPr/>
          </p:nvSpPr>
          <p:spPr>
            <a:xfrm>
              <a:off x="7076971" y="1249142"/>
              <a:ext cx="935457" cy="693958"/>
            </a:xfrm>
            <a:custGeom>
              <a:avLst/>
              <a:gdLst>
                <a:gd name="connsiteX0" fmla="*/ 0 w 925830"/>
                <a:gd name="connsiteY0" fmla="*/ 483870 h 685800"/>
                <a:gd name="connsiteX1" fmla="*/ 720090 w 925830"/>
                <a:gd name="connsiteY1" fmla="*/ 685800 h 685800"/>
                <a:gd name="connsiteX2" fmla="*/ 781050 w 925830"/>
                <a:gd name="connsiteY2" fmla="*/ 396240 h 685800"/>
                <a:gd name="connsiteX3" fmla="*/ 613410 w 925830"/>
                <a:gd name="connsiteY3" fmla="*/ 369570 h 685800"/>
                <a:gd name="connsiteX4" fmla="*/ 647700 w 925830"/>
                <a:gd name="connsiteY4" fmla="*/ 220980 h 685800"/>
                <a:gd name="connsiteX5" fmla="*/ 925830 w 925830"/>
                <a:gd name="connsiteY5" fmla="*/ 129540 h 685800"/>
                <a:gd name="connsiteX6" fmla="*/ 499110 w 925830"/>
                <a:gd name="connsiteY6" fmla="*/ 0 h 685800"/>
                <a:gd name="connsiteX7" fmla="*/ 91440 w 925830"/>
                <a:gd name="connsiteY7" fmla="*/ 102870 h 685800"/>
                <a:gd name="connsiteX8" fmla="*/ 0 w 925830"/>
                <a:gd name="connsiteY8" fmla="*/ 483870 h 685800"/>
                <a:gd name="connsiteX0" fmla="*/ 0 w 935355"/>
                <a:gd name="connsiteY0" fmla="*/ 489585 h 685800"/>
                <a:gd name="connsiteX1" fmla="*/ 729615 w 935355"/>
                <a:gd name="connsiteY1" fmla="*/ 685800 h 685800"/>
                <a:gd name="connsiteX2" fmla="*/ 790575 w 935355"/>
                <a:gd name="connsiteY2" fmla="*/ 396240 h 685800"/>
                <a:gd name="connsiteX3" fmla="*/ 622935 w 935355"/>
                <a:gd name="connsiteY3" fmla="*/ 369570 h 685800"/>
                <a:gd name="connsiteX4" fmla="*/ 657225 w 935355"/>
                <a:gd name="connsiteY4" fmla="*/ 220980 h 685800"/>
                <a:gd name="connsiteX5" fmla="*/ 935355 w 935355"/>
                <a:gd name="connsiteY5" fmla="*/ 129540 h 685800"/>
                <a:gd name="connsiteX6" fmla="*/ 508635 w 935355"/>
                <a:gd name="connsiteY6" fmla="*/ 0 h 685800"/>
                <a:gd name="connsiteX7" fmla="*/ 100965 w 935355"/>
                <a:gd name="connsiteY7" fmla="*/ 102870 h 685800"/>
                <a:gd name="connsiteX8" fmla="*/ 0 w 935355"/>
                <a:gd name="connsiteY8" fmla="*/ 489585 h 685800"/>
                <a:gd name="connsiteX0" fmla="*/ 67 w 935422"/>
                <a:gd name="connsiteY0" fmla="*/ 489585 h 685800"/>
                <a:gd name="connsiteX1" fmla="*/ 729682 w 935422"/>
                <a:gd name="connsiteY1" fmla="*/ 685800 h 685800"/>
                <a:gd name="connsiteX2" fmla="*/ 790642 w 935422"/>
                <a:gd name="connsiteY2" fmla="*/ 396240 h 685800"/>
                <a:gd name="connsiteX3" fmla="*/ 623002 w 935422"/>
                <a:gd name="connsiteY3" fmla="*/ 369570 h 685800"/>
                <a:gd name="connsiteX4" fmla="*/ 657292 w 935422"/>
                <a:gd name="connsiteY4" fmla="*/ 220980 h 685800"/>
                <a:gd name="connsiteX5" fmla="*/ 935422 w 935422"/>
                <a:gd name="connsiteY5" fmla="*/ 129540 h 685800"/>
                <a:gd name="connsiteX6" fmla="*/ 508702 w 935422"/>
                <a:gd name="connsiteY6" fmla="*/ 0 h 685800"/>
                <a:gd name="connsiteX7" fmla="*/ 101032 w 935422"/>
                <a:gd name="connsiteY7" fmla="*/ 102870 h 685800"/>
                <a:gd name="connsiteX8" fmla="*/ 67 w 935422"/>
                <a:gd name="connsiteY8" fmla="*/ 489585 h 685800"/>
                <a:gd name="connsiteX0" fmla="*/ 102 w 935457"/>
                <a:gd name="connsiteY0" fmla="*/ 489585 h 685800"/>
                <a:gd name="connsiteX1" fmla="*/ 729717 w 935457"/>
                <a:gd name="connsiteY1" fmla="*/ 685800 h 685800"/>
                <a:gd name="connsiteX2" fmla="*/ 790677 w 935457"/>
                <a:gd name="connsiteY2" fmla="*/ 396240 h 685800"/>
                <a:gd name="connsiteX3" fmla="*/ 623037 w 935457"/>
                <a:gd name="connsiteY3" fmla="*/ 369570 h 685800"/>
                <a:gd name="connsiteX4" fmla="*/ 657327 w 935457"/>
                <a:gd name="connsiteY4" fmla="*/ 220980 h 685800"/>
                <a:gd name="connsiteX5" fmla="*/ 935457 w 935457"/>
                <a:gd name="connsiteY5" fmla="*/ 129540 h 685800"/>
                <a:gd name="connsiteX6" fmla="*/ 508737 w 935457"/>
                <a:gd name="connsiteY6" fmla="*/ 0 h 685800"/>
                <a:gd name="connsiteX7" fmla="*/ 101067 w 935457"/>
                <a:gd name="connsiteY7" fmla="*/ 102870 h 685800"/>
                <a:gd name="connsiteX8" fmla="*/ 102 w 935457"/>
                <a:gd name="connsiteY8" fmla="*/ 489585 h 685800"/>
                <a:gd name="connsiteX0" fmla="*/ 102 w 935457"/>
                <a:gd name="connsiteY0" fmla="*/ 489585 h 685800"/>
                <a:gd name="connsiteX1" fmla="*/ 729717 w 935457"/>
                <a:gd name="connsiteY1" fmla="*/ 685800 h 685800"/>
                <a:gd name="connsiteX2" fmla="*/ 790677 w 935457"/>
                <a:gd name="connsiteY2" fmla="*/ 396240 h 685800"/>
                <a:gd name="connsiteX3" fmla="*/ 623037 w 935457"/>
                <a:gd name="connsiteY3" fmla="*/ 369570 h 685800"/>
                <a:gd name="connsiteX4" fmla="*/ 657327 w 935457"/>
                <a:gd name="connsiteY4" fmla="*/ 220980 h 685800"/>
                <a:gd name="connsiteX5" fmla="*/ 935457 w 935457"/>
                <a:gd name="connsiteY5" fmla="*/ 129540 h 685800"/>
                <a:gd name="connsiteX6" fmla="*/ 508737 w 935457"/>
                <a:gd name="connsiteY6" fmla="*/ 0 h 685800"/>
                <a:gd name="connsiteX7" fmla="*/ 101067 w 935457"/>
                <a:gd name="connsiteY7" fmla="*/ 102870 h 685800"/>
                <a:gd name="connsiteX8" fmla="*/ 102 w 935457"/>
                <a:gd name="connsiteY8" fmla="*/ 489585 h 685800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043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043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043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1582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3532 w 935457"/>
                <a:gd name="connsiteY2" fmla="*/ 43106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9247 w 935457"/>
                <a:gd name="connsiteY2" fmla="*/ 4424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9247 w 935457"/>
                <a:gd name="connsiteY2" fmla="*/ 4424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9247 w 935457"/>
                <a:gd name="connsiteY2" fmla="*/ 4424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5457" h="693958">
                  <a:moveTo>
                    <a:pt x="102" y="497743"/>
                  </a:moveTo>
                  <a:lnTo>
                    <a:pt x="729717" y="693958"/>
                  </a:lnTo>
                  <a:lnTo>
                    <a:pt x="779247" y="442498"/>
                  </a:lnTo>
                  <a:cubicBezTo>
                    <a:pt x="791947" y="388523"/>
                    <a:pt x="675107" y="399318"/>
                    <a:pt x="623037" y="377728"/>
                  </a:cubicBezTo>
                  <a:lnTo>
                    <a:pt x="657327" y="229138"/>
                  </a:lnTo>
                  <a:cubicBezTo>
                    <a:pt x="748132" y="219613"/>
                    <a:pt x="856082" y="234853"/>
                    <a:pt x="935457" y="137698"/>
                  </a:cubicBezTo>
                  <a:lnTo>
                    <a:pt x="508737" y="8158"/>
                  </a:lnTo>
                  <a:cubicBezTo>
                    <a:pt x="370942" y="2443"/>
                    <a:pt x="235052" y="-33752"/>
                    <a:pt x="101067" y="111028"/>
                  </a:cubicBezTo>
                  <a:cubicBezTo>
                    <a:pt x="42647" y="220883"/>
                    <a:pt x="-2438" y="330738"/>
                    <a:pt x="102" y="497743"/>
                  </a:cubicBezTo>
                  <a:close/>
                </a:path>
              </a:pathLst>
            </a:custGeom>
            <a:solidFill>
              <a:srgbClr val="F3C15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E3C7622-0A2C-419C-BB42-E561401F7C5C}"/>
                </a:ext>
              </a:extLst>
            </p:cNvPr>
            <p:cNvSpPr/>
            <p:nvPr/>
          </p:nvSpPr>
          <p:spPr>
            <a:xfrm>
              <a:off x="7103745" y="1367790"/>
              <a:ext cx="626745" cy="320040"/>
            </a:xfrm>
            <a:custGeom>
              <a:avLst/>
              <a:gdLst>
                <a:gd name="connsiteX0" fmla="*/ 0 w 626745"/>
                <a:gd name="connsiteY0" fmla="*/ 179070 h 320040"/>
                <a:gd name="connsiteX1" fmla="*/ 78105 w 626745"/>
                <a:gd name="connsiteY1" fmla="*/ 0 h 320040"/>
                <a:gd name="connsiteX2" fmla="*/ 626745 w 626745"/>
                <a:gd name="connsiteY2" fmla="*/ 150495 h 320040"/>
                <a:gd name="connsiteX3" fmla="*/ 573405 w 626745"/>
                <a:gd name="connsiteY3" fmla="*/ 320040 h 320040"/>
                <a:gd name="connsiteX4" fmla="*/ 0 w 626745"/>
                <a:gd name="connsiteY4" fmla="*/ 179070 h 320040"/>
                <a:gd name="connsiteX0" fmla="*/ 0 w 626745"/>
                <a:gd name="connsiteY0" fmla="*/ 179070 h 320040"/>
                <a:gd name="connsiteX1" fmla="*/ 78105 w 626745"/>
                <a:gd name="connsiteY1" fmla="*/ 0 h 320040"/>
                <a:gd name="connsiteX2" fmla="*/ 626745 w 626745"/>
                <a:gd name="connsiteY2" fmla="*/ 150495 h 320040"/>
                <a:gd name="connsiteX3" fmla="*/ 573405 w 626745"/>
                <a:gd name="connsiteY3" fmla="*/ 320040 h 320040"/>
                <a:gd name="connsiteX4" fmla="*/ 0 w 626745"/>
                <a:gd name="connsiteY4" fmla="*/ 179070 h 320040"/>
                <a:gd name="connsiteX0" fmla="*/ 0 w 626745"/>
                <a:gd name="connsiteY0" fmla="*/ 179070 h 320040"/>
                <a:gd name="connsiteX1" fmla="*/ 78105 w 626745"/>
                <a:gd name="connsiteY1" fmla="*/ 0 h 320040"/>
                <a:gd name="connsiteX2" fmla="*/ 626745 w 626745"/>
                <a:gd name="connsiteY2" fmla="*/ 150495 h 320040"/>
                <a:gd name="connsiteX3" fmla="*/ 573405 w 626745"/>
                <a:gd name="connsiteY3" fmla="*/ 320040 h 320040"/>
                <a:gd name="connsiteX4" fmla="*/ 0 w 626745"/>
                <a:gd name="connsiteY4" fmla="*/ 179070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745" h="320040">
                  <a:moveTo>
                    <a:pt x="0" y="179070"/>
                  </a:moveTo>
                  <a:cubicBezTo>
                    <a:pt x="14605" y="115570"/>
                    <a:pt x="36830" y="52070"/>
                    <a:pt x="78105" y="0"/>
                  </a:cubicBezTo>
                  <a:lnTo>
                    <a:pt x="626745" y="150495"/>
                  </a:lnTo>
                  <a:lnTo>
                    <a:pt x="573405" y="32004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295A9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12ED805-7D77-4255-BE72-75A3C63E9766}"/>
                </a:ext>
              </a:extLst>
            </p:cNvPr>
            <p:cNvSpPr/>
            <p:nvPr/>
          </p:nvSpPr>
          <p:spPr>
            <a:xfrm rot="935265">
              <a:off x="7689802" y="1497550"/>
              <a:ext cx="95031" cy="24003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140625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6" dur="75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08073 -0.0669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4" presetClass="pat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08073 -0.0669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4" presetClass="pat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08073 -0.0669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20" dur="75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0">
                                      <p:cBhvr>
                                        <p:cTn id="22" dur="75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0.02109 -0.17083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" y="-854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-0.08073 -0.0669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268 -4.81481E-6 C -0.09114 -0.09282 -0.01302 -0.17175 -0.01888 -0.21828 " pathEditMode="relative" rAng="0" ptsTypes="AA">
                                      <p:cBhvr>
                                        <p:cTn id="38" dur="1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" y="-1092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0" dur="1500" fill="hold"/>
                                        <p:tgtEl>
                                          <p:spTgt spid="3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269 -2.59259E-6 C -0.09115 -0.09305 -0.1556 -0.13865 -0.12136 -0.2060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-1030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6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26 -2.59259E-6 C -0.10807 -0.12778 0.03268 -0.23541 0.04232 -0.25972 " pathEditMode="relative" rAng="0" ptsTypes="AA">
                                      <p:cBhvr>
                                        <p:cTn id="54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1298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6" dur="175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3" grpId="2" animBg="1"/>
      <p:bldP spid="43" grpId="3" animBg="1"/>
      <p:bldP spid="364" grpId="0" animBg="1"/>
      <p:bldP spid="364" grpId="1" animBg="1"/>
      <p:bldP spid="364" grpId="2" animBg="1"/>
      <p:bldP spid="364" grpId="3" animBg="1"/>
      <p:bldP spid="365" grpId="0" animBg="1"/>
      <p:bldP spid="365" grpId="1" animBg="1"/>
      <p:bldP spid="365" grpId="2" animBg="1"/>
      <p:bldP spid="365" grpId="3" animBg="1"/>
      <p:bldP spid="10" grpId="0" animBg="1"/>
      <p:bldP spid="10" grpId="1" animBg="1"/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8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mall Smoke 3">
            <a:extLst>
              <a:ext uri="{FF2B5EF4-FFF2-40B4-BE49-F238E27FC236}">
                <a16:creationId xmlns:a16="http://schemas.microsoft.com/office/drawing/2014/main" id="{000AE826-ED38-4810-9098-9E5B88C3BA82}"/>
              </a:ext>
            </a:extLst>
          </p:cNvPr>
          <p:cNvSpPr/>
          <p:nvPr/>
        </p:nvSpPr>
        <p:spPr>
          <a:xfrm>
            <a:off x="1743840" y="3937349"/>
            <a:ext cx="598967" cy="598320"/>
          </a:xfrm>
          <a:custGeom>
            <a:avLst/>
            <a:gdLst>
              <a:gd name="connsiteX0" fmla="*/ 0 w 506772"/>
              <a:gd name="connsiteY0" fmla="*/ 253386 h 506772"/>
              <a:gd name="connsiteX1" fmla="*/ 253386 w 506772"/>
              <a:gd name="connsiteY1" fmla="*/ 0 h 506772"/>
              <a:gd name="connsiteX2" fmla="*/ 506772 w 506772"/>
              <a:gd name="connsiteY2" fmla="*/ 253386 h 506772"/>
              <a:gd name="connsiteX3" fmla="*/ 253386 w 506772"/>
              <a:gd name="connsiteY3" fmla="*/ 506772 h 506772"/>
              <a:gd name="connsiteX4" fmla="*/ 0 w 506772"/>
              <a:gd name="connsiteY4" fmla="*/ 253386 h 506772"/>
              <a:gd name="connsiteX0" fmla="*/ 0 w 588052"/>
              <a:gd name="connsiteY0" fmla="*/ 253390 h 506780"/>
              <a:gd name="connsiteX1" fmla="*/ 253386 w 588052"/>
              <a:gd name="connsiteY1" fmla="*/ 4 h 506780"/>
              <a:gd name="connsiteX2" fmla="*/ 588052 w 588052"/>
              <a:gd name="connsiteY2" fmla="*/ 258470 h 506780"/>
              <a:gd name="connsiteX3" fmla="*/ 253386 w 588052"/>
              <a:gd name="connsiteY3" fmla="*/ 506776 h 506780"/>
              <a:gd name="connsiteX4" fmla="*/ 0 w 588052"/>
              <a:gd name="connsiteY4" fmla="*/ 253390 h 506780"/>
              <a:gd name="connsiteX0" fmla="*/ 1382 w 589434"/>
              <a:gd name="connsiteY0" fmla="*/ 309268 h 562658"/>
              <a:gd name="connsiteX1" fmla="*/ 366528 w 589434"/>
              <a:gd name="connsiteY1" fmla="*/ 2 h 562658"/>
              <a:gd name="connsiteX2" fmla="*/ 589434 w 589434"/>
              <a:gd name="connsiteY2" fmla="*/ 314348 h 562658"/>
              <a:gd name="connsiteX3" fmla="*/ 254768 w 589434"/>
              <a:gd name="connsiteY3" fmla="*/ 562654 h 562658"/>
              <a:gd name="connsiteX4" fmla="*/ 1382 w 589434"/>
              <a:gd name="connsiteY4" fmla="*/ 309268 h 562658"/>
              <a:gd name="connsiteX0" fmla="*/ 1382 w 589434"/>
              <a:gd name="connsiteY0" fmla="*/ 311245 h 564635"/>
              <a:gd name="connsiteX1" fmla="*/ 366528 w 589434"/>
              <a:gd name="connsiteY1" fmla="*/ 1979 h 564635"/>
              <a:gd name="connsiteX2" fmla="*/ 589434 w 589434"/>
              <a:gd name="connsiteY2" fmla="*/ 316325 h 564635"/>
              <a:gd name="connsiteX3" fmla="*/ 254768 w 589434"/>
              <a:gd name="connsiteY3" fmla="*/ 564631 h 564635"/>
              <a:gd name="connsiteX4" fmla="*/ 1382 w 589434"/>
              <a:gd name="connsiteY4" fmla="*/ 311245 h 564635"/>
              <a:gd name="connsiteX0" fmla="*/ 54 w 588106"/>
              <a:gd name="connsiteY0" fmla="*/ 311452 h 564842"/>
              <a:gd name="connsiteX1" fmla="*/ 365200 w 588106"/>
              <a:gd name="connsiteY1" fmla="*/ 2186 h 564842"/>
              <a:gd name="connsiteX2" fmla="*/ 588106 w 588106"/>
              <a:gd name="connsiteY2" fmla="*/ 316532 h 564842"/>
              <a:gd name="connsiteX3" fmla="*/ 253440 w 588106"/>
              <a:gd name="connsiteY3" fmla="*/ 564838 h 564842"/>
              <a:gd name="connsiteX4" fmla="*/ 54 w 588106"/>
              <a:gd name="connsiteY4" fmla="*/ 311452 h 564842"/>
              <a:gd name="connsiteX0" fmla="*/ 2088 w 590140"/>
              <a:gd name="connsiteY0" fmla="*/ 311278 h 590067"/>
              <a:gd name="connsiteX1" fmla="*/ 367234 w 590140"/>
              <a:gd name="connsiteY1" fmla="*/ 2012 h 590067"/>
              <a:gd name="connsiteX2" fmla="*/ 590140 w 590140"/>
              <a:gd name="connsiteY2" fmla="*/ 316358 h 590067"/>
              <a:gd name="connsiteX3" fmla="*/ 235154 w 590140"/>
              <a:gd name="connsiteY3" fmla="*/ 590064 h 590067"/>
              <a:gd name="connsiteX4" fmla="*/ 2088 w 590140"/>
              <a:gd name="connsiteY4" fmla="*/ 311278 h 590067"/>
              <a:gd name="connsiteX0" fmla="*/ 3707 w 591759"/>
              <a:gd name="connsiteY0" fmla="*/ 311278 h 590067"/>
              <a:gd name="connsiteX1" fmla="*/ 368853 w 591759"/>
              <a:gd name="connsiteY1" fmla="*/ 2012 h 590067"/>
              <a:gd name="connsiteX2" fmla="*/ 591759 w 591759"/>
              <a:gd name="connsiteY2" fmla="*/ 316358 h 590067"/>
              <a:gd name="connsiteX3" fmla="*/ 236773 w 591759"/>
              <a:gd name="connsiteY3" fmla="*/ 590064 h 590067"/>
              <a:gd name="connsiteX4" fmla="*/ 3707 w 591759"/>
              <a:gd name="connsiteY4" fmla="*/ 311278 h 590067"/>
              <a:gd name="connsiteX0" fmla="*/ 3707 w 591868"/>
              <a:gd name="connsiteY0" fmla="*/ 319531 h 598320"/>
              <a:gd name="connsiteX1" fmla="*/ 368853 w 591868"/>
              <a:gd name="connsiteY1" fmla="*/ 10265 h 598320"/>
              <a:gd name="connsiteX2" fmla="*/ 591759 w 591868"/>
              <a:gd name="connsiteY2" fmla="*/ 324611 h 598320"/>
              <a:gd name="connsiteX3" fmla="*/ 236773 w 591868"/>
              <a:gd name="connsiteY3" fmla="*/ 598317 h 598320"/>
              <a:gd name="connsiteX4" fmla="*/ 3707 w 591868"/>
              <a:gd name="connsiteY4" fmla="*/ 319531 h 598320"/>
              <a:gd name="connsiteX0" fmla="*/ 3707 w 598967"/>
              <a:gd name="connsiteY0" fmla="*/ 319531 h 598320"/>
              <a:gd name="connsiteX1" fmla="*/ 368853 w 598967"/>
              <a:gd name="connsiteY1" fmla="*/ 10265 h 598320"/>
              <a:gd name="connsiteX2" fmla="*/ 591759 w 598967"/>
              <a:gd name="connsiteY2" fmla="*/ 324611 h 598320"/>
              <a:gd name="connsiteX3" fmla="*/ 236773 w 598967"/>
              <a:gd name="connsiteY3" fmla="*/ 598317 h 598320"/>
              <a:gd name="connsiteX4" fmla="*/ 3707 w 598967"/>
              <a:gd name="connsiteY4" fmla="*/ 319531 h 5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967" h="598320">
                <a:moveTo>
                  <a:pt x="3707" y="319531"/>
                </a:moveTo>
                <a:cubicBezTo>
                  <a:pt x="25720" y="221522"/>
                  <a:pt x="133684" y="-56622"/>
                  <a:pt x="368853" y="10265"/>
                </a:cubicBezTo>
                <a:cubicBezTo>
                  <a:pt x="604022" y="77152"/>
                  <a:pt x="612079" y="189750"/>
                  <a:pt x="591759" y="324611"/>
                </a:cubicBezTo>
                <a:cubicBezTo>
                  <a:pt x="591759" y="464552"/>
                  <a:pt x="416062" y="599164"/>
                  <a:pt x="236773" y="598317"/>
                </a:cubicBezTo>
                <a:cubicBezTo>
                  <a:pt x="57484" y="597470"/>
                  <a:pt x="-18306" y="417540"/>
                  <a:pt x="3707" y="31953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4" name="Small Smoke 2">
            <a:extLst>
              <a:ext uri="{FF2B5EF4-FFF2-40B4-BE49-F238E27FC236}">
                <a16:creationId xmlns:a16="http://schemas.microsoft.com/office/drawing/2014/main" id="{32046723-63B0-421F-A88F-9512D8204B25}"/>
              </a:ext>
            </a:extLst>
          </p:cNvPr>
          <p:cNvSpPr/>
          <p:nvPr/>
        </p:nvSpPr>
        <p:spPr>
          <a:xfrm>
            <a:off x="2606868" y="3240466"/>
            <a:ext cx="828889" cy="789789"/>
          </a:xfrm>
          <a:custGeom>
            <a:avLst/>
            <a:gdLst>
              <a:gd name="connsiteX0" fmla="*/ 0 w 506772"/>
              <a:gd name="connsiteY0" fmla="*/ 253386 h 506772"/>
              <a:gd name="connsiteX1" fmla="*/ 253386 w 506772"/>
              <a:gd name="connsiteY1" fmla="*/ 0 h 506772"/>
              <a:gd name="connsiteX2" fmla="*/ 506772 w 506772"/>
              <a:gd name="connsiteY2" fmla="*/ 253386 h 506772"/>
              <a:gd name="connsiteX3" fmla="*/ 253386 w 506772"/>
              <a:gd name="connsiteY3" fmla="*/ 506772 h 506772"/>
              <a:gd name="connsiteX4" fmla="*/ 0 w 506772"/>
              <a:gd name="connsiteY4" fmla="*/ 253386 h 506772"/>
              <a:gd name="connsiteX0" fmla="*/ 0 w 588052"/>
              <a:gd name="connsiteY0" fmla="*/ 253390 h 506780"/>
              <a:gd name="connsiteX1" fmla="*/ 253386 w 588052"/>
              <a:gd name="connsiteY1" fmla="*/ 4 h 506780"/>
              <a:gd name="connsiteX2" fmla="*/ 588052 w 588052"/>
              <a:gd name="connsiteY2" fmla="*/ 258470 h 506780"/>
              <a:gd name="connsiteX3" fmla="*/ 253386 w 588052"/>
              <a:gd name="connsiteY3" fmla="*/ 506776 h 506780"/>
              <a:gd name="connsiteX4" fmla="*/ 0 w 588052"/>
              <a:gd name="connsiteY4" fmla="*/ 253390 h 506780"/>
              <a:gd name="connsiteX0" fmla="*/ 1382 w 589434"/>
              <a:gd name="connsiteY0" fmla="*/ 309268 h 562658"/>
              <a:gd name="connsiteX1" fmla="*/ 366528 w 589434"/>
              <a:gd name="connsiteY1" fmla="*/ 2 h 562658"/>
              <a:gd name="connsiteX2" fmla="*/ 589434 w 589434"/>
              <a:gd name="connsiteY2" fmla="*/ 314348 h 562658"/>
              <a:gd name="connsiteX3" fmla="*/ 254768 w 589434"/>
              <a:gd name="connsiteY3" fmla="*/ 562654 h 562658"/>
              <a:gd name="connsiteX4" fmla="*/ 1382 w 589434"/>
              <a:gd name="connsiteY4" fmla="*/ 309268 h 562658"/>
              <a:gd name="connsiteX0" fmla="*/ 1382 w 589434"/>
              <a:gd name="connsiteY0" fmla="*/ 311245 h 564635"/>
              <a:gd name="connsiteX1" fmla="*/ 366528 w 589434"/>
              <a:gd name="connsiteY1" fmla="*/ 1979 h 564635"/>
              <a:gd name="connsiteX2" fmla="*/ 589434 w 589434"/>
              <a:gd name="connsiteY2" fmla="*/ 316325 h 564635"/>
              <a:gd name="connsiteX3" fmla="*/ 254768 w 589434"/>
              <a:gd name="connsiteY3" fmla="*/ 564631 h 564635"/>
              <a:gd name="connsiteX4" fmla="*/ 1382 w 589434"/>
              <a:gd name="connsiteY4" fmla="*/ 311245 h 564635"/>
              <a:gd name="connsiteX0" fmla="*/ 54 w 588106"/>
              <a:gd name="connsiteY0" fmla="*/ 311452 h 564842"/>
              <a:gd name="connsiteX1" fmla="*/ 365200 w 588106"/>
              <a:gd name="connsiteY1" fmla="*/ 2186 h 564842"/>
              <a:gd name="connsiteX2" fmla="*/ 588106 w 588106"/>
              <a:gd name="connsiteY2" fmla="*/ 316532 h 564842"/>
              <a:gd name="connsiteX3" fmla="*/ 253440 w 588106"/>
              <a:gd name="connsiteY3" fmla="*/ 564838 h 564842"/>
              <a:gd name="connsiteX4" fmla="*/ 54 w 588106"/>
              <a:gd name="connsiteY4" fmla="*/ 311452 h 564842"/>
              <a:gd name="connsiteX0" fmla="*/ 2088 w 590140"/>
              <a:gd name="connsiteY0" fmla="*/ 311278 h 590067"/>
              <a:gd name="connsiteX1" fmla="*/ 367234 w 590140"/>
              <a:gd name="connsiteY1" fmla="*/ 2012 h 590067"/>
              <a:gd name="connsiteX2" fmla="*/ 590140 w 590140"/>
              <a:gd name="connsiteY2" fmla="*/ 316358 h 590067"/>
              <a:gd name="connsiteX3" fmla="*/ 235154 w 590140"/>
              <a:gd name="connsiteY3" fmla="*/ 590064 h 590067"/>
              <a:gd name="connsiteX4" fmla="*/ 2088 w 590140"/>
              <a:gd name="connsiteY4" fmla="*/ 311278 h 590067"/>
              <a:gd name="connsiteX0" fmla="*/ 3707 w 591759"/>
              <a:gd name="connsiteY0" fmla="*/ 311278 h 590067"/>
              <a:gd name="connsiteX1" fmla="*/ 368853 w 591759"/>
              <a:gd name="connsiteY1" fmla="*/ 2012 h 590067"/>
              <a:gd name="connsiteX2" fmla="*/ 591759 w 591759"/>
              <a:gd name="connsiteY2" fmla="*/ 316358 h 590067"/>
              <a:gd name="connsiteX3" fmla="*/ 236773 w 591759"/>
              <a:gd name="connsiteY3" fmla="*/ 590064 h 590067"/>
              <a:gd name="connsiteX4" fmla="*/ 3707 w 591759"/>
              <a:gd name="connsiteY4" fmla="*/ 311278 h 590067"/>
              <a:gd name="connsiteX0" fmla="*/ 3707 w 591868"/>
              <a:gd name="connsiteY0" fmla="*/ 319531 h 598320"/>
              <a:gd name="connsiteX1" fmla="*/ 368853 w 591868"/>
              <a:gd name="connsiteY1" fmla="*/ 10265 h 598320"/>
              <a:gd name="connsiteX2" fmla="*/ 591759 w 591868"/>
              <a:gd name="connsiteY2" fmla="*/ 324611 h 598320"/>
              <a:gd name="connsiteX3" fmla="*/ 236773 w 591868"/>
              <a:gd name="connsiteY3" fmla="*/ 598317 h 598320"/>
              <a:gd name="connsiteX4" fmla="*/ 3707 w 591868"/>
              <a:gd name="connsiteY4" fmla="*/ 319531 h 598320"/>
              <a:gd name="connsiteX0" fmla="*/ 3707 w 598967"/>
              <a:gd name="connsiteY0" fmla="*/ 319531 h 598320"/>
              <a:gd name="connsiteX1" fmla="*/ 368853 w 598967"/>
              <a:gd name="connsiteY1" fmla="*/ 10265 h 598320"/>
              <a:gd name="connsiteX2" fmla="*/ 591759 w 598967"/>
              <a:gd name="connsiteY2" fmla="*/ 324611 h 598320"/>
              <a:gd name="connsiteX3" fmla="*/ 236773 w 598967"/>
              <a:gd name="connsiteY3" fmla="*/ 598317 h 598320"/>
              <a:gd name="connsiteX4" fmla="*/ 3707 w 598967"/>
              <a:gd name="connsiteY4" fmla="*/ 319531 h 5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967" h="598320">
                <a:moveTo>
                  <a:pt x="3707" y="319531"/>
                </a:moveTo>
                <a:cubicBezTo>
                  <a:pt x="25720" y="221522"/>
                  <a:pt x="133684" y="-56622"/>
                  <a:pt x="368853" y="10265"/>
                </a:cubicBezTo>
                <a:cubicBezTo>
                  <a:pt x="604022" y="77152"/>
                  <a:pt x="612079" y="189750"/>
                  <a:pt x="591759" y="324611"/>
                </a:cubicBezTo>
                <a:cubicBezTo>
                  <a:pt x="591759" y="464552"/>
                  <a:pt x="416062" y="599164"/>
                  <a:pt x="236773" y="598317"/>
                </a:cubicBezTo>
                <a:cubicBezTo>
                  <a:pt x="57484" y="597470"/>
                  <a:pt x="-18306" y="417540"/>
                  <a:pt x="3707" y="31953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5" name="Small Smoke 1">
            <a:extLst>
              <a:ext uri="{FF2B5EF4-FFF2-40B4-BE49-F238E27FC236}">
                <a16:creationId xmlns:a16="http://schemas.microsoft.com/office/drawing/2014/main" id="{BAE296D5-0F37-47C7-AC91-832EE6797AB3}"/>
              </a:ext>
            </a:extLst>
          </p:cNvPr>
          <p:cNvSpPr/>
          <p:nvPr/>
        </p:nvSpPr>
        <p:spPr>
          <a:xfrm>
            <a:off x="4431029" y="4417834"/>
            <a:ext cx="447261" cy="454336"/>
          </a:xfrm>
          <a:custGeom>
            <a:avLst/>
            <a:gdLst>
              <a:gd name="connsiteX0" fmla="*/ 0 w 506772"/>
              <a:gd name="connsiteY0" fmla="*/ 253386 h 506772"/>
              <a:gd name="connsiteX1" fmla="*/ 253386 w 506772"/>
              <a:gd name="connsiteY1" fmla="*/ 0 h 506772"/>
              <a:gd name="connsiteX2" fmla="*/ 506772 w 506772"/>
              <a:gd name="connsiteY2" fmla="*/ 253386 h 506772"/>
              <a:gd name="connsiteX3" fmla="*/ 253386 w 506772"/>
              <a:gd name="connsiteY3" fmla="*/ 506772 h 506772"/>
              <a:gd name="connsiteX4" fmla="*/ 0 w 506772"/>
              <a:gd name="connsiteY4" fmla="*/ 253386 h 506772"/>
              <a:gd name="connsiteX0" fmla="*/ 0 w 588052"/>
              <a:gd name="connsiteY0" fmla="*/ 253390 h 506780"/>
              <a:gd name="connsiteX1" fmla="*/ 253386 w 588052"/>
              <a:gd name="connsiteY1" fmla="*/ 4 h 506780"/>
              <a:gd name="connsiteX2" fmla="*/ 588052 w 588052"/>
              <a:gd name="connsiteY2" fmla="*/ 258470 h 506780"/>
              <a:gd name="connsiteX3" fmla="*/ 253386 w 588052"/>
              <a:gd name="connsiteY3" fmla="*/ 506776 h 506780"/>
              <a:gd name="connsiteX4" fmla="*/ 0 w 588052"/>
              <a:gd name="connsiteY4" fmla="*/ 253390 h 506780"/>
              <a:gd name="connsiteX0" fmla="*/ 1382 w 589434"/>
              <a:gd name="connsiteY0" fmla="*/ 309268 h 562658"/>
              <a:gd name="connsiteX1" fmla="*/ 366528 w 589434"/>
              <a:gd name="connsiteY1" fmla="*/ 2 h 562658"/>
              <a:gd name="connsiteX2" fmla="*/ 589434 w 589434"/>
              <a:gd name="connsiteY2" fmla="*/ 314348 h 562658"/>
              <a:gd name="connsiteX3" fmla="*/ 254768 w 589434"/>
              <a:gd name="connsiteY3" fmla="*/ 562654 h 562658"/>
              <a:gd name="connsiteX4" fmla="*/ 1382 w 589434"/>
              <a:gd name="connsiteY4" fmla="*/ 309268 h 562658"/>
              <a:gd name="connsiteX0" fmla="*/ 1382 w 589434"/>
              <a:gd name="connsiteY0" fmla="*/ 311245 h 564635"/>
              <a:gd name="connsiteX1" fmla="*/ 366528 w 589434"/>
              <a:gd name="connsiteY1" fmla="*/ 1979 h 564635"/>
              <a:gd name="connsiteX2" fmla="*/ 589434 w 589434"/>
              <a:gd name="connsiteY2" fmla="*/ 316325 h 564635"/>
              <a:gd name="connsiteX3" fmla="*/ 254768 w 589434"/>
              <a:gd name="connsiteY3" fmla="*/ 564631 h 564635"/>
              <a:gd name="connsiteX4" fmla="*/ 1382 w 589434"/>
              <a:gd name="connsiteY4" fmla="*/ 311245 h 564635"/>
              <a:gd name="connsiteX0" fmla="*/ 54 w 588106"/>
              <a:gd name="connsiteY0" fmla="*/ 311452 h 564842"/>
              <a:gd name="connsiteX1" fmla="*/ 365200 w 588106"/>
              <a:gd name="connsiteY1" fmla="*/ 2186 h 564842"/>
              <a:gd name="connsiteX2" fmla="*/ 588106 w 588106"/>
              <a:gd name="connsiteY2" fmla="*/ 316532 h 564842"/>
              <a:gd name="connsiteX3" fmla="*/ 253440 w 588106"/>
              <a:gd name="connsiteY3" fmla="*/ 564838 h 564842"/>
              <a:gd name="connsiteX4" fmla="*/ 54 w 588106"/>
              <a:gd name="connsiteY4" fmla="*/ 311452 h 564842"/>
              <a:gd name="connsiteX0" fmla="*/ 2088 w 590140"/>
              <a:gd name="connsiteY0" fmla="*/ 311278 h 590067"/>
              <a:gd name="connsiteX1" fmla="*/ 367234 w 590140"/>
              <a:gd name="connsiteY1" fmla="*/ 2012 h 590067"/>
              <a:gd name="connsiteX2" fmla="*/ 590140 w 590140"/>
              <a:gd name="connsiteY2" fmla="*/ 316358 h 590067"/>
              <a:gd name="connsiteX3" fmla="*/ 235154 w 590140"/>
              <a:gd name="connsiteY3" fmla="*/ 590064 h 590067"/>
              <a:gd name="connsiteX4" fmla="*/ 2088 w 590140"/>
              <a:gd name="connsiteY4" fmla="*/ 311278 h 590067"/>
              <a:gd name="connsiteX0" fmla="*/ 3707 w 591759"/>
              <a:gd name="connsiteY0" fmla="*/ 311278 h 590067"/>
              <a:gd name="connsiteX1" fmla="*/ 368853 w 591759"/>
              <a:gd name="connsiteY1" fmla="*/ 2012 h 590067"/>
              <a:gd name="connsiteX2" fmla="*/ 591759 w 591759"/>
              <a:gd name="connsiteY2" fmla="*/ 316358 h 590067"/>
              <a:gd name="connsiteX3" fmla="*/ 236773 w 591759"/>
              <a:gd name="connsiteY3" fmla="*/ 590064 h 590067"/>
              <a:gd name="connsiteX4" fmla="*/ 3707 w 591759"/>
              <a:gd name="connsiteY4" fmla="*/ 311278 h 590067"/>
              <a:gd name="connsiteX0" fmla="*/ 3707 w 591868"/>
              <a:gd name="connsiteY0" fmla="*/ 319531 h 598320"/>
              <a:gd name="connsiteX1" fmla="*/ 368853 w 591868"/>
              <a:gd name="connsiteY1" fmla="*/ 10265 h 598320"/>
              <a:gd name="connsiteX2" fmla="*/ 591759 w 591868"/>
              <a:gd name="connsiteY2" fmla="*/ 324611 h 598320"/>
              <a:gd name="connsiteX3" fmla="*/ 236773 w 591868"/>
              <a:gd name="connsiteY3" fmla="*/ 598317 h 598320"/>
              <a:gd name="connsiteX4" fmla="*/ 3707 w 591868"/>
              <a:gd name="connsiteY4" fmla="*/ 319531 h 598320"/>
              <a:gd name="connsiteX0" fmla="*/ 3707 w 598967"/>
              <a:gd name="connsiteY0" fmla="*/ 319531 h 598320"/>
              <a:gd name="connsiteX1" fmla="*/ 368853 w 598967"/>
              <a:gd name="connsiteY1" fmla="*/ 10265 h 598320"/>
              <a:gd name="connsiteX2" fmla="*/ 591759 w 598967"/>
              <a:gd name="connsiteY2" fmla="*/ 324611 h 598320"/>
              <a:gd name="connsiteX3" fmla="*/ 236773 w 598967"/>
              <a:gd name="connsiteY3" fmla="*/ 598317 h 598320"/>
              <a:gd name="connsiteX4" fmla="*/ 3707 w 598967"/>
              <a:gd name="connsiteY4" fmla="*/ 319531 h 5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967" h="598320">
                <a:moveTo>
                  <a:pt x="3707" y="319531"/>
                </a:moveTo>
                <a:cubicBezTo>
                  <a:pt x="25720" y="221522"/>
                  <a:pt x="133684" y="-56622"/>
                  <a:pt x="368853" y="10265"/>
                </a:cubicBezTo>
                <a:cubicBezTo>
                  <a:pt x="604022" y="77152"/>
                  <a:pt x="612079" y="189750"/>
                  <a:pt x="591759" y="324611"/>
                </a:cubicBezTo>
                <a:cubicBezTo>
                  <a:pt x="591759" y="464552"/>
                  <a:pt x="416062" y="599164"/>
                  <a:pt x="236773" y="598317"/>
                </a:cubicBezTo>
                <a:cubicBezTo>
                  <a:pt x="57484" y="597470"/>
                  <a:pt x="-18306" y="417540"/>
                  <a:pt x="3707" y="31953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069" name="Smoke Large">
            <a:extLst>
              <a:ext uri="{FF2B5EF4-FFF2-40B4-BE49-F238E27FC236}">
                <a16:creationId xmlns:a16="http://schemas.microsoft.com/office/drawing/2014/main" id="{4E3F842A-A3FF-4D64-B0F4-5841099D5A38}"/>
              </a:ext>
            </a:extLst>
          </p:cNvPr>
          <p:cNvGrpSpPr/>
          <p:nvPr/>
        </p:nvGrpSpPr>
        <p:grpSpPr>
          <a:xfrm>
            <a:off x="1657755" y="3598487"/>
            <a:ext cx="7490781" cy="3618639"/>
            <a:chOff x="1657755" y="3598487"/>
            <a:chExt cx="7490781" cy="3618639"/>
          </a:xfrm>
          <a:noFill/>
        </p:grpSpPr>
        <p:sp>
          <p:nvSpPr>
            <p:cNvPr id="1064" name="Smoke Large">
              <a:extLst>
                <a:ext uri="{FF2B5EF4-FFF2-40B4-BE49-F238E27FC236}">
                  <a16:creationId xmlns:a16="http://schemas.microsoft.com/office/drawing/2014/main" id="{28245145-43EB-430E-9418-486F441901B0}"/>
                </a:ext>
              </a:extLst>
            </p:cNvPr>
            <p:cNvSpPr/>
            <p:nvPr/>
          </p:nvSpPr>
          <p:spPr>
            <a:xfrm>
              <a:off x="1657755" y="3598487"/>
              <a:ext cx="3637483" cy="1786391"/>
            </a:xfrm>
            <a:custGeom>
              <a:avLst/>
              <a:gdLst>
                <a:gd name="connsiteX0" fmla="*/ 0 w 3510280"/>
                <a:gd name="connsiteY0" fmla="*/ 1747520 h 1747520"/>
                <a:gd name="connsiteX1" fmla="*/ 3510280 w 3510280"/>
                <a:gd name="connsiteY1" fmla="*/ 1747520 h 1747520"/>
                <a:gd name="connsiteX2" fmla="*/ 3423920 w 3510280"/>
                <a:gd name="connsiteY2" fmla="*/ 1102360 h 1747520"/>
                <a:gd name="connsiteX3" fmla="*/ 2626360 w 3510280"/>
                <a:gd name="connsiteY3" fmla="*/ 1249680 h 1747520"/>
                <a:gd name="connsiteX4" fmla="*/ 1798320 w 3510280"/>
                <a:gd name="connsiteY4" fmla="*/ 0 h 1747520"/>
                <a:gd name="connsiteX5" fmla="*/ 762000 w 3510280"/>
                <a:gd name="connsiteY5" fmla="*/ 970280 h 1747520"/>
                <a:gd name="connsiteX6" fmla="*/ 55880 w 3510280"/>
                <a:gd name="connsiteY6" fmla="*/ 970280 h 1747520"/>
                <a:gd name="connsiteX7" fmla="*/ 0 w 3510280"/>
                <a:gd name="connsiteY7" fmla="*/ 1747520 h 1747520"/>
                <a:gd name="connsiteX0" fmla="*/ 84068 w 3594348"/>
                <a:gd name="connsiteY0" fmla="*/ 1747520 h 1747520"/>
                <a:gd name="connsiteX1" fmla="*/ 3594348 w 3594348"/>
                <a:gd name="connsiteY1" fmla="*/ 1747520 h 1747520"/>
                <a:gd name="connsiteX2" fmla="*/ 3507988 w 3594348"/>
                <a:gd name="connsiteY2" fmla="*/ 1102360 h 1747520"/>
                <a:gd name="connsiteX3" fmla="*/ 2710428 w 3594348"/>
                <a:gd name="connsiteY3" fmla="*/ 1249680 h 1747520"/>
                <a:gd name="connsiteX4" fmla="*/ 1882388 w 3594348"/>
                <a:gd name="connsiteY4" fmla="*/ 0 h 1747520"/>
                <a:gd name="connsiteX5" fmla="*/ 846068 w 3594348"/>
                <a:gd name="connsiteY5" fmla="*/ 970280 h 1747520"/>
                <a:gd name="connsiteX6" fmla="*/ 139948 w 3594348"/>
                <a:gd name="connsiteY6" fmla="*/ 970280 h 1747520"/>
                <a:gd name="connsiteX7" fmla="*/ 84068 w 3594348"/>
                <a:gd name="connsiteY7" fmla="*/ 1747520 h 1747520"/>
                <a:gd name="connsiteX0" fmla="*/ 0 w 3510280"/>
                <a:gd name="connsiteY0" fmla="*/ 1747520 h 1747520"/>
                <a:gd name="connsiteX1" fmla="*/ 3510280 w 3510280"/>
                <a:gd name="connsiteY1" fmla="*/ 1747520 h 1747520"/>
                <a:gd name="connsiteX2" fmla="*/ 3423920 w 3510280"/>
                <a:gd name="connsiteY2" fmla="*/ 1102360 h 1747520"/>
                <a:gd name="connsiteX3" fmla="*/ 2626360 w 3510280"/>
                <a:gd name="connsiteY3" fmla="*/ 1249680 h 1747520"/>
                <a:gd name="connsiteX4" fmla="*/ 1798320 w 3510280"/>
                <a:gd name="connsiteY4" fmla="*/ 0 h 1747520"/>
                <a:gd name="connsiteX5" fmla="*/ 762000 w 3510280"/>
                <a:gd name="connsiteY5" fmla="*/ 970280 h 1747520"/>
                <a:gd name="connsiteX6" fmla="*/ 0 w 3510280"/>
                <a:gd name="connsiteY6" fmla="*/ 1747520 h 1747520"/>
                <a:gd name="connsiteX0" fmla="*/ 95376 w 3605656"/>
                <a:gd name="connsiteY0" fmla="*/ 1747520 h 1747520"/>
                <a:gd name="connsiteX1" fmla="*/ 3605656 w 3605656"/>
                <a:gd name="connsiteY1" fmla="*/ 1747520 h 1747520"/>
                <a:gd name="connsiteX2" fmla="*/ 3519296 w 3605656"/>
                <a:gd name="connsiteY2" fmla="*/ 1102360 h 1747520"/>
                <a:gd name="connsiteX3" fmla="*/ 2721736 w 3605656"/>
                <a:gd name="connsiteY3" fmla="*/ 1249680 h 1747520"/>
                <a:gd name="connsiteX4" fmla="*/ 1893696 w 3605656"/>
                <a:gd name="connsiteY4" fmla="*/ 0 h 1747520"/>
                <a:gd name="connsiteX5" fmla="*/ 857376 w 3605656"/>
                <a:gd name="connsiteY5" fmla="*/ 970280 h 1747520"/>
                <a:gd name="connsiteX6" fmla="*/ 95376 w 3605656"/>
                <a:gd name="connsiteY6" fmla="*/ 1747520 h 1747520"/>
                <a:gd name="connsiteX0" fmla="*/ 96524 w 3606804"/>
                <a:gd name="connsiteY0" fmla="*/ 1747520 h 1747520"/>
                <a:gd name="connsiteX1" fmla="*/ 3606804 w 3606804"/>
                <a:gd name="connsiteY1" fmla="*/ 1747520 h 1747520"/>
                <a:gd name="connsiteX2" fmla="*/ 3520444 w 3606804"/>
                <a:gd name="connsiteY2" fmla="*/ 1102360 h 1747520"/>
                <a:gd name="connsiteX3" fmla="*/ 2722884 w 3606804"/>
                <a:gd name="connsiteY3" fmla="*/ 1249680 h 1747520"/>
                <a:gd name="connsiteX4" fmla="*/ 1894844 w 3606804"/>
                <a:gd name="connsiteY4" fmla="*/ 0 h 1747520"/>
                <a:gd name="connsiteX5" fmla="*/ 858524 w 3606804"/>
                <a:gd name="connsiteY5" fmla="*/ 970280 h 1747520"/>
                <a:gd name="connsiteX6" fmla="*/ 96524 w 3606804"/>
                <a:gd name="connsiteY6" fmla="*/ 1747520 h 1747520"/>
                <a:gd name="connsiteX0" fmla="*/ 78688 w 3588968"/>
                <a:gd name="connsiteY0" fmla="*/ 1747520 h 1747520"/>
                <a:gd name="connsiteX1" fmla="*/ 3588968 w 3588968"/>
                <a:gd name="connsiteY1" fmla="*/ 1747520 h 1747520"/>
                <a:gd name="connsiteX2" fmla="*/ 3502608 w 3588968"/>
                <a:gd name="connsiteY2" fmla="*/ 1102360 h 1747520"/>
                <a:gd name="connsiteX3" fmla="*/ 2705048 w 3588968"/>
                <a:gd name="connsiteY3" fmla="*/ 1249680 h 1747520"/>
                <a:gd name="connsiteX4" fmla="*/ 1877008 w 3588968"/>
                <a:gd name="connsiteY4" fmla="*/ 0 h 1747520"/>
                <a:gd name="connsiteX5" fmla="*/ 840688 w 3588968"/>
                <a:gd name="connsiteY5" fmla="*/ 970280 h 1747520"/>
                <a:gd name="connsiteX6" fmla="*/ 78688 w 3588968"/>
                <a:gd name="connsiteY6" fmla="*/ 1747520 h 1747520"/>
                <a:gd name="connsiteX0" fmla="*/ 94709 w 3604989"/>
                <a:gd name="connsiteY0" fmla="*/ 1747520 h 1747520"/>
                <a:gd name="connsiteX1" fmla="*/ 3604989 w 3604989"/>
                <a:gd name="connsiteY1" fmla="*/ 1747520 h 1747520"/>
                <a:gd name="connsiteX2" fmla="*/ 3518629 w 3604989"/>
                <a:gd name="connsiteY2" fmla="*/ 1102360 h 1747520"/>
                <a:gd name="connsiteX3" fmla="*/ 2721069 w 3604989"/>
                <a:gd name="connsiteY3" fmla="*/ 1249680 h 1747520"/>
                <a:gd name="connsiteX4" fmla="*/ 1893029 w 3604989"/>
                <a:gd name="connsiteY4" fmla="*/ 0 h 1747520"/>
                <a:gd name="connsiteX5" fmla="*/ 856709 w 3604989"/>
                <a:gd name="connsiteY5" fmla="*/ 970280 h 1747520"/>
                <a:gd name="connsiteX6" fmla="*/ 94709 w 3604989"/>
                <a:gd name="connsiteY6" fmla="*/ 1747520 h 1747520"/>
                <a:gd name="connsiteX0" fmla="*/ 99924 w 3610204"/>
                <a:gd name="connsiteY0" fmla="*/ 1747520 h 1747520"/>
                <a:gd name="connsiteX1" fmla="*/ 3610204 w 3610204"/>
                <a:gd name="connsiteY1" fmla="*/ 1747520 h 1747520"/>
                <a:gd name="connsiteX2" fmla="*/ 3523844 w 3610204"/>
                <a:gd name="connsiteY2" fmla="*/ 1102360 h 1747520"/>
                <a:gd name="connsiteX3" fmla="*/ 2726284 w 3610204"/>
                <a:gd name="connsiteY3" fmla="*/ 1249680 h 1747520"/>
                <a:gd name="connsiteX4" fmla="*/ 1898244 w 3610204"/>
                <a:gd name="connsiteY4" fmla="*/ 0 h 1747520"/>
                <a:gd name="connsiteX5" fmla="*/ 861924 w 3610204"/>
                <a:gd name="connsiteY5" fmla="*/ 970280 h 1747520"/>
                <a:gd name="connsiteX6" fmla="*/ 99924 w 3610204"/>
                <a:gd name="connsiteY6" fmla="*/ 1747520 h 1747520"/>
                <a:gd name="connsiteX0" fmla="*/ 99924 w 3610204"/>
                <a:gd name="connsiteY0" fmla="*/ 1747520 h 1747520"/>
                <a:gd name="connsiteX1" fmla="*/ 3610204 w 3610204"/>
                <a:gd name="connsiteY1" fmla="*/ 1747520 h 1747520"/>
                <a:gd name="connsiteX2" fmla="*/ 3523844 w 3610204"/>
                <a:gd name="connsiteY2" fmla="*/ 1102360 h 1747520"/>
                <a:gd name="connsiteX3" fmla="*/ 2726284 w 3610204"/>
                <a:gd name="connsiteY3" fmla="*/ 1249680 h 1747520"/>
                <a:gd name="connsiteX4" fmla="*/ 1898244 w 3610204"/>
                <a:gd name="connsiteY4" fmla="*/ 0 h 1747520"/>
                <a:gd name="connsiteX5" fmla="*/ 861924 w 3610204"/>
                <a:gd name="connsiteY5" fmla="*/ 970280 h 1747520"/>
                <a:gd name="connsiteX6" fmla="*/ 99924 w 3610204"/>
                <a:gd name="connsiteY6" fmla="*/ 1747520 h 1747520"/>
                <a:gd name="connsiteX0" fmla="*/ 99924 w 3610204"/>
                <a:gd name="connsiteY0" fmla="*/ 919410 h 919410"/>
                <a:gd name="connsiteX1" fmla="*/ 3610204 w 3610204"/>
                <a:gd name="connsiteY1" fmla="*/ 919410 h 919410"/>
                <a:gd name="connsiteX2" fmla="*/ 3523844 w 3610204"/>
                <a:gd name="connsiteY2" fmla="*/ 274250 h 919410"/>
                <a:gd name="connsiteX3" fmla="*/ 2726284 w 3610204"/>
                <a:gd name="connsiteY3" fmla="*/ 421570 h 919410"/>
                <a:gd name="connsiteX4" fmla="*/ 861924 w 3610204"/>
                <a:gd name="connsiteY4" fmla="*/ 142170 h 919410"/>
                <a:gd name="connsiteX5" fmla="*/ 99924 w 3610204"/>
                <a:gd name="connsiteY5" fmla="*/ 919410 h 919410"/>
                <a:gd name="connsiteX0" fmla="*/ 99924 w 3610204"/>
                <a:gd name="connsiteY0" fmla="*/ 1384956 h 1384956"/>
                <a:gd name="connsiteX1" fmla="*/ 3610204 w 3610204"/>
                <a:gd name="connsiteY1" fmla="*/ 1384956 h 1384956"/>
                <a:gd name="connsiteX2" fmla="*/ 3523844 w 3610204"/>
                <a:gd name="connsiteY2" fmla="*/ 739796 h 1384956"/>
                <a:gd name="connsiteX3" fmla="*/ 2726284 w 3610204"/>
                <a:gd name="connsiteY3" fmla="*/ 887116 h 1384956"/>
                <a:gd name="connsiteX4" fmla="*/ 861924 w 3610204"/>
                <a:gd name="connsiteY4" fmla="*/ 607716 h 1384956"/>
                <a:gd name="connsiteX5" fmla="*/ 99924 w 3610204"/>
                <a:gd name="connsiteY5" fmla="*/ 1384956 h 1384956"/>
                <a:gd name="connsiteX0" fmla="*/ 99924 w 3610204"/>
                <a:gd name="connsiteY0" fmla="*/ 1726043 h 1726043"/>
                <a:gd name="connsiteX1" fmla="*/ 3610204 w 3610204"/>
                <a:gd name="connsiteY1" fmla="*/ 1726043 h 1726043"/>
                <a:gd name="connsiteX2" fmla="*/ 3523844 w 3610204"/>
                <a:gd name="connsiteY2" fmla="*/ 1080883 h 1726043"/>
                <a:gd name="connsiteX3" fmla="*/ 2726284 w 3610204"/>
                <a:gd name="connsiteY3" fmla="*/ 1228203 h 1726043"/>
                <a:gd name="connsiteX4" fmla="*/ 861924 w 3610204"/>
                <a:gd name="connsiteY4" fmla="*/ 948803 h 1726043"/>
                <a:gd name="connsiteX5" fmla="*/ 99924 w 3610204"/>
                <a:gd name="connsiteY5" fmla="*/ 1726043 h 1726043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3523844 w 3610204"/>
                <a:gd name="connsiteY2" fmla="*/ 1141231 h 1786391"/>
                <a:gd name="connsiteX3" fmla="*/ 2726284 w 3610204"/>
                <a:gd name="connsiteY3" fmla="*/ 1288551 h 1786391"/>
                <a:gd name="connsiteX4" fmla="*/ 861924 w 3610204"/>
                <a:gd name="connsiteY4" fmla="*/ 1009151 h 1786391"/>
                <a:gd name="connsiteX5" fmla="*/ 99924 w 3610204"/>
                <a:gd name="connsiteY5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3523844 w 3610204"/>
                <a:gd name="connsiteY2" fmla="*/ 1141231 h 1786391"/>
                <a:gd name="connsiteX3" fmla="*/ 2726284 w 3610204"/>
                <a:gd name="connsiteY3" fmla="*/ 1288551 h 1786391"/>
                <a:gd name="connsiteX4" fmla="*/ 861924 w 3610204"/>
                <a:gd name="connsiteY4" fmla="*/ 1009151 h 1786391"/>
                <a:gd name="connsiteX5" fmla="*/ 99924 w 3610204"/>
                <a:gd name="connsiteY5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3523844 w 3610204"/>
                <a:gd name="connsiteY2" fmla="*/ 1141231 h 1786391"/>
                <a:gd name="connsiteX3" fmla="*/ 2726284 w 3610204"/>
                <a:gd name="connsiteY3" fmla="*/ 1288551 h 1786391"/>
                <a:gd name="connsiteX4" fmla="*/ 861924 w 3610204"/>
                <a:gd name="connsiteY4" fmla="*/ 1009151 h 1786391"/>
                <a:gd name="connsiteX5" fmla="*/ 99924 w 3610204"/>
                <a:gd name="connsiteY5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2726284 w 3610204"/>
                <a:gd name="connsiteY2" fmla="*/ 1288551 h 1786391"/>
                <a:gd name="connsiteX3" fmla="*/ 861924 w 3610204"/>
                <a:gd name="connsiteY3" fmla="*/ 1009151 h 1786391"/>
                <a:gd name="connsiteX4" fmla="*/ 99924 w 3610204"/>
                <a:gd name="connsiteY4" fmla="*/ 1786391 h 1786391"/>
                <a:gd name="connsiteX0" fmla="*/ 99924 w 3610204"/>
                <a:gd name="connsiteY0" fmla="*/ 1786391 h 1786391"/>
                <a:gd name="connsiteX1" fmla="*/ 3610204 w 3610204"/>
                <a:gd name="connsiteY1" fmla="*/ 1786391 h 1786391"/>
                <a:gd name="connsiteX2" fmla="*/ 2726284 w 3610204"/>
                <a:gd name="connsiteY2" fmla="*/ 1288551 h 1786391"/>
                <a:gd name="connsiteX3" fmla="*/ 861924 w 3610204"/>
                <a:gd name="connsiteY3" fmla="*/ 1009151 h 1786391"/>
                <a:gd name="connsiteX4" fmla="*/ 99924 w 3610204"/>
                <a:gd name="connsiteY4" fmla="*/ 1786391 h 1786391"/>
                <a:gd name="connsiteX0" fmla="*/ 99924 w 3614247"/>
                <a:gd name="connsiteY0" fmla="*/ 1786391 h 1786391"/>
                <a:gd name="connsiteX1" fmla="*/ 3610204 w 3614247"/>
                <a:gd name="connsiteY1" fmla="*/ 1786391 h 1786391"/>
                <a:gd name="connsiteX2" fmla="*/ 2726284 w 3614247"/>
                <a:gd name="connsiteY2" fmla="*/ 1288551 h 1786391"/>
                <a:gd name="connsiteX3" fmla="*/ 861924 w 3614247"/>
                <a:gd name="connsiteY3" fmla="*/ 1009151 h 1786391"/>
                <a:gd name="connsiteX4" fmla="*/ 99924 w 3614247"/>
                <a:gd name="connsiteY4" fmla="*/ 1786391 h 1786391"/>
                <a:gd name="connsiteX0" fmla="*/ 99924 w 3614223"/>
                <a:gd name="connsiteY0" fmla="*/ 1786391 h 1786391"/>
                <a:gd name="connsiteX1" fmla="*/ 3610204 w 3614223"/>
                <a:gd name="connsiteY1" fmla="*/ 1786391 h 1786391"/>
                <a:gd name="connsiteX2" fmla="*/ 2726284 w 3614223"/>
                <a:gd name="connsiteY2" fmla="*/ 1288551 h 1786391"/>
                <a:gd name="connsiteX3" fmla="*/ 861924 w 3614223"/>
                <a:gd name="connsiteY3" fmla="*/ 1009151 h 1786391"/>
                <a:gd name="connsiteX4" fmla="*/ 99924 w 3614223"/>
                <a:gd name="connsiteY4" fmla="*/ 1786391 h 1786391"/>
                <a:gd name="connsiteX0" fmla="*/ 99924 w 3613822"/>
                <a:gd name="connsiteY0" fmla="*/ 1786391 h 1786391"/>
                <a:gd name="connsiteX1" fmla="*/ 3610204 w 3613822"/>
                <a:gd name="connsiteY1" fmla="*/ 1786391 h 1786391"/>
                <a:gd name="connsiteX2" fmla="*/ 2726284 w 3613822"/>
                <a:gd name="connsiteY2" fmla="*/ 1288551 h 1786391"/>
                <a:gd name="connsiteX3" fmla="*/ 861924 w 3613822"/>
                <a:gd name="connsiteY3" fmla="*/ 1009151 h 1786391"/>
                <a:gd name="connsiteX4" fmla="*/ 99924 w 3613822"/>
                <a:gd name="connsiteY4" fmla="*/ 1786391 h 1786391"/>
                <a:gd name="connsiteX0" fmla="*/ 99924 w 3637483"/>
                <a:gd name="connsiteY0" fmla="*/ 1786391 h 1786391"/>
                <a:gd name="connsiteX1" fmla="*/ 3610204 w 3637483"/>
                <a:gd name="connsiteY1" fmla="*/ 1786391 h 1786391"/>
                <a:gd name="connsiteX2" fmla="*/ 2726284 w 3637483"/>
                <a:gd name="connsiteY2" fmla="*/ 1288551 h 1786391"/>
                <a:gd name="connsiteX3" fmla="*/ 861924 w 3637483"/>
                <a:gd name="connsiteY3" fmla="*/ 1009151 h 1786391"/>
                <a:gd name="connsiteX4" fmla="*/ 99924 w 3637483"/>
                <a:gd name="connsiteY4" fmla="*/ 1786391 h 1786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483" h="1786391">
                  <a:moveTo>
                    <a:pt x="99924" y="1786391"/>
                  </a:moveTo>
                  <a:lnTo>
                    <a:pt x="3610204" y="1786391"/>
                  </a:lnTo>
                  <a:cubicBezTo>
                    <a:pt x="3813404" y="1163244"/>
                    <a:pt x="2817724" y="336898"/>
                    <a:pt x="2726284" y="1288551"/>
                  </a:cubicBezTo>
                  <a:cubicBezTo>
                    <a:pt x="2216591" y="-734982"/>
                    <a:pt x="436897" y="-15316"/>
                    <a:pt x="861924" y="1009151"/>
                  </a:cubicBezTo>
                  <a:cubicBezTo>
                    <a:pt x="526644" y="612911"/>
                    <a:pt x="-281076" y="1100591"/>
                    <a:pt x="99924" y="178639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22C9B073-9085-4723-BCB5-8DC0A28C7A64}"/>
                </a:ext>
              </a:extLst>
            </p:cNvPr>
            <p:cNvSpPr/>
            <p:nvPr/>
          </p:nvSpPr>
          <p:spPr>
            <a:xfrm>
              <a:off x="8951364" y="7019954"/>
              <a:ext cx="197172" cy="19717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58" name="Base" hidden="1">
            <a:extLst>
              <a:ext uri="{FF2B5EF4-FFF2-40B4-BE49-F238E27FC236}">
                <a16:creationId xmlns:a16="http://schemas.microsoft.com/office/drawing/2014/main" id="{C5BB3747-141A-44D1-90F6-46D8A1684E9D}"/>
              </a:ext>
            </a:extLst>
          </p:cNvPr>
          <p:cNvSpPr/>
          <p:nvPr/>
        </p:nvSpPr>
        <p:spPr>
          <a:xfrm>
            <a:off x="4244340" y="5379799"/>
            <a:ext cx="5219700" cy="388620"/>
          </a:xfrm>
          <a:custGeom>
            <a:avLst/>
            <a:gdLst>
              <a:gd name="connsiteX0" fmla="*/ 0 w 5219700"/>
              <a:gd name="connsiteY0" fmla="*/ 0 h 384810"/>
              <a:gd name="connsiteX1" fmla="*/ 5219700 w 5219700"/>
              <a:gd name="connsiteY1" fmla="*/ 3810 h 384810"/>
              <a:gd name="connsiteX2" fmla="*/ 4377690 w 5219700"/>
              <a:gd name="connsiteY2" fmla="*/ 384810 h 384810"/>
              <a:gd name="connsiteX3" fmla="*/ 0 w 5219700"/>
              <a:gd name="connsiteY3" fmla="*/ 0 h 384810"/>
              <a:gd name="connsiteX0" fmla="*/ 0 w 5219700"/>
              <a:gd name="connsiteY0" fmla="*/ 0 h 384810"/>
              <a:gd name="connsiteX1" fmla="*/ 5219700 w 5219700"/>
              <a:gd name="connsiteY1" fmla="*/ 3810 h 384810"/>
              <a:gd name="connsiteX2" fmla="*/ 4377690 w 5219700"/>
              <a:gd name="connsiteY2" fmla="*/ 384810 h 384810"/>
              <a:gd name="connsiteX3" fmla="*/ 0 w 5219700"/>
              <a:gd name="connsiteY3" fmla="*/ 0 h 38481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  <a:gd name="connsiteX0" fmla="*/ 0 w 5219700"/>
              <a:gd name="connsiteY0" fmla="*/ 0 h 388620"/>
              <a:gd name="connsiteX1" fmla="*/ 5219700 w 5219700"/>
              <a:gd name="connsiteY1" fmla="*/ 3810 h 388620"/>
              <a:gd name="connsiteX2" fmla="*/ 4202430 w 5219700"/>
              <a:gd name="connsiteY2" fmla="*/ 388620 h 388620"/>
              <a:gd name="connsiteX3" fmla="*/ 0 w 5219700"/>
              <a:gd name="connsiteY3" fmla="*/ 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00" h="388620">
                <a:moveTo>
                  <a:pt x="0" y="0"/>
                </a:moveTo>
                <a:lnTo>
                  <a:pt x="5219700" y="3810"/>
                </a:lnTo>
                <a:cubicBezTo>
                  <a:pt x="5071110" y="204470"/>
                  <a:pt x="4949190" y="386080"/>
                  <a:pt x="4202430" y="388620"/>
                </a:cubicBezTo>
                <a:cubicBezTo>
                  <a:pt x="2754630" y="294640"/>
                  <a:pt x="1459230" y="185420"/>
                  <a:pt x="0" y="0"/>
                </a:cubicBezTo>
                <a:close/>
              </a:path>
            </a:pathLst>
          </a:custGeom>
          <a:solidFill>
            <a:srgbClr val="9E5E4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8" name="Hair">
            <a:extLst>
              <a:ext uri="{FF2B5EF4-FFF2-40B4-BE49-F238E27FC236}">
                <a16:creationId xmlns:a16="http://schemas.microsoft.com/office/drawing/2014/main" id="{D9B1EC1F-3A3A-47F5-80CB-FE0B9D1C5F20}"/>
              </a:ext>
            </a:extLst>
          </p:cNvPr>
          <p:cNvGrpSpPr/>
          <p:nvPr/>
        </p:nvGrpSpPr>
        <p:grpSpPr>
          <a:xfrm>
            <a:off x="6088512" y="1548772"/>
            <a:ext cx="1938055" cy="1071200"/>
            <a:chOff x="3463073" y="1479865"/>
            <a:chExt cx="1938055" cy="1071200"/>
          </a:xfrm>
          <a:noFill/>
        </p:grpSpPr>
        <p:sp>
          <p:nvSpPr>
            <p:cNvPr id="356" name="Hair">
              <a:extLst>
                <a:ext uri="{FF2B5EF4-FFF2-40B4-BE49-F238E27FC236}">
                  <a16:creationId xmlns:a16="http://schemas.microsoft.com/office/drawing/2014/main" id="{864BA552-D6DD-4E86-B9A4-5D7912D8E62B}"/>
                </a:ext>
              </a:extLst>
            </p:cNvPr>
            <p:cNvSpPr/>
            <p:nvPr/>
          </p:nvSpPr>
          <p:spPr>
            <a:xfrm rot="19920460">
              <a:off x="3463073" y="1479865"/>
              <a:ext cx="1274108" cy="499449"/>
            </a:xfrm>
            <a:custGeom>
              <a:avLst/>
              <a:gdLst>
                <a:gd name="connsiteX0" fmla="*/ 1005840 w 1005840"/>
                <a:gd name="connsiteY0" fmla="*/ 217170 h 451485"/>
                <a:gd name="connsiteX1" fmla="*/ 535305 w 1005840"/>
                <a:gd name="connsiteY1" fmla="*/ 0 h 451485"/>
                <a:gd name="connsiteX2" fmla="*/ 373380 w 1005840"/>
                <a:gd name="connsiteY2" fmla="*/ 95250 h 451485"/>
                <a:gd name="connsiteX3" fmla="*/ 0 w 1005840"/>
                <a:gd name="connsiteY3" fmla="*/ 74295 h 451485"/>
                <a:gd name="connsiteX4" fmla="*/ 108585 w 1005840"/>
                <a:gd name="connsiteY4" fmla="*/ 396240 h 451485"/>
                <a:gd name="connsiteX5" fmla="*/ 922020 w 1005840"/>
                <a:gd name="connsiteY5" fmla="*/ 451485 h 451485"/>
                <a:gd name="connsiteX6" fmla="*/ 1005840 w 1005840"/>
                <a:gd name="connsiteY6" fmla="*/ 217170 h 451485"/>
                <a:gd name="connsiteX0" fmla="*/ 1005840 w 1005840"/>
                <a:gd name="connsiteY0" fmla="*/ 217170 h 396240"/>
                <a:gd name="connsiteX1" fmla="*/ 535305 w 1005840"/>
                <a:gd name="connsiteY1" fmla="*/ 0 h 396240"/>
                <a:gd name="connsiteX2" fmla="*/ 373380 w 1005840"/>
                <a:gd name="connsiteY2" fmla="*/ 95250 h 396240"/>
                <a:gd name="connsiteX3" fmla="*/ 0 w 1005840"/>
                <a:gd name="connsiteY3" fmla="*/ 74295 h 396240"/>
                <a:gd name="connsiteX4" fmla="*/ 108585 w 1005840"/>
                <a:gd name="connsiteY4" fmla="*/ 396240 h 396240"/>
                <a:gd name="connsiteX5" fmla="*/ 922020 w 1005840"/>
                <a:gd name="connsiteY5" fmla="*/ 396240 h 396240"/>
                <a:gd name="connsiteX6" fmla="*/ 1005840 w 1005840"/>
                <a:gd name="connsiteY6" fmla="*/ 217170 h 396240"/>
                <a:gd name="connsiteX0" fmla="*/ 1036320 w 1036320"/>
                <a:gd name="connsiteY0" fmla="*/ 224790 h 396240"/>
                <a:gd name="connsiteX1" fmla="*/ 535305 w 1036320"/>
                <a:gd name="connsiteY1" fmla="*/ 0 h 396240"/>
                <a:gd name="connsiteX2" fmla="*/ 373380 w 1036320"/>
                <a:gd name="connsiteY2" fmla="*/ 95250 h 396240"/>
                <a:gd name="connsiteX3" fmla="*/ 0 w 1036320"/>
                <a:gd name="connsiteY3" fmla="*/ 74295 h 396240"/>
                <a:gd name="connsiteX4" fmla="*/ 108585 w 1036320"/>
                <a:gd name="connsiteY4" fmla="*/ 396240 h 396240"/>
                <a:gd name="connsiteX5" fmla="*/ 922020 w 1036320"/>
                <a:gd name="connsiteY5" fmla="*/ 396240 h 396240"/>
                <a:gd name="connsiteX6" fmla="*/ 1036320 w 1036320"/>
                <a:gd name="connsiteY6" fmla="*/ 224790 h 396240"/>
                <a:gd name="connsiteX0" fmla="*/ 1036320 w 1036320"/>
                <a:gd name="connsiteY0" fmla="*/ 224790 h 396240"/>
                <a:gd name="connsiteX1" fmla="*/ 535305 w 1036320"/>
                <a:gd name="connsiteY1" fmla="*/ 0 h 396240"/>
                <a:gd name="connsiteX2" fmla="*/ 373380 w 1036320"/>
                <a:gd name="connsiteY2" fmla="*/ 95250 h 396240"/>
                <a:gd name="connsiteX3" fmla="*/ 0 w 1036320"/>
                <a:gd name="connsiteY3" fmla="*/ 74295 h 396240"/>
                <a:gd name="connsiteX4" fmla="*/ 108585 w 1036320"/>
                <a:gd name="connsiteY4" fmla="*/ 396240 h 396240"/>
                <a:gd name="connsiteX5" fmla="*/ 922020 w 1036320"/>
                <a:gd name="connsiteY5" fmla="*/ 396240 h 396240"/>
                <a:gd name="connsiteX6" fmla="*/ 1036320 w 1036320"/>
                <a:gd name="connsiteY6" fmla="*/ 224790 h 396240"/>
                <a:gd name="connsiteX0" fmla="*/ 1036320 w 1036320"/>
                <a:gd name="connsiteY0" fmla="*/ 233125 h 404575"/>
                <a:gd name="connsiteX1" fmla="*/ 535305 w 1036320"/>
                <a:gd name="connsiteY1" fmla="*/ 8335 h 404575"/>
                <a:gd name="connsiteX2" fmla="*/ 373380 w 1036320"/>
                <a:gd name="connsiteY2" fmla="*/ 103585 h 404575"/>
                <a:gd name="connsiteX3" fmla="*/ 0 w 1036320"/>
                <a:gd name="connsiteY3" fmla="*/ 82630 h 404575"/>
                <a:gd name="connsiteX4" fmla="*/ 108585 w 1036320"/>
                <a:gd name="connsiteY4" fmla="*/ 404575 h 404575"/>
                <a:gd name="connsiteX5" fmla="*/ 922020 w 1036320"/>
                <a:gd name="connsiteY5" fmla="*/ 404575 h 404575"/>
                <a:gd name="connsiteX6" fmla="*/ 1036320 w 1036320"/>
                <a:gd name="connsiteY6" fmla="*/ 233125 h 404575"/>
                <a:gd name="connsiteX0" fmla="*/ 1036320 w 1036320"/>
                <a:gd name="connsiteY0" fmla="*/ 233125 h 404575"/>
                <a:gd name="connsiteX1" fmla="*/ 535305 w 1036320"/>
                <a:gd name="connsiteY1" fmla="*/ 8335 h 404575"/>
                <a:gd name="connsiteX2" fmla="*/ 373380 w 1036320"/>
                <a:gd name="connsiteY2" fmla="*/ 103585 h 404575"/>
                <a:gd name="connsiteX3" fmla="*/ 0 w 1036320"/>
                <a:gd name="connsiteY3" fmla="*/ 82630 h 404575"/>
                <a:gd name="connsiteX4" fmla="*/ 108585 w 1036320"/>
                <a:gd name="connsiteY4" fmla="*/ 404575 h 404575"/>
                <a:gd name="connsiteX5" fmla="*/ 922020 w 1036320"/>
                <a:gd name="connsiteY5" fmla="*/ 404575 h 404575"/>
                <a:gd name="connsiteX6" fmla="*/ 1036320 w 1036320"/>
                <a:gd name="connsiteY6" fmla="*/ 233125 h 404575"/>
                <a:gd name="connsiteX0" fmla="*/ 945634 w 945634"/>
                <a:gd name="connsiteY0" fmla="*/ 233125 h 404575"/>
                <a:gd name="connsiteX1" fmla="*/ 444619 w 945634"/>
                <a:gd name="connsiteY1" fmla="*/ 8335 h 404575"/>
                <a:gd name="connsiteX2" fmla="*/ 282694 w 945634"/>
                <a:gd name="connsiteY2" fmla="*/ 103585 h 404575"/>
                <a:gd name="connsiteX3" fmla="*/ 17899 w 945634"/>
                <a:gd name="connsiteY3" fmla="*/ 404575 h 404575"/>
                <a:gd name="connsiteX4" fmla="*/ 831334 w 945634"/>
                <a:gd name="connsiteY4" fmla="*/ 404575 h 404575"/>
                <a:gd name="connsiteX5" fmla="*/ 945634 w 945634"/>
                <a:gd name="connsiteY5" fmla="*/ 233125 h 404575"/>
                <a:gd name="connsiteX0" fmla="*/ 1074782 w 1074782"/>
                <a:gd name="connsiteY0" fmla="*/ 233125 h 404575"/>
                <a:gd name="connsiteX1" fmla="*/ 573767 w 1074782"/>
                <a:gd name="connsiteY1" fmla="*/ 8335 h 404575"/>
                <a:gd name="connsiteX2" fmla="*/ 411842 w 1074782"/>
                <a:gd name="connsiteY2" fmla="*/ 103585 h 404575"/>
                <a:gd name="connsiteX3" fmla="*/ 147047 w 1074782"/>
                <a:gd name="connsiteY3" fmla="*/ 404575 h 404575"/>
                <a:gd name="connsiteX4" fmla="*/ 960482 w 1074782"/>
                <a:gd name="connsiteY4" fmla="*/ 404575 h 404575"/>
                <a:gd name="connsiteX5" fmla="*/ 1074782 w 1074782"/>
                <a:gd name="connsiteY5" fmla="*/ 233125 h 404575"/>
                <a:gd name="connsiteX0" fmla="*/ 1091671 w 1091671"/>
                <a:gd name="connsiteY0" fmla="*/ 233125 h 404575"/>
                <a:gd name="connsiteX1" fmla="*/ 590656 w 1091671"/>
                <a:gd name="connsiteY1" fmla="*/ 8335 h 404575"/>
                <a:gd name="connsiteX2" fmla="*/ 428731 w 1091671"/>
                <a:gd name="connsiteY2" fmla="*/ 103585 h 404575"/>
                <a:gd name="connsiteX3" fmla="*/ 163936 w 1091671"/>
                <a:gd name="connsiteY3" fmla="*/ 404575 h 404575"/>
                <a:gd name="connsiteX4" fmla="*/ 977371 w 1091671"/>
                <a:gd name="connsiteY4" fmla="*/ 404575 h 404575"/>
                <a:gd name="connsiteX5" fmla="*/ 1091671 w 1091671"/>
                <a:gd name="connsiteY5" fmla="*/ 233125 h 404575"/>
                <a:gd name="connsiteX0" fmla="*/ 1080069 w 1080069"/>
                <a:gd name="connsiteY0" fmla="*/ 233125 h 404575"/>
                <a:gd name="connsiteX1" fmla="*/ 579054 w 1080069"/>
                <a:gd name="connsiteY1" fmla="*/ 8335 h 404575"/>
                <a:gd name="connsiteX2" fmla="*/ 417129 w 1080069"/>
                <a:gd name="connsiteY2" fmla="*/ 103585 h 404575"/>
                <a:gd name="connsiteX3" fmla="*/ 152334 w 1080069"/>
                <a:gd name="connsiteY3" fmla="*/ 404575 h 404575"/>
                <a:gd name="connsiteX4" fmla="*/ 965769 w 1080069"/>
                <a:gd name="connsiteY4" fmla="*/ 404575 h 404575"/>
                <a:gd name="connsiteX5" fmla="*/ 1080069 w 1080069"/>
                <a:gd name="connsiteY5" fmla="*/ 233125 h 404575"/>
                <a:gd name="connsiteX0" fmla="*/ 1080069 w 1080069"/>
                <a:gd name="connsiteY0" fmla="*/ 233125 h 413888"/>
                <a:gd name="connsiteX1" fmla="*/ 579054 w 1080069"/>
                <a:gd name="connsiteY1" fmla="*/ 8335 h 413888"/>
                <a:gd name="connsiteX2" fmla="*/ 417129 w 1080069"/>
                <a:gd name="connsiteY2" fmla="*/ 103585 h 413888"/>
                <a:gd name="connsiteX3" fmla="*/ 152334 w 1080069"/>
                <a:gd name="connsiteY3" fmla="*/ 404575 h 413888"/>
                <a:gd name="connsiteX4" fmla="*/ 965769 w 1080069"/>
                <a:gd name="connsiteY4" fmla="*/ 404575 h 413888"/>
                <a:gd name="connsiteX5" fmla="*/ 1080069 w 1080069"/>
                <a:gd name="connsiteY5" fmla="*/ 233125 h 413888"/>
                <a:gd name="connsiteX0" fmla="*/ 1080069 w 1080069"/>
                <a:gd name="connsiteY0" fmla="*/ 233125 h 440265"/>
                <a:gd name="connsiteX1" fmla="*/ 579054 w 1080069"/>
                <a:gd name="connsiteY1" fmla="*/ 8335 h 440265"/>
                <a:gd name="connsiteX2" fmla="*/ 417129 w 1080069"/>
                <a:gd name="connsiteY2" fmla="*/ 103585 h 440265"/>
                <a:gd name="connsiteX3" fmla="*/ 152334 w 1080069"/>
                <a:gd name="connsiteY3" fmla="*/ 404575 h 440265"/>
                <a:gd name="connsiteX4" fmla="*/ 965769 w 1080069"/>
                <a:gd name="connsiteY4" fmla="*/ 404575 h 440265"/>
                <a:gd name="connsiteX5" fmla="*/ 1080069 w 1080069"/>
                <a:gd name="connsiteY5" fmla="*/ 233125 h 440265"/>
                <a:gd name="connsiteX0" fmla="*/ 1080069 w 1080069"/>
                <a:gd name="connsiteY0" fmla="*/ 233125 h 428719"/>
                <a:gd name="connsiteX1" fmla="*/ 579054 w 1080069"/>
                <a:gd name="connsiteY1" fmla="*/ 8335 h 428719"/>
                <a:gd name="connsiteX2" fmla="*/ 417129 w 1080069"/>
                <a:gd name="connsiteY2" fmla="*/ 103585 h 428719"/>
                <a:gd name="connsiteX3" fmla="*/ 152334 w 1080069"/>
                <a:gd name="connsiteY3" fmla="*/ 404575 h 428719"/>
                <a:gd name="connsiteX4" fmla="*/ 965769 w 1080069"/>
                <a:gd name="connsiteY4" fmla="*/ 355045 h 428719"/>
                <a:gd name="connsiteX5" fmla="*/ 1080069 w 1080069"/>
                <a:gd name="connsiteY5" fmla="*/ 233125 h 428719"/>
                <a:gd name="connsiteX0" fmla="*/ 1080069 w 1080069"/>
                <a:gd name="connsiteY0" fmla="*/ 233125 h 430161"/>
                <a:gd name="connsiteX1" fmla="*/ 579054 w 1080069"/>
                <a:gd name="connsiteY1" fmla="*/ 8335 h 430161"/>
                <a:gd name="connsiteX2" fmla="*/ 417129 w 1080069"/>
                <a:gd name="connsiteY2" fmla="*/ 103585 h 430161"/>
                <a:gd name="connsiteX3" fmla="*/ 152334 w 1080069"/>
                <a:gd name="connsiteY3" fmla="*/ 404575 h 430161"/>
                <a:gd name="connsiteX4" fmla="*/ 965769 w 1080069"/>
                <a:gd name="connsiteY4" fmla="*/ 355045 h 430161"/>
                <a:gd name="connsiteX5" fmla="*/ 1080069 w 1080069"/>
                <a:gd name="connsiteY5" fmla="*/ 233125 h 430161"/>
                <a:gd name="connsiteX0" fmla="*/ 1080069 w 1080069"/>
                <a:gd name="connsiteY0" fmla="*/ 233125 h 437591"/>
                <a:gd name="connsiteX1" fmla="*/ 579054 w 1080069"/>
                <a:gd name="connsiteY1" fmla="*/ 8335 h 437591"/>
                <a:gd name="connsiteX2" fmla="*/ 417129 w 1080069"/>
                <a:gd name="connsiteY2" fmla="*/ 103585 h 437591"/>
                <a:gd name="connsiteX3" fmla="*/ 152334 w 1080069"/>
                <a:gd name="connsiteY3" fmla="*/ 404575 h 437591"/>
                <a:gd name="connsiteX4" fmla="*/ 965769 w 1080069"/>
                <a:gd name="connsiteY4" fmla="*/ 355045 h 437591"/>
                <a:gd name="connsiteX5" fmla="*/ 1080069 w 1080069"/>
                <a:gd name="connsiteY5" fmla="*/ 233125 h 437591"/>
                <a:gd name="connsiteX0" fmla="*/ 1086394 w 1086394"/>
                <a:gd name="connsiteY0" fmla="*/ 259779 h 464245"/>
                <a:gd name="connsiteX1" fmla="*/ 585379 w 1086394"/>
                <a:gd name="connsiteY1" fmla="*/ 34989 h 464245"/>
                <a:gd name="connsiteX2" fmla="*/ 423454 w 1086394"/>
                <a:gd name="connsiteY2" fmla="*/ 130239 h 464245"/>
                <a:gd name="connsiteX3" fmla="*/ 158659 w 1086394"/>
                <a:gd name="connsiteY3" fmla="*/ 431229 h 464245"/>
                <a:gd name="connsiteX4" fmla="*/ 972094 w 1086394"/>
                <a:gd name="connsiteY4" fmla="*/ 381699 h 464245"/>
                <a:gd name="connsiteX5" fmla="*/ 1086394 w 1086394"/>
                <a:gd name="connsiteY5" fmla="*/ 259779 h 464245"/>
                <a:gd name="connsiteX0" fmla="*/ 1086394 w 1086394"/>
                <a:gd name="connsiteY0" fmla="*/ 259779 h 482942"/>
                <a:gd name="connsiteX1" fmla="*/ 585379 w 1086394"/>
                <a:gd name="connsiteY1" fmla="*/ 34989 h 482942"/>
                <a:gd name="connsiteX2" fmla="*/ 423454 w 1086394"/>
                <a:gd name="connsiteY2" fmla="*/ 130239 h 482942"/>
                <a:gd name="connsiteX3" fmla="*/ 158659 w 1086394"/>
                <a:gd name="connsiteY3" fmla="*/ 431229 h 482942"/>
                <a:gd name="connsiteX4" fmla="*/ 973501 w 1086394"/>
                <a:gd name="connsiteY4" fmla="*/ 446565 h 482942"/>
                <a:gd name="connsiteX5" fmla="*/ 1086394 w 1086394"/>
                <a:gd name="connsiteY5" fmla="*/ 259779 h 482942"/>
                <a:gd name="connsiteX0" fmla="*/ 1032411 w 1032411"/>
                <a:gd name="connsiteY0" fmla="*/ 375737 h 482942"/>
                <a:gd name="connsiteX1" fmla="*/ 585379 w 1032411"/>
                <a:gd name="connsiteY1" fmla="*/ 34989 h 482942"/>
                <a:gd name="connsiteX2" fmla="*/ 423454 w 1032411"/>
                <a:gd name="connsiteY2" fmla="*/ 130239 h 482942"/>
                <a:gd name="connsiteX3" fmla="*/ 158659 w 1032411"/>
                <a:gd name="connsiteY3" fmla="*/ 431229 h 482942"/>
                <a:gd name="connsiteX4" fmla="*/ 973501 w 1032411"/>
                <a:gd name="connsiteY4" fmla="*/ 446565 h 482942"/>
                <a:gd name="connsiteX5" fmla="*/ 1032411 w 1032411"/>
                <a:gd name="connsiteY5" fmla="*/ 375737 h 482942"/>
                <a:gd name="connsiteX0" fmla="*/ 1032411 w 1032411"/>
                <a:gd name="connsiteY0" fmla="*/ 375737 h 482942"/>
                <a:gd name="connsiteX1" fmla="*/ 585379 w 1032411"/>
                <a:gd name="connsiteY1" fmla="*/ 34989 h 482942"/>
                <a:gd name="connsiteX2" fmla="*/ 423454 w 1032411"/>
                <a:gd name="connsiteY2" fmla="*/ 130239 h 482942"/>
                <a:gd name="connsiteX3" fmla="*/ 158659 w 1032411"/>
                <a:gd name="connsiteY3" fmla="*/ 431229 h 482942"/>
                <a:gd name="connsiteX4" fmla="*/ 973501 w 1032411"/>
                <a:gd name="connsiteY4" fmla="*/ 446565 h 482942"/>
                <a:gd name="connsiteX5" fmla="*/ 1032411 w 1032411"/>
                <a:gd name="connsiteY5" fmla="*/ 375737 h 482942"/>
                <a:gd name="connsiteX0" fmla="*/ 1032411 w 1032411"/>
                <a:gd name="connsiteY0" fmla="*/ 375737 h 482942"/>
                <a:gd name="connsiteX1" fmla="*/ 585379 w 1032411"/>
                <a:gd name="connsiteY1" fmla="*/ 34989 h 482942"/>
                <a:gd name="connsiteX2" fmla="*/ 423454 w 1032411"/>
                <a:gd name="connsiteY2" fmla="*/ 130239 h 482942"/>
                <a:gd name="connsiteX3" fmla="*/ 158659 w 1032411"/>
                <a:gd name="connsiteY3" fmla="*/ 431229 h 482942"/>
                <a:gd name="connsiteX4" fmla="*/ 973501 w 1032411"/>
                <a:gd name="connsiteY4" fmla="*/ 446565 h 482942"/>
                <a:gd name="connsiteX5" fmla="*/ 1032411 w 1032411"/>
                <a:gd name="connsiteY5" fmla="*/ 375737 h 48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2411" h="482942">
                  <a:moveTo>
                    <a:pt x="1032411" y="375737"/>
                  </a:moveTo>
                  <a:cubicBezTo>
                    <a:pt x="895958" y="233960"/>
                    <a:pt x="743084" y="129053"/>
                    <a:pt x="585379" y="34989"/>
                  </a:cubicBezTo>
                  <a:cubicBezTo>
                    <a:pt x="497114" y="13399"/>
                    <a:pt x="414564" y="29909"/>
                    <a:pt x="423454" y="130239"/>
                  </a:cubicBezTo>
                  <a:cubicBezTo>
                    <a:pt x="207025" y="-192514"/>
                    <a:pt x="-237581" y="152464"/>
                    <a:pt x="158659" y="431229"/>
                  </a:cubicBezTo>
                  <a:cubicBezTo>
                    <a:pt x="424089" y="516954"/>
                    <a:pt x="700451" y="477045"/>
                    <a:pt x="973501" y="446565"/>
                  </a:cubicBezTo>
                  <a:lnTo>
                    <a:pt x="1032411" y="37573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15DA194-7933-48D0-806C-9A79FA410119}"/>
                </a:ext>
              </a:extLst>
            </p:cNvPr>
            <p:cNvSpPr/>
            <p:nvPr/>
          </p:nvSpPr>
          <p:spPr>
            <a:xfrm>
              <a:off x="5134890" y="2284827"/>
              <a:ext cx="266238" cy="26623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46" name="Front Tyre">
            <a:extLst>
              <a:ext uri="{FF2B5EF4-FFF2-40B4-BE49-F238E27FC236}">
                <a16:creationId xmlns:a16="http://schemas.microsoft.com/office/drawing/2014/main" id="{2093F331-4CE2-468B-BB0C-DCE424A29769}"/>
              </a:ext>
            </a:extLst>
          </p:cNvPr>
          <p:cNvGrpSpPr/>
          <p:nvPr/>
        </p:nvGrpSpPr>
        <p:grpSpPr>
          <a:xfrm>
            <a:off x="7856454" y="3387965"/>
            <a:ext cx="1563817" cy="1563817"/>
            <a:chOff x="7856454" y="3387965"/>
            <a:chExt cx="1563817" cy="1563817"/>
          </a:xfrm>
          <a:noFill/>
        </p:grpSpPr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61B6617-A643-4EF3-95C4-DAE1FEA7F28C}"/>
                </a:ext>
              </a:extLst>
            </p:cNvPr>
            <p:cNvGrpSpPr/>
            <p:nvPr/>
          </p:nvGrpSpPr>
          <p:grpSpPr>
            <a:xfrm>
              <a:off x="7856454" y="3387965"/>
              <a:ext cx="1563817" cy="1563817"/>
              <a:chOff x="4441833" y="3815079"/>
              <a:chExt cx="1563817" cy="1563817"/>
            </a:xfrm>
            <a:grpFill/>
          </p:grpSpPr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92E671B5-F9E3-45D7-AEB0-B4E4D884974E}"/>
                  </a:ext>
                </a:extLst>
              </p:cNvPr>
              <p:cNvGrpSpPr/>
              <p:nvPr/>
            </p:nvGrpSpPr>
            <p:grpSpPr>
              <a:xfrm>
                <a:off x="4441833" y="3815079"/>
                <a:ext cx="1563817" cy="1563817"/>
                <a:chOff x="5968979" y="8769941"/>
                <a:chExt cx="1563817" cy="1563817"/>
              </a:xfrm>
              <a:grpFill/>
            </p:grpSpPr>
            <p:grpSp>
              <p:nvGrpSpPr>
                <p:cNvPr id="217" name="Group 216">
                  <a:extLst>
                    <a:ext uri="{FF2B5EF4-FFF2-40B4-BE49-F238E27FC236}">
                      <a16:creationId xmlns:a16="http://schemas.microsoft.com/office/drawing/2014/main" id="{86C869DA-1A33-4975-9FE8-DCA62E79FFD8}"/>
                    </a:ext>
                  </a:extLst>
                </p:cNvPr>
                <p:cNvGrpSpPr/>
                <p:nvPr/>
              </p:nvGrpSpPr>
              <p:grpSpPr>
                <a:xfrm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282BA37C-170B-4418-8680-67ECEF20CF6F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51" name="Circle: Hollow 350">
                      <a:extLst>
                        <a:ext uri="{FF2B5EF4-FFF2-40B4-BE49-F238E27FC236}">
                          <a16:creationId xmlns:a16="http://schemas.microsoft.com/office/drawing/2014/main" id="{466ACA26-9558-4701-865F-5F389D1182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52" name="Rectangle: Rounded Corners 351">
                      <a:extLst>
                        <a:ext uri="{FF2B5EF4-FFF2-40B4-BE49-F238E27FC236}">
                          <a16:creationId xmlns:a16="http://schemas.microsoft.com/office/drawing/2014/main" id="{9E568EA3-04A9-4C7A-8ED5-9DA9E5937E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:a16="http://schemas.microsoft.com/office/drawing/2014/main" id="{988AB891-56FA-46A9-B2B2-67C429B59D9F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49" name="Circle: Hollow 348">
                      <a:extLst>
                        <a:ext uri="{FF2B5EF4-FFF2-40B4-BE49-F238E27FC236}">
                          <a16:creationId xmlns:a16="http://schemas.microsoft.com/office/drawing/2014/main" id="{ED2F687C-8F80-4901-AAA1-3C66A11E13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50" name="Rectangle: Rounded Corners 349">
                      <a:extLst>
                        <a:ext uri="{FF2B5EF4-FFF2-40B4-BE49-F238E27FC236}">
                          <a16:creationId xmlns:a16="http://schemas.microsoft.com/office/drawing/2014/main" id="{EFBBB2CE-77D9-4782-BFED-C2731C611B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2" name="Group 321">
                    <a:extLst>
                      <a:ext uri="{FF2B5EF4-FFF2-40B4-BE49-F238E27FC236}">
                        <a16:creationId xmlns:a16="http://schemas.microsoft.com/office/drawing/2014/main" id="{12C7A4AA-C6FE-4250-A68B-7C010B24DE3B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47" name="Circle: Hollow 346">
                      <a:extLst>
                        <a:ext uri="{FF2B5EF4-FFF2-40B4-BE49-F238E27FC236}">
                          <a16:creationId xmlns:a16="http://schemas.microsoft.com/office/drawing/2014/main" id="{02BA0F0D-3257-4201-A590-3681E38A59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8" name="Rectangle: Rounded Corners 347">
                      <a:extLst>
                        <a:ext uri="{FF2B5EF4-FFF2-40B4-BE49-F238E27FC236}">
                          <a16:creationId xmlns:a16="http://schemas.microsoft.com/office/drawing/2014/main" id="{9D8845A3-025F-4F5D-992D-01C029DD4C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3" name="Group 322">
                    <a:extLst>
                      <a:ext uri="{FF2B5EF4-FFF2-40B4-BE49-F238E27FC236}">
                        <a16:creationId xmlns:a16="http://schemas.microsoft.com/office/drawing/2014/main" id="{D663C5E3-694E-4AE6-AF1A-26EE1CF5809E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45" name="Circle: Hollow 344">
                      <a:extLst>
                        <a:ext uri="{FF2B5EF4-FFF2-40B4-BE49-F238E27FC236}">
                          <a16:creationId xmlns:a16="http://schemas.microsoft.com/office/drawing/2014/main" id="{BD08FE06-156F-4583-BC67-81FD4E795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6" name="Rectangle: Rounded Corners 345">
                      <a:extLst>
                        <a:ext uri="{FF2B5EF4-FFF2-40B4-BE49-F238E27FC236}">
                          <a16:creationId xmlns:a16="http://schemas.microsoft.com/office/drawing/2014/main" id="{C60959DB-2D4E-4467-8A6C-FC061DBB7F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4" name="Group 323">
                    <a:extLst>
                      <a:ext uri="{FF2B5EF4-FFF2-40B4-BE49-F238E27FC236}">
                        <a16:creationId xmlns:a16="http://schemas.microsoft.com/office/drawing/2014/main" id="{D632EFD1-E060-4841-AE8C-903D123384B4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43" name="Circle: Hollow 342">
                      <a:extLst>
                        <a:ext uri="{FF2B5EF4-FFF2-40B4-BE49-F238E27FC236}">
                          <a16:creationId xmlns:a16="http://schemas.microsoft.com/office/drawing/2014/main" id="{C5BD8D2C-165F-459A-9B8D-24C52DBC4B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4" name="Rectangle: Rounded Corners 343">
                      <a:extLst>
                        <a:ext uri="{FF2B5EF4-FFF2-40B4-BE49-F238E27FC236}">
                          <a16:creationId xmlns:a16="http://schemas.microsoft.com/office/drawing/2014/main" id="{348A7995-021A-4C99-910D-89C4540A98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5" name="Group 324">
                    <a:extLst>
                      <a:ext uri="{FF2B5EF4-FFF2-40B4-BE49-F238E27FC236}">
                        <a16:creationId xmlns:a16="http://schemas.microsoft.com/office/drawing/2014/main" id="{A5466890-C8A7-4F12-9B6A-3A19810E27F5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41" name="Circle: Hollow 340">
                      <a:extLst>
                        <a:ext uri="{FF2B5EF4-FFF2-40B4-BE49-F238E27FC236}">
                          <a16:creationId xmlns:a16="http://schemas.microsoft.com/office/drawing/2014/main" id="{5E2FE9C0-FC45-42F2-B50D-D1C3DCA922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2" name="Rectangle: Rounded Corners 341">
                      <a:extLst>
                        <a:ext uri="{FF2B5EF4-FFF2-40B4-BE49-F238E27FC236}">
                          <a16:creationId xmlns:a16="http://schemas.microsoft.com/office/drawing/2014/main" id="{4AC8F11D-6AD1-4575-A4DF-B09F01277F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6" name="Group 325">
                    <a:extLst>
                      <a:ext uri="{FF2B5EF4-FFF2-40B4-BE49-F238E27FC236}">
                        <a16:creationId xmlns:a16="http://schemas.microsoft.com/office/drawing/2014/main" id="{F5DF0C4D-863D-461B-8411-40EFFDA85A64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39" name="Circle: Hollow 338">
                      <a:extLst>
                        <a:ext uri="{FF2B5EF4-FFF2-40B4-BE49-F238E27FC236}">
                          <a16:creationId xmlns:a16="http://schemas.microsoft.com/office/drawing/2014/main" id="{D9BF613A-06A8-4E3E-89FD-570ED4799D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40" name="Rectangle: Rounded Corners 339">
                      <a:extLst>
                        <a:ext uri="{FF2B5EF4-FFF2-40B4-BE49-F238E27FC236}">
                          <a16:creationId xmlns:a16="http://schemas.microsoft.com/office/drawing/2014/main" id="{6507380C-B9A3-4BDA-8680-5EB7C6B95C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:a16="http://schemas.microsoft.com/office/drawing/2014/main" id="{52AD203F-14D8-4528-8D90-FA8912CC40C5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37" name="Circle: Hollow 336">
                      <a:extLst>
                        <a:ext uri="{FF2B5EF4-FFF2-40B4-BE49-F238E27FC236}">
                          <a16:creationId xmlns:a16="http://schemas.microsoft.com/office/drawing/2014/main" id="{B2E9E18F-0CF5-4CA5-8FEC-C63DB6AB6A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8" name="Rectangle: Rounded Corners 337">
                      <a:extLst>
                        <a:ext uri="{FF2B5EF4-FFF2-40B4-BE49-F238E27FC236}">
                          <a16:creationId xmlns:a16="http://schemas.microsoft.com/office/drawing/2014/main" id="{39BD139A-6FC8-4101-8B1F-8AF70B9815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8" name="Group 327">
                    <a:extLst>
                      <a:ext uri="{FF2B5EF4-FFF2-40B4-BE49-F238E27FC236}">
                        <a16:creationId xmlns:a16="http://schemas.microsoft.com/office/drawing/2014/main" id="{A691D2BC-894A-4603-B473-626F92A0416C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35" name="Circle: Hollow 334">
                      <a:extLst>
                        <a:ext uri="{FF2B5EF4-FFF2-40B4-BE49-F238E27FC236}">
                          <a16:creationId xmlns:a16="http://schemas.microsoft.com/office/drawing/2014/main" id="{D89AC68B-13F3-4FDB-AF20-D186F3047B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6" name="Rectangle: Rounded Corners 335">
                      <a:extLst>
                        <a:ext uri="{FF2B5EF4-FFF2-40B4-BE49-F238E27FC236}">
                          <a16:creationId xmlns:a16="http://schemas.microsoft.com/office/drawing/2014/main" id="{C0264AD0-FAC6-429E-8515-B59C50FF3B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29" name="Group 328">
                    <a:extLst>
                      <a:ext uri="{FF2B5EF4-FFF2-40B4-BE49-F238E27FC236}">
                        <a16:creationId xmlns:a16="http://schemas.microsoft.com/office/drawing/2014/main" id="{7BEAC0E6-A594-4F7F-8335-AE2749153AD3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33" name="Circle: Hollow 332">
                      <a:extLst>
                        <a:ext uri="{FF2B5EF4-FFF2-40B4-BE49-F238E27FC236}">
                          <a16:creationId xmlns:a16="http://schemas.microsoft.com/office/drawing/2014/main" id="{D7D41315-58CD-49AE-9385-186CD93FC3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:a16="http://schemas.microsoft.com/office/drawing/2014/main" id="{93393DC5-E839-4DE3-99B7-6901719D72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330" name="Group 329">
                    <a:extLst>
                      <a:ext uri="{FF2B5EF4-FFF2-40B4-BE49-F238E27FC236}">
                        <a16:creationId xmlns:a16="http://schemas.microsoft.com/office/drawing/2014/main" id="{932AE55B-A134-4C37-A382-2E8B389EDCD8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31" name="Circle: Hollow 330">
                      <a:extLst>
                        <a:ext uri="{FF2B5EF4-FFF2-40B4-BE49-F238E27FC236}">
                          <a16:creationId xmlns:a16="http://schemas.microsoft.com/office/drawing/2014/main" id="{5EF3C1C0-8664-4710-BC4B-DD2D19F7B6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:a16="http://schemas.microsoft.com/office/drawing/2014/main" id="{4071D9C4-0B2F-4A14-B852-2677829656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218" name="Group 217">
                  <a:extLst>
                    <a:ext uri="{FF2B5EF4-FFF2-40B4-BE49-F238E27FC236}">
                      <a16:creationId xmlns:a16="http://schemas.microsoft.com/office/drawing/2014/main" id="{F10CB599-89E4-4161-A1CD-C86172EB85F9}"/>
                    </a:ext>
                  </a:extLst>
                </p:cNvPr>
                <p:cNvGrpSpPr/>
                <p:nvPr/>
              </p:nvGrpSpPr>
              <p:grpSpPr>
                <a:xfrm rot="5979343"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287" name="Group 286">
                    <a:extLst>
                      <a:ext uri="{FF2B5EF4-FFF2-40B4-BE49-F238E27FC236}">
                        <a16:creationId xmlns:a16="http://schemas.microsoft.com/office/drawing/2014/main" id="{DE01E7F3-6C0A-4A10-BC22-8FDBE0E4E456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18" name="Circle: Hollow 317">
                      <a:extLst>
                        <a:ext uri="{FF2B5EF4-FFF2-40B4-BE49-F238E27FC236}">
                          <a16:creationId xmlns:a16="http://schemas.microsoft.com/office/drawing/2014/main" id="{E07EA22C-2CAF-496F-9242-6B01776D58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9" name="Rectangle: Rounded Corners 318">
                      <a:extLst>
                        <a:ext uri="{FF2B5EF4-FFF2-40B4-BE49-F238E27FC236}">
                          <a16:creationId xmlns:a16="http://schemas.microsoft.com/office/drawing/2014/main" id="{4620C3C0-313A-47C6-8343-3432FB0EF9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88" name="Group 287">
                    <a:extLst>
                      <a:ext uri="{FF2B5EF4-FFF2-40B4-BE49-F238E27FC236}">
                        <a16:creationId xmlns:a16="http://schemas.microsoft.com/office/drawing/2014/main" id="{94736C43-97B2-48FE-8C4C-C0BA8122767C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:a16="http://schemas.microsoft.com/office/drawing/2014/main" id="{7861D932-2DD0-4A85-B95B-083FE1A4E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7" name="Rectangle: Rounded Corners 316">
                      <a:extLst>
                        <a:ext uri="{FF2B5EF4-FFF2-40B4-BE49-F238E27FC236}">
                          <a16:creationId xmlns:a16="http://schemas.microsoft.com/office/drawing/2014/main" id="{942EEAC7-C3D7-4C98-8B52-69F5F5BBD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89" name="Group 288">
                    <a:extLst>
                      <a:ext uri="{FF2B5EF4-FFF2-40B4-BE49-F238E27FC236}">
                        <a16:creationId xmlns:a16="http://schemas.microsoft.com/office/drawing/2014/main" id="{5D50A462-4C3C-4278-85C8-8F1837818C10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:a16="http://schemas.microsoft.com/office/drawing/2014/main" id="{53CFEF00-23C9-432E-9E17-EBAF6BEF50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5" name="Rectangle: Rounded Corners 314">
                      <a:extLst>
                        <a:ext uri="{FF2B5EF4-FFF2-40B4-BE49-F238E27FC236}">
                          <a16:creationId xmlns:a16="http://schemas.microsoft.com/office/drawing/2014/main" id="{CE4DA80B-696E-43BD-A40D-E7ACA09FED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0" name="Group 289">
                    <a:extLst>
                      <a:ext uri="{FF2B5EF4-FFF2-40B4-BE49-F238E27FC236}">
                        <a16:creationId xmlns:a16="http://schemas.microsoft.com/office/drawing/2014/main" id="{A727B30D-AEC6-49C0-B98D-68B46007BAC6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12" name="Circle: Hollow 311">
                      <a:extLst>
                        <a:ext uri="{FF2B5EF4-FFF2-40B4-BE49-F238E27FC236}">
                          <a16:creationId xmlns:a16="http://schemas.microsoft.com/office/drawing/2014/main" id="{2C2F76FB-0279-4AD8-8095-B2C9C69D6F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:a16="http://schemas.microsoft.com/office/drawing/2014/main" id="{8D1F39F6-E997-4011-9E8C-4D57CB3EAC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1" name="Group 290">
                    <a:extLst>
                      <a:ext uri="{FF2B5EF4-FFF2-40B4-BE49-F238E27FC236}">
                        <a16:creationId xmlns:a16="http://schemas.microsoft.com/office/drawing/2014/main" id="{D4EFB3EA-5AD3-45FC-A132-A0CE987CB48D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10" name="Circle: Hollow 309">
                      <a:extLst>
                        <a:ext uri="{FF2B5EF4-FFF2-40B4-BE49-F238E27FC236}">
                          <a16:creationId xmlns:a16="http://schemas.microsoft.com/office/drawing/2014/main" id="{75DA26D3-03D8-4306-8BDC-8A6FF6020F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:a16="http://schemas.microsoft.com/office/drawing/2014/main" id="{8C5387C6-79E3-4C22-A4BC-CBA078BB14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2" name="Group 291">
                    <a:extLst>
                      <a:ext uri="{FF2B5EF4-FFF2-40B4-BE49-F238E27FC236}">
                        <a16:creationId xmlns:a16="http://schemas.microsoft.com/office/drawing/2014/main" id="{8C90FBA2-BDFA-4E72-BEA7-1BCC52AA10F0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08" name="Circle: Hollow 307">
                      <a:extLst>
                        <a:ext uri="{FF2B5EF4-FFF2-40B4-BE49-F238E27FC236}">
                          <a16:creationId xmlns:a16="http://schemas.microsoft.com/office/drawing/2014/main" id="{B92DE345-79DE-4E27-B585-6EF8FC5E19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:a16="http://schemas.microsoft.com/office/drawing/2014/main" id="{BA899A7F-9BF6-4286-909A-0D0411C979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3" name="Group 292">
                    <a:extLst>
                      <a:ext uri="{FF2B5EF4-FFF2-40B4-BE49-F238E27FC236}">
                        <a16:creationId xmlns:a16="http://schemas.microsoft.com/office/drawing/2014/main" id="{EC9D273A-AC93-452A-8570-1DFD121A1A08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06" name="Circle: Hollow 305">
                      <a:extLst>
                        <a:ext uri="{FF2B5EF4-FFF2-40B4-BE49-F238E27FC236}">
                          <a16:creationId xmlns:a16="http://schemas.microsoft.com/office/drawing/2014/main" id="{A4B148A3-9A4D-4369-BF15-E49CC4505E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:a16="http://schemas.microsoft.com/office/drawing/2014/main" id="{A1CCCFC9-7465-4C87-807B-CE554D7B26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4" name="Group 293">
                    <a:extLst>
                      <a:ext uri="{FF2B5EF4-FFF2-40B4-BE49-F238E27FC236}">
                        <a16:creationId xmlns:a16="http://schemas.microsoft.com/office/drawing/2014/main" id="{D81CC200-AE5F-4B12-B232-AB01999D9D65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04" name="Circle: Hollow 303">
                      <a:extLst>
                        <a:ext uri="{FF2B5EF4-FFF2-40B4-BE49-F238E27FC236}">
                          <a16:creationId xmlns:a16="http://schemas.microsoft.com/office/drawing/2014/main" id="{874A5F71-EB46-4E89-A85A-BD796C4B2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5" name="Rectangle: Rounded Corners 304">
                      <a:extLst>
                        <a:ext uri="{FF2B5EF4-FFF2-40B4-BE49-F238E27FC236}">
                          <a16:creationId xmlns:a16="http://schemas.microsoft.com/office/drawing/2014/main" id="{AC9927DD-4D46-4773-B272-443E84B9EB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5" name="Group 294">
                    <a:extLst>
                      <a:ext uri="{FF2B5EF4-FFF2-40B4-BE49-F238E27FC236}">
                        <a16:creationId xmlns:a16="http://schemas.microsoft.com/office/drawing/2014/main" id="{FDC2A778-C168-40A7-B822-F16D1FF6FC0B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02" name="Circle: Hollow 301">
                      <a:extLst>
                        <a:ext uri="{FF2B5EF4-FFF2-40B4-BE49-F238E27FC236}">
                          <a16:creationId xmlns:a16="http://schemas.microsoft.com/office/drawing/2014/main" id="{B3D072EB-02B5-4EDA-8010-02D6803A9C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3" name="Rectangle: Rounded Corners 302">
                      <a:extLst>
                        <a:ext uri="{FF2B5EF4-FFF2-40B4-BE49-F238E27FC236}">
                          <a16:creationId xmlns:a16="http://schemas.microsoft.com/office/drawing/2014/main" id="{EFD5E556-D606-4023-B728-230418DDE4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6" name="Group 295">
                    <a:extLst>
                      <a:ext uri="{FF2B5EF4-FFF2-40B4-BE49-F238E27FC236}">
                        <a16:creationId xmlns:a16="http://schemas.microsoft.com/office/drawing/2014/main" id="{AB88E243-F2FA-4A35-8234-F95876A384B0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300" name="Circle: Hollow 299">
                      <a:extLst>
                        <a:ext uri="{FF2B5EF4-FFF2-40B4-BE49-F238E27FC236}">
                          <a16:creationId xmlns:a16="http://schemas.microsoft.com/office/drawing/2014/main" id="{FBB5C3F0-14D5-4FF6-A08E-9D3668E16A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01" name="Rectangle: Rounded Corners 300">
                      <a:extLst>
                        <a:ext uri="{FF2B5EF4-FFF2-40B4-BE49-F238E27FC236}">
                          <a16:creationId xmlns:a16="http://schemas.microsoft.com/office/drawing/2014/main" id="{B852F8D1-40A8-4639-B536-960889B7DF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97" name="Group 296">
                    <a:extLst>
                      <a:ext uri="{FF2B5EF4-FFF2-40B4-BE49-F238E27FC236}">
                        <a16:creationId xmlns:a16="http://schemas.microsoft.com/office/drawing/2014/main" id="{81E887FB-6DC1-4647-B5FE-3DBB99E70022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98" name="Circle: Hollow 297">
                      <a:extLst>
                        <a:ext uri="{FF2B5EF4-FFF2-40B4-BE49-F238E27FC236}">
                          <a16:creationId xmlns:a16="http://schemas.microsoft.com/office/drawing/2014/main" id="{3CCA2E2B-2992-4FA3-93FA-F815783D79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99" name="Rectangle: Rounded Corners 298">
                      <a:extLst>
                        <a:ext uri="{FF2B5EF4-FFF2-40B4-BE49-F238E27FC236}">
                          <a16:creationId xmlns:a16="http://schemas.microsoft.com/office/drawing/2014/main" id="{6EBF71F6-0CAC-49FE-A4D2-B25CE0D0D1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660263D5-0A3B-4528-A3AC-681E0CD8CDA3}"/>
                    </a:ext>
                  </a:extLst>
                </p:cNvPr>
                <p:cNvGrpSpPr/>
                <p:nvPr/>
              </p:nvGrpSpPr>
              <p:grpSpPr>
                <a:xfrm rot="11962982"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254" name="Group 253">
                    <a:extLst>
                      <a:ext uri="{FF2B5EF4-FFF2-40B4-BE49-F238E27FC236}">
                        <a16:creationId xmlns:a16="http://schemas.microsoft.com/office/drawing/2014/main" id="{EDFE7C0D-6C75-4292-8F79-9A4AA12152DE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85" name="Circle: Hollow 284">
                      <a:extLst>
                        <a:ext uri="{FF2B5EF4-FFF2-40B4-BE49-F238E27FC236}">
                          <a16:creationId xmlns:a16="http://schemas.microsoft.com/office/drawing/2014/main" id="{22A4F8F7-99CE-4FB8-B35E-5D233531F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6" name="Rectangle: Rounded Corners 285">
                      <a:extLst>
                        <a:ext uri="{FF2B5EF4-FFF2-40B4-BE49-F238E27FC236}">
                          <a16:creationId xmlns:a16="http://schemas.microsoft.com/office/drawing/2014/main" id="{51B0A13C-20DD-420B-9EAD-9F6AA78053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5" name="Group 254">
                    <a:extLst>
                      <a:ext uri="{FF2B5EF4-FFF2-40B4-BE49-F238E27FC236}">
                        <a16:creationId xmlns:a16="http://schemas.microsoft.com/office/drawing/2014/main" id="{5D5E9D93-537F-4AD3-95CA-C8101220F6B5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83" name="Circle: Hollow 282">
                      <a:extLst>
                        <a:ext uri="{FF2B5EF4-FFF2-40B4-BE49-F238E27FC236}">
                          <a16:creationId xmlns:a16="http://schemas.microsoft.com/office/drawing/2014/main" id="{8CE40208-AE72-4655-8443-1ABC810F5E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4" name="Rectangle: Rounded Corners 283">
                      <a:extLst>
                        <a:ext uri="{FF2B5EF4-FFF2-40B4-BE49-F238E27FC236}">
                          <a16:creationId xmlns:a16="http://schemas.microsoft.com/office/drawing/2014/main" id="{677BC8DD-EFAC-4941-9179-5FF8FA3CE8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6" name="Group 255">
                    <a:extLst>
                      <a:ext uri="{FF2B5EF4-FFF2-40B4-BE49-F238E27FC236}">
                        <a16:creationId xmlns:a16="http://schemas.microsoft.com/office/drawing/2014/main" id="{DFC23C9B-8B10-4B09-9EEA-E3A3E34BE0AB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81" name="Circle: Hollow 280">
                      <a:extLst>
                        <a:ext uri="{FF2B5EF4-FFF2-40B4-BE49-F238E27FC236}">
                          <a16:creationId xmlns:a16="http://schemas.microsoft.com/office/drawing/2014/main" id="{DFC321A9-0216-4192-80BE-6625E118AC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2" name="Rectangle: Rounded Corners 281">
                      <a:extLst>
                        <a:ext uri="{FF2B5EF4-FFF2-40B4-BE49-F238E27FC236}">
                          <a16:creationId xmlns:a16="http://schemas.microsoft.com/office/drawing/2014/main" id="{801C128B-0A5F-4452-AA5E-7F135B2180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7" name="Group 256">
                    <a:extLst>
                      <a:ext uri="{FF2B5EF4-FFF2-40B4-BE49-F238E27FC236}">
                        <a16:creationId xmlns:a16="http://schemas.microsoft.com/office/drawing/2014/main" id="{85721A3D-0F28-4C50-B525-E4EFDE7B414D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79" name="Circle: Hollow 278">
                      <a:extLst>
                        <a:ext uri="{FF2B5EF4-FFF2-40B4-BE49-F238E27FC236}">
                          <a16:creationId xmlns:a16="http://schemas.microsoft.com/office/drawing/2014/main" id="{B57091A2-38C4-4FC8-A4C6-B4F4372679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80" name="Rectangle: Rounded Corners 279">
                      <a:extLst>
                        <a:ext uri="{FF2B5EF4-FFF2-40B4-BE49-F238E27FC236}">
                          <a16:creationId xmlns:a16="http://schemas.microsoft.com/office/drawing/2014/main" id="{26CBA4CE-24FF-4785-B170-81219A10D0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8" name="Group 257">
                    <a:extLst>
                      <a:ext uri="{FF2B5EF4-FFF2-40B4-BE49-F238E27FC236}">
                        <a16:creationId xmlns:a16="http://schemas.microsoft.com/office/drawing/2014/main" id="{BEF6931C-8068-4328-9282-3AF5AA82DDC4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77" name="Circle: Hollow 276">
                      <a:extLst>
                        <a:ext uri="{FF2B5EF4-FFF2-40B4-BE49-F238E27FC236}">
                          <a16:creationId xmlns:a16="http://schemas.microsoft.com/office/drawing/2014/main" id="{7BE1C34E-06F4-4148-80A7-A8C171B49B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8" name="Rectangle: Rounded Corners 277">
                      <a:extLst>
                        <a:ext uri="{FF2B5EF4-FFF2-40B4-BE49-F238E27FC236}">
                          <a16:creationId xmlns:a16="http://schemas.microsoft.com/office/drawing/2014/main" id="{7BB2F614-30F1-4423-B273-3B1D76ADFE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59" name="Group 258">
                    <a:extLst>
                      <a:ext uri="{FF2B5EF4-FFF2-40B4-BE49-F238E27FC236}">
                        <a16:creationId xmlns:a16="http://schemas.microsoft.com/office/drawing/2014/main" id="{5211408F-932A-41A4-BA78-B2651C817963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75" name="Circle: Hollow 274">
                      <a:extLst>
                        <a:ext uri="{FF2B5EF4-FFF2-40B4-BE49-F238E27FC236}">
                          <a16:creationId xmlns:a16="http://schemas.microsoft.com/office/drawing/2014/main" id="{E9D48BD8-A7D3-4F8D-8353-45AF90940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:a16="http://schemas.microsoft.com/office/drawing/2014/main" id="{EDDA996C-9346-46A9-B336-AE3C61009B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0" name="Group 259">
                    <a:extLst>
                      <a:ext uri="{FF2B5EF4-FFF2-40B4-BE49-F238E27FC236}">
                        <a16:creationId xmlns:a16="http://schemas.microsoft.com/office/drawing/2014/main" id="{46557E1B-EA53-4D36-B0B4-B1511D35188C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73" name="Circle: Hollow 272">
                      <a:extLst>
                        <a:ext uri="{FF2B5EF4-FFF2-40B4-BE49-F238E27FC236}">
                          <a16:creationId xmlns:a16="http://schemas.microsoft.com/office/drawing/2014/main" id="{BC225DA5-4D16-4768-8123-1697D6DC75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:a16="http://schemas.microsoft.com/office/drawing/2014/main" id="{719FE089-B780-4A85-8BDA-AA149403AC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1" name="Group 260">
                    <a:extLst>
                      <a:ext uri="{FF2B5EF4-FFF2-40B4-BE49-F238E27FC236}">
                        <a16:creationId xmlns:a16="http://schemas.microsoft.com/office/drawing/2014/main" id="{8D779509-8B88-40F5-B1F6-EB22F9123C9E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71" name="Circle: Hollow 270">
                      <a:extLst>
                        <a:ext uri="{FF2B5EF4-FFF2-40B4-BE49-F238E27FC236}">
                          <a16:creationId xmlns:a16="http://schemas.microsoft.com/office/drawing/2014/main" id="{06864A65-59A2-4168-9546-6779C74493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:a16="http://schemas.microsoft.com/office/drawing/2014/main" id="{706E426D-955F-465A-8783-BDF595AC8E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EB71A553-DE22-4162-B927-29207ABFE9F0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69" name="Circle: Hollow 268">
                      <a:extLst>
                        <a:ext uri="{FF2B5EF4-FFF2-40B4-BE49-F238E27FC236}">
                          <a16:creationId xmlns:a16="http://schemas.microsoft.com/office/drawing/2014/main" id="{AD02AB8B-C4B0-4E57-BE40-FA50DBE985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:a16="http://schemas.microsoft.com/office/drawing/2014/main" id="{01515C7E-4757-4F2F-8195-7EE6E41AA3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id="{994EFFD8-3939-4413-9DEB-3BD6FAC1236F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67" name="Circle: Hollow 266">
                      <a:extLst>
                        <a:ext uri="{FF2B5EF4-FFF2-40B4-BE49-F238E27FC236}">
                          <a16:creationId xmlns:a16="http://schemas.microsoft.com/office/drawing/2014/main" id="{AFF27B7C-B23F-4B41-9954-4950109695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68" name="Rectangle: Rounded Corners 267">
                      <a:extLst>
                        <a:ext uri="{FF2B5EF4-FFF2-40B4-BE49-F238E27FC236}">
                          <a16:creationId xmlns:a16="http://schemas.microsoft.com/office/drawing/2014/main" id="{5162DAF6-9FFE-42C3-ABDB-826925A58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64" name="Group 263">
                    <a:extLst>
                      <a:ext uri="{FF2B5EF4-FFF2-40B4-BE49-F238E27FC236}">
                        <a16:creationId xmlns:a16="http://schemas.microsoft.com/office/drawing/2014/main" id="{2647FFC9-DCAE-41DE-9E8E-A34FD1331E3F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65" name="Circle: Hollow 264">
                      <a:extLst>
                        <a:ext uri="{FF2B5EF4-FFF2-40B4-BE49-F238E27FC236}">
                          <a16:creationId xmlns:a16="http://schemas.microsoft.com/office/drawing/2014/main" id="{8655469B-ED7E-437D-BDC2-BC59D32FCF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66" name="Rectangle: Rounded Corners 265">
                      <a:extLst>
                        <a:ext uri="{FF2B5EF4-FFF2-40B4-BE49-F238E27FC236}">
                          <a16:creationId xmlns:a16="http://schemas.microsoft.com/office/drawing/2014/main" id="{6DB53389-E896-486D-ABDA-7B9B203397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45860AB6-063A-49EF-969F-01FAD28CD43E}"/>
                    </a:ext>
                  </a:extLst>
                </p:cNvPr>
                <p:cNvGrpSpPr/>
                <p:nvPr/>
              </p:nvGrpSpPr>
              <p:grpSpPr>
                <a:xfrm rot="15734420"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221" name="Group 220">
                    <a:extLst>
                      <a:ext uri="{FF2B5EF4-FFF2-40B4-BE49-F238E27FC236}">
                        <a16:creationId xmlns:a16="http://schemas.microsoft.com/office/drawing/2014/main" id="{AB52A876-26B0-4C2F-8E96-17B28740164A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52" name="Circle: Hollow 251">
                      <a:extLst>
                        <a:ext uri="{FF2B5EF4-FFF2-40B4-BE49-F238E27FC236}">
                          <a16:creationId xmlns:a16="http://schemas.microsoft.com/office/drawing/2014/main" id="{92D292F1-7E3E-44CE-9AE0-7E01501FD1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:a16="http://schemas.microsoft.com/office/drawing/2014/main" id="{10BACD3B-7F62-4FB2-A4C8-A0207470D9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2" name="Group 221">
                    <a:extLst>
                      <a:ext uri="{FF2B5EF4-FFF2-40B4-BE49-F238E27FC236}">
                        <a16:creationId xmlns:a16="http://schemas.microsoft.com/office/drawing/2014/main" id="{48BF7B44-7872-4C24-AF9C-CEE26E073468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50" name="Circle: Hollow 249">
                      <a:extLst>
                        <a:ext uri="{FF2B5EF4-FFF2-40B4-BE49-F238E27FC236}">
                          <a16:creationId xmlns:a16="http://schemas.microsoft.com/office/drawing/2014/main" id="{ACBB97DF-96E6-46DF-8952-E32B715E29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:a16="http://schemas.microsoft.com/office/drawing/2014/main" id="{35E3D994-4B75-41E0-9B9D-17406660AF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3" name="Group 222">
                    <a:extLst>
                      <a:ext uri="{FF2B5EF4-FFF2-40B4-BE49-F238E27FC236}">
                        <a16:creationId xmlns:a16="http://schemas.microsoft.com/office/drawing/2014/main" id="{76CB1606-8E2F-48C4-9E29-B17B03F3123D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48" name="Circle: Hollow 247">
                      <a:extLst>
                        <a:ext uri="{FF2B5EF4-FFF2-40B4-BE49-F238E27FC236}">
                          <a16:creationId xmlns:a16="http://schemas.microsoft.com/office/drawing/2014/main" id="{0910ACDE-A7E5-49D6-972D-015E556B84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:a16="http://schemas.microsoft.com/office/drawing/2014/main" id="{17E98957-725F-4068-9D8E-B21EABEFCA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4" name="Group 223">
                    <a:extLst>
                      <a:ext uri="{FF2B5EF4-FFF2-40B4-BE49-F238E27FC236}">
                        <a16:creationId xmlns:a16="http://schemas.microsoft.com/office/drawing/2014/main" id="{52E866F7-884D-413B-9C6F-183E73D27B3D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46" name="Circle: Hollow 245">
                      <a:extLst>
                        <a:ext uri="{FF2B5EF4-FFF2-40B4-BE49-F238E27FC236}">
                          <a16:creationId xmlns:a16="http://schemas.microsoft.com/office/drawing/2014/main" id="{DC4E273B-3986-4207-AD78-80A05FDA25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7" name="Rectangle: Rounded Corners 246">
                      <a:extLst>
                        <a:ext uri="{FF2B5EF4-FFF2-40B4-BE49-F238E27FC236}">
                          <a16:creationId xmlns:a16="http://schemas.microsoft.com/office/drawing/2014/main" id="{FA31F743-85E7-4E65-829C-9DBF28BE68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5" name="Group 224">
                    <a:extLst>
                      <a:ext uri="{FF2B5EF4-FFF2-40B4-BE49-F238E27FC236}">
                        <a16:creationId xmlns:a16="http://schemas.microsoft.com/office/drawing/2014/main" id="{D17CA37D-B555-4469-BB5C-18B39096988A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44" name="Circle: Hollow 243">
                      <a:extLst>
                        <a:ext uri="{FF2B5EF4-FFF2-40B4-BE49-F238E27FC236}">
                          <a16:creationId xmlns:a16="http://schemas.microsoft.com/office/drawing/2014/main" id="{56A40F12-DCC2-4969-997C-E13A23A1E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5" name="Rectangle: Rounded Corners 244">
                      <a:extLst>
                        <a:ext uri="{FF2B5EF4-FFF2-40B4-BE49-F238E27FC236}">
                          <a16:creationId xmlns:a16="http://schemas.microsoft.com/office/drawing/2014/main" id="{88ACE440-EA25-4CA7-9CE0-40E7F9A72D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6" name="Group 225">
                    <a:extLst>
                      <a:ext uri="{FF2B5EF4-FFF2-40B4-BE49-F238E27FC236}">
                        <a16:creationId xmlns:a16="http://schemas.microsoft.com/office/drawing/2014/main" id="{D5B73FE6-5645-4E9D-8FCF-8C6FFF793647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42" name="Circle: Hollow 241">
                      <a:extLst>
                        <a:ext uri="{FF2B5EF4-FFF2-40B4-BE49-F238E27FC236}">
                          <a16:creationId xmlns:a16="http://schemas.microsoft.com/office/drawing/2014/main" id="{B88778E9-AAA5-4C12-941C-9144D12F1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3" name="Rectangle: Rounded Corners 242">
                      <a:extLst>
                        <a:ext uri="{FF2B5EF4-FFF2-40B4-BE49-F238E27FC236}">
                          <a16:creationId xmlns:a16="http://schemas.microsoft.com/office/drawing/2014/main" id="{1E3EDD17-5C76-47A7-8C05-1636B2A158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7" name="Group 226">
                    <a:extLst>
                      <a:ext uri="{FF2B5EF4-FFF2-40B4-BE49-F238E27FC236}">
                        <a16:creationId xmlns:a16="http://schemas.microsoft.com/office/drawing/2014/main" id="{E7A280DE-5C74-414C-81F6-26907256BDA0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40" name="Circle: Hollow 239">
                      <a:extLst>
                        <a:ext uri="{FF2B5EF4-FFF2-40B4-BE49-F238E27FC236}">
                          <a16:creationId xmlns:a16="http://schemas.microsoft.com/office/drawing/2014/main" id="{74476F1C-E25B-4AAC-A46C-22B9007213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1" name="Rectangle: Rounded Corners 240">
                      <a:extLst>
                        <a:ext uri="{FF2B5EF4-FFF2-40B4-BE49-F238E27FC236}">
                          <a16:creationId xmlns:a16="http://schemas.microsoft.com/office/drawing/2014/main" id="{9C2C05F5-A59A-4DD8-A1DE-D7B40F3864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8" name="Group 227">
                    <a:extLst>
                      <a:ext uri="{FF2B5EF4-FFF2-40B4-BE49-F238E27FC236}">
                        <a16:creationId xmlns:a16="http://schemas.microsoft.com/office/drawing/2014/main" id="{CD5728FF-19F9-490D-81F5-DFABBB850430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38" name="Circle: Hollow 237">
                      <a:extLst>
                        <a:ext uri="{FF2B5EF4-FFF2-40B4-BE49-F238E27FC236}">
                          <a16:creationId xmlns:a16="http://schemas.microsoft.com/office/drawing/2014/main" id="{726D45AA-29CA-4659-93BD-F9F07CD226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9" name="Rectangle: Rounded Corners 238">
                      <a:extLst>
                        <a:ext uri="{FF2B5EF4-FFF2-40B4-BE49-F238E27FC236}">
                          <a16:creationId xmlns:a16="http://schemas.microsoft.com/office/drawing/2014/main" id="{F44C7C84-893A-4531-8CBD-06D79C8A25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29" name="Group 228">
                    <a:extLst>
                      <a:ext uri="{FF2B5EF4-FFF2-40B4-BE49-F238E27FC236}">
                        <a16:creationId xmlns:a16="http://schemas.microsoft.com/office/drawing/2014/main" id="{164414DF-0E93-49B8-A364-0437C571CD48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36" name="Circle: Hollow 235">
                      <a:extLst>
                        <a:ext uri="{FF2B5EF4-FFF2-40B4-BE49-F238E27FC236}">
                          <a16:creationId xmlns:a16="http://schemas.microsoft.com/office/drawing/2014/main" id="{972ED0DE-C29C-4509-98B2-72DAA53225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7" name="Rectangle: Rounded Corners 236">
                      <a:extLst>
                        <a:ext uri="{FF2B5EF4-FFF2-40B4-BE49-F238E27FC236}">
                          <a16:creationId xmlns:a16="http://schemas.microsoft.com/office/drawing/2014/main" id="{D7447917-0FBE-4A42-9D68-18400C3DA7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30" name="Group 229">
                    <a:extLst>
                      <a:ext uri="{FF2B5EF4-FFF2-40B4-BE49-F238E27FC236}">
                        <a16:creationId xmlns:a16="http://schemas.microsoft.com/office/drawing/2014/main" id="{7CBD1602-1473-4140-9C17-80B3A459148E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34" name="Circle: Hollow 233">
                      <a:extLst>
                        <a:ext uri="{FF2B5EF4-FFF2-40B4-BE49-F238E27FC236}">
                          <a16:creationId xmlns:a16="http://schemas.microsoft.com/office/drawing/2014/main" id="{DF35FDD9-991C-41A0-9BCC-274007E9DA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5" name="Rectangle: Rounded Corners 234">
                      <a:extLst>
                        <a:ext uri="{FF2B5EF4-FFF2-40B4-BE49-F238E27FC236}">
                          <a16:creationId xmlns:a16="http://schemas.microsoft.com/office/drawing/2014/main" id="{9EF7640C-2119-44C0-9FF6-A565D6346D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231" name="Group 230">
                    <a:extLst>
                      <a:ext uri="{FF2B5EF4-FFF2-40B4-BE49-F238E27FC236}">
                        <a16:creationId xmlns:a16="http://schemas.microsoft.com/office/drawing/2014/main" id="{49E3C4A1-E7D1-480F-9FCF-213544376358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32" name="Circle: Hollow 231">
                      <a:extLst>
                        <a:ext uri="{FF2B5EF4-FFF2-40B4-BE49-F238E27FC236}">
                          <a16:creationId xmlns:a16="http://schemas.microsoft.com/office/drawing/2014/main" id="{0BB16DF2-824D-4E09-B783-2D8ADB1C46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3" name="Rectangle: Rounded Corners 232">
                      <a:extLst>
                        <a:ext uri="{FF2B5EF4-FFF2-40B4-BE49-F238E27FC236}">
                          <a16:creationId xmlns:a16="http://schemas.microsoft.com/office/drawing/2014/main" id="{418B3A09-A987-470A-831B-33698FB35B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sp>
            <p:nvSpPr>
              <p:cNvPr id="216" name="Circle: Hollow 215">
                <a:extLst>
                  <a:ext uri="{FF2B5EF4-FFF2-40B4-BE49-F238E27FC236}">
                    <a16:creationId xmlns:a16="http://schemas.microsoft.com/office/drawing/2014/main" id="{BC23C62D-ECD1-40CD-A741-6CCC735DEF61}"/>
                  </a:ext>
                </a:extLst>
              </p:cNvPr>
              <p:cNvSpPr/>
              <p:nvPr/>
            </p:nvSpPr>
            <p:spPr>
              <a:xfrm>
                <a:off x="4478246" y="3851492"/>
                <a:ext cx="1490990" cy="1490990"/>
              </a:xfrm>
              <a:prstGeom prst="donut">
                <a:avLst>
                  <a:gd name="adj" fmla="val 14772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45" name="Group 1044">
              <a:extLst>
                <a:ext uri="{FF2B5EF4-FFF2-40B4-BE49-F238E27FC236}">
                  <a16:creationId xmlns:a16="http://schemas.microsoft.com/office/drawing/2014/main" id="{BC8D221C-D4EE-46B1-8E28-1613AA9735E9}"/>
                </a:ext>
              </a:extLst>
            </p:cNvPr>
            <p:cNvGrpSpPr/>
            <p:nvPr/>
          </p:nvGrpSpPr>
          <p:grpSpPr>
            <a:xfrm rot="19682030">
              <a:off x="8050415" y="3604923"/>
              <a:ext cx="1226919" cy="1154106"/>
              <a:chOff x="4799402" y="4134975"/>
              <a:chExt cx="1226919" cy="1154106"/>
            </a:xfrm>
            <a:grpFill/>
          </p:grpSpPr>
          <p:cxnSp>
            <p:nvCxnSpPr>
              <p:cNvPr id="516" name="Straight Connector 515">
                <a:extLst>
                  <a:ext uri="{FF2B5EF4-FFF2-40B4-BE49-F238E27FC236}">
                    <a16:creationId xmlns:a16="http://schemas.microsoft.com/office/drawing/2014/main" id="{32A93846-95C9-416B-B221-E98017C2C9DC}"/>
                  </a:ext>
                </a:extLst>
              </p:cNvPr>
              <p:cNvCxnSpPr/>
              <p:nvPr/>
            </p:nvCxnSpPr>
            <p:spPr>
              <a:xfrm>
                <a:off x="5155275" y="4182656"/>
                <a:ext cx="441960" cy="1106425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Straight Connector 516">
                <a:extLst>
                  <a:ext uri="{FF2B5EF4-FFF2-40B4-BE49-F238E27FC236}">
                    <a16:creationId xmlns:a16="http://schemas.microsoft.com/office/drawing/2014/main" id="{B8DCF01C-69DA-4787-93AA-5ADEEDE851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37023" y="4134975"/>
                <a:ext cx="485615" cy="1154106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Straight Connector 517">
                <a:extLst>
                  <a:ext uri="{FF2B5EF4-FFF2-40B4-BE49-F238E27FC236}">
                    <a16:creationId xmlns:a16="http://schemas.microsoft.com/office/drawing/2014/main" id="{05EA6AC8-F1F2-442B-813E-89179B9D6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5235" y="4482078"/>
                <a:ext cx="1085850" cy="47625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>
                <a:extLst>
                  <a:ext uri="{FF2B5EF4-FFF2-40B4-BE49-F238E27FC236}">
                    <a16:creationId xmlns:a16="http://schemas.microsoft.com/office/drawing/2014/main" id="{D7B28930-4C79-4CB5-87B5-F380C52368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9402" y="4496987"/>
                <a:ext cx="1226919" cy="448297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4" name="Back Tyre">
            <a:extLst>
              <a:ext uri="{FF2B5EF4-FFF2-40B4-BE49-F238E27FC236}">
                <a16:creationId xmlns:a16="http://schemas.microsoft.com/office/drawing/2014/main" id="{3D623300-8FE9-4358-924B-612F52C152DD}"/>
              </a:ext>
            </a:extLst>
          </p:cNvPr>
          <p:cNvGrpSpPr/>
          <p:nvPr/>
        </p:nvGrpSpPr>
        <p:grpSpPr>
          <a:xfrm>
            <a:off x="4441833" y="3815079"/>
            <a:ext cx="1563817" cy="1563817"/>
            <a:chOff x="4441833" y="3815079"/>
            <a:chExt cx="1563817" cy="1563817"/>
          </a:xfrm>
          <a:noFill/>
        </p:grpSpPr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id="{6CFBB3AD-1D0C-47AD-924B-2779B25B12D1}"/>
                </a:ext>
              </a:extLst>
            </p:cNvPr>
            <p:cNvGrpSpPr/>
            <p:nvPr/>
          </p:nvGrpSpPr>
          <p:grpSpPr>
            <a:xfrm>
              <a:off x="4441833" y="3815079"/>
              <a:ext cx="1563817" cy="1563817"/>
              <a:chOff x="4441833" y="3815079"/>
              <a:chExt cx="1563817" cy="1563817"/>
            </a:xfrm>
            <a:grpFill/>
          </p:grpSpPr>
          <p:grpSp>
            <p:nvGrpSpPr>
              <p:cNvPr id="1027" name="Group 1026">
                <a:extLst>
                  <a:ext uri="{FF2B5EF4-FFF2-40B4-BE49-F238E27FC236}">
                    <a16:creationId xmlns:a16="http://schemas.microsoft.com/office/drawing/2014/main" id="{F0C96032-F6BC-4102-9279-5A731406DBD0}"/>
                  </a:ext>
                </a:extLst>
              </p:cNvPr>
              <p:cNvGrpSpPr/>
              <p:nvPr/>
            </p:nvGrpSpPr>
            <p:grpSpPr>
              <a:xfrm>
                <a:off x="4441833" y="3815079"/>
                <a:ext cx="1563817" cy="1563817"/>
                <a:chOff x="5968979" y="8769941"/>
                <a:chExt cx="1563817" cy="1563817"/>
              </a:xfrm>
              <a:grpFill/>
            </p:grpSpPr>
            <p:grpSp>
              <p:nvGrpSpPr>
                <p:cNvPr id="1025" name="Group 1024">
                  <a:extLst>
                    <a:ext uri="{FF2B5EF4-FFF2-40B4-BE49-F238E27FC236}">
                      <a16:creationId xmlns:a16="http://schemas.microsoft.com/office/drawing/2014/main" id="{BBAFE786-633B-43AA-8406-427D5C3EC2ED}"/>
                    </a:ext>
                  </a:extLst>
                </p:cNvPr>
                <p:cNvGrpSpPr/>
                <p:nvPr/>
              </p:nvGrpSpPr>
              <p:grpSpPr>
                <a:xfrm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6082FA81-700D-439C-B3EC-8F058067A78A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62" name="Circle: Hollow 61">
                      <a:extLst>
                        <a:ext uri="{FF2B5EF4-FFF2-40B4-BE49-F238E27FC236}">
                          <a16:creationId xmlns:a16="http://schemas.microsoft.com/office/drawing/2014/main" id="{9498F88B-1B56-42BB-B50D-9F5DCDF93D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63" name="Rectangle: Rounded Corners 62">
                      <a:extLst>
                        <a:ext uri="{FF2B5EF4-FFF2-40B4-BE49-F238E27FC236}">
                          <a16:creationId xmlns:a16="http://schemas.microsoft.com/office/drawing/2014/main" id="{32B3062E-2585-459B-8655-AAC6B24CF0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A0B1B6C1-0246-4EB4-9ABB-D36EBC47D9AD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67" name="Circle: Hollow 66">
                      <a:extLst>
                        <a:ext uri="{FF2B5EF4-FFF2-40B4-BE49-F238E27FC236}">
                          <a16:creationId xmlns:a16="http://schemas.microsoft.com/office/drawing/2014/main" id="{3013FA51-2EEC-4774-B59E-808899E5ED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68" name="Rectangle: Rounded Corners 67">
                      <a:extLst>
                        <a:ext uri="{FF2B5EF4-FFF2-40B4-BE49-F238E27FC236}">
                          <a16:creationId xmlns:a16="http://schemas.microsoft.com/office/drawing/2014/main" id="{5A97283C-C55C-49DC-A46A-43B214EF0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D19D5324-330A-493A-A8EA-AF9D52893C1F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70" name="Circle: Hollow 69">
                      <a:extLst>
                        <a:ext uri="{FF2B5EF4-FFF2-40B4-BE49-F238E27FC236}">
                          <a16:creationId xmlns:a16="http://schemas.microsoft.com/office/drawing/2014/main" id="{EEBC9053-B898-43C0-8FDA-274B2F0402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71" name="Rectangle: Rounded Corners 70">
                      <a:extLst>
                        <a:ext uri="{FF2B5EF4-FFF2-40B4-BE49-F238E27FC236}">
                          <a16:creationId xmlns:a16="http://schemas.microsoft.com/office/drawing/2014/main" id="{F4B807AF-6D00-41A7-A142-E0AFBE8769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72" name="Group 71">
                    <a:extLst>
                      <a:ext uri="{FF2B5EF4-FFF2-40B4-BE49-F238E27FC236}">
                        <a16:creationId xmlns:a16="http://schemas.microsoft.com/office/drawing/2014/main" id="{007245C7-3193-4292-8F7F-7669AA061F58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73" name="Circle: Hollow 72">
                      <a:extLst>
                        <a:ext uri="{FF2B5EF4-FFF2-40B4-BE49-F238E27FC236}">
                          <a16:creationId xmlns:a16="http://schemas.microsoft.com/office/drawing/2014/main" id="{F09DAD38-75C3-4AEA-8A07-20E4421377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74" name="Rectangle: Rounded Corners 73">
                      <a:extLst>
                        <a:ext uri="{FF2B5EF4-FFF2-40B4-BE49-F238E27FC236}">
                          <a16:creationId xmlns:a16="http://schemas.microsoft.com/office/drawing/2014/main" id="{141F9DB6-D5F9-449D-B755-D7EEAE53CA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B7C1644A-2305-4767-9058-42721A6FD361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76" name="Circle: Hollow 75">
                      <a:extLst>
                        <a:ext uri="{FF2B5EF4-FFF2-40B4-BE49-F238E27FC236}">
                          <a16:creationId xmlns:a16="http://schemas.microsoft.com/office/drawing/2014/main" id="{A5D01D70-8BC1-46EA-B87E-CF186E0379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77" name="Rectangle: Rounded Corners 76">
                      <a:extLst>
                        <a:ext uri="{FF2B5EF4-FFF2-40B4-BE49-F238E27FC236}">
                          <a16:creationId xmlns:a16="http://schemas.microsoft.com/office/drawing/2014/main" id="{521EA717-5CFA-4401-BF88-2AB1744E32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8A878808-027A-408B-AC5F-8ABB619AD2A9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79" name="Circle: Hollow 78">
                      <a:extLst>
                        <a:ext uri="{FF2B5EF4-FFF2-40B4-BE49-F238E27FC236}">
                          <a16:creationId xmlns:a16="http://schemas.microsoft.com/office/drawing/2014/main" id="{3D37916E-BBB9-49B2-A7BD-262ED04460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0" name="Rectangle: Rounded Corners 79">
                      <a:extLst>
                        <a:ext uri="{FF2B5EF4-FFF2-40B4-BE49-F238E27FC236}">
                          <a16:creationId xmlns:a16="http://schemas.microsoft.com/office/drawing/2014/main" id="{E0E0487D-6AAE-4FE2-9B90-184BCBB3A3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86E83D45-F772-4183-A78F-036D8949FEE3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82" name="Circle: Hollow 81">
                      <a:extLst>
                        <a:ext uri="{FF2B5EF4-FFF2-40B4-BE49-F238E27FC236}">
                          <a16:creationId xmlns:a16="http://schemas.microsoft.com/office/drawing/2014/main" id="{4D867C04-623B-40C5-8D5B-C4B6DD6238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3" name="Rectangle: Rounded Corners 82">
                      <a:extLst>
                        <a:ext uri="{FF2B5EF4-FFF2-40B4-BE49-F238E27FC236}">
                          <a16:creationId xmlns:a16="http://schemas.microsoft.com/office/drawing/2014/main" id="{F18C921D-A8BD-4D77-9B9B-698D55FF2F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C7B7CCCA-C95B-4F87-BCB3-54D80CBF7F4A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85" name="Circle: Hollow 84">
                      <a:extLst>
                        <a:ext uri="{FF2B5EF4-FFF2-40B4-BE49-F238E27FC236}">
                          <a16:creationId xmlns:a16="http://schemas.microsoft.com/office/drawing/2014/main" id="{3E9EB19E-07C2-42FB-A491-1C927DF985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6" name="Rectangle: Rounded Corners 85">
                      <a:extLst>
                        <a:ext uri="{FF2B5EF4-FFF2-40B4-BE49-F238E27FC236}">
                          <a16:creationId xmlns:a16="http://schemas.microsoft.com/office/drawing/2014/main" id="{A64671AD-89B2-4C88-B8C6-BE9EFFAA57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EACC05CF-E986-4740-93BB-4B5AECC9CFDD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88" name="Circle: Hollow 87">
                      <a:extLst>
                        <a:ext uri="{FF2B5EF4-FFF2-40B4-BE49-F238E27FC236}">
                          <a16:creationId xmlns:a16="http://schemas.microsoft.com/office/drawing/2014/main" id="{EA91B76E-99D7-4858-BD2B-D5C44482F8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89" name="Rectangle: Rounded Corners 88">
                      <a:extLst>
                        <a:ext uri="{FF2B5EF4-FFF2-40B4-BE49-F238E27FC236}">
                          <a16:creationId xmlns:a16="http://schemas.microsoft.com/office/drawing/2014/main" id="{69DCD9DD-4F3E-4B99-AF91-F10AF945B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1BD84BED-DFBF-43CF-8089-E47C94718E96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91" name="Circle: Hollow 90">
                      <a:extLst>
                        <a:ext uri="{FF2B5EF4-FFF2-40B4-BE49-F238E27FC236}">
                          <a16:creationId xmlns:a16="http://schemas.microsoft.com/office/drawing/2014/main" id="{726EB26B-72E9-4979-8EEA-CD142F434B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92" name="Rectangle: Rounded Corners 91">
                      <a:extLst>
                        <a:ext uri="{FF2B5EF4-FFF2-40B4-BE49-F238E27FC236}">
                          <a16:creationId xmlns:a16="http://schemas.microsoft.com/office/drawing/2014/main" id="{FDF07DC8-4E2B-4B18-8DA8-693DBF58FA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21EAC66C-EC0E-41F0-B664-424F77D42869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06" name="Circle: Hollow 105">
                      <a:extLst>
                        <a:ext uri="{FF2B5EF4-FFF2-40B4-BE49-F238E27FC236}">
                          <a16:creationId xmlns:a16="http://schemas.microsoft.com/office/drawing/2014/main" id="{BB2D57C9-C9C5-459A-8F24-2A5D77C9B0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07" name="Rectangle: Rounded Corners 106">
                      <a:extLst>
                        <a:ext uri="{FF2B5EF4-FFF2-40B4-BE49-F238E27FC236}">
                          <a16:creationId xmlns:a16="http://schemas.microsoft.com/office/drawing/2014/main" id="{8F3B230B-FC72-42A2-AF36-18F266A442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A0EFCC88-7BB1-49A5-923C-551A084B2A72}"/>
                    </a:ext>
                  </a:extLst>
                </p:cNvPr>
                <p:cNvGrpSpPr/>
                <p:nvPr/>
              </p:nvGrpSpPr>
              <p:grpSpPr>
                <a:xfrm rot="5979343"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CA0258A6-1077-427B-91A6-EF1A881DF917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41" name="Circle: Hollow 140">
                      <a:extLst>
                        <a:ext uri="{FF2B5EF4-FFF2-40B4-BE49-F238E27FC236}">
                          <a16:creationId xmlns:a16="http://schemas.microsoft.com/office/drawing/2014/main" id="{4037BF95-76D8-4C7E-A6E0-115268933E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2" name="Rectangle: Rounded Corners 141">
                      <a:extLst>
                        <a:ext uri="{FF2B5EF4-FFF2-40B4-BE49-F238E27FC236}">
                          <a16:creationId xmlns:a16="http://schemas.microsoft.com/office/drawing/2014/main" id="{0323E22E-3B04-4CCD-BCB4-FEEDC2172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531F3530-B5BD-42AB-A34E-6DB3F120AA51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39" name="Circle: Hollow 138">
                      <a:extLst>
                        <a:ext uri="{FF2B5EF4-FFF2-40B4-BE49-F238E27FC236}">
                          <a16:creationId xmlns:a16="http://schemas.microsoft.com/office/drawing/2014/main" id="{620929F5-E718-4EFE-9D78-3564E50910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40" name="Rectangle: Rounded Corners 139">
                      <a:extLst>
                        <a:ext uri="{FF2B5EF4-FFF2-40B4-BE49-F238E27FC236}">
                          <a16:creationId xmlns:a16="http://schemas.microsoft.com/office/drawing/2014/main" id="{D4827628-8E7E-422F-96B9-7BAD0FF076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876C7F59-DDED-4642-B476-C5895BCA8E7C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37" name="Circle: Hollow 136">
                      <a:extLst>
                        <a:ext uri="{FF2B5EF4-FFF2-40B4-BE49-F238E27FC236}">
                          <a16:creationId xmlns:a16="http://schemas.microsoft.com/office/drawing/2014/main" id="{5E8EEB4A-FA05-445D-B9BF-D71A0A88F1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8" name="Rectangle: Rounded Corners 137">
                      <a:extLst>
                        <a:ext uri="{FF2B5EF4-FFF2-40B4-BE49-F238E27FC236}">
                          <a16:creationId xmlns:a16="http://schemas.microsoft.com/office/drawing/2014/main" id="{6EE0803A-1646-40A6-90A4-6858C6DEB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6FFEBE55-364B-4BD0-9D3C-059B80CE564C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35" name="Circle: Hollow 134">
                      <a:extLst>
                        <a:ext uri="{FF2B5EF4-FFF2-40B4-BE49-F238E27FC236}">
                          <a16:creationId xmlns:a16="http://schemas.microsoft.com/office/drawing/2014/main" id="{96309126-1DD2-4532-81BC-4502CAFA3F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6" name="Rectangle: Rounded Corners 135">
                      <a:extLst>
                        <a:ext uri="{FF2B5EF4-FFF2-40B4-BE49-F238E27FC236}">
                          <a16:creationId xmlns:a16="http://schemas.microsoft.com/office/drawing/2014/main" id="{8E533C26-5B29-48C5-A0A4-B2D7034F2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984BB50A-F877-4828-95F8-1F3A1AB10725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33" name="Circle: Hollow 132">
                      <a:extLst>
                        <a:ext uri="{FF2B5EF4-FFF2-40B4-BE49-F238E27FC236}">
                          <a16:creationId xmlns:a16="http://schemas.microsoft.com/office/drawing/2014/main" id="{209F7457-1B34-481B-97E5-E344ABDFDB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4" name="Rectangle: Rounded Corners 133">
                      <a:extLst>
                        <a:ext uri="{FF2B5EF4-FFF2-40B4-BE49-F238E27FC236}">
                          <a16:creationId xmlns:a16="http://schemas.microsoft.com/office/drawing/2014/main" id="{49358036-4E36-43B0-A52D-874C28B175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08152D98-CCC6-45CC-8D7E-DF9460478E10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31" name="Circle: Hollow 130">
                      <a:extLst>
                        <a:ext uri="{FF2B5EF4-FFF2-40B4-BE49-F238E27FC236}">
                          <a16:creationId xmlns:a16="http://schemas.microsoft.com/office/drawing/2014/main" id="{4A011CAC-11BF-4C65-9659-22C012BA97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2" name="Rectangle: Rounded Corners 131">
                      <a:extLst>
                        <a:ext uri="{FF2B5EF4-FFF2-40B4-BE49-F238E27FC236}">
                          <a16:creationId xmlns:a16="http://schemas.microsoft.com/office/drawing/2014/main" id="{20075263-61FA-446B-8FC7-BEE3205648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4E08C0B0-6295-465F-92BE-BD74F5B73BC3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29" name="Circle: Hollow 128">
                      <a:extLst>
                        <a:ext uri="{FF2B5EF4-FFF2-40B4-BE49-F238E27FC236}">
                          <a16:creationId xmlns:a16="http://schemas.microsoft.com/office/drawing/2014/main" id="{87CA3B5C-AC94-4F52-8749-68AC84B7B3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30" name="Rectangle: Rounded Corners 129">
                      <a:extLst>
                        <a:ext uri="{FF2B5EF4-FFF2-40B4-BE49-F238E27FC236}">
                          <a16:creationId xmlns:a16="http://schemas.microsoft.com/office/drawing/2014/main" id="{48C0B5D4-E6DD-4830-A0CC-5A393FC72B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6FBA1585-D704-47ED-8F59-4DE9ADD7BE0B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27" name="Circle: Hollow 126">
                      <a:extLst>
                        <a:ext uri="{FF2B5EF4-FFF2-40B4-BE49-F238E27FC236}">
                          <a16:creationId xmlns:a16="http://schemas.microsoft.com/office/drawing/2014/main" id="{4D0FB749-A330-49B5-9202-7C0CEE6655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8" name="Rectangle: Rounded Corners 127">
                      <a:extLst>
                        <a:ext uri="{FF2B5EF4-FFF2-40B4-BE49-F238E27FC236}">
                          <a16:creationId xmlns:a16="http://schemas.microsoft.com/office/drawing/2014/main" id="{861B9FE7-A32F-46E4-931A-42DB5570E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8" name="Group 117">
                    <a:extLst>
                      <a:ext uri="{FF2B5EF4-FFF2-40B4-BE49-F238E27FC236}">
                        <a16:creationId xmlns:a16="http://schemas.microsoft.com/office/drawing/2014/main" id="{AFE73E28-7D5C-4BDB-BB42-EFFF1EE1FFF9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25" name="Circle: Hollow 124">
                      <a:extLst>
                        <a:ext uri="{FF2B5EF4-FFF2-40B4-BE49-F238E27FC236}">
                          <a16:creationId xmlns:a16="http://schemas.microsoft.com/office/drawing/2014/main" id="{3E4C3995-E25C-45E1-BE32-437AA81BC9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6" name="Rectangle: Rounded Corners 125">
                      <a:extLst>
                        <a:ext uri="{FF2B5EF4-FFF2-40B4-BE49-F238E27FC236}">
                          <a16:creationId xmlns:a16="http://schemas.microsoft.com/office/drawing/2014/main" id="{719FA109-8904-46B2-9292-749FAF8635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19" name="Group 118">
                    <a:extLst>
                      <a:ext uri="{FF2B5EF4-FFF2-40B4-BE49-F238E27FC236}">
                        <a16:creationId xmlns:a16="http://schemas.microsoft.com/office/drawing/2014/main" id="{C0489A13-6CFF-45CA-9298-ECBEA23C6D4B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23" name="Circle: Hollow 122">
                      <a:extLst>
                        <a:ext uri="{FF2B5EF4-FFF2-40B4-BE49-F238E27FC236}">
                          <a16:creationId xmlns:a16="http://schemas.microsoft.com/office/drawing/2014/main" id="{D8D232F9-EBD5-4F5F-A36E-6E11CBD3C1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4" name="Rectangle: Rounded Corners 123">
                      <a:extLst>
                        <a:ext uri="{FF2B5EF4-FFF2-40B4-BE49-F238E27FC236}">
                          <a16:creationId xmlns:a16="http://schemas.microsoft.com/office/drawing/2014/main" id="{99512FE8-F13D-4BB3-96A0-0E6229A0E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20" name="Group 119">
                    <a:extLst>
                      <a:ext uri="{FF2B5EF4-FFF2-40B4-BE49-F238E27FC236}">
                        <a16:creationId xmlns:a16="http://schemas.microsoft.com/office/drawing/2014/main" id="{72813E17-0BC1-42BE-AEAB-20B2477D7277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21" name="Circle: Hollow 120">
                      <a:extLst>
                        <a:ext uri="{FF2B5EF4-FFF2-40B4-BE49-F238E27FC236}">
                          <a16:creationId xmlns:a16="http://schemas.microsoft.com/office/drawing/2014/main" id="{C26C15DF-476D-49DA-8C0B-CBE34252A2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22" name="Rectangle: Rounded Corners 121">
                      <a:extLst>
                        <a:ext uri="{FF2B5EF4-FFF2-40B4-BE49-F238E27FC236}">
                          <a16:creationId xmlns:a16="http://schemas.microsoft.com/office/drawing/2014/main" id="{71F9A3DB-AF25-44A3-A489-C136479128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8ABC2C5D-81BE-4D28-8C7B-66FAD1B27CC8}"/>
                    </a:ext>
                  </a:extLst>
                </p:cNvPr>
                <p:cNvGrpSpPr/>
                <p:nvPr/>
              </p:nvGrpSpPr>
              <p:grpSpPr>
                <a:xfrm rot="11962982"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C2E70689-1ED0-4A89-A2FF-E7A78FC683B4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75" name="Circle: Hollow 174">
                      <a:extLst>
                        <a:ext uri="{FF2B5EF4-FFF2-40B4-BE49-F238E27FC236}">
                          <a16:creationId xmlns:a16="http://schemas.microsoft.com/office/drawing/2014/main" id="{453E6AE6-CDA0-46EA-8EFC-E5746F3679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:a16="http://schemas.microsoft.com/office/drawing/2014/main" id="{F3B441A7-DE51-4F16-97F0-E27CCE95D9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7325BD42-03F5-46A2-85A2-A94B08955FAA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73" name="Circle: Hollow 172">
                      <a:extLst>
                        <a:ext uri="{FF2B5EF4-FFF2-40B4-BE49-F238E27FC236}">
                          <a16:creationId xmlns:a16="http://schemas.microsoft.com/office/drawing/2014/main" id="{C3496707-C9D9-479A-A059-219C3EDB63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:a16="http://schemas.microsoft.com/office/drawing/2014/main" id="{CECAFB5F-88A1-438A-B314-07FD20A808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6" name="Group 145">
                    <a:extLst>
                      <a:ext uri="{FF2B5EF4-FFF2-40B4-BE49-F238E27FC236}">
                        <a16:creationId xmlns:a16="http://schemas.microsoft.com/office/drawing/2014/main" id="{C556D387-0685-4414-A94F-6A333514E26C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71" name="Circle: Hollow 170">
                      <a:extLst>
                        <a:ext uri="{FF2B5EF4-FFF2-40B4-BE49-F238E27FC236}">
                          <a16:creationId xmlns:a16="http://schemas.microsoft.com/office/drawing/2014/main" id="{8F90B346-4AD7-49AC-AF7F-F9453844A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:a16="http://schemas.microsoft.com/office/drawing/2014/main" id="{D9448809-4456-4BA6-8118-7C87CCC831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7" name="Group 146">
                    <a:extLst>
                      <a:ext uri="{FF2B5EF4-FFF2-40B4-BE49-F238E27FC236}">
                        <a16:creationId xmlns:a16="http://schemas.microsoft.com/office/drawing/2014/main" id="{B0C1F1A1-A0A0-4BBF-94C8-BA1A5AA9CF9D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69" name="Circle: Hollow 168">
                      <a:extLst>
                        <a:ext uri="{FF2B5EF4-FFF2-40B4-BE49-F238E27FC236}">
                          <a16:creationId xmlns:a16="http://schemas.microsoft.com/office/drawing/2014/main" id="{AE0E695A-676C-4FC1-99F8-4BA5E521B5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70" name="Rectangle: Rounded Corners 169">
                      <a:extLst>
                        <a:ext uri="{FF2B5EF4-FFF2-40B4-BE49-F238E27FC236}">
                          <a16:creationId xmlns:a16="http://schemas.microsoft.com/office/drawing/2014/main" id="{6A4C65E7-1342-4275-A63A-20491A5E7B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72935934-BA70-445A-ADE0-C096E9ED6213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67" name="Circle: Hollow 166">
                      <a:extLst>
                        <a:ext uri="{FF2B5EF4-FFF2-40B4-BE49-F238E27FC236}">
                          <a16:creationId xmlns:a16="http://schemas.microsoft.com/office/drawing/2014/main" id="{54374661-F4FF-4D5B-894D-7FD4910358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8" name="Rectangle: Rounded Corners 167">
                      <a:extLst>
                        <a:ext uri="{FF2B5EF4-FFF2-40B4-BE49-F238E27FC236}">
                          <a16:creationId xmlns:a16="http://schemas.microsoft.com/office/drawing/2014/main" id="{DDD7276A-64CF-4382-BE93-8170994570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8B1129CA-71A7-4C08-8F00-311F7DEFF3A6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65" name="Circle: Hollow 164">
                      <a:extLst>
                        <a:ext uri="{FF2B5EF4-FFF2-40B4-BE49-F238E27FC236}">
                          <a16:creationId xmlns:a16="http://schemas.microsoft.com/office/drawing/2014/main" id="{FD5C7AE3-0D60-47A2-BDBA-DDC8E48B75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6" name="Rectangle: Rounded Corners 165">
                      <a:extLst>
                        <a:ext uri="{FF2B5EF4-FFF2-40B4-BE49-F238E27FC236}">
                          <a16:creationId xmlns:a16="http://schemas.microsoft.com/office/drawing/2014/main" id="{07989D99-813B-48BF-8E84-32F07FA7BD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0" name="Group 149">
                    <a:extLst>
                      <a:ext uri="{FF2B5EF4-FFF2-40B4-BE49-F238E27FC236}">
                        <a16:creationId xmlns:a16="http://schemas.microsoft.com/office/drawing/2014/main" id="{60A37467-16F5-476F-B425-7C7C2C0308FA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63" name="Circle: Hollow 162">
                      <a:extLst>
                        <a:ext uri="{FF2B5EF4-FFF2-40B4-BE49-F238E27FC236}">
                          <a16:creationId xmlns:a16="http://schemas.microsoft.com/office/drawing/2014/main" id="{4BDB3F71-BAEF-4EC3-AB2E-2669AD6839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4" name="Rectangle: Rounded Corners 163">
                      <a:extLst>
                        <a:ext uri="{FF2B5EF4-FFF2-40B4-BE49-F238E27FC236}">
                          <a16:creationId xmlns:a16="http://schemas.microsoft.com/office/drawing/2014/main" id="{38A459C9-EB92-4E6F-9F91-BFD5822792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1" name="Group 150">
                    <a:extLst>
                      <a:ext uri="{FF2B5EF4-FFF2-40B4-BE49-F238E27FC236}">
                        <a16:creationId xmlns:a16="http://schemas.microsoft.com/office/drawing/2014/main" id="{29BB1F18-E9CC-4CE1-9D08-A9788643506F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61" name="Circle: Hollow 160">
                      <a:extLst>
                        <a:ext uri="{FF2B5EF4-FFF2-40B4-BE49-F238E27FC236}">
                          <a16:creationId xmlns:a16="http://schemas.microsoft.com/office/drawing/2014/main" id="{558C6B09-8BAA-4750-BF2B-C3D2CCBC6E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2" name="Rectangle: Rounded Corners 161">
                      <a:extLst>
                        <a:ext uri="{FF2B5EF4-FFF2-40B4-BE49-F238E27FC236}">
                          <a16:creationId xmlns:a16="http://schemas.microsoft.com/office/drawing/2014/main" id="{725F7655-F2CF-4F3B-8E01-83D6805411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18C508A8-3767-4B65-AFC1-DDB89F0F14FE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59" name="Circle: Hollow 158">
                      <a:extLst>
                        <a:ext uri="{FF2B5EF4-FFF2-40B4-BE49-F238E27FC236}">
                          <a16:creationId xmlns:a16="http://schemas.microsoft.com/office/drawing/2014/main" id="{FC96F151-1598-4B12-B60C-425271E785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60" name="Rectangle: Rounded Corners 159">
                      <a:extLst>
                        <a:ext uri="{FF2B5EF4-FFF2-40B4-BE49-F238E27FC236}">
                          <a16:creationId xmlns:a16="http://schemas.microsoft.com/office/drawing/2014/main" id="{39A6302E-FAAA-46ED-A032-0FE3A2BA14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BED0D84F-91CD-41EF-93C8-4510F77ED794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57" name="Circle: Hollow 156">
                      <a:extLst>
                        <a:ext uri="{FF2B5EF4-FFF2-40B4-BE49-F238E27FC236}">
                          <a16:creationId xmlns:a16="http://schemas.microsoft.com/office/drawing/2014/main" id="{36DD4270-FCCC-494F-A6D8-3A87EE919D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8" name="Rectangle: Rounded Corners 157">
                      <a:extLst>
                        <a:ext uri="{FF2B5EF4-FFF2-40B4-BE49-F238E27FC236}">
                          <a16:creationId xmlns:a16="http://schemas.microsoft.com/office/drawing/2014/main" id="{E77AE000-F670-4FC7-AEBB-2D9EDE5FCA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54" name="Group 153">
                    <a:extLst>
                      <a:ext uri="{FF2B5EF4-FFF2-40B4-BE49-F238E27FC236}">
                        <a16:creationId xmlns:a16="http://schemas.microsoft.com/office/drawing/2014/main" id="{F0010E25-7A96-4042-AA44-060EA62DD84B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55" name="Circle: Hollow 154">
                      <a:extLst>
                        <a:ext uri="{FF2B5EF4-FFF2-40B4-BE49-F238E27FC236}">
                          <a16:creationId xmlns:a16="http://schemas.microsoft.com/office/drawing/2014/main" id="{670AA9EE-2D0A-4DF9-BD41-EF57E864FB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:a16="http://schemas.microsoft.com/office/drawing/2014/main" id="{6EB1A672-A8A6-4FEB-8669-2E2E6D448C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DC42BE94-C96B-4AE7-89E6-5AD269DAD8F6}"/>
                    </a:ext>
                  </a:extLst>
                </p:cNvPr>
                <p:cNvGrpSpPr/>
                <p:nvPr/>
              </p:nvGrpSpPr>
              <p:grpSpPr>
                <a:xfrm rot="15734420">
                  <a:off x="5968979" y="8769941"/>
                  <a:ext cx="1563817" cy="1563817"/>
                  <a:chOff x="5507536" y="8419430"/>
                  <a:chExt cx="1563817" cy="1563817"/>
                </a:xfrm>
                <a:grpFill/>
              </p:grpSpPr>
              <p:grpSp>
                <p:nvGrpSpPr>
                  <p:cNvPr id="178" name="Group 177">
                    <a:extLst>
                      <a:ext uri="{FF2B5EF4-FFF2-40B4-BE49-F238E27FC236}">
                        <a16:creationId xmlns:a16="http://schemas.microsoft.com/office/drawing/2014/main" id="{E98DBCE8-573E-43AB-B6F6-ABADF19078DF}"/>
                      </a:ext>
                    </a:extLst>
                  </p:cNvPr>
                  <p:cNvGrpSpPr/>
                  <p:nvPr/>
                </p:nvGrpSpPr>
                <p:grpSpPr>
                  <a:xfrm rot="5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09" name="Circle: Hollow 208">
                      <a:extLst>
                        <a:ext uri="{FF2B5EF4-FFF2-40B4-BE49-F238E27FC236}">
                          <a16:creationId xmlns:a16="http://schemas.microsoft.com/office/drawing/2014/main" id="{4B55B863-A58B-48B3-B574-DE886A2F75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10" name="Rectangle: Rounded Corners 209">
                      <a:extLst>
                        <a:ext uri="{FF2B5EF4-FFF2-40B4-BE49-F238E27FC236}">
                          <a16:creationId xmlns:a16="http://schemas.microsoft.com/office/drawing/2014/main" id="{B16E00EE-663C-41E1-BB77-1834A6FED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112AE441-7DD0-4F04-A831-D0C36B192EB1}"/>
                      </a:ext>
                    </a:extLst>
                  </p:cNvPr>
                  <p:cNvGrpSpPr/>
                  <p:nvPr/>
                </p:nvGrpSpPr>
                <p:grpSpPr>
                  <a:xfrm rot="10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07" name="Circle: Hollow 206">
                      <a:extLst>
                        <a:ext uri="{FF2B5EF4-FFF2-40B4-BE49-F238E27FC236}">
                          <a16:creationId xmlns:a16="http://schemas.microsoft.com/office/drawing/2014/main" id="{A2AC157D-D9D6-4702-A181-0917F5355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8" name="Rectangle: Rounded Corners 207">
                      <a:extLst>
                        <a:ext uri="{FF2B5EF4-FFF2-40B4-BE49-F238E27FC236}">
                          <a16:creationId xmlns:a16="http://schemas.microsoft.com/office/drawing/2014/main" id="{00DE39C8-A487-4978-A842-009A98410C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61D5C1FD-FA65-4C6B-B351-63F759E5EA00}"/>
                      </a:ext>
                    </a:extLst>
                  </p:cNvPr>
                  <p:cNvGrpSpPr/>
                  <p:nvPr/>
                </p:nvGrpSpPr>
                <p:grpSpPr>
                  <a:xfrm rot="16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05" name="Circle: Hollow 204">
                      <a:extLst>
                        <a:ext uri="{FF2B5EF4-FFF2-40B4-BE49-F238E27FC236}">
                          <a16:creationId xmlns:a16="http://schemas.microsoft.com/office/drawing/2014/main" id="{3E501650-4BBD-4B03-B139-2CE3D37B53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6" name="Rectangle: Rounded Corners 205">
                      <a:extLst>
                        <a:ext uri="{FF2B5EF4-FFF2-40B4-BE49-F238E27FC236}">
                          <a16:creationId xmlns:a16="http://schemas.microsoft.com/office/drawing/2014/main" id="{FAA731CA-C4CF-4AA3-8B19-5A14E759B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1" name="Group 180">
                    <a:extLst>
                      <a:ext uri="{FF2B5EF4-FFF2-40B4-BE49-F238E27FC236}">
                        <a16:creationId xmlns:a16="http://schemas.microsoft.com/office/drawing/2014/main" id="{88C0AC7B-A3C3-47F8-9143-0E458AA67928}"/>
                      </a:ext>
                    </a:extLst>
                  </p:cNvPr>
                  <p:cNvGrpSpPr/>
                  <p:nvPr/>
                </p:nvGrpSpPr>
                <p:grpSpPr>
                  <a:xfrm rot="21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03" name="Circle: Hollow 202">
                      <a:extLst>
                        <a:ext uri="{FF2B5EF4-FFF2-40B4-BE49-F238E27FC236}">
                          <a16:creationId xmlns:a16="http://schemas.microsoft.com/office/drawing/2014/main" id="{D6BB5F61-BA3D-4154-A2B0-AF8E717DB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4" name="Rectangle: Rounded Corners 203">
                      <a:extLst>
                        <a:ext uri="{FF2B5EF4-FFF2-40B4-BE49-F238E27FC236}">
                          <a16:creationId xmlns:a16="http://schemas.microsoft.com/office/drawing/2014/main" id="{0861579A-D9C3-4E4E-8BDE-C779FDBB16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2" name="Group 181">
                    <a:extLst>
                      <a:ext uri="{FF2B5EF4-FFF2-40B4-BE49-F238E27FC236}">
                        <a16:creationId xmlns:a16="http://schemas.microsoft.com/office/drawing/2014/main" id="{8669830E-09AD-4D8B-9193-EDDD404E538E}"/>
                      </a:ext>
                    </a:extLst>
                  </p:cNvPr>
                  <p:cNvGrpSpPr/>
                  <p:nvPr/>
                </p:nvGrpSpPr>
                <p:grpSpPr>
                  <a:xfrm rot="27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201" name="Circle: Hollow 200">
                      <a:extLst>
                        <a:ext uri="{FF2B5EF4-FFF2-40B4-BE49-F238E27FC236}">
                          <a16:creationId xmlns:a16="http://schemas.microsoft.com/office/drawing/2014/main" id="{CF25CE9A-990B-4E8A-AE20-2D4AFF6DEA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2" name="Rectangle: Rounded Corners 201">
                      <a:extLst>
                        <a:ext uri="{FF2B5EF4-FFF2-40B4-BE49-F238E27FC236}">
                          <a16:creationId xmlns:a16="http://schemas.microsoft.com/office/drawing/2014/main" id="{DEB48F34-3C8F-4230-BBB9-3FF96A6082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3" name="Group 182">
                    <a:extLst>
                      <a:ext uri="{FF2B5EF4-FFF2-40B4-BE49-F238E27FC236}">
                        <a16:creationId xmlns:a16="http://schemas.microsoft.com/office/drawing/2014/main" id="{7954D591-75A5-4995-B973-F23FC650DFB1}"/>
                      </a:ext>
                    </a:extLst>
                  </p:cNvPr>
                  <p:cNvGrpSpPr/>
                  <p:nvPr/>
                </p:nvGrpSpPr>
                <p:grpSpPr>
                  <a:xfrm rot="324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99" name="Circle: Hollow 198">
                      <a:extLst>
                        <a:ext uri="{FF2B5EF4-FFF2-40B4-BE49-F238E27FC236}">
                          <a16:creationId xmlns:a16="http://schemas.microsoft.com/office/drawing/2014/main" id="{B3EB6DA5-E595-4E4A-8E47-57DB19EF7C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00" name="Rectangle: Rounded Corners 199">
                      <a:extLst>
                        <a:ext uri="{FF2B5EF4-FFF2-40B4-BE49-F238E27FC236}">
                          <a16:creationId xmlns:a16="http://schemas.microsoft.com/office/drawing/2014/main" id="{16F9F683-015C-416E-AFC6-187837976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4" name="Group 183">
                    <a:extLst>
                      <a:ext uri="{FF2B5EF4-FFF2-40B4-BE49-F238E27FC236}">
                        <a16:creationId xmlns:a16="http://schemas.microsoft.com/office/drawing/2014/main" id="{394E871F-7DDC-4464-820B-4AFF6263A986}"/>
                      </a:ext>
                    </a:extLst>
                  </p:cNvPr>
                  <p:cNvGrpSpPr/>
                  <p:nvPr/>
                </p:nvGrpSpPr>
                <p:grpSpPr>
                  <a:xfrm rot="378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97" name="Circle: Hollow 196">
                      <a:extLst>
                        <a:ext uri="{FF2B5EF4-FFF2-40B4-BE49-F238E27FC236}">
                          <a16:creationId xmlns:a16="http://schemas.microsoft.com/office/drawing/2014/main" id="{532B11DC-DE5C-44F2-B68C-2F0432B7C9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8" name="Rectangle: Rounded Corners 197">
                      <a:extLst>
                        <a:ext uri="{FF2B5EF4-FFF2-40B4-BE49-F238E27FC236}">
                          <a16:creationId xmlns:a16="http://schemas.microsoft.com/office/drawing/2014/main" id="{603FD4F0-EAD1-404F-9DDC-C606AA57D2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5" name="Group 184">
                    <a:extLst>
                      <a:ext uri="{FF2B5EF4-FFF2-40B4-BE49-F238E27FC236}">
                        <a16:creationId xmlns:a16="http://schemas.microsoft.com/office/drawing/2014/main" id="{3325EEA2-4696-420E-8E3C-B0B0892979C7}"/>
                      </a:ext>
                    </a:extLst>
                  </p:cNvPr>
                  <p:cNvGrpSpPr/>
                  <p:nvPr/>
                </p:nvGrpSpPr>
                <p:grpSpPr>
                  <a:xfrm rot="432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95" name="Circle: Hollow 194">
                      <a:extLst>
                        <a:ext uri="{FF2B5EF4-FFF2-40B4-BE49-F238E27FC236}">
                          <a16:creationId xmlns:a16="http://schemas.microsoft.com/office/drawing/2014/main" id="{EDD34706-7562-4937-80C7-CD2619F2EB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6" name="Rectangle: Rounded Corners 195">
                      <a:extLst>
                        <a:ext uri="{FF2B5EF4-FFF2-40B4-BE49-F238E27FC236}">
                          <a16:creationId xmlns:a16="http://schemas.microsoft.com/office/drawing/2014/main" id="{50FAA802-F1BF-413E-9FD8-1320811A41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6" name="Group 185">
                    <a:extLst>
                      <a:ext uri="{FF2B5EF4-FFF2-40B4-BE49-F238E27FC236}">
                        <a16:creationId xmlns:a16="http://schemas.microsoft.com/office/drawing/2014/main" id="{01E4E9CD-3444-4296-91C8-245C86E01639}"/>
                      </a:ext>
                    </a:extLst>
                  </p:cNvPr>
                  <p:cNvGrpSpPr/>
                  <p:nvPr/>
                </p:nvGrpSpPr>
                <p:grpSpPr>
                  <a:xfrm rot="486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93" name="Circle: Hollow 192">
                      <a:extLst>
                        <a:ext uri="{FF2B5EF4-FFF2-40B4-BE49-F238E27FC236}">
                          <a16:creationId xmlns:a16="http://schemas.microsoft.com/office/drawing/2014/main" id="{BA5EE539-4DB7-4F8D-BA51-7754853E1D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4" name="Rectangle: Rounded Corners 193">
                      <a:extLst>
                        <a:ext uri="{FF2B5EF4-FFF2-40B4-BE49-F238E27FC236}">
                          <a16:creationId xmlns:a16="http://schemas.microsoft.com/office/drawing/2014/main" id="{0FD7F1FE-7793-4D49-9F80-579E46D377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7" name="Group 186">
                    <a:extLst>
                      <a:ext uri="{FF2B5EF4-FFF2-40B4-BE49-F238E27FC236}">
                        <a16:creationId xmlns:a16="http://schemas.microsoft.com/office/drawing/2014/main" id="{D047D52C-EDEB-400F-8DCC-E6D3C18B060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91" name="Circle: Hollow 190">
                      <a:extLst>
                        <a:ext uri="{FF2B5EF4-FFF2-40B4-BE49-F238E27FC236}">
                          <a16:creationId xmlns:a16="http://schemas.microsoft.com/office/drawing/2014/main" id="{529DB022-FDB7-4345-A96B-A3139AF904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2" name="Rectangle: Rounded Corners 191">
                      <a:extLst>
                        <a:ext uri="{FF2B5EF4-FFF2-40B4-BE49-F238E27FC236}">
                          <a16:creationId xmlns:a16="http://schemas.microsoft.com/office/drawing/2014/main" id="{3FC0C33D-DBAC-44BA-B45E-A75837BADA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88" name="Group 187">
                    <a:extLst>
                      <a:ext uri="{FF2B5EF4-FFF2-40B4-BE49-F238E27FC236}">
                        <a16:creationId xmlns:a16="http://schemas.microsoft.com/office/drawing/2014/main" id="{1F7BEE8F-C3D2-489A-83FE-89E79FD0A0EB}"/>
                      </a:ext>
                    </a:extLst>
                  </p:cNvPr>
                  <p:cNvGrpSpPr/>
                  <p:nvPr/>
                </p:nvGrpSpPr>
                <p:grpSpPr>
                  <a:xfrm>
                    <a:off x="5527850" y="8419430"/>
                    <a:ext cx="1523190" cy="1563817"/>
                    <a:chOff x="4461050" y="7352630"/>
                    <a:chExt cx="1523190" cy="1563817"/>
                  </a:xfrm>
                  <a:grpFill/>
                </p:grpSpPr>
                <p:sp>
                  <p:nvSpPr>
                    <p:cNvPr id="189" name="Circle: Hollow 188">
                      <a:extLst>
                        <a:ext uri="{FF2B5EF4-FFF2-40B4-BE49-F238E27FC236}">
                          <a16:creationId xmlns:a16="http://schemas.microsoft.com/office/drawing/2014/main" id="{06B08631-1178-44EA-8D94-B183B27DE9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1050" y="7393257"/>
                      <a:ext cx="1523190" cy="1523190"/>
                    </a:xfrm>
                    <a:prstGeom prst="donut">
                      <a:avLst>
                        <a:gd name="adj" fmla="val 13691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0" name="Rectangle: Rounded Corners 189">
                      <a:extLst>
                        <a:ext uri="{FF2B5EF4-FFF2-40B4-BE49-F238E27FC236}">
                          <a16:creationId xmlns:a16="http://schemas.microsoft.com/office/drawing/2014/main" id="{5C413130-1642-4553-A1DA-571DF93191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5542" y="7352630"/>
                      <a:ext cx="54205" cy="124460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</p:grpSp>
          <p:sp>
            <p:nvSpPr>
              <p:cNvPr id="1028" name="Circle: Hollow 1027">
                <a:extLst>
                  <a:ext uri="{FF2B5EF4-FFF2-40B4-BE49-F238E27FC236}">
                    <a16:creationId xmlns:a16="http://schemas.microsoft.com/office/drawing/2014/main" id="{D28D261A-9D73-4AC9-939A-303F939A86F5}"/>
                  </a:ext>
                </a:extLst>
              </p:cNvPr>
              <p:cNvSpPr/>
              <p:nvPr/>
            </p:nvSpPr>
            <p:spPr>
              <a:xfrm>
                <a:off x="4478246" y="3851492"/>
                <a:ext cx="1490990" cy="1490990"/>
              </a:xfrm>
              <a:prstGeom prst="donut">
                <a:avLst>
                  <a:gd name="adj" fmla="val 14772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43" name="Group 1042">
              <a:extLst>
                <a:ext uri="{FF2B5EF4-FFF2-40B4-BE49-F238E27FC236}">
                  <a16:creationId xmlns:a16="http://schemas.microsoft.com/office/drawing/2014/main" id="{65BC2F87-EB47-4FB5-8414-F8C0B349E9B6}"/>
                </a:ext>
              </a:extLst>
            </p:cNvPr>
            <p:cNvGrpSpPr/>
            <p:nvPr/>
          </p:nvGrpSpPr>
          <p:grpSpPr>
            <a:xfrm>
              <a:off x="4647002" y="3982575"/>
              <a:ext cx="1226919" cy="1154106"/>
              <a:chOff x="9778727" y="3992487"/>
              <a:chExt cx="1226919" cy="1154106"/>
            </a:xfrm>
            <a:grpFill/>
          </p:grpSpPr>
          <p:cxnSp>
            <p:nvCxnSpPr>
              <p:cNvPr id="1034" name="Straight Connector 1033">
                <a:extLst>
                  <a:ext uri="{FF2B5EF4-FFF2-40B4-BE49-F238E27FC236}">
                    <a16:creationId xmlns:a16="http://schemas.microsoft.com/office/drawing/2014/main" id="{E865578C-BF29-4E59-873A-5EC20F0DCC41}"/>
                  </a:ext>
                </a:extLst>
              </p:cNvPr>
              <p:cNvCxnSpPr/>
              <p:nvPr/>
            </p:nvCxnSpPr>
            <p:spPr>
              <a:xfrm>
                <a:off x="10134600" y="4040168"/>
                <a:ext cx="441960" cy="1106425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43FB650E-8BA9-48ED-8230-C2A2821C11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16348" y="3992487"/>
                <a:ext cx="485615" cy="1154106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A6E224A6-408F-4205-84A3-2A21B662ED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14560" y="4339590"/>
                <a:ext cx="1085850" cy="47625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5B2444B3-17F0-4F3D-8AB4-94BA432B5B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78727" y="4354499"/>
                <a:ext cx="1226919" cy="448297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Neck">
            <a:extLst>
              <a:ext uri="{FF2B5EF4-FFF2-40B4-BE49-F238E27FC236}">
                <a16:creationId xmlns:a16="http://schemas.microsoft.com/office/drawing/2014/main" id="{F7C24774-8D26-43C3-B494-CAFB249E94DE}"/>
              </a:ext>
            </a:extLst>
          </p:cNvPr>
          <p:cNvSpPr/>
          <p:nvPr/>
        </p:nvSpPr>
        <p:spPr>
          <a:xfrm rot="1706791">
            <a:off x="7291477" y="1783894"/>
            <a:ext cx="150545" cy="241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Collar">
            <a:extLst>
              <a:ext uri="{FF2B5EF4-FFF2-40B4-BE49-F238E27FC236}">
                <a16:creationId xmlns:a16="http://schemas.microsoft.com/office/drawing/2014/main" id="{6AE6CCD1-1EC8-4A06-BBFB-24A5AF9A25B8}"/>
              </a:ext>
            </a:extLst>
          </p:cNvPr>
          <p:cNvSpPr/>
          <p:nvPr/>
        </p:nvSpPr>
        <p:spPr>
          <a:xfrm>
            <a:off x="7282815" y="1842135"/>
            <a:ext cx="196215" cy="289560"/>
          </a:xfrm>
          <a:custGeom>
            <a:avLst/>
            <a:gdLst>
              <a:gd name="connsiteX0" fmla="*/ 0 w 196215"/>
              <a:gd name="connsiteY0" fmla="*/ 0 h 289560"/>
              <a:gd name="connsiteX1" fmla="*/ 196215 w 196215"/>
              <a:gd name="connsiteY1" fmla="*/ 89535 h 289560"/>
              <a:gd name="connsiteX2" fmla="*/ 9525 w 196215"/>
              <a:gd name="connsiteY2" fmla="*/ 289560 h 289560"/>
              <a:gd name="connsiteX3" fmla="*/ 0 w 196215"/>
              <a:gd name="connsiteY3" fmla="*/ 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15" h="289560">
                <a:moveTo>
                  <a:pt x="0" y="0"/>
                </a:moveTo>
                <a:lnTo>
                  <a:pt x="196215" y="89535"/>
                </a:lnTo>
                <a:lnTo>
                  <a:pt x="9525" y="28956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6" name="Bike and Biker's Body">
            <a:extLst>
              <a:ext uri="{FF2B5EF4-FFF2-40B4-BE49-F238E27FC236}">
                <a16:creationId xmlns:a16="http://schemas.microsoft.com/office/drawing/2014/main" id="{E07D5EEC-996D-4D22-91C2-4278E26D2599}"/>
              </a:ext>
            </a:extLst>
          </p:cNvPr>
          <p:cNvGrpSpPr/>
          <p:nvPr/>
        </p:nvGrpSpPr>
        <p:grpSpPr>
          <a:xfrm>
            <a:off x="1440421" y="1805383"/>
            <a:ext cx="7463992" cy="5597450"/>
            <a:chOff x="1440421" y="1805383"/>
            <a:chExt cx="7463992" cy="5597450"/>
          </a:xfrm>
          <a:noFill/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AC5878-D28C-4485-93B2-F7C64E210549}"/>
                </a:ext>
              </a:extLst>
            </p:cNvPr>
            <p:cNvGrpSpPr/>
            <p:nvPr/>
          </p:nvGrpSpPr>
          <p:grpSpPr>
            <a:xfrm>
              <a:off x="1440421" y="1805383"/>
              <a:ext cx="7463992" cy="5597450"/>
              <a:chOff x="1440421" y="1805383"/>
              <a:chExt cx="7463992" cy="5597450"/>
            </a:xfrm>
            <a:grpFill/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2B82BCB7-A3BC-42A5-B672-EF3D39DC2C1F}"/>
                  </a:ext>
                </a:extLst>
              </p:cNvPr>
              <p:cNvGrpSpPr/>
              <p:nvPr/>
            </p:nvGrpSpPr>
            <p:grpSpPr>
              <a:xfrm>
                <a:off x="1440421" y="2417671"/>
                <a:ext cx="7463992" cy="4985162"/>
                <a:chOff x="1440421" y="2417671"/>
                <a:chExt cx="7463992" cy="4985162"/>
              </a:xfrm>
              <a:grpFill/>
            </p:grpSpPr>
            <p:grpSp>
              <p:nvGrpSpPr>
                <p:cNvPr id="1065" name="Bike Body">
                  <a:extLst>
                    <a:ext uri="{FF2B5EF4-FFF2-40B4-BE49-F238E27FC236}">
                      <a16:creationId xmlns:a16="http://schemas.microsoft.com/office/drawing/2014/main" id="{CB6100FB-D51E-4553-8093-37AFD92DF6A6}"/>
                    </a:ext>
                  </a:extLst>
                </p:cNvPr>
                <p:cNvGrpSpPr/>
                <p:nvPr/>
              </p:nvGrpSpPr>
              <p:grpSpPr>
                <a:xfrm>
                  <a:off x="4838700" y="2417671"/>
                  <a:ext cx="4065713" cy="2440079"/>
                  <a:chOff x="4838700" y="2417671"/>
                  <a:chExt cx="4065713" cy="2440079"/>
                </a:xfrm>
                <a:grpFill/>
              </p:grpSpPr>
              <p:grpSp>
                <p:nvGrpSpPr>
                  <p:cNvPr id="1049" name="Bike Front">
                    <a:extLst>
                      <a:ext uri="{FF2B5EF4-FFF2-40B4-BE49-F238E27FC236}">
                        <a16:creationId xmlns:a16="http://schemas.microsoft.com/office/drawing/2014/main" id="{91AE01A9-D91C-4CA5-BCCC-41E89FF04CCE}"/>
                      </a:ext>
                    </a:extLst>
                  </p:cNvPr>
                  <p:cNvGrpSpPr/>
                  <p:nvPr/>
                </p:nvGrpSpPr>
                <p:grpSpPr>
                  <a:xfrm>
                    <a:off x="4838700" y="3093719"/>
                    <a:ext cx="2962662" cy="1764031"/>
                    <a:chOff x="4838700" y="3093719"/>
                    <a:chExt cx="2962662" cy="1764031"/>
                  </a:xfrm>
                  <a:grpFill/>
                </p:grpSpPr>
                <p:grpSp>
                  <p:nvGrpSpPr>
                    <p:cNvPr id="1047" name="Bike Front">
                      <a:extLst>
                        <a:ext uri="{FF2B5EF4-FFF2-40B4-BE49-F238E27FC236}">
                          <a16:creationId xmlns:a16="http://schemas.microsoft.com/office/drawing/2014/main" id="{884CB5C9-12C5-49B1-B25B-2B3A67DD89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38700" y="3093719"/>
                      <a:ext cx="2962662" cy="1764031"/>
                      <a:chOff x="4838700" y="3093719"/>
                      <a:chExt cx="2962662" cy="1764031"/>
                    </a:xfrm>
                    <a:grpFill/>
                  </p:grpSpPr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4B402B07-7B0D-4BDD-84D2-C9B73A0E44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9393" y="4332680"/>
                        <a:ext cx="525070" cy="525070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33" name="Freeform: Shape 32">
                        <a:extLst>
                          <a:ext uri="{FF2B5EF4-FFF2-40B4-BE49-F238E27FC236}">
                            <a16:creationId xmlns:a16="http://schemas.microsoft.com/office/drawing/2014/main" id="{5BC5F160-FAFA-4A3C-9B41-743AA3C765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0641" y="3867150"/>
                        <a:ext cx="2568790" cy="811530"/>
                      </a:xfrm>
                      <a:custGeom>
                        <a:avLst/>
                        <a:gdLst>
                          <a:gd name="connsiteX0" fmla="*/ 0 w 2503170"/>
                          <a:gd name="connsiteY0" fmla="*/ 624840 h 811530"/>
                          <a:gd name="connsiteX1" fmla="*/ 2503170 w 2503170"/>
                          <a:gd name="connsiteY1" fmla="*/ 0 h 811530"/>
                          <a:gd name="connsiteX2" fmla="*/ 2476500 w 2503170"/>
                          <a:gd name="connsiteY2" fmla="*/ 285750 h 811530"/>
                          <a:gd name="connsiteX3" fmla="*/ 34290 w 2503170"/>
                          <a:gd name="connsiteY3" fmla="*/ 811530 h 811530"/>
                          <a:gd name="connsiteX4" fmla="*/ 0 w 2503170"/>
                          <a:gd name="connsiteY4" fmla="*/ 624840 h 811530"/>
                          <a:gd name="connsiteX0" fmla="*/ 0 w 2546797"/>
                          <a:gd name="connsiteY0" fmla="*/ 624840 h 811530"/>
                          <a:gd name="connsiteX1" fmla="*/ 2503170 w 2546797"/>
                          <a:gd name="connsiteY1" fmla="*/ 0 h 811530"/>
                          <a:gd name="connsiteX2" fmla="*/ 2476500 w 2546797"/>
                          <a:gd name="connsiteY2" fmla="*/ 285750 h 811530"/>
                          <a:gd name="connsiteX3" fmla="*/ 34290 w 2546797"/>
                          <a:gd name="connsiteY3" fmla="*/ 811530 h 811530"/>
                          <a:gd name="connsiteX4" fmla="*/ 0 w 2546797"/>
                          <a:gd name="connsiteY4" fmla="*/ 624840 h 811530"/>
                          <a:gd name="connsiteX0" fmla="*/ 0 w 2568790"/>
                          <a:gd name="connsiteY0" fmla="*/ 624840 h 811530"/>
                          <a:gd name="connsiteX1" fmla="*/ 2503170 w 2568790"/>
                          <a:gd name="connsiteY1" fmla="*/ 0 h 811530"/>
                          <a:gd name="connsiteX2" fmla="*/ 2476500 w 2568790"/>
                          <a:gd name="connsiteY2" fmla="*/ 285750 h 811530"/>
                          <a:gd name="connsiteX3" fmla="*/ 34290 w 2568790"/>
                          <a:gd name="connsiteY3" fmla="*/ 811530 h 811530"/>
                          <a:gd name="connsiteX4" fmla="*/ 0 w 2568790"/>
                          <a:gd name="connsiteY4" fmla="*/ 624840 h 8115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68790" h="811530">
                            <a:moveTo>
                              <a:pt x="0" y="624840"/>
                            </a:moveTo>
                            <a:lnTo>
                              <a:pt x="2503170" y="0"/>
                            </a:lnTo>
                            <a:cubicBezTo>
                              <a:pt x="2566670" y="64770"/>
                              <a:pt x="2622550" y="171450"/>
                              <a:pt x="2476500" y="285750"/>
                            </a:cubicBezTo>
                            <a:lnTo>
                              <a:pt x="34290" y="811530"/>
                            </a:lnTo>
                            <a:lnTo>
                              <a:pt x="0" y="62484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grpSp>
                    <p:nvGrpSpPr>
                      <p:cNvPr id="1032" name="Group 1031">
                        <a:extLst>
                          <a:ext uri="{FF2B5EF4-FFF2-40B4-BE49-F238E27FC236}">
                            <a16:creationId xmlns:a16="http://schemas.microsoft.com/office/drawing/2014/main" id="{B88DBE4F-EF09-46C4-8A3A-132CE5491E6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38700" y="3093719"/>
                        <a:ext cx="2962662" cy="1312546"/>
                        <a:chOff x="4838700" y="3093719"/>
                        <a:chExt cx="2962662" cy="1312546"/>
                      </a:xfrm>
                      <a:grpFill/>
                    </p:grpSpPr>
                    <p:sp>
                      <p:nvSpPr>
                        <p:cNvPr id="59" name="Freeform: Shape 58">
                          <a:extLst>
                            <a:ext uri="{FF2B5EF4-FFF2-40B4-BE49-F238E27FC236}">
                              <a16:creationId xmlns:a16="http://schemas.microsoft.com/office/drawing/2014/main" id="{821CBA62-F456-4739-9414-B9C0D91446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57900" y="3345180"/>
                          <a:ext cx="880110" cy="491490"/>
                        </a:xfrm>
                        <a:custGeom>
                          <a:avLst/>
                          <a:gdLst>
                            <a:gd name="connsiteX0" fmla="*/ 415290 w 880110"/>
                            <a:gd name="connsiteY0" fmla="*/ 491490 h 491490"/>
                            <a:gd name="connsiteX1" fmla="*/ 880110 w 880110"/>
                            <a:gd name="connsiteY1" fmla="*/ 19050 h 491490"/>
                            <a:gd name="connsiteX2" fmla="*/ 0 w 880110"/>
                            <a:gd name="connsiteY2" fmla="*/ 0 h 491490"/>
                            <a:gd name="connsiteX3" fmla="*/ 34290 w 880110"/>
                            <a:gd name="connsiteY3" fmla="*/ 259080 h 491490"/>
                            <a:gd name="connsiteX4" fmla="*/ 415290 w 880110"/>
                            <a:gd name="connsiteY4" fmla="*/ 491490 h 4914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80110" h="491490">
                              <a:moveTo>
                                <a:pt x="415290" y="491490"/>
                              </a:moveTo>
                              <a:lnTo>
                                <a:pt x="880110" y="19050"/>
                              </a:lnTo>
                              <a:lnTo>
                                <a:pt x="0" y="0"/>
                              </a:lnTo>
                              <a:lnTo>
                                <a:pt x="34290" y="259080"/>
                              </a:lnTo>
                              <a:lnTo>
                                <a:pt x="415290" y="491490"/>
                              </a:lnTo>
                              <a:close/>
                            </a:path>
                          </a:pathLst>
                        </a:custGeom>
                        <a:grp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grpSp>
                      <p:nvGrpSpPr>
                        <p:cNvPr id="1030" name="Group 1029">
                          <a:extLst>
                            <a:ext uri="{FF2B5EF4-FFF2-40B4-BE49-F238E27FC236}">
                              <a16:creationId xmlns:a16="http://schemas.microsoft.com/office/drawing/2014/main" id="{DDB6A7F1-C156-4D14-8160-948AAE9AD9C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339715" y="3093719"/>
                          <a:ext cx="2461647" cy="497205"/>
                          <a:chOff x="5339715" y="3093719"/>
                          <a:chExt cx="2461647" cy="497205"/>
                        </a:xfrm>
                        <a:grpFill/>
                      </p:grpSpPr>
                      <p:sp>
                        <p:nvSpPr>
                          <p:cNvPr id="35" name="Freeform: Shape 34">
                            <a:extLst>
                              <a:ext uri="{FF2B5EF4-FFF2-40B4-BE49-F238E27FC236}">
                                <a16:creationId xmlns:a16="http://schemas.microsoft.com/office/drawing/2014/main" id="{852F03EC-58E8-4EB5-94B3-3CB9E64A99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339715" y="3093719"/>
                            <a:ext cx="2461647" cy="497205"/>
                          </a:xfrm>
                          <a:custGeom>
                            <a:avLst/>
                            <a:gdLst>
                              <a:gd name="connsiteX0" fmla="*/ 0 w 2411730"/>
                              <a:gd name="connsiteY0" fmla="*/ 171450 h 506730"/>
                              <a:gd name="connsiteX1" fmla="*/ 125730 w 2411730"/>
                              <a:gd name="connsiteY1" fmla="*/ 41910 h 506730"/>
                              <a:gd name="connsiteX2" fmla="*/ 1817370 w 2411730"/>
                              <a:gd name="connsiteY2" fmla="*/ 95250 h 506730"/>
                              <a:gd name="connsiteX3" fmla="*/ 2411730 w 2411730"/>
                              <a:gd name="connsiteY3" fmla="*/ 0 h 506730"/>
                              <a:gd name="connsiteX4" fmla="*/ 2274570 w 2411730"/>
                              <a:gd name="connsiteY4" fmla="*/ 506730 h 506730"/>
                              <a:gd name="connsiteX5" fmla="*/ 1535430 w 2411730"/>
                              <a:gd name="connsiteY5" fmla="*/ 342900 h 506730"/>
                              <a:gd name="connsiteX6" fmla="*/ 1215390 w 2411730"/>
                              <a:gd name="connsiteY6" fmla="*/ 419100 h 506730"/>
                              <a:gd name="connsiteX7" fmla="*/ 0 w 2411730"/>
                              <a:gd name="connsiteY7" fmla="*/ 171450 h 506730"/>
                              <a:gd name="connsiteX0" fmla="*/ 0 w 2413635"/>
                              <a:gd name="connsiteY0" fmla="*/ 192405 h 506730"/>
                              <a:gd name="connsiteX1" fmla="*/ 127635 w 2413635"/>
                              <a:gd name="connsiteY1" fmla="*/ 41910 h 506730"/>
                              <a:gd name="connsiteX2" fmla="*/ 1819275 w 2413635"/>
                              <a:gd name="connsiteY2" fmla="*/ 95250 h 506730"/>
                              <a:gd name="connsiteX3" fmla="*/ 2413635 w 2413635"/>
                              <a:gd name="connsiteY3" fmla="*/ 0 h 506730"/>
                              <a:gd name="connsiteX4" fmla="*/ 2276475 w 2413635"/>
                              <a:gd name="connsiteY4" fmla="*/ 506730 h 506730"/>
                              <a:gd name="connsiteX5" fmla="*/ 1537335 w 2413635"/>
                              <a:gd name="connsiteY5" fmla="*/ 342900 h 506730"/>
                              <a:gd name="connsiteX6" fmla="*/ 1217295 w 2413635"/>
                              <a:gd name="connsiteY6" fmla="*/ 419100 h 506730"/>
                              <a:gd name="connsiteX7" fmla="*/ 0 w 2413635"/>
                              <a:gd name="connsiteY7" fmla="*/ 192405 h 506730"/>
                              <a:gd name="connsiteX0" fmla="*/ 0 w 2413635"/>
                              <a:gd name="connsiteY0" fmla="*/ 192405 h 506730"/>
                              <a:gd name="connsiteX1" fmla="*/ 127635 w 2413635"/>
                              <a:gd name="connsiteY1" fmla="*/ 41910 h 506730"/>
                              <a:gd name="connsiteX2" fmla="*/ 1819275 w 2413635"/>
                              <a:gd name="connsiteY2" fmla="*/ 95250 h 506730"/>
                              <a:gd name="connsiteX3" fmla="*/ 2413635 w 2413635"/>
                              <a:gd name="connsiteY3" fmla="*/ 0 h 506730"/>
                              <a:gd name="connsiteX4" fmla="*/ 2276475 w 2413635"/>
                              <a:gd name="connsiteY4" fmla="*/ 506730 h 506730"/>
                              <a:gd name="connsiteX5" fmla="*/ 1537335 w 2413635"/>
                              <a:gd name="connsiteY5" fmla="*/ 342900 h 506730"/>
                              <a:gd name="connsiteX6" fmla="*/ 1217295 w 2413635"/>
                              <a:gd name="connsiteY6" fmla="*/ 419100 h 506730"/>
                              <a:gd name="connsiteX7" fmla="*/ 0 w 2413635"/>
                              <a:gd name="connsiteY7" fmla="*/ 192405 h 506730"/>
                              <a:gd name="connsiteX0" fmla="*/ 0 w 2413635"/>
                              <a:gd name="connsiteY0" fmla="*/ 192405 h 506730"/>
                              <a:gd name="connsiteX1" fmla="*/ 127635 w 2413635"/>
                              <a:gd name="connsiteY1" fmla="*/ 41910 h 506730"/>
                              <a:gd name="connsiteX2" fmla="*/ 1819275 w 2413635"/>
                              <a:gd name="connsiteY2" fmla="*/ 95250 h 506730"/>
                              <a:gd name="connsiteX3" fmla="*/ 2413635 w 2413635"/>
                              <a:gd name="connsiteY3" fmla="*/ 0 h 506730"/>
                              <a:gd name="connsiteX4" fmla="*/ 2276475 w 2413635"/>
                              <a:gd name="connsiteY4" fmla="*/ 506730 h 506730"/>
                              <a:gd name="connsiteX5" fmla="*/ 1537335 w 2413635"/>
                              <a:gd name="connsiteY5" fmla="*/ 342900 h 506730"/>
                              <a:gd name="connsiteX6" fmla="*/ 1217295 w 2413635"/>
                              <a:gd name="connsiteY6" fmla="*/ 419100 h 506730"/>
                              <a:gd name="connsiteX7" fmla="*/ 0 w 2413635"/>
                              <a:gd name="connsiteY7" fmla="*/ 192405 h 506730"/>
                              <a:gd name="connsiteX0" fmla="*/ 0 w 2413635"/>
                              <a:gd name="connsiteY0" fmla="*/ 192405 h 497205"/>
                              <a:gd name="connsiteX1" fmla="*/ 127635 w 2413635"/>
                              <a:gd name="connsiteY1" fmla="*/ 41910 h 497205"/>
                              <a:gd name="connsiteX2" fmla="*/ 1819275 w 2413635"/>
                              <a:gd name="connsiteY2" fmla="*/ 95250 h 497205"/>
                              <a:gd name="connsiteX3" fmla="*/ 2413635 w 2413635"/>
                              <a:gd name="connsiteY3" fmla="*/ 0 h 497205"/>
                              <a:gd name="connsiteX4" fmla="*/ 2232660 w 2413635"/>
                              <a:gd name="connsiteY4" fmla="*/ 497205 h 497205"/>
                              <a:gd name="connsiteX5" fmla="*/ 1537335 w 2413635"/>
                              <a:gd name="connsiteY5" fmla="*/ 342900 h 497205"/>
                              <a:gd name="connsiteX6" fmla="*/ 1217295 w 2413635"/>
                              <a:gd name="connsiteY6" fmla="*/ 419100 h 497205"/>
                              <a:gd name="connsiteX7" fmla="*/ 0 w 2413635"/>
                              <a:gd name="connsiteY7" fmla="*/ 192405 h 497205"/>
                              <a:gd name="connsiteX0" fmla="*/ 0 w 2417482"/>
                              <a:gd name="connsiteY0" fmla="*/ 192405 h 497205"/>
                              <a:gd name="connsiteX1" fmla="*/ 127635 w 2417482"/>
                              <a:gd name="connsiteY1" fmla="*/ 41910 h 497205"/>
                              <a:gd name="connsiteX2" fmla="*/ 1819275 w 2417482"/>
                              <a:gd name="connsiteY2" fmla="*/ 95250 h 497205"/>
                              <a:gd name="connsiteX3" fmla="*/ 2413635 w 2417482"/>
                              <a:gd name="connsiteY3" fmla="*/ 0 h 497205"/>
                              <a:gd name="connsiteX4" fmla="*/ 2232660 w 2417482"/>
                              <a:gd name="connsiteY4" fmla="*/ 497205 h 497205"/>
                              <a:gd name="connsiteX5" fmla="*/ 1537335 w 2417482"/>
                              <a:gd name="connsiteY5" fmla="*/ 342900 h 497205"/>
                              <a:gd name="connsiteX6" fmla="*/ 1217295 w 2417482"/>
                              <a:gd name="connsiteY6" fmla="*/ 419100 h 497205"/>
                              <a:gd name="connsiteX7" fmla="*/ 0 w 2417482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217295 w 2461647"/>
                              <a:gd name="connsiteY6" fmla="*/ 41910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58240 w 2461647"/>
                              <a:gd name="connsiteY6" fmla="*/ 37719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04900 w 2461647"/>
                              <a:gd name="connsiteY6" fmla="*/ 40386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04900 w 2461647"/>
                              <a:gd name="connsiteY6" fmla="*/ 403860 h 497205"/>
                              <a:gd name="connsiteX7" fmla="*/ 0 w 2461647"/>
                              <a:gd name="connsiteY7" fmla="*/ 192405 h 497205"/>
                              <a:gd name="connsiteX0" fmla="*/ 0 w 2461647"/>
                              <a:gd name="connsiteY0" fmla="*/ 192405 h 497205"/>
                              <a:gd name="connsiteX1" fmla="*/ 127635 w 2461647"/>
                              <a:gd name="connsiteY1" fmla="*/ 41910 h 497205"/>
                              <a:gd name="connsiteX2" fmla="*/ 1819275 w 2461647"/>
                              <a:gd name="connsiteY2" fmla="*/ 95250 h 497205"/>
                              <a:gd name="connsiteX3" fmla="*/ 2413635 w 2461647"/>
                              <a:gd name="connsiteY3" fmla="*/ 0 h 497205"/>
                              <a:gd name="connsiteX4" fmla="*/ 2232660 w 2461647"/>
                              <a:gd name="connsiteY4" fmla="*/ 497205 h 497205"/>
                              <a:gd name="connsiteX5" fmla="*/ 1537335 w 2461647"/>
                              <a:gd name="connsiteY5" fmla="*/ 342900 h 497205"/>
                              <a:gd name="connsiteX6" fmla="*/ 1104900 w 2461647"/>
                              <a:gd name="connsiteY6" fmla="*/ 403860 h 497205"/>
                              <a:gd name="connsiteX7" fmla="*/ 0 w 2461647"/>
                              <a:gd name="connsiteY7" fmla="*/ 192405 h 49720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2461647" h="497205">
                                <a:moveTo>
                                  <a:pt x="0" y="192405"/>
                                </a:moveTo>
                                <a:cubicBezTo>
                                  <a:pt x="10160" y="83185"/>
                                  <a:pt x="71755" y="61595"/>
                                  <a:pt x="127635" y="41910"/>
                                </a:cubicBezTo>
                                <a:lnTo>
                                  <a:pt x="1819275" y="95250"/>
                                </a:lnTo>
                                <a:lnTo>
                                  <a:pt x="2413635" y="0"/>
                                </a:lnTo>
                                <a:cubicBezTo>
                                  <a:pt x="2463800" y="154305"/>
                                  <a:pt x="2544445" y="403860"/>
                                  <a:pt x="2232660" y="497205"/>
                                </a:cubicBezTo>
                                <a:lnTo>
                                  <a:pt x="1537335" y="342900"/>
                                </a:lnTo>
                                <a:cubicBezTo>
                                  <a:pt x="1436370" y="393065"/>
                                  <a:pt x="1228725" y="408940"/>
                                  <a:pt x="1104900" y="403860"/>
                                </a:cubicBezTo>
                                <a:cubicBezTo>
                                  <a:pt x="678180" y="343535"/>
                                  <a:pt x="396240" y="283210"/>
                                  <a:pt x="0" y="192405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IN"/>
                          </a:p>
                        </p:txBody>
                      </p:sp>
                      <p:cxnSp>
                        <p:nvCxnSpPr>
                          <p:cNvPr id="38" name="Straight Connector 37">
                            <a:extLst>
                              <a:ext uri="{FF2B5EF4-FFF2-40B4-BE49-F238E27FC236}">
                                <a16:creationId xmlns:a16="http://schemas.microsoft.com/office/drawing/2014/main" id="{334CDD8E-3C08-41DE-B661-08526705B410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5532120" y="3141345"/>
                            <a:ext cx="47625" cy="201930"/>
                          </a:xfrm>
                          <a:prstGeom prst="line">
                            <a:avLst/>
                          </a:pr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2" name="Straight Connector 41">
                            <a:extLst>
                              <a:ext uri="{FF2B5EF4-FFF2-40B4-BE49-F238E27FC236}">
                                <a16:creationId xmlns:a16="http://schemas.microsoft.com/office/drawing/2014/main" id="{0C8DBC3A-2DC6-47EB-9992-18AE1D761AA8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5731796" y="3141345"/>
                            <a:ext cx="67024" cy="247650"/>
                          </a:xfrm>
                          <a:prstGeom prst="line">
                            <a:avLst/>
                          </a:pr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4" name="Straight Connector 43">
                            <a:extLst>
                              <a:ext uri="{FF2B5EF4-FFF2-40B4-BE49-F238E27FC236}">
                                <a16:creationId xmlns:a16="http://schemas.microsoft.com/office/drawing/2014/main" id="{B36D7765-B6EF-4EC9-9B8C-A6D03EB25E63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5942879" y="3154680"/>
                            <a:ext cx="72008" cy="274320"/>
                          </a:xfrm>
                          <a:prstGeom prst="line">
                            <a:avLst/>
                          </a:pr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8" name="Straight Connector 47">
                            <a:extLst>
                              <a:ext uri="{FF2B5EF4-FFF2-40B4-BE49-F238E27FC236}">
                                <a16:creationId xmlns:a16="http://schemas.microsoft.com/office/drawing/2014/main" id="{672CB904-DD20-45F5-983A-1E69B27D3E1A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6146905" y="3157889"/>
                            <a:ext cx="84019" cy="307305"/>
                          </a:xfrm>
                          <a:prstGeom prst="line">
                            <a:avLst/>
                          </a:pr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0" name="Straight Connector 49">
                            <a:extLst>
                              <a:ext uri="{FF2B5EF4-FFF2-40B4-BE49-F238E27FC236}">
                                <a16:creationId xmlns:a16="http://schemas.microsoft.com/office/drawing/2014/main" id="{A363A14E-22FC-4565-B4DD-1F42881F5603}"/>
                              </a:ext>
                            </a:extLst>
                          </p:cNvPr>
                          <p:cNvCxnSpPr>
                            <a:cxnSpLocks/>
                            <a:endCxn id="35" idx="6"/>
                          </p:cNvCxnSpPr>
                          <p:nvPr/>
                        </p:nvCxnSpPr>
                        <p:spPr>
                          <a:xfrm>
                            <a:off x="6350220" y="3164257"/>
                            <a:ext cx="94395" cy="333322"/>
                          </a:xfrm>
                          <a:prstGeom prst="line">
                            <a:avLst/>
                          </a:pr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2" name="Straight Connector 51">
                            <a:extLst>
                              <a:ext uri="{FF2B5EF4-FFF2-40B4-BE49-F238E27FC236}">
                                <a16:creationId xmlns:a16="http://schemas.microsoft.com/office/drawing/2014/main" id="{555C3B37-50A1-4710-B853-1266CC21D454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6559134" y="3176718"/>
                            <a:ext cx="73729" cy="311363"/>
                          </a:xfrm>
                          <a:prstGeom prst="line">
                            <a:avLst/>
                          </a:pr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4" name="Straight Connector 53">
                            <a:extLst>
                              <a:ext uri="{FF2B5EF4-FFF2-40B4-BE49-F238E27FC236}">
                                <a16:creationId xmlns:a16="http://schemas.microsoft.com/office/drawing/2014/main" id="{A786E5AB-8AD7-4F42-8DE4-62E6AC2E1876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6762803" y="3182783"/>
                            <a:ext cx="62812" cy="276697"/>
                          </a:xfrm>
                          <a:prstGeom prst="line">
                            <a:avLst/>
                          </a:prstGeom>
                          <a:grpFill/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57" name="Freeform: Shape 56">
                          <a:extLst>
                            <a:ext uri="{FF2B5EF4-FFF2-40B4-BE49-F238E27FC236}">
                              <a16:creationId xmlns:a16="http://schemas.microsoft.com/office/drawing/2014/main" id="{9A5DA7A5-5913-4325-8E94-41FCFDBD993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38700" y="3209925"/>
                          <a:ext cx="691515" cy="203835"/>
                        </a:xfrm>
                        <a:custGeom>
                          <a:avLst/>
                          <a:gdLst>
                            <a:gd name="connsiteX0" fmla="*/ 0 w 691515"/>
                            <a:gd name="connsiteY0" fmla="*/ 0 h 222885"/>
                            <a:gd name="connsiteX1" fmla="*/ 691515 w 691515"/>
                            <a:gd name="connsiteY1" fmla="*/ 118110 h 222885"/>
                            <a:gd name="connsiteX2" fmla="*/ 571500 w 691515"/>
                            <a:gd name="connsiteY2" fmla="*/ 222885 h 222885"/>
                            <a:gd name="connsiteX3" fmla="*/ 194310 w 691515"/>
                            <a:gd name="connsiteY3" fmla="*/ 118110 h 222885"/>
                            <a:gd name="connsiteX4" fmla="*/ 0 w 691515"/>
                            <a:gd name="connsiteY4" fmla="*/ 0 h 22288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  <a:gd name="connsiteX0" fmla="*/ 0 w 691515"/>
                            <a:gd name="connsiteY0" fmla="*/ 0 h 203835"/>
                            <a:gd name="connsiteX1" fmla="*/ 691515 w 691515"/>
                            <a:gd name="connsiteY1" fmla="*/ 118110 h 203835"/>
                            <a:gd name="connsiteX2" fmla="*/ 582930 w 691515"/>
                            <a:gd name="connsiteY2" fmla="*/ 203835 h 203835"/>
                            <a:gd name="connsiteX3" fmla="*/ 194310 w 691515"/>
                            <a:gd name="connsiteY3" fmla="*/ 118110 h 203835"/>
                            <a:gd name="connsiteX4" fmla="*/ 0 w 691515"/>
                            <a:gd name="connsiteY4" fmla="*/ 0 h 2038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91515" h="203835">
                              <a:moveTo>
                                <a:pt x="0" y="0"/>
                              </a:moveTo>
                              <a:lnTo>
                                <a:pt x="691515" y="118110"/>
                              </a:lnTo>
                              <a:lnTo>
                                <a:pt x="582930" y="203835"/>
                              </a:lnTo>
                              <a:cubicBezTo>
                                <a:pt x="453390" y="188595"/>
                                <a:pt x="323850" y="146685"/>
                                <a:pt x="194310" y="118110"/>
                              </a:cubicBezTo>
                              <a:cubicBezTo>
                                <a:pt x="116205" y="82550"/>
                                <a:pt x="47625" y="52705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58" name="Freeform: Shape 57">
                          <a:extLst>
                            <a:ext uri="{FF2B5EF4-FFF2-40B4-BE49-F238E27FC236}">
                              <a16:creationId xmlns:a16="http://schemas.microsoft.com/office/drawing/2014/main" id="{7996A857-3F49-4EAC-87E2-3F8C5B1F05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3625" y="3318510"/>
                          <a:ext cx="892477" cy="575593"/>
                        </a:xfrm>
                        <a:custGeom>
                          <a:avLst/>
                          <a:gdLst>
                            <a:gd name="connsiteX0" fmla="*/ 196215 w 904875"/>
                            <a:gd name="connsiteY0" fmla="*/ 0 h 586740"/>
                            <a:gd name="connsiteX1" fmla="*/ 51435 w 904875"/>
                            <a:gd name="connsiteY1" fmla="*/ 112395 h 586740"/>
                            <a:gd name="connsiteX2" fmla="*/ 0 w 904875"/>
                            <a:gd name="connsiteY2" fmla="*/ 255270 h 586740"/>
                            <a:gd name="connsiteX3" fmla="*/ 62865 w 904875"/>
                            <a:gd name="connsiteY3" fmla="*/ 428625 h 586740"/>
                            <a:gd name="connsiteX4" fmla="*/ 228600 w 904875"/>
                            <a:gd name="connsiteY4" fmla="*/ 512445 h 586740"/>
                            <a:gd name="connsiteX5" fmla="*/ 422910 w 904875"/>
                            <a:gd name="connsiteY5" fmla="*/ 571500 h 586740"/>
                            <a:gd name="connsiteX6" fmla="*/ 647700 w 904875"/>
                            <a:gd name="connsiteY6" fmla="*/ 586740 h 586740"/>
                            <a:gd name="connsiteX7" fmla="*/ 767715 w 904875"/>
                            <a:gd name="connsiteY7" fmla="*/ 548640 h 586740"/>
                            <a:gd name="connsiteX8" fmla="*/ 878205 w 904875"/>
                            <a:gd name="connsiteY8" fmla="*/ 432435 h 586740"/>
                            <a:gd name="connsiteX9" fmla="*/ 904875 w 904875"/>
                            <a:gd name="connsiteY9" fmla="*/ 325755 h 586740"/>
                            <a:gd name="connsiteX10" fmla="*/ 855345 w 904875"/>
                            <a:gd name="connsiteY10" fmla="*/ 139065 h 586740"/>
                            <a:gd name="connsiteX11" fmla="*/ 196215 w 904875"/>
                            <a:gd name="connsiteY11" fmla="*/ 0 h 586740"/>
                            <a:gd name="connsiteX0" fmla="*/ 196215 w 904875"/>
                            <a:gd name="connsiteY0" fmla="*/ 0 h 586740"/>
                            <a:gd name="connsiteX1" fmla="*/ 0 w 904875"/>
                            <a:gd name="connsiteY1" fmla="*/ 255270 h 586740"/>
                            <a:gd name="connsiteX2" fmla="*/ 62865 w 904875"/>
                            <a:gd name="connsiteY2" fmla="*/ 428625 h 586740"/>
                            <a:gd name="connsiteX3" fmla="*/ 228600 w 904875"/>
                            <a:gd name="connsiteY3" fmla="*/ 512445 h 586740"/>
                            <a:gd name="connsiteX4" fmla="*/ 422910 w 904875"/>
                            <a:gd name="connsiteY4" fmla="*/ 571500 h 586740"/>
                            <a:gd name="connsiteX5" fmla="*/ 647700 w 904875"/>
                            <a:gd name="connsiteY5" fmla="*/ 586740 h 586740"/>
                            <a:gd name="connsiteX6" fmla="*/ 767715 w 904875"/>
                            <a:gd name="connsiteY6" fmla="*/ 548640 h 586740"/>
                            <a:gd name="connsiteX7" fmla="*/ 878205 w 904875"/>
                            <a:gd name="connsiteY7" fmla="*/ 432435 h 586740"/>
                            <a:gd name="connsiteX8" fmla="*/ 904875 w 904875"/>
                            <a:gd name="connsiteY8" fmla="*/ 325755 h 586740"/>
                            <a:gd name="connsiteX9" fmla="*/ 855345 w 904875"/>
                            <a:gd name="connsiteY9" fmla="*/ 139065 h 586740"/>
                            <a:gd name="connsiteX10" fmla="*/ 196215 w 904875"/>
                            <a:gd name="connsiteY10" fmla="*/ 0 h 586740"/>
                            <a:gd name="connsiteX0" fmla="*/ 133350 w 842010"/>
                            <a:gd name="connsiteY0" fmla="*/ 0 h 586740"/>
                            <a:gd name="connsiteX1" fmla="*/ 0 w 842010"/>
                            <a:gd name="connsiteY1" fmla="*/ 428625 h 586740"/>
                            <a:gd name="connsiteX2" fmla="*/ 165735 w 842010"/>
                            <a:gd name="connsiteY2" fmla="*/ 512445 h 586740"/>
                            <a:gd name="connsiteX3" fmla="*/ 360045 w 842010"/>
                            <a:gd name="connsiteY3" fmla="*/ 571500 h 586740"/>
                            <a:gd name="connsiteX4" fmla="*/ 584835 w 842010"/>
                            <a:gd name="connsiteY4" fmla="*/ 586740 h 586740"/>
                            <a:gd name="connsiteX5" fmla="*/ 704850 w 842010"/>
                            <a:gd name="connsiteY5" fmla="*/ 548640 h 586740"/>
                            <a:gd name="connsiteX6" fmla="*/ 815340 w 842010"/>
                            <a:gd name="connsiteY6" fmla="*/ 432435 h 586740"/>
                            <a:gd name="connsiteX7" fmla="*/ 842010 w 842010"/>
                            <a:gd name="connsiteY7" fmla="*/ 325755 h 586740"/>
                            <a:gd name="connsiteX8" fmla="*/ 792480 w 842010"/>
                            <a:gd name="connsiteY8" fmla="*/ 139065 h 586740"/>
                            <a:gd name="connsiteX9" fmla="*/ 133350 w 842010"/>
                            <a:gd name="connsiteY9" fmla="*/ 0 h 586740"/>
                            <a:gd name="connsiteX0" fmla="*/ 0 w 708660"/>
                            <a:gd name="connsiteY0" fmla="*/ 0 h 586740"/>
                            <a:gd name="connsiteX1" fmla="*/ 32385 w 708660"/>
                            <a:gd name="connsiteY1" fmla="*/ 512445 h 586740"/>
                            <a:gd name="connsiteX2" fmla="*/ 226695 w 708660"/>
                            <a:gd name="connsiteY2" fmla="*/ 571500 h 586740"/>
                            <a:gd name="connsiteX3" fmla="*/ 451485 w 708660"/>
                            <a:gd name="connsiteY3" fmla="*/ 586740 h 586740"/>
                            <a:gd name="connsiteX4" fmla="*/ 571500 w 708660"/>
                            <a:gd name="connsiteY4" fmla="*/ 548640 h 586740"/>
                            <a:gd name="connsiteX5" fmla="*/ 681990 w 708660"/>
                            <a:gd name="connsiteY5" fmla="*/ 432435 h 586740"/>
                            <a:gd name="connsiteX6" fmla="*/ 708660 w 708660"/>
                            <a:gd name="connsiteY6" fmla="*/ 325755 h 586740"/>
                            <a:gd name="connsiteX7" fmla="*/ 659130 w 708660"/>
                            <a:gd name="connsiteY7" fmla="*/ 139065 h 586740"/>
                            <a:gd name="connsiteX8" fmla="*/ 0 w 708660"/>
                            <a:gd name="connsiteY8" fmla="*/ 0 h 586740"/>
                            <a:gd name="connsiteX0" fmla="*/ 164042 w 872702"/>
                            <a:gd name="connsiteY0" fmla="*/ 0 h 586740"/>
                            <a:gd name="connsiteX1" fmla="*/ 196427 w 872702"/>
                            <a:gd name="connsiteY1" fmla="*/ 512445 h 586740"/>
                            <a:gd name="connsiteX2" fmla="*/ 390737 w 872702"/>
                            <a:gd name="connsiteY2" fmla="*/ 571500 h 586740"/>
                            <a:gd name="connsiteX3" fmla="*/ 615527 w 872702"/>
                            <a:gd name="connsiteY3" fmla="*/ 586740 h 586740"/>
                            <a:gd name="connsiteX4" fmla="*/ 735542 w 872702"/>
                            <a:gd name="connsiteY4" fmla="*/ 548640 h 586740"/>
                            <a:gd name="connsiteX5" fmla="*/ 846032 w 872702"/>
                            <a:gd name="connsiteY5" fmla="*/ 432435 h 586740"/>
                            <a:gd name="connsiteX6" fmla="*/ 872702 w 872702"/>
                            <a:gd name="connsiteY6" fmla="*/ 325755 h 586740"/>
                            <a:gd name="connsiteX7" fmla="*/ 823172 w 872702"/>
                            <a:gd name="connsiteY7" fmla="*/ 139065 h 586740"/>
                            <a:gd name="connsiteX8" fmla="*/ 164042 w 872702"/>
                            <a:gd name="connsiteY8" fmla="*/ 0 h 586740"/>
                            <a:gd name="connsiteX0" fmla="*/ 189446 w 898106"/>
                            <a:gd name="connsiteY0" fmla="*/ 0 h 586740"/>
                            <a:gd name="connsiteX1" fmla="*/ 221831 w 898106"/>
                            <a:gd name="connsiteY1" fmla="*/ 512445 h 586740"/>
                            <a:gd name="connsiteX2" fmla="*/ 416141 w 898106"/>
                            <a:gd name="connsiteY2" fmla="*/ 571500 h 586740"/>
                            <a:gd name="connsiteX3" fmla="*/ 640931 w 898106"/>
                            <a:gd name="connsiteY3" fmla="*/ 586740 h 586740"/>
                            <a:gd name="connsiteX4" fmla="*/ 760946 w 898106"/>
                            <a:gd name="connsiteY4" fmla="*/ 548640 h 586740"/>
                            <a:gd name="connsiteX5" fmla="*/ 871436 w 898106"/>
                            <a:gd name="connsiteY5" fmla="*/ 432435 h 586740"/>
                            <a:gd name="connsiteX6" fmla="*/ 898106 w 898106"/>
                            <a:gd name="connsiteY6" fmla="*/ 325755 h 586740"/>
                            <a:gd name="connsiteX7" fmla="*/ 848576 w 898106"/>
                            <a:gd name="connsiteY7" fmla="*/ 139065 h 586740"/>
                            <a:gd name="connsiteX8" fmla="*/ 189446 w 898106"/>
                            <a:gd name="connsiteY8" fmla="*/ 0 h 586740"/>
                            <a:gd name="connsiteX0" fmla="*/ 189446 w 898106"/>
                            <a:gd name="connsiteY0" fmla="*/ 0 h 586740"/>
                            <a:gd name="connsiteX1" fmla="*/ 221831 w 898106"/>
                            <a:gd name="connsiteY1" fmla="*/ 512445 h 586740"/>
                            <a:gd name="connsiteX2" fmla="*/ 640931 w 898106"/>
                            <a:gd name="connsiteY2" fmla="*/ 586740 h 586740"/>
                            <a:gd name="connsiteX3" fmla="*/ 760946 w 898106"/>
                            <a:gd name="connsiteY3" fmla="*/ 548640 h 586740"/>
                            <a:gd name="connsiteX4" fmla="*/ 871436 w 898106"/>
                            <a:gd name="connsiteY4" fmla="*/ 432435 h 586740"/>
                            <a:gd name="connsiteX5" fmla="*/ 898106 w 898106"/>
                            <a:gd name="connsiteY5" fmla="*/ 325755 h 586740"/>
                            <a:gd name="connsiteX6" fmla="*/ 848576 w 898106"/>
                            <a:gd name="connsiteY6" fmla="*/ 139065 h 586740"/>
                            <a:gd name="connsiteX7" fmla="*/ 189446 w 898106"/>
                            <a:gd name="connsiteY7" fmla="*/ 0 h 586740"/>
                            <a:gd name="connsiteX0" fmla="*/ 189446 w 898106"/>
                            <a:gd name="connsiteY0" fmla="*/ 0 h 548640"/>
                            <a:gd name="connsiteX1" fmla="*/ 221831 w 898106"/>
                            <a:gd name="connsiteY1" fmla="*/ 512445 h 548640"/>
                            <a:gd name="connsiteX2" fmla="*/ 760946 w 898106"/>
                            <a:gd name="connsiteY2" fmla="*/ 548640 h 548640"/>
                            <a:gd name="connsiteX3" fmla="*/ 871436 w 898106"/>
                            <a:gd name="connsiteY3" fmla="*/ 432435 h 548640"/>
                            <a:gd name="connsiteX4" fmla="*/ 898106 w 898106"/>
                            <a:gd name="connsiteY4" fmla="*/ 325755 h 548640"/>
                            <a:gd name="connsiteX5" fmla="*/ 848576 w 898106"/>
                            <a:gd name="connsiteY5" fmla="*/ 139065 h 548640"/>
                            <a:gd name="connsiteX6" fmla="*/ 189446 w 898106"/>
                            <a:gd name="connsiteY6" fmla="*/ 0 h 548640"/>
                            <a:gd name="connsiteX0" fmla="*/ 189446 w 898106"/>
                            <a:gd name="connsiteY0" fmla="*/ 0 h 548640"/>
                            <a:gd name="connsiteX1" fmla="*/ 221831 w 898106"/>
                            <a:gd name="connsiteY1" fmla="*/ 512445 h 548640"/>
                            <a:gd name="connsiteX2" fmla="*/ 760946 w 898106"/>
                            <a:gd name="connsiteY2" fmla="*/ 548640 h 548640"/>
                            <a:gd name="connsiteX3" fmla="*/ 898106 w 898106"/>
                            <a:gd name="connsiteY3" fmla="*/ 325755 h 548640"/>
                            <a:gd name="connsiteX4" fmla="*/ 848576 w 898106"/>
                            <a:gd name="connsiteY4" fmla="*/ 139065 h 548640"/>
                            <a:gd name="connsiteX5" fmla="*/ 189446 w 898106"/>
                            <a:gd name="connsiteY5" fmla="*/ 0 h 548640"/>
                            <a:gd name="connsiteX0" fmla="*/ 189446 w 848576"/>
                            <a:gd name="connsiteY0" fmla="*/ 0 h 548640"/>
                            <a:gd name="connsiteX1" fmla="*/ 221831 w 848576"/>
                            <a:gd name="connsiteY1" fmla="*/ 512445 h 548640"/>
                            <a:gd name="connsiteX2" fmla="*/ 760946 w 848576"/>
                            <a:gd name="connsiteY2" fmla="*/ 548640 h 548640"/>
                            <a:gd name="connsiteX3" fmla="*/ 848576 w 848576"/>
                            <a:gd name="connsiteY3" fmla="*/ 139065 h 548640"/>
                            <a:gd name="connsiteX4" fmla="*/ 189446 w 848576"/>
                            <a:gd name="connsiteY4" fmla="*/ 0 h 548640"/>
                            <a:gd name="connsiteX0" fmla="*/ 189446 w 864177"/>
                            <a:gd name="connsiteY0" fmla="*/ 0 h 548640"/>
                            <a:gd name="connsiteX1" fmla="*/ 221831 w 864177"/>
                            <a:gd name="connsiteY1" fmla="*/ 512445 h 548640"/>
                            <a:gd name="connsiteX2" fmla="*/ 760946 w 864177"/>
                            <a:gd name="connsiteY2" fmla="*/ 548640 h 548640"/>
                            <a:gd name="connsiteX3" fmla="*/ 848576 w 864177"/>
                            <a:gd name="connsiteY3" fmla="*/ 139065 h 548640"/>
                            <a:gd name="connsiteX4" fmla="*/ 189446 w 864177"/>
                            <a:gd name="connsiteY4" fmla="*/ 0 h 548640"/>
                            <a:gd name="connsiteX0" fmla="*/ 189446 w 892477"/>
                            <a:gd name="connsiteY0" fmla="*/ 0 h 548640"/>
                            <a:gd name="connsiteX1" fmla="*/ 221831 w 892477"/>
                            <a:gd name="connsiteY1" fmla="*/ 512445 h 548640"/>
                            <a:gd name="connsiteX2" fmla="*/ 760946 w 892477"/>
                            <a:gd name="connsiteY2" fmla="*/ 548640 h 548640"/>
                            <a:gd name="connsiteX3" fmla="*/ 848576 w 892477"/>
                            <a:gd name="connsiteY3" fmla="*/ 139065 h 548640"/>
                            <a:gd name="connsiteX4" fmla="*/ 189446 w 892477"/>
                            <a:gd name="connsiteY4" fmla="*/ 0 h 548640"/>
                            <a:gd name="connsiteX0" fmla="*/ 189446 w 892477"/>
                            <a:gd name="connsiteY0" fmla="*/ 0 h 553629"/>
                            <a:gd name="connsiteX1" fmla="*/ 221831 w 892477"/>
                            <a:gd name="connsiteY1" fmla="*/ 512445 h 553629"/>
                            <a:gd name="connsiteX2" fmla="*/ 760946 w 892477"/>
                            <a:gd name="connsiteY2" fmla="*/ 548640 h 553629"/>
                            <a:gd name="connsiteX3" fmla="*/ 848576 w 892477"/>
                            <a:gd name="connsiteY3" fmla="*/ 139065 h 553629"/>
                            <a:gd name="connsiteX4" fmla="*/ 189446 w 892477"/>
                            <a:gd name="connsiteY4" fmla="*/ 0 h 553629"/>
                            <a:gd name="connsiteX0" fmla="*/ 189446 w 892477"/>
                            <a:gd name="connsiteY0" fmla="*/ 0 h 575593"/>
                            <a:gd name="connsiteX1" fmla="*/ 221831 w 892477"/>
                            <a:gd name="connsiteY1" fmla="*/ 512445 h 575593"/>
                            <a:gd name="connsiteX2" fmla="*/ 760946 w 892477"/>
                            <a:gd name="connsiteY2" fmla="*/ 548640 h 575593"/>
                            <a:gd name="connsiteX3" fmla="*/ 848576 w 892477"/>
                            <a:gd name="connsiteY3" fmla="*/ 139065 h 575593"/>
                            <a:gd name="connsiteX4" fmla="*/ 189446 w 892477"/>
                            <a:gd name="connsiteY4" fmla="*/ 0 h 5755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92477" h="575593">
                              <a:moveTo>
                                <a:pt x="189446" y="0"/>
                              </a:moveTo>
                              <a:cubicBezTo>
                                <a:pt x="101181" y="39370"/>
                                <a:pt x="-206159" y="314960"/>
                                <a:pt x="221831" y="512445"/>
                              </a:cubicBezTo>
                              <a:cubicBezTo>
                                <a:pt x="420586" y="585470"/>
                                <a:pt x="581241" y="591820"/>
                                <a:pt x="760946" y="548640"/>
                              </a:cubicBezTo>
                              <a:cubicBezTo>
                                <a:pt x="946366" y="419735"/>
                                <a:pt x="895566" y="266065"/>
                                <a:pt x="848576" y="139065"/>
                              </a:cubicBezTo>
                              <a:lnTo>
                                <a:pt x="189446" y="0"/>
                              </a:lnTo>
                              <a:close/>
                            </a:path>
                          </a:pathLst>
                        </a:custGeom>
                        <a:grp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60" name="Freeform: Shape 59">
                          <a:extLst>
                            <a:ext uri="{FF2B5EF4-FFF2-40B4-BE49-F238E27FC236}">
                              <a16:creationId xmlns:a16="http://schemas.microsoft.com/office/drawing/2014/main" id="{D5D7BDD5-019D-438F-977B-4CD6596070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64059" y="3291840"/>
                          <a:ext cx="992086" cy="1114425"/>
                        </a:xfrm>
                        <a:custGeom>
                          <a:avLst/>
                          <a:gdLst>
                            <a:gd name="connsiteX0" fmla="*/ 133350 w 965835"/>
                            <a:gd name="connsiteY0" fmla="*/ 1114425 h 1114425"/>
                            <a:gd name="connsiteX1" fmla="*/ 333375 w 965835"/>
                            <a:gd name="connsiteY1" fmla="*/ 1068705 h 1114425"/>
                            <a:gd name="connsiteX2" fmla="*/ 373380 w 965835"/>
                            <a:gd name="connsiteY2" fmla="*/ 640080 h 1114425"/>
                            <a:gd name="connsiteX3" fmla="*/ 965835 w 965835"/>
                            <a:gd name="connsiteY3" fmla="*/ 40005 h 1114425"/>
                            <a:gd name="connsiteX4" fmla="*/ 725805 w 965835"/>
                            <a:gd name="connsiteY4" fmla="*/ 0 h 1114425"/>
                            <a:gd name="connsiteX5" fmla="*/ 34290 w 965835"/>
                            <a:gd name="connsiteY5" fmla="*/ 695325 h 1114425"/>
                            <a:gd name="connsiteX6" fmla="*/ 0 w 965835"/>
                            <a:gd name="connsiteY6" fmla="*/ 973455 h 1114425"/>
                            <a:gd name="connsiteX7" fmla="*/ 133350 w 965835"/>
                            <a:gd name="connsiteY7" fmla="*/ 1114425 h 1114425"/>
                            <a:gd name="connsiteX0" fmla="*/ 133350 w 965835"/>
                            <a:gd name="connsiteY0" fmla="*/ 1114425 h 1114425"/>
                            <a:gd name="connsiteX1" fmla="*/ 333375 w 965835"/>
                            <a:gd name="connsiteY1" fmla="*/ 1068705 h 1114425"/>
                            <a:gd name="connsiteX2" fmla="*/ 373380 w 965835"/>
                            <a:gd name="connsiteY2" fmla="*/ 640080 h 1114425"/>
                            <a:gd name="connsiteX3" fmla="*/ 965835 w 965835"/>
                            <a:gd name="connsiteY3" fmla="*/ 40005 h 1114425"/>
                            <a:gd name="connsiteX4" fmla="*/ 725805 w 965835"/>
                            <a:gd name="connsiteY4" fmla="*/ 0 h 1114425"/>
                            <a:gd name="connsiteX5" fmla="*/ 34290 w 965835"/>
                            <a:gd name="connsiteY5" fmla="*/ 695325 h 1114425"/>
                            <a:gd name="connsiteX6" fmla="*/ 0 w 965835"/>
                            <a:gd name="connsiteY6" fmla="*/ 973455 h 1114425"/>
                            <a:gd name="connsiteX7" fmla="*/ 133350 w 965835"/>
                            <a:gd name="connsiteY7" fmla="*/ 1114425 h 1114425"/>
                            <a:gd name="connsiteX0" fmla="*/ 152916 w 985401"/>
                            <a:gd name="connsiteY0" fmla="*/ 1114425 h 1114425"/>
                            <a:gd name="connsiteX1" fmla="*/ 352941 w 985401"/>
                            <a:gd name="connsiteY1" fmla="*/ 1068705 h 1114425"/>
                            <a:gd name="connsiteX2" fmla="*/ 392946 w 985401"/>
                            <a:gd name="connsiteY2" fmla="*/ 640080 h 1114425"/>
                            <a:gd name="connsiteX3" fmla="*/ 985401 w 985401"/>
                            <a:gd name="connsiteY3" fmla="*/ 40005 h 1114425"/>
                            <a:gd name="connsiteX4" fmla="*/ 745371 w 985401"/>
                            <a:gd name="connsiteY4" fmla="*/ 0 h 1114425"/>
                            <a:gd name="connsiteX5" fmla="*/ 53856 w 985401"/>
                            <a:gd name="connsiteY5" fmla="*/ 695325 h 1114425"/>
                            <a:gd name="connsiteX6" fmla="*/ 19566 w 985401"/>
                            <a:gd name="connsiteY6" fmla="*/ 973455 h 1114425"/>
                            <a:gd name="connsiteX7" fmla="*/ 152916 w 985401"/>
                            <a:gd name="connsiteY7" fmla="*/ 1114425 h 1114425"/>
                            <a:gd name="connsiteX0" fmla="*/ 159601 w 992086"/>
                            <a:gd name="connsiteY0" fmla="*/ 1114425 h 1114425"/>
                            <a:gd name="connsiteX1" fmla="*/ 359626 w 992086"/>
                            <a:gd name="connsiteY1" fmla="*/ 1068705 h 1114425"/>
                            <a:gd name="connsiteX2" fmla="*/ 399631 w 992086"/>
                            <a:gd name="connsiteY2" fmla="*/ 640080 h 1114425"/>
                            <a:gd name="connsiteX3" fmla="*/ 992086 w 992086"/>
                            <a:gd name="connsiteY3" fmla="*/ 40005 h 1114425"/>
                            <a:gd name="connsiteX4" fmla="*/ 752056 w 992086"/>
                            <a:gd name="connsiteY4" fmla="*/ 0 h 1114425"/>
                            <a:gd name="connsiteX5" fmla="*/ 60541 w 992086"/>
                            <a:gd name="connsiteY5" fmla="*/ 695325 h 1114425"/>
                            <a:gd name="connsiteX6" fmla="*/ 26251 w 992086"/>
                            <a:gd name="connsiteY6" fmla="*/ 973455 h 1114425"/>
                            <a:gd name="connsiteX7" fmla="*/ 159601 w 992086"/>
                            <a:gd name="connsiteY7" fmla="*/ 1114425 h 1114425"/>
                            <a:gd name="connsiteX0" fmla="*/ 159601 w 992086"/>
                            <a:gd name="connsiteY0" fmla="*/ 1114425 h 1114425"/>
                            <a:gd name="connsiteX1" fmla="*/ 359626 w 992086"/>
                            <a:gd name="connsiteY1" fmla="*/ 1068705 h 1114425"/>
                            <a:gd name="connsiteX2" fmla="*/ 399631 w 992086"/>
                            <a:gd name="connsiteY2" fmla="*/ 640080 h 1114425"/>
                            <a:gd name="connsiteX3" fmla="*/ 992086 w 992086"/>
                            <a:gd name="connsiteY3" fmla="*/ 40005 h 1114425"/>
                            <a:gd name="connsiteX4" fmla="*/ 752056 w 992086"/>
                            <a:gd name="connsiteY4" fmla="*/ 0 h 1114425"/>
                            <a:gd name="connsiteX5" fmla="*/ 60541 w 992086"/>
                            <a:gd name="connsiteY5" fmla="*/ 695325 h 1114425"/>
                            <a:gd name="connsiteX6" fmla="*/ 26251 w 992086"/>
                            <a:gd name="connsiteY6" fmla="*/ 973455 h 1114425"/>
                            <a:gd name="connsiteX7" fmla="*/ 159601 w 992086"/>
                            <a:gd name="connsiteY7" fmla="*/ 1114425 h 1114425"/>
                            <a:gd name="connsiteX0" fmla="*/ 159601 w 992086"/>
                            <a:gd name="connsiteY0" fmla="*/ 1114425 h 1114425"/>
                            <a:gd name="connsiteX1" fmla="*/ 359626 w 992086"/>
                            <a:gd name="connsiteY1" fmla="*/ 1068705 h 1114425"/>
                            <a:gd name="connsiteX2" fmla="*/ 399631 w 992086"/>
                            <a:gd name="connsiteY2" fmla="*/ 640080 h 1114425"/>
                            <a:gd name="connsiteX3" fmla="*/ 992086 w 992086"/>
                            <a:gd name="connsiteY3" fmla="*/ 40005 h 1114425"/>
                            <a:gd name="connsiteX4" fmla="*/ 752056 w 992086"/>
                            <a:gd name="connsiteY4" fmla="*/ 0 h 1114425"/>
                            <a:gd name="connsiteX5" fmla="*/ 60541 w 992086"/>
                            <a:gd name="connsiteY5" fmla="*/ 695325 h 1114425"/>
                            <a:gd name="connsiteX6" fmla="*/ 26251 w 992086"/>
                            <a:gd name="connsiteY6" fmla="*/ 973455 h 1114425"/>
                            <a:gd name="connsiteX7" fmla="*/ 159601 w 992086"/>
                            <a:gd name="connsiteY7" fmla="*/ 1114425 h 11144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992086" h="1114425">
                              <a:moveTo>
                                <a:pt x="159601" y="1114425"/>
                              </a:moveTo>
                              <a:lnTo>
                                <a:pt x="359626" y="1068705"/>
                              </a:lnTo>
                              <a:cubicBezTo>
                                <a:pt x="199606" y="861060"/>
                                <a:pt x="340576" y="725805"/>
                                <a:pt x="399631" y="640080"/>
                              </a:cubicBezTo>
                              <a:lnTo>
                                <a:pt x="992086" y="40005"/>
                              </a:lnTo>
                              <a:lnTo>
                                <a:pt x="752056" y="0"/>
                              </a:lnTo>
                              <a:lnTo>
                                <a:pt x="60541" y="695325"/>
                              </a:lnTo>
                              <a:cubicBezTo>
                                <a:pt x="12916" y="767080"/>
                                <a:pt x="-28994" y="806450"/>
                                <a:pt x="26251" y="973455"/>
                              </a:cubicBezTo>
                              <a:cubicBezTo>
                                <a:pt x="70701" y="1020445"/>
                                <a:pt x="99911" y="1071245"/>
                                <a:pt x="159601" y="1114425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  <p:sp>
                      <p:nvSpPr>
                        <p:cNvPr id="61" name="Freeform: Shape 60">
                          <a:extLst>
                            <a:ext uri="{FF2B5EF4-FFF2-40B4-BE49-F238E27FC236}">
                              <a16:creationId xmlns:a16="http://schemas.microsoft.com/office/drawing/2014/main" id="{8849A1FC-B251-4468-BE53-586716C23D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91401" y="3571875"/>
                          <a:ext cx="235534" cy="798195"/>
                        </a:xfrm>
                        <a:custGeom>
                          <a:avLst/>
                          <a:gdLst>
                            <a:gd name="connsiteX0" fmla="*/ 116205 w 219075"/>
                            <a:gd name="connsiteY0" fmla="*/ 798195 h 798195"/>
                            <a:gd name="connsiteX1" fmla="*/ 219075 w 219075"/>
                            <a:gd name="connsiteY1" fmla="*/ 11430 h 798195"/>
                            <a:gd name="connsiteX2" fmla="*/ 13335 w 219075"/>
                            <a:gd name="connsiteY2" fmla="*/ 0 h 798195"/>
                            <a:gd name="connsiteX3" fmla="*/ 0 w 219075"/>
                            <a:gd name="connsiteY3" fmla="*/ 763905 h 798195"/>
                            <a:gd name="connsiteX4" fmla="*/ 116205 w 219075"/>
                            <a:gd name="connsiteY4" fmla="*/ 798195 h 798195"/>
                            <a:gd name="connsiteX0" fmla="*/ 116205 w 219075"/>
                            <a:gd name="connsiteY0" fmla="*/ 798195 h 798195"/>
                            <a:gd name="connsiteX1" fmla="*/ 219075 w 219075"/>
                            <a:gd name="connsiteY1" fmla="*/ 11430 h 798195"/>
                            <a:gd name="connsiteX2" fmla="*/ 13335 w 219075"/>
                            <a:gd name="connsiteY2" fmla="*/ 0 h 798195"/>
                            <a:gd name="connsiteX3" fmla="*/ 0 w 219075"/>
                            <a:gd name="connsiteY3" fmla="*/ 763905 h 798195"/>
                            <a:gd name="connsiteX4" fmla="*/ 116205 w 219075"/>
                            <a:gd name="connsiteY4" fmla="*/ 798195 h 798195"/>
                            <a:gd name="connsiteX0" fmla="*/ 116205 w 235534"/>
                            <a:gd name="connsiteY0" fmla="*/ 798195 h 798195"/>
                            <a:gd name="connsiteX1" fmla="*/ 219075 w 235534"/>
                            <a:gd name="connsiteY1" fmla="*/ 11430 h 798195"/>
                            <a:gd name="connsiteX2" fmla="*/ 13335 w 235534"/>
                            <a:gd name="connsiteY2" fmla="*/ 0 h 798195"/>
                            <a:gd name="connsiteX3" fmla="*/ 0 w 235534"/>
                            <a:gd name="connsiteY3" fmla="*/ 763905 h 798195"/>
                            <a:gd name="connsiteX4" fmla="*/ 116205 w 235534"/>
                            <a:gd name="connsiteY4" fmla="*/ 798195 h 7981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35534" h="798195">
                              <a:moveTo>
                                <a:pt x="116205" y="798195"/>
                              </a:moveTo>
                              <a:cubicBezTo>
                                <a:pt x="276225" y="579755"/>
                                <a:pt x="234315" y="279400"/>
                                <a:pt x="219075" y="11430"/>
                              </a:cubicBezTo>
                              <a:lnTo>
                                <a:pt x="13335" y="0"/>
                              </a:lnTo>
                              <a:lnTo>
                                <a:pt x="0" y="763905"/>
                              </a:lnTo>
                              <a:lnTo>
                                <a:pt x="116205" y="798195"/>
                              </a:lnTo>
                              <a:close/>
                            </a:path>
                          </a:pathLst>
                        </a:custGeom>
                        <a:grp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/>
                        </a:p>
                      </p:txBody>
                    </p:sp>
                  </p:grpSp>
                </p:grpSp>
                <p:sp>
                  <p:nvSpPr>
                    <p:cNvPr id="36" name="Oval 35">
                      <a:extLst>
                        <a:ext uri="{FF2B5EF4-FFF2-40B4-BE49-F238E27FC236}">
                          <a16:creationId xmlns:a16="http://schemas.microsoft.com/office/drawing/2014/main" id="{C8E62B06-91A2-470D-89E0-E176F32D2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26768" y="4384115"/>
                      <a:ext cx="147880" cy="147880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048" name="Bike Back">
                    <a:extLst>
                      <a:ext uri="{FF2B5EF4-FFF2-40B4-BE49-F238E27FC236}">
                        <a16:creationId xmlns:a16="http://schemas.microsoft.com/office/drawing/2014/main" id="{FC1463D7-81AE-45EF-9348-051B2B8A666B}"/>
                      </a:ext>
                    </a:extLst>
                  </p:cNvPr>
                  <p:cNvGrpSpPr/>
                  <p:nvPr/>
                </p:nvGrpSpPr>
                <p:grpSpPr>
                  <a:xfrm>
                    <a:off x="7709536" y="2417671"/>
                    <a:ext cx="1194877" cy="2020979"/>
                    <a:chOff x="7709536" y="2417671"/>
                    <a:chExt cx="1194877" cy="2020979"/>
                  </a:xfrm>
                  <a:grpFill/>
                </p:grpSpPr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7BA340C0-7BB4-44B2-B5E2-A128F940E0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09536" y="2823210"/>
                      <a:ext cx="852789" cy="462915"/>
                    </a:xfrm>
                    <a:custGeom>
                      <a:avLst/>
                      <a:gdLst>
                        <a:gd name="connsiteX0" fmla="*/ 0 w 855345"/>
                        <a:gd name="connsiteY0" fmla="*/ 295275 h 462915"/>
                        <a:gd name="connsiteX1" fmla="*/ 255270 w 855345"/>
                        <a:gd name="connsiteY1" fmla="*/ 139065 h 462915"/>
                        <a:gd name="connsiteX2" fmla="*/ 504825 w 855345"/>
                        <a:gd name="connsiteY2" fmla="*/ 41910 h 462915"/>
                        <a:gd name="connsiteX3" fmla="*/ 855345 w 855345"/>
                        <a:gd name="connsiteY3" fmla="*/ 0 h 462915"/>
                        <a:gd name="connsiteX4" fmla="*/ 847725 w 855345"/>
                        <a:gd name="connsiteY4" fmla="*/ 41910 h 462915"/>
                        <a:gd name="connsiteX5" fmla="*/ 329565 w 855345"/>
                        <a:gd name="connsiteY5" fmla="*/ 224790 h 462915"/>
                        <a:gd name="connsiteX6" fmla="*/ 45720 w 855345"/>
                        <a:gd name="connsiteY6" fmla="*/ 462915 h 462915"/>
                        <a:gd name="connsiteX7" fmla="*/ 0 w 855345"/>
                        <a:gd name="connsiteY7" fmla="*/ 295275 h 462915"/>
                        <a:gd name="connsiteX0" fmla="*/ 0 w 855345"/>
                        <a:gd name="connsiteY0" fmla="*/ 295275 h 462915"/>
                        <a:gd name="connsiteX1" fmla="*/ 255270 w 855345"/>
                        <a:gd name="connsiteY1" fmla="*/ 139065 h 462915"/>
                        <a:gd name="connsiteX2" fmla="*/ 504825 w 855345"/>
                        <a:gd name="connsiteY2" fmla="*/ 41910 h 462915"/>
                        <a:gd name="connsiteX3" fmla="*/ 855345 w 855345"/>
                        <a:gd name="connsiteY3" fmla="*/ 0 h 462915"/>
                        <a:gd name="connsiteX4" fmla="*/ 847725 w 855345"/>
                        <a:gd name="connsiteY4" fmla="*/ 41910 h 462915"/>
                        <a:gd name="connsiteX5" fmla="*/ 329565 w 855345"/>
                        <a:gd name="connsiteY5" fmla="*/ 224790 h 462915"/>
                        <a:gd name="connsiteX6" fmla="*/ 45720 w 855345"/>
                        <a:gd name="connsiteY6" fmla="*/ 462915 h 462915"/>
                        <a:gd name="connsiteX7" fmla="*/ 0 w 855345"/>
                        <a:gd name="connsiteY7" fmla="*/ 295275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502920 w 853440"/>
                        <a:gd name="connsiteY2" fmla="*/ 41910 h 462915"/>
                        <a:gd name="connsiteX3" fmla="*/ 853440 w 853440"/>
                        <a:gd name="connsiteY3" fmla="*/ 0 h 462915"/>
                        <a:gd name="connsiteX4" fmla="*/ 845820 w 853440"/>
                        <a:gd name="connsiteY4" fmla="*/ 41910 h 462915"/>
                        <a:gd name="connsiteX5" fmla="*/ 327660 w 853440"/>
                        <a:gd name="connsiteY5" fmla="*/ 224790 h 462915"/>
                        <a:gd name="connsiteX6" fmla="*/ 43815 w 853440"/>
                        <a:gd name="connsiteY6" fmla="*/ 462915 h 462915"/>
                        <a:gd name="connsiteX7" fmla="*/ 0 w 853440"/>
                        <a:gd name="connsiteY7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502920 w 853440"/>
                        <a:gd name="connsiteY2" fmla="*/ 41910 h 462915"/>
                        <a:gd name="connsiteX3" fmla="*/ 853440 w 853440"/>
                        <a:gd name="connsiteY3" fmla="*/ 0 h 462915"/>
                        <a:gd name="connsiteX4" fmla="*/ 845820 w 853440"/>
                        <a:gd name="connsiteY4" fmla="*/ 41910 h 462915"/>
                        <a:gd name="connsiteX5" fmla="*/ 327660 w 853440"/>
                        <a:gd name="connsiteY5" fmla="*/ 224790 h 462915"/>
                        <a:gd name="connsiteX6" fmla="*/ 43815 w 853440"/>
                        <a:gd name="connsiteY6" fmla="*/ 462915 h 462915"/>
                        <a:gd name="connsiteX7" fmla="*/ 0 w 853440"/>
                        <a:gd name="connsiteY7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853440 w 853440"/>
                        <a:gd name="connsiteY2" fmla="*/ 0 h 462915"/>
                        <a:gd name="connsiteX3" fmla="*/ 845820 w 853440"/>
                        <a:gd name="connsiteY3" fmla="*/ 41910 h 462915"/>
                        <a:gd name="connsiteX4" fmla="*/ 327660 w 853440"/>
                        <a:gd name="connsiteY4" fmla="*/ 224790 h 462915"/>
                        <a:gd name="connsiteX5" fmla="*/ 43815 w 853440"/>
                        <a:gd name="connsiteY5" fmla="*/ 462915 h 462915"/>
                        <a:gd name="connsiteX6" fmla="*/ 0 w 853440"/>
                        <a:gd name="connsiteY6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853440 w 853440"/>
                        <a:gd name="connsiteY2" fmla="*/ 0 h 462915"/>
                        <a:gd name="connsiteX3" fmla="*/ 845820 w 853440"/>
                        <a:gd name="connsiteY3" fmla="*/ 41910 h 462915"/>
                        <a:gd name="connsiteX4" fmla="*/ 327660 w 853440"/>
                        <a:gd name="connsiteY4" fmla="*/ 224790 h 462915"/>
                        <a:gd name="connsiteX5" fmla="*/ 43815 w 853440"/>
                        <a:gd name="connsiteY5" fmla="*/ 462915 h 462915"/>
                        <a:gd name="connsiteX6" fmla="*/ 0 w 853440"/>
                        <a:gd name="connsiteY6" fmla="*/ 320040 h 462915"/>
                        <a:gd name="connsiteX0" fmla="*/ 0 w 853440"/>
                        <a:gd name="connsiteY0" fmla="*/ 320040 h 462915"/>
                        <a:gd name="connsiteX1" fmla="*/ 253365 w 853440"/>
                        <a:gd name="connsiteY1" fmla="*/ 139065 h 462915"/>
                        <a:gd name="connsiteX2" fmla="*/ 853440 w 853440"/>
                        <a:gd name="connsiteY2" fmla="*/ 0 h 462915"/>
                        <a:gd name="connsiteX3" fmla="*/ 845820 w 853440"/>
                        <a:gd name="connsiteY3" fmla="*/ 41910 h 462915"/>
                        <a:gd name="connsiteX4" fmla="*/ 327660 w 853440"/>
                        <a:gd name="connsiteY4" fmla="*/ 224790 h 462915"/>
                        <a:gd name="connsiteX5" fmla="*/ 43815 w 853440"/>
                        <a:gd name="connsiteY5" fmla="*/ 462915 h 462915"/>
                        <a:gd name="connsiteX6" fmla="*/ 0 w 853440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327660 w 854694"/>
                        <a:gd name="connsiteY4" fmla="*/ 2247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4694"/>
                        <a:gd name="connsiteY0" fmla="*/ 320040 h 462915"/>
                        <a:gd name="connsiteX1" fmla="*/ 253365 w 854694"/>
                        <a:gd name="connsiteY1" fmla="*/ 139065 h 462915"/>
                        <a:gd name="connsiteX2" fmla="*/ 853440 w 854694"/>
                        <a:gd name="connsiteY2" fmla="*/ 0 h 462915"/>
                        <a:gd name="connsiteX3" fmla="*/ 845820 w 854694"/>
                        <a:gd name="connsiteY3" fmla="*/ 41910 h 462915"/>
                        <a:gd name="connsiteX4" fmla="*/ 264795 w 854694"/>
                        <a:gd name="connsiteY4" fmla="*/ 262890 h 462915"/>
                        <a:gd name="connsiteX5" fmla="*/ 43815 w 854694"/>
                        <a:gd name="connsiteY5" fmla="*/ 462915 h 462915"/>
                        <a:gd name="connsiteX6" fmla="*/ 0 w 854694"/>
                        <a:gd name="connsiteY6" fmla="*/ 320040 h 462915"/>
                        <a:gd name="connsiteX0" fmla="*/ 0 w 852789"/>
                        <a:gd name="connsiteY0" fmla="*/ 329565 h 462915"/>
                        <a:gd name="connsiteX1" fmla="*/ 251460 w 852789"/>
                        <a:gd name="connsiteY1" fmla="*/ 139065 h 462915"/>
                        <a:gd name="connsiteX2" fmla="*/ 851535 w 852789"/>
                        <a:gd name="connsiteY2" fmla="*/ 0 h 462915"/>
                        <a:gd name="connsiteX3" fmla="*/ 843915 w 852789"/>
                        <a:gd name="connsiteY3" fmla="*/ 41910 h 462915"/>
                        <a:gd name="connsiteX4" fmla="*/ 262890 w 852789"/>
                        <a:gd name="connsiteY4" fmla="*/ 262890 h 462915"/>
                        <a:gd name="connsiteX5" fmla="*/ 41910 w 852789"/>
                        <a:gd name="connsiteY5" fmla="*/ 462915 h 462915"/>
                        <a:gd name="connsiteX6" fmla="*/ 0 w 852789"/>
                        <a:gd name="connsiteY6" fmla="*/ 329565 h 462915"/>
                        <a:gd name="connsiteX0" fmla="*/ 0 w 852789"/>
                        <a:gd name="connsiteY0" fmla="*/ 329565 h 462915"/>
                        <a:gd name="connsiteX1" fmla="*/ 251460 w 852789"/>
                        <a:gd name="connsiteY1" fmla="*/ 139065 h 462915"/>
                        <a:gd name="connsiteX2" fmla="*/ 851535 w 852789"/>
                        <a:gd name="connsiteY2" fmla="*/ 0 h 462915"/>
                        <a:gd name="connsiteX3" fmla="*/ 843915 w 852789"/>
                        <a:gd name="connsiteY3" fmla="*/ 41910 h 462915"/>
                        <a:gd name="connsiteX4" fmla="*/ 262890 w 852789"/>
                        <a:gd name="connsiteY4" fmla="*/ 262890 h 462915"/>
                        <a:gd name="connsiteX5" fmla="*/ 41910 w 852789"/>
                        <a:gd name="connsiteY5" fmla="*/ 462915 h 462915"/>
                        <a:gd name="connsiteX6" fmla="*/ 0 w 852789"/>
                        <a:gd name="connsiteY6" fmla="*/ 329565 h 4629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52789" h="462915">
                          <a:moveTo>
                            <a:pt x="0" y="329565"/>
                          </a:moveTo>
                          <a:cubicBezTo>
                            <a:pt x="56515" y="235585"/>
                            <a:pt x="166370" y="170180"/>
                            <a:pt x="251460" y="139065"/>
                          </a:cubicBezTo>
                          <a:cubicBezTo>
                            <a:pt x="464820" y="43180"/>
                            <a:pt x="653415" y="12065"/>
                            <a:pt x="851535" y="0"/>
                          </a:cubicBezTo>
                          <a:cubicBezTo>
                            <a:pt x="848995" y="13970"/>
                            <a:pt x="859790" y="27940"/>
                            <a:pt x="843915" y="41910"/>
                          </a:cubicBezTo>
                          <a:cubicBezTo>
                            <a:pt x="650240" y="83185"/>
                            <a:pt x="462280" y="143510"/>
                            <a:pt x="262890" y="262890"/>
                          </a:cubicBezTo>
                          <a:cubicBezTo>
                            <a:pt x="179705" y="314325"/>
                            <a:pt x="115570" y="396240"/>
                            <a:pt x="41910" y="462915"/>
                          </a:cubicBezTo>
                          <a:lnTo>
                            <a:pt x="0" y="329565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DED5E2CD-EF2A-4384-A8F0-348C475133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9343" y="3913580"/>
                      <a:ext cx="525070" cy="525070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EAEE8233-144A-409B-9D3F-74BD3E624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47635" y="2428875"/>
                      <a:ext cx="289560" cy="485775"/>
                    </a:xfrm>
                    <a:custGeom>
                      <a:avLst/>
                      <a:gdLst>
                        <a:gd name="connsiteX0" fmla="*/ 0 w 289560"/>
                        <a:gd name="connsiteY0" fmla="*/ 62865 h 485775"/>
                        <a:gd name="connsiteX1" fmla="*/ 251460 w 289560"/>
                        <a:gd name="connsiteY1" fmla="*/ 485775 h 485775"/>
                        <a:gd name="connsiteX2" fmla="*/ 289560 w 289560"/>
                        <a:gd name="connsiteY2" fmla="*/ 461010 h 485775"/>
                        <a:gd name="connsiteX3" fmla="*/ 1905 w 289560"/>
                        <a:gd name="connsiteY3" fmla="*/ 0 h 485775"/>
                        <a:gd name="connsiteX4" fmla="*/ 0 w 289560"/>
                        <a:gd name="connsiteY4" fmla="*/ 62865 h 4857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9560" h="485775">
                          <a:moveTo>
                            <a:pt x="0" y="62865"/>
                          </a:moveTo>
                          <a:lnTo>
                            <a:pt x="251460" y="485775"/>
                          </a:lnTo>
                          <a:lnTo>
                            <a:pt x="289560" y="461010"/>
                          </a:lnTo>
                          <a:lnTo>
                            <a:pt x="1905" y="0"/>
                          </a:lnTo>
                          <a:lnTo>
                            <a:pt x="0" y="62865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C4FA5A85-364E-4FEC-B50A-0FC6CEE763A5}"/>
                        </a:ext>
                      </a:extLst>
                    </p:cNvPr>
                    <p:cNvSpPr/>
                    <p:nvPr/>
                  </p:nvSpPr>
                  <p:spPr>
                    <a:xfrm rot="19907900">
                      <a:off x="8067982" y="2417671"/>
                      <a:ext cx="217865" cy="1980853"/>
                    </a:xfrm>
                    <a:custGeom>
                      <a:avLst/>
                      <a:gdLst>
                        <a:gd name="connsiteX0" fmla="*/ 0 w 111196"/>
                        <a:gd name="connsiteY0" fmla="*/ 0 h 1909926"/>
                        <a:gd name="connsiteX1" fmla="*/ 111196 w 111196"/>
                        <a:gd name="connsiteY1" fmla="*/ 0 h 1909926"/>
                        <a:gd name="connsiteX2" fmla="*/ 111196 w 111196"/>
                        <a:gd name="connsiteY2" fmla="*/ 1909926 h 1909926"/>
                        <a:gd name="connsiteX3" fmla="*/ 0 w 111196"/>
                        <a:gd name="connsiteY3" fmla="*/ 1909926 h 1909926"/>
                        <a:gd name="connsiteX4" fmla="*/ 0 w 111196"/>
                        <a:gd name="connsiteY4" fmla="*/ 0 h 1909926"/>
                        <a:gd name="connsiteX0" fmla="*/ 0 w 218059"/>
                        <a:gd name="connsiteY0" fmla="*/ 0 h 1928321"/>
                        <a:gd name="connsiteX1" fmla="*/ 111196 w 218059"/>
                        <a:gd name="connsiteY1" fmla="*/ 0 h 1928321"/>
                        <a:gd name="connsiteX2" fmla="*/ 218059 w 218059"/>
                        <a:gd name="connsiteY2" fmla="*/ 1928321 h 1928321"/>
                        <a:gd name="connsiteX3" fmla="*/ 0 w 218059"/>
                        <a:gd name="connsiteY3" fmla="*/ 1909926 h 1928321"/>
                        <a:gd name="connsiteX4" fmla="*/ 0 w 218059"/>
                        <a:gd name="connsiteY4" fmla="*/ 0 h 1928321"/>
                        <a:gd name="connsiteX0" fmla="*/ 0 w 218059"/>
                        <a:gd name="connsiteY0" fmla="*/ 0 h 1928321"/>
                        <a:gd name="connsiteX1" fmla="*/ 111196 w 218059"/>
                        <a:gd name="connsiteY1" fmla="*/ 0 h 1928321"/>
                        <a:gd name="connsiteX2" fmla="*/ 218059 w 218059"/>
                        <a:gd name="connsiteY2" fmla="*/ 1928321 h 1928321"/>
                        <a:gd name="connsiteX3" fmla="*/ 88274 w 218059"/>
                        <a:gd name="connsiteY3" fmla="*/ 1922676 h 1928321"/>
                        <a:gd name="connsiteX4" fmla="*/ 0 w 218059"/>
                        <a:gd name="connsiteY4" fmla="*/ 0 h 1928321"/>
                        <a:gd name="connsiteX0" fmla="*/ 0 w 218059"/>
                        <a:gd name="connsiteY0" fmla="*/ 12288 h 1940609"/>
                        <a:gd name="connsiteX1" fmla="*/ 128593 w 218059"/>
                        <a:gd name="connsiteY1" fmla="*/ 0 h 1940609"/>
                        <a:gd name="connsiteX2" fmla="*/ 218059 w 218059"/>
                        <a:gd name="connsiteY2" fmla="*/ 1940609 h 1940609"/>
                        <a:gd name="connsiteX3" fmla="*/ 88274 w 218059"/>
                        <a:gd name="connsiteY3" fmla="*/ 1934964 h 1940609"/>
                        <a:gd name="connsiteX4" fmla="*/ 0 w 218059"/>
                        <a:gd name="connsiteY4" fmla="*/ 12288 h 1940609"/>
                        <a:gd name="connsiteX0" fmla="*/ 0 w 217865"/>
                        <a:gd name="connsiteY0" fmla="*/ 0 h 1964964"/>
                        <a:gd name="connsiteX1" fmla="*/ 128399 w 217865"/>
                        <a:gd name="connsiteY1" fmla="*/ 24355 h 1964964"/>
                        <a:gd name="connsiteX2" fmla="*/ 217865 w 217865"/>
                        <a:gd name="connsiteY2" fmla="*/ 1964964 h 1964964"/>
                        <a:gd name="connsiteX3" fmla="*/ 88080 w 217865"/>
                        <a:gd name="connsiteY3" fmla="*/ 1959319 h 1964964"/>
                        <a:gd name="connsiteX4" fmla="*/ 0 w 217865"/>
                        <a:gd name="connsiteY4" fmla="*/ 0 h 1964964"/>
                        <a:gd name="connsiteX0" fmla="*/ 0 w 217865"/>
                        <a:gd name="connsiteY0" fmla="*/ 15889 h 1980853"/>
                        <a:gd name="connsiteX1" fmla="*/ 121878 w 217865"/>
                        <a:gd name="connsiteY1" fmla="*/ 0 h 1980853"/>
                        <a:gd name="connsiteX2" fmla="*/ 217865 w 217865"/>
                        <a:gd name="connsiteY2" fmla="*/ 1980853 h 1980853"/>
                        <a:gd name="connsiteX3" fmla="*/ 88080 w 217865"/>
                        <a:gd name="connsiteY3" fmla="*/ 1975208 h 1980853"/>
                        <a:gd name="connsiteX4" fmla="*/ 0 w 217865"/>
                        <a:gd name="connsiteY4" fmla="*/ 15889 h 1980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7865" h="1980853">
                          <a:moveTo>
                            <a:pt x="0" y="15889"/>
                          </a:moveTo>
                          <a:lnTo>
                            <a:pt x="121878" y="0"/>
                          </a:lnTo>
                          <a:lnTo>
                            <a:pt x="217865" y="1980853"/>
                          </a:lnTo>
                          <a:lnTo>
                            <a:pt x="88080" y="1975208"/>
                          </a:lnTo>
                          <a:lnTo>
                            <a:pt x="0" y="15889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sp>
              <p:nvSpPr>
                <p:cNvPr id="353" name="Oval 352">
                  <a:extLst>
                    <a:ext uri="{FF2B5EF4-FFF2-40B4-BE49-F238E27FC236}">
                      <a16:creationId xmlns:a16="http://schemas.microsoft.com/office/drawing/2014/main" id="{6633C995-8979-4A4F-B334-78047BB81555}"/>
                    </a:ext>
                  </a:extLst>
                </p:cNvPr>
                <p:cNvSpPr/>
                <p:nvPr/>
              </p:nvSpPr>
              <p:spPr>
                <a:xfrm>
                  <a:off x="1440421" y="7205661"/>
                  <a:ext cx="197172" cy="19717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B816F13-9992-4DF6-96A4-2BE880E8BDCF}"/>
                  </a:ext>
                </a:extLst>
              </p:cNvPr>
              <p:cNvGrpSpPr/>
              <p:nvPr/>
            </p:nvGrpSpPr>
            <p:grpSpPr>
              <a:xfrm>
                <a:off x="5971662" y="1805383"/>
                <a:ext cx="1804548" cy="2880917"/>
                <a:chOff x="5971662" y="1805383"/>
                <a:chExt cx="1804548" cy="2880917"/>
              </a:xfrm>
              <a:grpFill/>
            </p:grpSpPr>
            <p:sp>
              <p:nvSpPr>
                <p:cNvPr id="11" name="Body">
                  <a:extLst>
                    <a:ext uri="{FF2B5EF4-FFF2-40B4-BE49-F238E27FC236}">
                      <a16:creationId xmlns:a16="http://schemas.microsoft.com/office/drawing/2014/main" id="{FA4582AC-9E45-44C2-A1E4-EB2E93085A15}"/>
                    </a:ext>
                  </a:extLst>
                </p:cNvPr>
                <p:cNvSpPr/>
                <p:nvPr/>
              </p:nvSpPr>
              <p:spPr>
                <a:xfrm>
                  <a:off x="6109336" y="1806729"/>
                  <a:ext cx="1252784" cy="854555"/>
                </a:xfrm>
                <a:custGeom>
                  <a:avLst/>
                  <a:gdLst>
                    <a:gd name="connsiteX0" fmla="*/ 0 w 1251585"/>
                    <a:gd name="connsiteY0" fmla="*/ 817245 h 847725"/>
                    <a:gd name="connsiteX1" fmla="*/ 506730 w 1251585"/>
                    <a:gd name="connsiteY1" fmla="*/ 180975 h 847725"/>
                    <a:gd name="connsiteX2" fmla="*/ 922020 w 1251585"/>
                    <a:gd name="connsiteY2" fmla="*/ 15240 h 847725"/>
                    <a:gd name="connsiteX3" fmla="*/ 1125855 w 1251585"/>
                    <a:gd name="connsiteY3" fmla="*/ 0 h 847725"/>
                    <a:gd name="connsiteX4" fmla="*/ 1251585 w 1251585"/>
                    <a:gd name="connsiteY4" fmla="*/ 182880 h 847725"/>
                    <a:gd name="connsiteX5" fmla="*/ 1219200 w 1251585"/>
                    <a:gd name="connsiteY5" fmla="*/ 297180 h 847725"/>
                    <a:gd name="connsiteX6" fmla="*/ 861060 w 1251585"/>
                    <a:gd name="connsiteY6" fmla="*/ 847725 h 847725"/>
                    <a:gd name="connsiteX7" fmla="*/ 0 w 1251585"/>
                    <a:gd name="connsiteY7" fmla="*/ 817245 h 847725"/>
                    <a:gd name="connsiteX0" fmla="*/ 0 w 1251585"/>
                    <a:gd name="connsiteY0" fmla="*/ 817245 h 847725"/>
                    <a:gd name="connsiteX1" fmla="*/ 506730 w 1251585"/>
                    <a:gd name="connsiteY1" fmla="*/ 180975 h 847725"/>
                    <a:gd name="connsiteX2" fmla="*/ 922020 w 1251585"/>
                    <a:gd name="connsiteY2" fmla="*/ 15240 h 847725"/>
                    <a:gd name="connsiteX3" fmla="*/ 1125855 w 1251585"/>
                    <a:gd name="connsiteY3" fmla="*/ 0 h 847725"/>
                    <a:gd name="connsiteX4" fmla="*/ 1251585 w 1251585"/>
                    <a:gd name="connsiteY4" fmla="*/ 182880 h 847725"/>
                    <a:gd name="connsiteX5" fmla="*/ 1219200 w 1251585"/>
                    <a:gd name="connsiteY5" fmla="*/ 297180 h 847725"/>
                    <a:gd name="connsiteX6" fmla="*/ 861060 w 1251585"/>
                    <a:gd name="connsiteY6" fmla="*/ 847725 h 847725"/>
                    <a:gd name="connsiteX7" fmla="*/ 0 w 1251585"/>
                    <a:gd name="connsiteY7" fmla="*/ 817245 h 847725"/>
                    <a:gd name="connsiteX0" fmla="*/ 0 w 1251585"/>
                    <a:gd name="connsiteY0" fmla="*/ 817245 h 847725"/>
                    <a:gd name="connsiteX1" fmla="*/ 506730 w 1251585"/>
                    <a:gd name="connsiteY1" fmla="*/ 180975 h 847725"/>
                    <a:gd name="connsiteX2" fmla="*/ 922020 w 1251585"/>
                    <a:gd name="connsiteY2" fmla="*/ 15240 h 847725"/>
                    <a:gd name="connsiteX3" fmla="*/ 1125855 w 1251585"/>
                    <a:gd name="connsiteY3" fmla="*/ 0 h 847725"/>
                    <a:gd name="connsiteX4" fmla="*/ 1251585 w 1251585"/>
                    <a:gd name="connsiteY4" fmla="*/ 182880 h 847725"/>
                    <a:gd name="connsiteX5" fmla="*/ 1219200 w 1251585"/>
                    <a:gd name="connsiteY5" fmla="*/ 297180 h 847725"/>
                    <a:gd name="connsiteX6" fmla="*/ 861060 w 1251585"/>
                    <a:gd name="connsiteY6" fmla="*/ 847725 h 847725"/>
                    <a:gd name="connsiteX7" fmla="*/ 0 w 1251585"/>
                    <a:gd name="connsiteY7" fmla="*/ 817245 h 847725"/>
                    <a:gd name="connsiteX0" fmla="*/ 0 w 1251585"/>
                    <a:gd name="connsiteY0" fmla="*/ 822312 h 852792"/>
                    <a:gd name="connsiteX1" fmla="*/ 506730 w 1251585"/>
                    <a:gd name="connsiteY1" fmla="*/ 186042 h 852792"/>
                    <a:gd name="connsiteX2" fmla="*/ 922020 w 1251585"/>
                    <a:gd name="connsiteY2" fmla="*/ 20307 h 852792"/>
                    <a:gd name="connsiteX3" fmla="*/ 1125855 w 1251585"/>
                    <a:gd name="connsiteY3" fmla="*/ 5067 h 852792"/>
                    <a:gd name="connsiteX4" fmla="*/ 1251585 w 1251585"/>
                    <a:gd name="connsiteY4" fmla="*/ 187947 h 852792"/>
                    <a:gd name="connsiteX5" fmla="*/ 1219200 w 1251585"/>
                    <a:gd name="connsiteY5" fmla="*/ 302247 h 852792"/>
                    <a:gd name="connsiteX6" fmla="*/ 861060 w 1251585"/>
                    <a:gd name="connsiteY6" fmla="*/ 852792 h 852792"/>
                    <a:gd name="connsiteX7" fmla="*/ 0 w 1251585"/>
                    <a:gd name="connsiteY7" fmla="*/ 822312 h 852792"/>
                    <a:gd name="connsiteX0" fmla="*/ 0 w 1251585"/>
                    <a:gd name="connsiteY0" fmla="*/ 824075 h 854555"/>
                    <a:gd name="connsiteX1" fmla="*/ 506730 w 1251585"/>
                    <a:gd name="connsiteY1" fmla="*/ 187805 h 854555"/>
                    <a:gd name="connsiteX2" fmla="*/ 922020 w 1251585"/>
                    <a:gd name="connsiteY2" fmla="*/ 22070 h 854555"/>
                    <a:gd name="connsiteX3" fmla="*/ 1125855 w 1251585"/>
                    <a:gd name="connsiteY3" fmla="*/ 6830 h 854555"/>
                    <a:gd name="connsiteX4" fmla="*/ 1251585 w 1251585"/>
                    <a:gd name="connsiteY4" fmla="*/ 189710 h 854555"/>
                    <a:gd name="connsiteX5" fmla="*/ 1219200 w 1251585"/>
                    <a:gd name="connsiteY5" fmla="*/ 304010 h 854555"/>
                    <a:gd name="connsiteX6" fmla="*/ 861060 w 1251585"/>
                    <a:gd name="connsiteY6" fmla="*/ 854555 h 854555"/>
                    <a:gd name="connsiteX7" fmla="*/ 0 w 1251585"/>
                    <a:gd name="connsiteY7" fmla="*/ 824075 h 854555"/>
                    <a:gd name="connsiteX0" fmla="*/ 0 w 1252529"/>
                    <a:gd name="connsiteY0" fmla="*/ 824075 h 854555"/>
                    <a:gd name="connsiteX1" fmla="*/ 506730 w 1252529"/>
                    <a:gd name="connsiteY1" fmla="*/ 187805 h 854555"/>
                    <a:gd name="connsiteX2" fmla="*/ 922020 w 1252529"/>
                    <a:gd name="connsiteY2" fmla="*/ 22070 h 854555"/>
                    <a:gd name="connsiteX3" fmla="*/ 1125855 w 1252529"/>
                    <a:gd name="connsiteY3" fmla="*/ 6830 h 854555"/>
                    <a:gd name="connsiteX4" fmla="*/ 1251585 w 1252529"/>
                    <a:gd name="connsiteY4" fmla="*/ 189710 h 854555"/>
                    <a:gd name="connsiteX5" fmla="*/ 1219200 w 1252529"/>
                    <a:gd name="connsiteY5" fmla="*/ 304010 h 854555"/>
                    <a:gd name="connsiteX6" fmla="*/ 861060 w 1252529"/>
                    <a:gd name="connsiteY6" fmla="*/ 854555 h 854555"/>
                    <a:gd name="connsiteX7" fmla="*/ 0 w 1252529"/>
                    <a:gd name="connsiteY7" fmla="*/ 824075 h 854555"/>
                    <a:gd name="connsiteX0" fmla="*/ 0 w 1252784"/>
                    <a:gd name="connsiteY0" fmla="*/ 824075 h 854555"/>
                    <a:gd name="connsiteX1" fmla="*/ 506730 w 1252784"/>
                    <a:gd name="connsiteY1" fmla="*/ 187805 h 854555"/>
                    <a:gd name="connsiteX2" fmla="*/ 922020 w 1252784"/>
                    <a:gd name="connsiteY2" fmla="*/ 22070 h 854555"/>
                    <a:gd name="connsiteX3" fmla="*/ 1125855 w 1252784"/>
                    <a:gd name="connsiteY3" fmla="*/ 6830 h 854555"/>
                    <a:gd name="connsiteX4" fmla="*/ 1251585 w 1252784"/>
                    <a:gd name="connsiteY4" fmla="*/ 189710 h 854555"/>
                    <a:gd name="connsiteX5" fmla="*/ 1219200 w 1252784"/>
                    <a:gd name="connsiteY5" fmla="*/ 304010 h 854555"/>
                    <a:gd name="connsiteX6" fmla="*/ 861060 w 1252784"/>
                    <a:gd name="connsiteY6" fmla="*/ 854555 h 854555"/>
                    <a:gd name="connsiteX7" fmla="*/ 0 w 1252784"/>
                    <a:gd name="connsiteY7" fmla="*/ 824075 h 854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52784" h="854555">
                      <a:moveTo>
                        <a:pt x="0" y="824075"/>
                      </a:moveTo>
                      <a:lnTo>
                        <a:pt x="506730" y="187805"/>
                      </a:lnTo>
                      <a:cubicBezTo>
                        <a:pt x="633730" y="79220"/>
                        <a:pt x="783590" y="44930"/>
                        <a:pt x="922020" y="22070"/>
                      </a:cubicBezTo>
                      <a:cubicBezTo>
                        <a:pt x="989965" y="5560"/>
                        <a:pt x="1057910" y="-9045"/>
                        <a:pt x="1125855" y="6830"/>
                      </a:cubicBezTo>
                      <a:cubicBezTo>
                        <a:pt x="1190625" y="52550"/>
                        <a:pt x="1263015" y="103985"/>
                        <a:pt x="1251585" y="189710"/>
                      </a:cubicBezTo>
                      <a:lnTo>
                        <a:pt x="1219200" y="304010"/>
                      </a:lnTo>
                      <a:lnTo>
                        <a:pt x="861060" y="854555"/>
                      </a:lnTo>
                      <a:lnTo>
                        <a:pt x="0" y="8240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2" name="Hand">
                  <a:extLst>
                    <a:ext uri="{FF2B5EF4-FFF2-40B4-BE49-F238E27FC236}">
                      <a16:creationId xmlns:a16="http://schemas.microsoft.com/office/drawing/2014/main" id="{ECD9B02A-157B-4F73-8AF7-9834721AE4EA}"/>
                    </a:ext>
                  </a:extLst>
                </p:cNvPr>
                <p:cNvSpPr/>
                <p:nvPr/>
              </p:nvSpPr>
              <p:spPr>
                <a:xfrm>
                  <a:off x="7252335" y="2249805"/>
                  <a:ext cx="523875" cy="386715"/>
                </a:xfrm>
                <a:custGeom>
                  <a:avLst/>
                  <a:gdLst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  <a:gd name="connsiteX0" fmla="*/ 144780 w 523875"/>
                    <a:gd name="connsiteY0" fmla="*/ 0 h 386715"/>
                    <a:gd name="connsiteX1" fmla="*/ 0 w 523875"/>
                    <a:gd name="connsiteY1" fmla="*/ 314325 h 386715"/>
                    <a:gd name="connsiteX2" fmla="*/ 209550 w 523875"/>
                    <a:gd name="connsiteY2" fmla="*/ 354330 h 386715"/>
                    <a:gd name="connsiteX3" fmla="*/ 335280 w 523875"/>
                    <a:gd name="connsiteY3" fmla="*/ 304800 h 386715"/>
                    <a:gd name="connsiteX4" fmla="*/ 314325 w 523875"/>
                    <a:gd name="connsiteY4" fmla="*/ 373380 h 386715"/>
                    <a:gd name="connsiteX5" fmla="*/ 403860 w 523875"/>
                    <a:gd name="connsiteY5" fmla="*/ 386715 h 386715"/>
                    <a:gd name="connsiteX6" fmla="*/ 502920 w 523875"/>
                    <a:gd name="connsiteY6" fmla="*/ 327660 h 386715"/>
                    <a:gd name="connsiteX7" fmla="*/ 523875 w 523875"/>
                    <a:gd name="connsiteY7" fmla="*/ 213360 h 386715"/>
                    <a:gd name="connsiteX8" fmla="*/ 443865 w 523875"/>
                    <a:gd name="connsiteY8" fmla="*/ 81915 h 386715"/>
                    <a:gd name="connsiteX9" fmla="*/ 144780 w 523875"/>
                    <a:gd name="connsiteY9" fmla="*/ 0 h 386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23875" h="386715">
                      <a:moveTo>
                        <a:pt x="144780" y="0"/>
                      </a:moveTo>
                      <a:lnTo>
                        <a:pt x="0" y="314325"/>
                      </a:lnTo>
                      <a:lnTo>
                        <a:pt x="209550" y="354330"/>
                      </a:lnTo>
                      <a:cubicBezTo>
                        <a:pt x="259080" y="343535"/>
                        <a:pt x="297180" y="332740"/>
                        <a:pt x="335280" y="304800"/>
                      </a:cubicBezTo>
                      <a:cubicBezTo>
                        <a:pt x="328295" y="327660"/>
                        <a:pt x="328930" y="350520"/>
                        <a:pt x="314325" y="373380"/>
                      </a:cubicBezTo>
                      <a:lnTo>
                        <a:pt x="403860" y="386715"/>
                      </a:lnTo>
                      <a:lnTo>
                        <a:pt x="502920" y="327660"/>
                      </a:lnTo>
                      <a:lnTo>
                        <a:pt x="523875" y="213360"/>
                      </a:lnTo>
                      <a:lnTo>
                        <a:pt x="443865" y="81915"/>
                      </a:lnTo>
                      <a:lnTo>
                        <a:pt x="14478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1053" name="Leg">
                  <a:extLst>
                    <a:ext uri="{FF2B5EF4-FFF2-40B4-BE49-F238E27FC236}">
                      <a16:creationId xmlns:a16="http://schemas.microsoft.com/office/drawing/2014/main" id="{E236B9FF-C051-41BB-85E3-771F16911AA9}"/>
                    </a:ext>
                  </a:extLst>
                </p:cNvPr>
                <p:cNvGrpSpPr/>
                <p:nvPr/>
              </p:nvGrpSpPr>
              <p:grpSpPr>
                <a:xfrm>
                  <a:off x="5971662" y="2625090"/>
                  <a:ext cx="1789308" cy="1102995"/>
                  <a:chOff x="5971662" y="2625090"/>
                  <a:chExt cx="1789308" cy="1102995"/>
                </a:xfrm>
                <a:grpFill/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53BE0A41-A307-499E-B263-A6E95F42F9DE}"/>
                      </a:ext>
                    </a:extLst>
                  </p:cNvPr>
                  <p:cNvSpPr/>
                  <p:nvPr/>
                </p:nvSpPr>
                <p:spPr>
                  <a:xfrm>
                    <a:off x="5971662" y="2625090"/>
                    <a:ext cx="1789308" cy="1102995"/>
                  </a:xfrm>
                  <a:custGeom>
                    <a:avLst/>
                    <a:gdLst>
                      <a:gd name="connsiteX0" fmla="*/ 0 w 1644015"/>
                      <a:gd name="connsiteY0" fmla="*/ 0 h 1102995"/>
                      <a:gd name="connsiteX1" fmla="*/ 1318260 w 1644015"/>
                      <a:gd name="connsiteY1" fmla="*/ 51435 h 1102995"/>
                      <a:gd name="connsiteX2" fmla="*/ 1644015 w 1644015"/>
                      <a:gd name="connsiteY2" fmla="*/ 468630 h 1102995"/>
                      <a:gd name="connsiteX3" fmla="*/ 1403985 w 1644015"/>
                      <a:gd name="connsiteY3" fmla="*/ 1102995 h 1102995"/>
                      <a:gd name="connsiteX4" fmla="*/ 737235 w 1644015"/>
                      <a:gd name="connsiteY4" fmla="*/ 826770 h 1102995"/>
                      <a:gd name="connsiteX5" fmla="*/ 859155 w 1644015"/>
                      <a:gd name="connsiteY5" fmla="*/ 560070 h 1102995"/>
                      <a:gd name="connsiteX6" fmla="*/ 167640 w 1644015"/>
                      <a:gd name="connsiteY6" fmla="*/ 537210 h 1102995"/>
                      <a:gd name="connsiteX7" fmla="*/ 0 w 1644015"/>
                      <a:gd name="connsiteY7" fmla="*/ 0 h 1102995"/>
                      <a:gd name="connsiteX0" fmla="*/ 92000 w 1736015"/>
                      <a:gd name="connsiteY0" fmla="*/ 0 h 1102995"/>
                      <a:gd name="connsiteX1" fmla="*/ 1410260 w 1736015"/>
                      <a:gd name="connsiteY1" fmla="*/ 51435 h 1102995"/>
                      <a:gd name="connsiteX2" fmla="*/ 1736015 w 1736015"/>
                      <a:gd name="connsiteY2" fmla="*/ 468630 h 1102995"/>
                      <a:gd name="connsiteX3" fmla="*/ 1495985 w 1736015"/>
                      <a:gd name="connsiteY3" fmla="*/ 1102995 h 1102995"/>
                      <a:gd name="connsiteX4" fmla="*/ 829235 w 1736015"/>
                      <a:gd name="connsiteY4" fmla="*/ 826770 h 1102995"/>
                      <a:gd name="connsiteX5" fmla="*/ 951155 w 1736015"/>
                      <a:gd name="connsiteY5" fmla="*/ 560070 h 1102995"/>
                      <a:gd name="connsiteX6" fmla="*/ 259640 w 1736015"/>
                      <a:gd name="connsiteY6" fmla="*/ 537210 h 1102995"/>
                      <a:gd name="connsiteX7" fmla="*/ 92000 w 1736015"/>
                      <a:gd name="connsiteY7" fmla="*/ 0 h 1102995"/>
                      <a:gd name="connsiteX0" fmla="*/ 145293 w 1789308"/>
                      <a:gd name="connsiteY0" fmla="*/ 0 h 1102995"/>
                      <a:gd name="connsiteX1" fmla="*/ 1463553 w 1789308"/>
                      <a:gd name="connsiteY1" fmla="*/ 51435 h 1102995"/>
                      <a:gd name="connsiteX2" fmla="*/ 1789308 w 1789308"/>
                      <a:gd name="connsiteY2" fmla="*/ 468630 h 1102995"/>
                      <a:gd name="connsiteX3" fmla="*/ 1549278 w 1789308"/>
                      <a:gd name="connsiteY3" fmla="*/ 1102995 h 1102995"/>
                      <a:gd name="connsiteX4" fmla="*/ 882528 w 1789308"/>
                      <a:gd name="connsiteY4" fmla="*/ 826770 h 1102995"/>
                      <a:gd name="connsiteX5" fmla="*/ 1004448 w 1789308"/>
                      <a:gd name="connsiteY5" fmla="*/ 560070 h 1102995"/>
                      <a:gd name="connsiteX6" fmla="*/ 312933 w 1789308"/>
                      <a:gd name="connsiteY6" fmla="*/ 537210 h 1102995"/>
                      <a:gd name="connsiteX7" fmla="*/ 145293 w 1789308"/>
                      <a:gd name="connsiteY7" fmla="*/ 0 h 1102995"/>
                      <a:gd name="connsiteX0" fmla="*/ 145293 w 1789308"/>
                      <a:gd name="connsiteY0" fmla="*/ 0 h 1102995"/>
                      <a:gd name="connsiteX1" fmla="*/ 1463553 w 1789308"/>
                      <a:gd name="connsiteY1" fmla="*/ 51435 h 1102995"/>
                      <a:gd name="connsiteX2" fmla="*/ 1789308 w 1789308"/>
                      <a:gd name="connsiteY2" fmla="*/ 468630 h 1102995"/>
                      <a:gd name="connsiteX3" fmla="*/ 1549278 w 1789308"/>
                      <a:gd name="connsiteY3" fmla="*/ 1102995 h 1102995"/>
                      <a:gd name="connsiteX4" fmla="*/ 882528 w 1789308"/>
                      <a:gd name="connsiteY4" fmla="*/ 826770 h 1102995"/>
                      <a:gd name="connsiteX5" fmla="*/ 1004448 w 1789308"/>
                      <a:gd name="connsiteY5" fmla="*/ 560070 h 1102995"/>
                      <a:gd name="connsiteX6" fmla="*/ 312933 w 1789308"/>
                      <a:gd name="connsiteY6" fmla="*/ 537210 h 1102995"/>
                      <a:gd name="connsiteX7" fmla="*/ 145293 w 1789308"/>
                      <a:gd name="connsiteY7" fmla="*/ 0 h 1102995"/>
                      <a:gd name="connsiteX0" fmla="*/ 145293 w 1789308"/>
                      <a:gd name="connsiteY0" fmla="*/ 0 h 1102995"/>
                      <a:gd name="connsiteX1" fmla="*/ 1463553 w 1789308"/>
                      <a:gd name="connsiteY1" fmla="*/ 51435 h 1102995"/>
                      <a:gd name="connsiteX2" fmla="*/ 1789308 w 1789308"/>
                      <a:gd name="connsiteY2" fmla="*/ 468630 h 1102995"/>
                      <a:gd name="connsiteX3" fmla="*/ 1549278 w 1789308"/>
                      <a:gd name="connsiteY3" fmla="*/ 1102995 h 1102995"/>
                      <a:gd name="connsiteX4" fmla="*/ 882528 w 1789308"/>
                      <a:gd name="connsiteY4" fmla="*/ 826770 h 1102995"/>
                      <a:gd name="connsiteX5" fmla="*/ 1004448 w 1789308"/>
                      <a:gd name="connsiteY5" fmla="*/ 560070 h 1102995"/>
                      <a:gd name="connsiteX6" fmla="*/ 312933 w 1789308"/>
                      <a:gd name="connsiteY6" fmla="*/ 537210 h 1102995"/>
                      <a:gd name="connsiteX7" fmla="*/ 145293 w 1789308"/>
                      <a:gd name="connsiteY7" fmla="*/ 0 h 1102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89308" h="1102995">
                        <a:moveTo>
                          <a:pt x="145293" y="0"/>
                        </a:moveTo>
                        <a:lnTo>
                          <a:pt x="1463553" y="51435"/>
                        </a:lnTo>
                        <a:cubicBezTo>
                          <a:pt x="1720728" y="121920"/>
                          <a:pt x="1781688" y="314325"/>
                          <a:pt x="1789308" y="468630"/>
                        </a:cubicBezTo>
                        <a:lnTo>
                          <a:pt x="1549278" y="1102995"/>
                        </a:lnTo>
                        <a:lnTo>
                          <a:pt x="882528" y="826770"/>
                        </a:lnTo>
                        <a:lnTo>
                          <a:pt x="1004448" y="560070"/>
                        </a:lnTo>
                        <a:lnTo>
                          <a:pt x="312933" y="537210"/>
                        </a:lnTo>
                        <a:cubicBezTo>
                          <a:pt x="-188717" y="518160"/>
                          <a:pt x="37343" y="106680"/>
                          <a:pt x="145293" y="0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9731E9E3-5046-4B24-9267-19B952E439CF}"/>
                      </a:ext>
                    </a:extLst>
                  </p:cNvPr>
                  <p:cNvSpPr/>
                  <p:nvPr/>
                </p:nvSpPr>
                <p:spPr>
                  <a:xfrm>
                    <a:off x="6334796" y="2644140"/>
                    <a:ext cx="1102323" cy="956310"/>
                  </a:xfrm>
                  <a:custGeom>
                    <a:avLst/>
                    <a:gdLst>
                      <a:gd name="connsiteX0" fmla="*/ 87630 w 1097280"/>
                      <a:gd name="connsiteY0" fmla="*/ 0 h 956310"/>
                      <a:gd name="connsiteX1" fmla="*/ 0 w 1097280"/>
                      <a:gd name="connsiteY1" fmla="*/ 144780 h 956310"/>
                      <a:gd name="connsiteX2" fmla="*/ 55245 w 1097280"/>
                      <a:gd name="connsiteY2" fmla="*/ 247650 h 956310"/>
                      <a:gd name="connsiteX3" fmla="*/ 990600 w 1097280"/>
                      <a:gd name="connsiteY3" fmla="*/ 266700 h 956310"/>
                      <a:gd name="connsiteX4" fmla="*/ 1097280 w 1097280"/>
                      <a:gd name="connsiteY4" fmla="*/ 382905 h 956310"/>
                      <a:gd name="connsiteX5" fmla="*/ 874395 w 1097280"/>
                      <a:gd name="connsiteY5" fmla="*/ 956310 h 956310"/>
                      <a:gd name="connsiteX0" fmla="*/ 87630 w 1097280"/>
                      <a:gd name="connsiteY0" fmla="*/ 0 h 956310"/>
                      <a:gd name="connsiteX1" fmla="*/ 0 w 1097280"/>
                      <a:gd name="connsiteY1" fmla="*/ 144780 h 956310"/>
                      <a:gd name="connsiteX2" fmla="*/ 55245 w 1097280"/>
                      <a:gd name="connsiteY2" fmla="*/ 247650 h 956310"/>
                      <a:gd name="connsiteX3" fmla="*/ 990600 w 1097280"/>
                      <a:gd name="connsiteY3" fmla="*/ 266700 h 956310"/>
                      <a:gd name="connsiteX4" fmla="*/ 1097280 w 1097280"/>
                      <a:gd name="connsiteY4" fmla="*/ 382905 h 956310"/>
                      <a:gd name="connsiteX5" fmla="*/ 874395 w 1097280"/>
                      <a:gd name="connsiteY5" fmla="*/ 956310 h 956310"/>
                      <a:gd name="connsiteX0" fmla="*/ 92673 w 1102323"/>
                      <a:gd name="connsiteY0" fmla="*/ 0 h 956310"/>
                      <a:gd name="connsiteX1" fmla="*/ 5043 w 1102323"/>
                      <a:gd name="connsiteY1" fmla="*/ 144780 h 956310"/>
                      <a:gd name="connsiteX2" fmla="*/ 60288 w 1102323"/>
                      <a:gd name="connsiteY2" fmla="*/ 247650 h 956310"/>
                      <a:gd name="connsiteX3" fmla="*/ 995643 w 1102323"/>
                      <a:gd name="connsiteY3" fmla="*/ 266700 h 956310"/>
                      <a:gd name="connsiteX4" fmla="*/ 1102323 w 1102323"/>
                      <a:gd name="connsiteY4" fmla="*/ 382905 h 956310"/>
                      <a:gd name="connsiteX5" fmla="*/ 879438 w 1102323"/>
                      <a:gd name="connsiteY5" fmla="*/ 956310 h 956310"/>
                      <a:gd name="connsiteX0" fmla="*/ 92673 w 1102323"/>
                      <a:gd name="connsiteY0" fmla="*/ 0 h 956310"/>
                      <a:gd name="connsiteX1" fmla="*/ 5043 w 1102323"/>
                      <a:gd name="connsiteY1" fmla="*/ 144780 h 956310"/>
                      <a:gd name="connsiteX2" fmla="*/ 60288 w 1102323"/>
                      <a:gd name="connsiteY2" fmla="*/ 247650 h 956310"/>
                      <a:gd name="connsiteX3" fmla="*/ 995643 w 1102323"/>
                      <a:gd name="connsiteY3" fmla="*/ 266700 h 956310"/>
                      <a:gd name="connsiteX4" fmla="*/ 1102323 w 1102323"/>
                      <a:gd name="connsiteY4" fmla="*/ 382905 h 956310"/>
                      <a:gd name="connsiteX5" fmla="*/ 879438 w 1102323"/>
                      <a:gd name="connsiteY5" fmla="*/ 956310 h 956310"/>
                      <a:gd name="connsiteX0" fmla="*/ 92673 w 1102323"/>
                      <a:gd name="connsiteY0" fmla="*/ 0 h 956310"/>
                      <a:gd name="connsiteX1" fmla="*/ 5043 w 1102323"/>
                      <a:gd name="connsiteY1" fmla="*/ 144780 h 956310"/>
                      <a:gd name="connsiteX2" fmla="*/ 60288 w 1102323"/>
                      <a:gd name="connsiteY2" fmla="*/ 247650 h 956310"/>
                      <a:gd name="connsiteX3" fmla="*/ 995643 w 1102323"/>
                      <a:gd name="connsiteY3" fmla="*/ 266700 h 956310"/>
                      <a:gd name="connsiteX4" fmla="*/ 1102323 w 1102323"/>
                      <a:gd name="connsiteY4" fmla="*/ 382905 h 956310"/>
                      <a:gd name="connsiteX5" fmla="*/ 879438 w 1102323"/>
                      <a:gd name="connsiteY5" fmla="*/ 956310 h 956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2323" h="956310">
                        <a:moveTo>
                          <a:pt x="92673" y="0"/>
                        </a:moveTo>
                        <a:lnTo>
                          <a:pt x="5043" y="144780"/>
                        </a:lnTo>
                        <a:cubicBezTo>
                          <a:pt x="-5117" y="179070"/>
                          <a:pt x="-5752" y="232410"/>
                          <a:pt x="60288" y="247650"/>
                        </a:cubicBezTo>
                        <a:lnTo>
                          <a:pt x="995643" y="266700"/>
                        </a:lnTo>
                        <a:cubicBezTo>
                          <a:pt x="1063588" y="278765"/>
                          <a:pt x="1099148" y="328930"/>
                          <a:pt x="1102323" y="382905"/>
                        </a:cubicBezTo>
                        <a:lnTo>
                          <a:pt x="879438" y="956310"/>
                        </a:lnTo>
                      </a:path>
                    </a:pathLst>
                  </a:cu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grpSp>
              <p:nvGrpSpPr>
                <p:cNvPr id="1052" name="Shoe">
                  <a:extLst>
                    <a:ext uri="{FF2B5EF4-FFF2-40B4-BE49-F238E27FC236}">
                      <a16:creationId xmlns:a16="http://schemas.microsoft.com/office/drawing/2014/main" id="{8EA95999-F0C8-4747-9471-F03E51BF851B}"/>
                    </a:ext>
                  </a:extLst>
                </p:cNvPr>
                <p:cNvGrpSpPr/>
                <p:nvPr/>
              </p:nvGrpSpPr>
              <p:grpSpPr>
                <a:xfrm>
                  <a:off x="6524626" y="3465194"/>
                  <a:ext cx="1068730" cy="1221106"/>
                  <a:chOff x="6524626" y="3465194"/>
                  <a:chExt cx="1068730" cy="1221106"/>
                </a:xfrm>
                <a:grpFill/>
              </p:grpSpPr>
              <p:grpSp>
                <p:nvGrpSpPr>
                  <p:cNvPr id="1050" name="Group 1049">
                    <a:extLst>
                      <a:ext uri="{FF2B5EF4-FFF2-40B4-BE49-F238E27FC236}">
                        <a16:creationId xmlns:a16="http://schemas.microsoft.com/office/drawing/2014/main" id="{865773B7-175F-41A4-AD5E-8BF83DCCA91C}"/>
                      </a:ext>
                    </a:extLst>
                  </p:cNvPr>
                  <p:cNvGrpSpPr/>
                  <p:nvPr/>
                </p:nvGrpSpPr>
                <p:grpSpPr>
                  <a:xfrm>
                    <a:off x="6524626" y="4061460"/>
                    <a:ext cx="1068730" cy="624840"/>
                    <a:chOff x="6524626" y="4061460"/>
                    <a:chExt cx="1068730" cy="624840"/>
                  </a:xfrm>
                  <a:grpFill/>
                </p:grpSpPr>
                <p:sp>
                  <p:nvSpPr>
                    <p:cNvPr id="20" name="Freeform: Shape 19">
                      <a:extLst>
                        <a:ext uri="{FF2B5EF4-FFF2-40B4-BE49-F238E27FC236}">
                          <a16:creationId xmlns:a16="http://schemas.microsoft.com/office/drawing/2014/main" id="{B0BD0108-8056-4293-8A30-27DCFE4962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4626" y="4061460"/>
                      <a:ext cx="1068730" cy="624840"/>
                    </a:xfrm>
                    <a:custGeom>
                      <a:avLst/>
                      <a:gdLst>
                        <a:gd name="connsiteX0" fmla="*/ 0 w 1057275"/>
                        <a:gd name="connsiteY0" fmla="*/ 217170 h 624840"/>
                        <a:gd name="connsiteX1" fmla="*/ 91440 w 1057275"/>
                        <a:gd name="connsiteY1" fmla="*/ 0 h 624840"/>
                        <a:gd name="connsiteX2" fmla="*/ 1057275 w 1057275"/>
                        <a:gd name="connsiteY2" fmla="*/ 373380 h 624840"/>
                        <a:gd name="connsiteX3" fmla="*/ 1040130 w 1057275"/>
                        <a:gd name="connsiteY3" fmla="*/ 624840 h 624840"/>
                        <a:gd name="connsiteX4" fmla="*/ 527685 w 1057275"/>
                        <a:gd name="connsiteY4" fmla="*/ 417195 h 624840"/>
                        <a:gd name="connsiteX5" fmla="*/ 316230 w 1057275"/>
                        <a:gd name="connsiteY5" fmla="*/ 182880 h 624840"/>
                        <a:gd name="connsiteX6" fmla="*/ 325755 w 1057275"/>
                        <a:gd name="connsiteY6" fmla="*/ 337185 h 624840"/>
                        <a:gd name="connsiteX7" fmla="*/ 0 w 1057275"/>
                        <a:gd name="connsiteY7" fmla="*/ 217170 h 624840"/>
                        <a:gd name="connsiteX0" fmla="*/ 0 w 1062674"/>
                        <a:gd name="connsiteY0" fmla="*/ 217170 h 624840"/>
                        <a:gd name="connsiteX1" fmla="*/ 91440 w 1062674"/>
                        <a:gd name="connsiteY1" fmla="*/ 0 h 624840"/>
                        <a:gd name="connsiteX2" fmla="*/ 1057275 w 1062674"/>
                        <a:gd name="connsiteY2" fmla="*/ 373380 h 624840"/>
                        <a:gd name="connsiteX3" fmla="*/ 1040130 w 1062674"/>
                        <a:gd name="connsiteY3" fmla="*/ 624840 h 624840"/>
                        <a:gd name="connsiteX4" fmla="*/ 527685 w 1062674"/>
                        <a:gd name="connsiteY4" fmla="*/ 417195 h 624840"/>
                        <a:gd name="connsiteX5" fmla="*/ 316230 w 1062674"/>
                        <a:gd name="connsiteY5" fmla="*/ 182880 h 624840"/>
                        <a:gd name="connsiteX6" fmla="*/ 325755 w 1062674"/>
                        <a:gd name="connsiteY6" fmla="*/ 337185 h 624840"/>
                        <a:gd name="connsiteX7" fmla="*/ 0 w 1062674"/>
                        <a:gd name="connsiteY7" fmla="*/ 217170 h 624840"/>
                        <a:gd name="connsiteX0" fmla="*/ 0 w 1068730"/>
                        <a:gd name="connsiteY0" fmla="*/ 217170 h 624840"/>
                        <a:gd name="connsiteX1" fmla="*/ 91440 w 1068730"/>
                        <a:gd name="connsiteY1" fmla="*/ 0 h 624840"/>
                        <a:gd name="connsiteX2" fmla="*/ 1057275 w 1068730"/>
                        <a:gd name="connsiteY2" fmla="*/ 373380 h 624840"/>
                        <a:gd name="connsiteX3" fmla="*/ 1040130 w 1068730"/>
                        <a:gd name="connsiteY3" fmla="*/ 624840 h 624840"/>
                        <a:gd name="connsiteX4" fmla="*/ 527685 w 1068730"/>
                        <a:gd name="connsiteY4" fmla="*/ 417195 h 624840"/>
                        <a:gd name="connsiteX5" fmla="*/ 316230 w 1068730"/>
                        <a:gd name="connsiteY5" fmla="*/ 182880 h 624840"/>
                        <a:gd name="connsiteX6" fmla="*/ 325755 w 1068730"/>
                        <a:gd name="connsiteY6" fmla="*/ 337185 h 624840"/>
                        <a:gd name="connsiteX7" fmla="*/ 0 w 1068730"/>
                        <a:gd name="connsiteY7" fmla="*/ 217170 h 624840"/>
                        <a:gd name="connsiteX0" fmla="*/ 0 w 1068730"/>
                        <a:gd name="connsiteY0" fmla="*/ 217170 h 624840"/>
                        <a:gd name="connsiteX1" fmla="*/ 91440 w 1068730"/>
                        <a:gd name="connsiteY1" fmla="*/ 0 h 624840"/>
                        <a:gd name="connsiteX2" fmla="*/ 1057275 w 1068730"/>
                        <a:gd name="connsiteY2" fmla="*/ 373380 h 624840"/>
                        <a:gd name="connsiteX3" fmla="*/ 1040130 w 1068730"/>
                        <a:gd name="connsiteY3" fmla="*/ 624840 h 624840"/>
                        <a:gd name="connsiteX4" fmla="*/ 527685 w 1068730"/>
                        <a:gd name="connsiteY4" fmla="*/ 417195 h 624840"/>
                        <a:gd name="connsiteX5" fmla="*/ 316230 w 1068730"/>
                        <a:gd name="connsiteY5" fmla="*/ 182880 h 624840"/>
                        <a:gd name="connsiteX6" fmla="*/ 325755 w 1068730"/>
                        <a:gd name="connsiteY6" fmla="*/ 337185 h 624840"/>
                        <a:gd name="connsiteX7" fmla="*/ 0 w 1068730"/>
                        <a:gd name="connsiteY7" fmla="*/ 217170 h 624840"/>
                        <a:gd name="connsiteX0" fmla="*/ 0 w 1068730"/>
                        <a:gd name="connsiteY0" fmla="*/ 217170 h 624840"/>
                        <a:gd name="connsiteX1" fmla="*/ 91440 w 1068730"/>
                        <a:gd name="connsiteY1" fmla="*/ 0 h 624840"/>
                        <a:gd name="connsiteX2" fmla="*/ 1057275 w 1068730"/>
                        <a:gd name="connsiteY2" fmla="*/ 373380 h 624840"/>
                        <a:gd name="connsiteX3" fmla="*/ 1040130 w 1068730"/>
                        <a:gd name="connsiteY3" fmla="*/ 624840 h 624840"/>
                        <a:gd name="connsiteX4" fmla="*/ 527685 w 1068730"/>
                        <a:gd name="connsiteY4" fmla="*/ 417195 h 624840"/>
                        <a:gd name="connsiteX5" fmla="*/ 316230 w 1068730"/>
                        <a:gd name="connsiteY5" fmla="*/ 182880 h 624840"/>
                        <a:gd name="connsiteX6" fmla="*/ 325755 w 1068730"/>
                        <a:gd name="connsiteY6" fmla="*/ 337185 h 624840"/>
                        <a:gd name="connsiteX7" fmla="*/ 0 w 1068730"/>
                        <a:gd name="connsiteY7" fmla="*/ 217170 h 6248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068730" h="624840">
                          <a:moveTo>
                            <a:pt x="0" y="217170"/>
                          </a:moveTo>
                          <a:lnTo>
                            <a:pt x="91440" y="0"/>
                          </a:lnTo>
                          <a:lnTo>
                            <a:pt x="1057275" y="373380"/>
                          </a:lnTo>
                          <a:cubicBezTo>
                            <a:pt x="1068705" y="461010"/>
                            <a:pt x="1082040" y="544830"/>
                            <a:pt x="1040130" y="624840"/>
                          </a:cubicBezTo>
                          <a:lnTo>
                            <a:pt x="527685" y="417195"/>
                          </a:lnTo>
                          <a:cubicBezTo>
                            <a:pt x="421005" y="367665"/>
                            <a:pt x="365760" y="276225"/>
                            <a:pt x="316230" y="182880"/>
                          </a:cubicBezTo>
                          <a:lnTo>
                            <a:pt x="325755" y="337185"/>
                          </a:lnTo>
                          <a:lnTo>
                            <a:pt x="0" y="21717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1" name="Freeform: Shape 20">
                      <a:extLst>
                        <a:ext uri="{FF2B5EF4-FFF2-40B4-BE49-F238E27FC236}">
                          <a16:creationId xmlns:a16="http://schemas.microsoft.com/office/drawing/2014/main" id="{AFC76BC7-8C0A-4E1D-96FB-B66BA3EE4B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98920" y="4110990"/>
                      <a:ext cx="986790" cy="375285"/>
                    </a:xfrm>
                    <a:custGeom>
                      <a:avLst/>
                      <a:gdLst>
                        <a:gd name="connsiteX0" fmla="*/ 0 w 986790"/>
                        <a:gd name="connsiteY0" fmla="*/ 0 h 375285"/>
                        <a:gd name="connsiteX1" fmla="*/ 986790 w 986790"/>
                        <a:gd name="connsiteY1" fmla="*/ 375285 h 375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86790" h="375285">
                          <a:moveTo>
                            <a:pt x="0" y="0"/>
                          </a:moveTo>
                          <a:lnTo>
                            <a:pt x="986790" y="375285"/>
                          </a:lnTo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051" name="Group 1050">
                    <a:extLst>
                      <a:ext uri="{FF2B5EF4-FFF2-40B4-BE49-F238E27FC236}">
                        <a16:creationId xmlns:a16="http://schemas.microsoft.com/office/drawing/2014/main" id="{1D25D4B9-FFA5-47F8-8E6B-6BC5F43E5094}"/>
                      </a:ext>
                    </a:extLst>
                  </p:cNvPr>
                  <p:cNvGrpSpPr/>
                  <p:nvPr/>
                </p:nvGrpSpPr>
                <p:grpSpPr>
                  <a:xfrm>
                    <a:off x="6619875" y="3465194"/>
                    <a:ext cx="946785" cy="965835"/>
                    <a:chOff x="6619875" y="3465194"/>
                    <a:chExt cx="946785" cy="965835"/>
                  </a:xfrm>
                  <a:grpFill/>
                </p:grpSpPr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5ED7BEA5-EFAD-4299-B3EB-A4CFB7A97D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19875" y="3465194"/>
                      <a:ext cx="946785" cy="965835"/>
                    </a:xfrm>
                    <a:custGeom>
                      <a:avLst/>
                      <a:gdLst>
                        <a:gd name="connsiteX0" fmla="*/ 243840 w 965835"/>
                        <a:gd name="connsiteY0" fmla="*/ 0 h 967740"/>
                        <a:gd name="connsiteX1" fmla="*/ 0 w 965835"/>
                        <a:gd name="connsiteY1" fmla="*/ 596265 h 967740"/>
                        <a:gd name="connsiteX2" fmla="*/ 965835 w 965835"/>
                        <a:gd name="connsiteY2" fmla="*/ 967740 h 967740"/>
                        <a:gd name="connsiteX3" fmla="*/ 821055 w 965835"/>
                        <a:gd name="connsiteY3" fmla="*/ 683895 h 967740"/>
                        <a:gd name="connsiteX4" fmla="*/ 893445 w 965835"/>
                        <a:gd name="connsiteY4" fmla="*/ 266700 h 967740"/>
                        <a:gd name="connsiteX5" fmla="*/ 243840 w 965835"/>
                        <a:gd name="connsiteY5" fmla="*/ 0 h 967740"/>
                        <a:gd name="connsiteX0" fmla="*/ 243840 w 946785"/>
                        <a:gd name="connsiteY0" fmla="*/ 0 h 965835"/>
                        <a:gd name="connsiteX1" fmla="*/ 0 w 946785"/>
                        <a:gd name="connsiteY1" fmla="*/ 596265 h 965835"/>
                        <a:gd name="connsiteX2" fmla="*/ 946785 w 946785"/>
                        <a:gd name="connsiteY2" fmla="*/ 965835 h 965835"/>
                        <a:gd name="connsiteX3" fmla="*/ 821055 w 946785"/>
                        <a:gd name="connsiteY3" fmla="*/ 683895 h 965835"/>
                        <a:gd name="connsiteX4" fmla="*/ 893445 w 946785"/>
                        <a:gd name="connsiteY4" fmla="*/ 266700 h 965835"/>
                        <a:gd name="connsiteX5" fmla="*/ 243840 w 946785"/>
                        <a:gd name="connsiteY5" fmla="*/ 0 h 965835"/>
                        <a:gd name="connsiteX0" fmla="*/ 243840 w 946785"/>
                        <a:gd name="connsiteY0" fmla="*/ 0 h 965835"/>
                        <a:gd name="connsiteX1" fmla="*/ 0 w 946785"/>
                        <a:gd name="connsiteY1" fmla="*/ 596265 h 965835"/>
                        <a:gd name="connsiteX2" fmla="*/ 946785 w 946785"/>
                        <a:gd name="connsiteY2" fmla="*/ 965835 h 965835"/>
                        <a:gd name="connsiteX3" fmla="*/ 821055 w 946785"/>
                        <a:gd name="connsiteY3" fmla="*/ 683895 h 965835"/>
                        <a:gd name="connsiteX4" fmla="*/ 893445 w 946785"/>
                        <a:gd name="connsiteY4" fmla="*/ 266700 h 965835"/>
                        <a:gd name="connsiteX5" fmla="*/ 243840 w 946785"/>
                        <a:gd name="connsiteY5" fmla="*/ 0 h 965835"/>
                        <a:gd name="connsiteX0" fmla="*/ 243840 w 946785"/>
                        <a:gd name="connsiteY0" fmla="*/ 0 h 965835"/>
                        <a:gd name="connsiteX1" fmla="*/ 0 w 946785"/>
                        <a:gd name="connsiteY1" fmla="*/ 596265 h 965835"/>
                        <a:gd name="connsiteX2" fmla="*/ 946785 w 946785"/>
                        <a:gd name="connsiteY2" fmla="*/ 965835 h 965835"/>
                        <a:gd name="connsiteX3" fmla="*/ 821055 w 946785"/>
                        <a:gd name="connsiteY3" fmla="*/ 683895 h 965835"/>
                        <a:gd name="connsiteX4" fmla="*/ 893445 w 946785"/>
                        <a:gd name="connsiteY4" fmla="*/ 266700 h 965835"/>
                        <a:gd name="connsiteX5" fmla="*/ 243840 w 946785"/>
                        <a:gd name="connsiteY5" fmla="*/ 0 h 9658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46785" h="965835">
                          <a:moveTo>
                            <a:pt x="243840" y="0"/>
                          </a:moveTo>
                          <a:lnTo>
                            <a:pt x="0" y="596265"/>
                          </a:lnTo>
                          <a:lnTo>
                            <a:pt x="946785" y="965835"/>
                          </a:lnTo>
                          <a:lnTo>
                            <a:pt x="821055" y="683895"/>
                          </a:lnTo>
                          <a:cubicBezTo>
                            <a:pt x="807085" y="514350"/>
                            <a:pt x="855980" y="405765"/>
                            <a:pt x="893445" y="266700"/>
                          </a:cubicBezTo>
                          <a:lnTo>
                            <a:pt x="243840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C643E613-4023-4678-9FA3-7DD7188CA2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4660" y="3535680"/>
                      <a:ext cx="234315" cy="81710"/>
                    </a:xfrm>
                    <a:custGeom>
                      <a:avLst/>
                      <a:gdLst>
                        <a:gd name="connsiteX0" fmla="*/ 0 w 234315"/>
                        <a:gd name="connsiteY0" fmla="*/ 72390 h 72390"/>
                        <a:gd name="connsiteX1" fmla="*/ 234315 w 234315"/>
                        <a:gd name="connsiteY1" fmla="*/ 0 h 72390"/>
                        <a:gd name="connsiteX0" fmla="*/ 0 w 234315"/>
                        <a:gd name="connsiteY0" fmla="*/ 72390 h 72390"/>
                        <a:gd name="connsiteX1" fmla="*/ 234315 w 234315"/>
                        <a:gd name="connsiteY1" fmla="*/ 0 h 72390"/>
                        <a:gd name="connsiteX0" fmla="*/ 0 w 234315"/>
                        <a:gd name="connsiteY0" fmla="*/ 72390 h 72390"/>
                        <a:gd name="connsiteX1" fmla="*/ 234315 w 234315"/>
                        <a:gd name="connsiteY1" fmla="*/ 0 h 72390"/>
                        <a:gd name="connsiteX0" fmla="*/ 0 w 234315"/>
                        <a:gd name="connsiteY0" fmla="*/ 72390 h 81710"/>
                        <a:gd name="connsiteX1" fmla="*/ 234315 w 234315"/>
                        <a:gd name="connsiteY1" fmla="*/ 0 h 817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4315" h="81710">
                          <a:moveTo>
                            <a:pt x="0" y="72390"/>
                          </a:moveTo>
                          <a:cubicBezTo>
                            <a:pt x="80010" y="88265"/>
                            <a:pt x="173355" y="94615"/>
                            <a:pt x="234315" y="0"/>
                          </a:cubicBezTo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3" name="Freeform: Shape 22">
                      <a:extLst>
                        <a:ext uri="{FF2B5EF4-FFF2-40B4-BE49-F238E27FC236}">
                          <a16:creationId xmlns:a16="http://schemas.microsoft.com/office/drawing/2014/main" id="{B4DCE651-AF20-4783-8559-100D4FDAB5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3270" y="3608070"/>
                      <a:ext cx="329565" cy="487680"/>
                    </a:xfrm>
                    <a:custGeom>
                      <a:avLst/>
                      <a:gdLst>
                        <a:gd name="connsiteX0" fmla="*/ 95250 w 329565"/>
                        <a:gd name="connsiteY0" fmla="*/ 0 h 487680"/>
                        <a:gd name="connsiteX1" fmla="*/ 0 w 329565"/>
                        <a:gd name="connsiteY1" fmla="*/ 285750 h 487680"/>
                        <a:gd name="connsiteX2" fmla="*/ 70485 w 329565"/>
                        <a:gd name="connsiteY2" fmla="*/ 398145 h 487680"/>
                        <a:gd name="connsiteX3" fmla="*/ 329565 w 329565"/>
                        <a:gd name="connsiteY3" fmla="*/ 487680 h 487680"/>
                        <a:gd name="connsiteX0" fmla="*/ 95250 w 329565"/>
                        <a:gd name="connsiteY0" fmla="*/ 0 h 487680"/>
                        <a:gd name="connsiteX1" fmla="*/ 0 w 329565"/>
                        <a:gd name="connsiteY1" fmla="*/ 285750 h 487680"/>
                        <a:gd name="connsiteX2" fmla="*/ 70485 w 329565"/>
                        <a:gd name="connsiteY2" fmla="*/ 398145 h 487680"/>
                        <a:gd name="connsiteX3" fmla="*/ 329565 w 329565"/>
                        <a:gd name="connsiteY3" fmla="*/ 487680 h 487680"/>
                        <a:gd name="connsiteX0" fmla="*/ 95250 w 329565"/>
                        <a:gd name="connsiteY0" fmla="*/ 0 h 487680"/>
                        <a:gd name="connsiteX1" fmla="*/ 0 w 329565"/>
                        <a:gd name="connsiteY1" fmla="*/ 285750 h 487680"/>
                        <a:gd name="connsiteX2" fmla="*/ 70485 w 329565"/>
                        <a:gd name="connsiteY2" fmla="*/ 398145 h 487680"/>
                        <a:gd name="connsiteX3" fmla="*/ 329565 w 329565"/>
                        <a:gd name="connsiteY3" fmla="*/ 487680 h 487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29565" h="487680">
                          <a:moveTo>
                            <a:pt x="95250" y="0"/>
                          </a:moveTo>
                          <a:lnTo>
                            <a:pt x="0" y="285750"/>
                          </a:lnTo>
                          <a:cubicBezTo>
                            <a:pt x="13970" y="327025"/>
                            <a:pt x="26035" y="379730"/>
                            <a:pt x="70485" y="398145"/>
                          </a:cubicBezTo>
                          <a:lnTo>
                            <a:pt x="329565" y="487680"/>
                          </a:lnTo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4" name="Freeform: Shape 23">
                      <a:extLst>
                        <a:ext uri="{FF2B5EF4-FFF2-40B4-BE49-F238E27FC236}">
                          <a16:creationId xmlns:a16="http://schemas.microsoft.com/office/drawing/2014/main" id="{392243CF-A923-481E-B87A-7A64CA7DB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93280" y="3665220"/>
                      <a:ext cx="304800" cy="131445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5" name="Freeform: Shape 24">
                      <a:extLst>
                        <a:ext uri="{FF2B5EF4-FFF2-40B4-BE49-F238E27FC236}">
                          <a16:creationId xmlns:a16="http://schemas.microsoft.com/office/drawing/2014/main" id="{1CB11666-6FAA-4541-862A-03C82A4983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66584" y="3734753"/>
                      <a:ext cx="304800" cy="131445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6" name="Freeform: Shape 25">
                      <a:extLst>
                        <a:ext uri="{FF2B5EF4-FFF2-40B4-BE49-F238E27FC236}">
                          <a16:creationId xmlns:a16="http://schemas.microsoft.com/office/drawing/2014/main" id="{D9E547FB-2197-4134-9146-D451FC0F61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39888" y="3808096"/>
                      <a:ext cx="304800" cy="131445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27" name="Freeform: Shape 26">
                      <a:extLst>
                        <a:ext uri="{FF2B5EF4-FFF2-40B4-BE49-F238E27FC236}">
                          <a16:creationId xmlns:a16="http://schemas.microsoft.com/office/drawing/2014/main" id="{D4BE4F6A-CD1E-44A4-AB8C-BD03B14442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22795" y="3885248"/>
                      <a:ext cx="314324" cy="134304"/>
                    </a:xfrm>
                    <a:custGeom>
                      <a:avLst/>
                      <a:gdLst>
                        <a:gd name="connsiteX0" fmla="*/ 0 w 304800"/>
                        <a:gd name="connsiteY0" fmla="*/ 0 h 131445"/>
                        <a:gd name="connsiteX1" fmla="*/ 304800 w 304800"/>
                        <a:gd name="connsiteY1" fmla="*/ 131445 h 13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04800" h="131445">
                          <a:moveTo>
                            <a:pt x="0" y="0"/>
                          </a:moveTo>
                          <a:lnTo>
                            <a:pt x="304800" y="131445"/>
                          </a:lnTo>
                        </a:path>
                      </a:pathLst>
                    </a:cu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</p:grpSp>
            <p:grpSp>
              <p:nvGrpSpPr>
                <p:cNvPr id="1057" name="Arm">
                  <a:extLst>
                    <a:ext uri="{FF2B5EF4-FFF2-40B4-BE49-F238E27FC236}">
                      <a16:creationId xmlns:a16="http://schemas.microsoft.com/office/drawing/2014/main" id="{E49AE2D4-4E6B-4491-8F0E-275C30608A72}"/>
                    </a:ext>
                  </a:extLst>
                </p:cNvPr>
                <p:cNvGrpSpPr/>
                <p:nvPr/>
              </p:nvGrpSpPr>
              <p:grpSpPr>
                <a:xfrm>
                  <a:off x="6365491" y="1805383"/>
                  <a:ext cx="1033529" cy="756842"/>
                  <a:chOff x="6365491" y="1805383"/>
                  <a:chExt cx="1033529" cy="756842"/>
                </a:xfrm>
                <a:grpFill/>
              </p:grpSpPr>
              <p:sp>
                <p:nvSpPr>
                  <p:cNvPr id="14" name="Arm">
                    <a:extLst>
                      <a:ext uri="{FF2B5EF4-FFF2-40B4-BE49-F238E27FC236}">
                        <a16:creationId xmlns:a16="http://schemas.microsoft.com/office/drawing/2014/main" id="{D54FCAB2-1C18-4A75-9456-B7C0F3248249}"/>
                      </a:ext>
                    </a:extLst>
                  </p:cNvPr>
                  <p:cNvSpPr/>
                  <p:nvPr/>
                </p:nvSpPr>
                <p:spPr>
                  <a:xfrm>
                    <a:off x="6365491" y="1805383"/>
                    <a:ext cx="957329" cy="756842"/>
                  </a:xfrm>
                  <a:custGeom>
                    <a:avLst/>
                    <a:gdLst>
                      <a:gd name="connsiteX0" fmla="*/ 876300 w 944880"/>
                      <a:gd name="connsiteY0" fmla="*/ 756285 h 756285"/>
                      <a:gd name="connsiteX1" fmla="*/ 944880 w 944880"/>
                      <a:gd name="connsiteY1" fmla="*/ 600075 h 756285"/>
                      <a:gd name="connsiteX2" fmla="*/ 443865 w 944880"/>
                      <a:gd name="connsiteY2" fmla="*/ 474345 h 756285"/>
                      <a:gd name="connsiteX3" fmla="*/ 281940 w 944880"/>
                      <a:gd name="connsiteY3" fmla="*/ 287655 h 756285"/>
                      <a:gd name="connsiteX4" fmla="*/ 369570 w 944880"/>
                      <a:gd name="connsiteY4" fmla="*/ 165735 h 756285"/>
                      <a:gd name="connsiteX5" fmla="*/ 693420 w 944880"/>
                      <a:gd name="connsiteY5" fmla="*/ 59055 h 756285"/>
                      <a:gd name="connsiteX6" fmla="*/ 792480 w 944880"/>
                      <a:gd name="connsiteY6" fmla="*/ 45720 h 756285"/>
                      <a:gd name="connsiteX7" fmla="*/ 922020 w 944880"/>
                      <a:gd name="connsiteY7" fmla="*/ 51435 h 756285"/>
                      <a:gd name="connsiteX8" fmla="*/ 828675 w 944880"/>
                      <a:gd name="connsiteY8" fmla="*/ 15240 h 756285"/>
                      <a:gd name="connsiteX9" fmla="*/ 741045 w 944880"/>
                      <a:gd name="connsiteY9" fmla="*/ 0 h 756285"/>
                      <a:gd name="connsiteX10" fmla="*/ 295275 w 944880"/>
                      <a:gd name="connsiteY10" fmla="*/ 110490 h 756285"/>
                      <a:gd name="connsiteX11" fmla="*/ 89535 w 944880"/>
                      <a:gd name="connsiteY11" fmla="*/ 205740 h 756285"/>
                      <a:gd name="connsiteX12" fmla="*/ 0 w 944880"/>
                      <a:gd name="connsiteY12" fmla="*/ 318135 h 756285"/>
                      <a:gd name="connsiteX13" fmla="*/ 13335 w 944880"/>
                      <a:gd name="connsiteY13" fmla="*/ 472440 h 756285"/>
                      <a:gd name="connsiteX14" fmla="*/ 112395 w 944880"/>
                      <a:gd name="connsiteY14" fmla="*/ 582930 h 756285"/>
                      <a:gd name="connsiteX15" fmla="*/ 224790 w 944880"/>
                      <a:gd name="connsiteY15" fmla="*/ 613410 h 756285"/>
                      <a:gd name="connsiteX16" fmla="*/ 876300 w 944880"/>
                      <a:gd name="connsiteY16" fmla="*/ 756285 h 756285"/>
                      <a:gd name="connsiteX0" fmla="*/ 876300 w 944880"/>
                      <a:gd name="connsiteY0" fmla="*/ 756285 h 756285"/>
                      <a:gd name="connsiteX1" fmla="*/ 944880 w 944880"/>
                      <a:gd name="connsiteY1" fmla="*/ 600075 h 756285"/>
                      <a:gd name="connsiteX2" fmla="*/ 443865 w 944880"/>
                      <a:gd name="connsiteY2" fmla="*/ 474345 h 756285"/>
                      <a:gd name="connsiteX3" fmla="*/ 281940 w 944880"/>
                      <a:gd name="connsiteY3" fmla="*/ 287655 h 756285"/>
                      <a:gd name="connsiteX4" fmla="*/ 369570 w 944880"/>
                      <a:gd name="connsiteY4" fmla="*/ 165735 h 756285"/>
                      <a:gd name="connsiteX5" fmla="*/ 693420 w 944880"/>
                      <a:gd name="connsiteY5" fmla="*/ 59055 h 756285"/>
                      <a:gd name="connsiteX6" fmla="*/ 792480 w 944880"/>
                      <a:gd name="connsiteY6" fmla="*/ 45720 h 756285"/>
                      <a:gd name="connsiteX7" fmla="*/ 922020 w 944880"/>
                      <a:gd name="connsiteY7" fmla="*/ 51435 h 756285"/>
                      <a:gd name="connsiteX8" fmla="*/ 828675 w 944880"/>
                      <a:gd name="connsiteY8" fmla="*/ 15240 h 756285"/>
                      <a:gd name="connsiteX9" fmla="*/ 741045 w 944880"/>
                      <a:gd name="connsiteY9" fmla="*/ 0 h 756285"/>
                      <a:gd name="connsiteX10" fmla="*/ 295275 w 944880"/>
                      <a:gd name="connsiteY10" fmla="*/ 110490 h 756285"/>
                      <a:gd name="connsiteX11" fmla="*/ 89535 w 944880"/>
                      <a:gd name="connsiteY11" fmla="*/ 205740 h 756285"/>
                      <a:gd name="connsiteX12" fmla="*/ 0 w 944880"/>
                      <a:gd name="connsiteY12" fmla="*/ 318135 h 756285"/>
                      <a:gd name="connsiteX13" fmla="*/ 112395 w 944880"/>
                      <a:gd name="connsiteY13" fmla="*/ 582930 h 756285"/>
                      <a:gd name="connsiteX14" fmla="*/ 224790 w 944880"/>
                      <a:gd name="connsiteY14" fmla="*/ 613410 h 756285"/>
                      <a:gd name="connsiteX15" fmla="*/ 876300 w 944880"/>
                      <a:gd name="connsiteY15" fmla="*/ 756285 h 756285"/>
                      <a:gd name="connsiteX0" fmla="*/ 876300 w 944880"/>
                      <a:gd name="connsiteY0" fmla="*/ 756285 h 756285"/>
                      <a:gd name="connsiteX1" fmla="*/ 944880 w 944880"/>
                      <a:gd name="connsiteY1" fmla="*/ 600075 h 756285"/>
                      <a:gd name="connsiteX2" fmla="*/ 443865 w 944880"/>
                      <a:gd name="connsiteY2" fmla="*/ 474345 h 756285"/>
                      <a:gd name="connsiteX3" fmla="*/ 281940 w 944880"/>
                      <a:gd name="connsiteY3" fmla="*/ 287655 h 756285"/>
                      <a:gd name="connsiteX4" fmla="*/ 369570 w 944880"/>
                      <a:gd name="connsiteY4" fmla="*/ 165735 h 756285"/>
                      <a:gd name="connsiteX5" fmla="*/ 693420 w 944880"/>
                      <a:gd name="connsiteY5" fmla="*/ 59055 h 756285"/>
                      <a:gd name="connsiteX6" fmla="*/ 792480 w 944880"/>
                      <a:gd name="connsiteY6" fmla="*/ 45720 h 756285"/>
                      <a:gd name="connsiteX7" fmla="*/ 922020 w 944880"/>
                      <a:gd name="connsiteY7" fmla="*/ 51435 h 756285"/>
                      <a:gd name="connsiteX8" fmla="*/ 828675 w 944880"/>
                      <a:gd name="connsiteY8" fmla="*/ 15240 h 756285"/>
                      <a:gd name="connsiteX9" fmla="*/ 741045 w 944880"/>
                      <a:gd name="connsiteY9" fmla="*/ 0 h 756285"/>
                      <a:gd name="connsiteX10" fmla="*/ 295275 w 944880"/>
                      <a:gd name="connsiteY10" fmla="*/ 110490 h 756285"/>
                      <a:gd name="connsiteX11" fmla="*/ 89535 w 944880"/>
                      <a:gd name="connsiteY11" fmla="*/ 205740 h 756285"/>
                      <a:gd name="connsiteX12" fmla="*/ 0 w 944880"/>
                      <a:gd name="connsiteY12" fmla="*/ 318135 h 756285"/>
                      <a:gd name="connsiteX13" fmla="*/ 224790 w 944880"/>
                      <a:gd name="connsiteY13" fmla="*/ 613410 h 756285"/>
                      <a:gd name="connsiteX14" fmla="*/ 876300 w 944880"/>
                      <a:gd name="connsiteY14" fmla="*/ 756285 h 756285"/>
                      <a:gd name="connsiteX0" fmla="*/ 786765 w 855345"/>
                      <a:gd name="connsiteY0" fmla="*/ 756285 h 756285"/>
                      <a:gd name="connsiteX1" fmla="*/ 855345 w 855345"/>
                      <a:gd name="connsiteY1" fmla="*/ 600075 h 756285"/>
                      <a:gd name="connsiteX2" fmla="*/ 354330 w 855345"/>
                      <a:gd name="connsiteY2" fmla="*/ 474345 h 756285"/>
                      <a:gd name="connsiteX3" fmla="*/ 192405 w 855345"/>
                      <a:gd name="connsiteY3" fmla="*/ 287655 h 756285"/>
                      <a:gd name="connsiteX4" fmla="*/ 280035 w 855345"/>
                      <a:gd name="connsiteY4" fmla="*/ 165735 h 756285"/>
                      <a:gd name="connsiteX5" fmla="*/ 603885 w 855345"/>
                      <a:gd name="connsiteY5" fmla="*/ 59055 h 756285"/>
                      <a:gd name="connsiteX6" fmla="*/ 702945 w 855345"/>
                      <a:gd name="connsiteY6" fmla="*/ 45720 h 756285"/>
                      <a:gd name="connsiteX7" fmla="*/ 832485 w 855345"/>
                      <a:gd name="connsiteY7" fmla="*/ 51435 h 756285"/>
                      <a:gd name="connsiteX8" fmla="*/ 739140 w 855345"/>
                      <a:gd name="connsiteY8" fmla="*/ 15240 h 756285"/>
                      <a:gd name="connsiteX9" fmla="*/ 651510 w 855345"/>
                      <a:gd name="connsiteY9" fmla="*/ 0 h 756285"/>
                      <a:gd name="connsiteX10" fmla="*/ 205740 w 855345"/>
                      <a:gd name="connsiteY10" fmla="*/ 110490 h 756285"/>
                      <a:gd name="connsiteX11" fmla="*/ 0 w 855345"/>
                      <a:gd name="connsiteY11" fmla="*/ 205740 h 756285"/>
                      <a:gd name="connsiteX12" fmla="*/ 135255 w 855345"/>
                      <a:gd name="connsiteY12" fmla="*/ 613410 h 756285"/>
                      <a:gd name="connsiteX13" fmla="*/ 786765 w 855345"/>
                      <a:gd name="connsiteY13" fmla="*/ 756285 h 756285"/>
                      <a:gd name="connsiteX0" fmla="*/ 850519 w 919099"/>
                      <a:gd name="connsiteY0" fmla="*/ 756285 h 756285"/>
                      <a:gd name="connsiteX1" fmla="*/ 919099 w 919099"/>
                      <a:gd name="connsiteY1" fmla="*/ 600075 h 756285"/>
                      <a:gd name="connsiteX2" fmla="*/ 418084 w 919099"/>
                      <a:gd name="connsiteY2" fmla="*/ 474345 h 756285"/>
                      <a:gd name="connsiteX3" fmla="*/ 256159 w 919099"/>
                      <a:gd name="connsiteY3" fmla="*/ 287655 h 756285"/>
                      <a:gd name="connsiteX4" fmla="*/ 343789 w 919099"/>
                      <a:gd name="connsiteY4" fmla="*/ 165735 h 756285"/>
                      <a:gd name="connsiteX5" fmla="*/ 667639 w 919099"/>
                      <a:gd name="connsiteY5" fmla="*/ 59055 h 756285"/>
                      <a:gd name="connsiteX6" fmla="*/ 766699 w 919099"/>
                      <a:gd name="connsiteY6" fmla="*/ 45720 h 756285"/>
                      <a:gd name="connsiteX7" fmla="*/ 896239 w 919099"/>
                      <a:gd name="connsiteY7" fmla="*/ 51435 h 756285"/>
                      <a:gd name="connsiteX8" fmla="*/ 802894 w 919099"/>
                      <a:gd name="connsiteY8" fmla="*/ 15240 h 756285"/>
                      <a:gd name="connsiteX9" fmla="*/ 715264 w 919099"/>
                      <a:gd name="connsiteY9" fmla="*/ 0 h 756285"/>
                      <a:gd name="connsiteX10" fmla="*/ 269494 w 919099"/>
                      <a:gd name="connsiteY10" fmla="*/ 110490 h 756285"/>
                      <a:gd name="connsiteX11" fmla="*/ 63754 w 919099"/>
                      <a:gd name="connsiteY11" fmla="*/ 205740 h 756285"/>
                      <a:gd name="connsiteX12" fmla="*/ 199009 w 919099"/>
                      <a:gd name="connsiteY12" fmla="*/ 613410 h 756285"/>
                      <a:gd name="connsiteX13" fmla="*/ 850519 w 919099"/>
                      <a:gd name="connsiteY13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3494 w 957329"/>
                      <a:gd name="connsiteY9" fmla="*/ 0 h 756285"/>
                      <a:gd name="connsiteX10" fmla="*/ 307724 w 957329"/>
                      <a:gd name="connsiteY10" fmla="*/ 110490 h 756285"/>
                      <a:gd name="connsiteX11" fmla="*/ 101984 w 957329"/>
                      <a:gd name="connsiteY11" fmla="*/ 205740 h 756285"/>
                      <a:gd name="connsiteX12" fmla="*/ 237239 w 957329"/>
                      <a:gd name="connsiteY12" fmla="*/ 613410 h 756285"/>
                      <a:gd name="connsiteX13" fmla="*/ 888749 w 957329"/>
                      <a:gd name="connsiteY13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3494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1589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1589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841124 w 957329"/>
                      <a:gd name="connsiteY8" fmla="*/ 15240 h 756285"/>
                      <a:gd name="connsiteX9" fmla="*/ 751589 w 957329"/>
                      <a:gd name="connsiteY9" fmla="*/ 0 h 756285"/>
                      <a:gd name="connsiteX10" fmla="*/ 101984 w 957329"/>
                      <a:gd name="connsiteY10" fmla="*/ 205740 h 756285"/>
                      <a:gd name="connsiteX11" fmla="*/ 237239 w 957329"/>
                      <a:gd name="connsiteY11" fmla="*/ 613410 h 756285"/>
                      <a:gd name="connsiteX12" fmla="*/ 888749 w 957329"/>
                      <a:gd name="connsiteY12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751589 w 957329"/>
                      <a:gd name="connsiteY8" fmla="*/ 0 h 756285"/>
                      <a:gd name="connsiteX9" fmla="*/ 101984 w 957329"/>
                      <a:gd name="connsiteY9" fmla="*/ 205740 h 756285"/>
                      <a:gd name="connsiteX10" fmla="*/ 237239 w 957329"/>
                      <a:gd name="connsiteY10" fmla="*/ 613410 h 756285"/>
                      <a:gd name="connsiteX11" fmla="*/ 888749 w 957329"/>
                      <a:gd name="connsiteY11" fmla="*/ 756285 h 756285"/>
                      <a:gd name="connsiteX0" fmla="*/ 888749 w 957329"/>
                      <a:gd name="connsiteY0" fmla="*/ 756285 h 756285"/>
                      <a:gd name="connsiteX1" fmla="*/ 957329 w 957329"/>
                      <a:gd name="connsiteY1" fmla="*/ 600075 h 756285"/>
                      <a:gd name="connsiteX2" fmla="*/ 456314 w 957329"/>
                      <a:gd name="connsiteY2" fmla="*/ 474345 h 756285"/>
                      <a:gd name="connsiteX3" fmla="*/ 294389 w 957329"/>
                      <a:gd name="connsiteY3" fmla="*/ 287655 h 756285"/>
                      <a:gd name="connsiteX4" fmla="*/ 382019 w 957329"/>
                      <a:gd name="connsiteY4" fmla="*/ 165735 h 756285"/>
                      <a:gd name="connsiteX5" fmla="*/ 705869 w 957329"/>
                      <a:gd name="connsiteY5" fmla="*/ 59055 h 756285"/>
                      <a:gd name="connsiteX6" fmla="*/ 804929 w 957329"/>
                      <a:gd name="connsiteY6" fmla="*/ 45720 h 756285"/>
                      <a:gd name="connsiteX7" fmla="*/ 934469 w 957329"/>
                      <a:gd name="connsiteY7" fmla="*/ 51435 h 756285"/>
                      <a:gd name="connsiteX8" fmla="*/ 751589 w 957329"/>
                      <a:gd name="connsiteY8" fmla="*/ 0 h 756285"/>
                      <a:gd name="connsiteX9" fmla="*/ 101984 w 957329"/>
                      <a:gd name="connsiteY9" fmla="*/ 205740 h 756285"/>
                      <a:gd name="connsiteX10" fmla="*/ 237239 w 957329"/>
                      <a:gd name="connsiteY10" fmla="*/ 613410 h 756285"/>
                      <a:gd name="connsiteX11" fmla="*/ 888749 w 957329"/>
                      <a:gd name="connsiteY11" fmla="*/ 756285 h 756285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705869 w 957329"/>
                      <a:gd name="connsiteY5" fmla="*/ 59612 h 756842"/>
                      <a:gd name="connsiteX6" fmla="*/ 804929 w 957329"/>
                      <a:gd name="connsiteY6" fmla="*/ 46277 h 756842"/>
                      <a:gd name="connsiteX7" fmla="*/ 934469 w 957329"/>
                      <a:gd name="connsiteY7" fmla="*/ 51992 h 756842"/>
                      <a:gd name="connsiteX8" fmla="*/ 751589 w 957329"/>
                      <a:gd name="connsiteY8" fmla="*/ 557 h 756842"/>
                      <a:gd name="connsiteX9" fmla="*/ 101984 w 957329"/>
                      <a:gd name="connsiteY9" fmla="*/ 206297 h 756842"/>
                      <a:gd name="connsiteX10" fmla="*/ 237239 w 957329"/>
                      <a:gd name="connsiteY10" fmla="*/ 613967 h 756842"/>
                      <a:gd name="connsiteX11" fmla="*/ 888749 w 957329"/>
                      <a:gd name="connsiteY11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705869 w 957329"/>
                      <a:gd name="connsiteY5" fmla="*/ 59612 h 756842"/>
                      <a:gd name="connsiteX6" fmla="*/ 934469 w 957329"/>
                      <a:gd name="connsiteY6" fmla="*/ 51992 h 756842"/>
                      <a:gd name="connsiteX7" fmla="*/ 751589 w 957329"/>
                      <a:gd name="connsiteY7" fmla="*/ 557 h 756842"/>
                      <a:gd name="connsiteX8" fmla="*/ 101984 w 957329"/>
                      <a:gd name="connsiteY8" fmla="*/ 206297 h 756842"/>
                      <a:gd name="connsiteX9" fmla="*/ 237239 w 957329"/>
                      <a:gd name="connsiteY9" fmla="*/ 613967 h 756842"/>
                      <a:gd name="connsiteX10" fmla="*/ 888749 w 957329"/>
                      <a:gd name="connsiteY10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934469 w 957329"/>
                      <a:gd name="connsiteY5" fmla="*/ 51992 h 756842"/>
                      <a:gd name="connsiteX6" fmla="*/ 751589 w 957329"/>
                      <a:gd name="connsiteY6" fmla="*/ 557 h 756842"/>
                      <a:gd name="connsiteX7" fmla="*/ 101984 w 957329"/>
                      <a:gd name="connsiteY7" fmla="*/ 206297 h 756842"/>
                      <a:gd name="connsiteX8" fmla="*/ 237239 w 957329"/>
                      <a:gd name="connsiteY8" fmla="*/ 613967 h 756842"/>
                      <a:gd name="connsiteX9" fmla="*/ 888749 w 957329"/>
                      <a:gd name="connsiteY9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934469 w 957329"/>
                      <a:gd name="connsiteY5" fmla="*/ 51992 h 756842"/>
                      <a:gd name="connsiteX6" fmla="*/ 751589 w 957329"/>
                      <a:gd name="connsiteY6" fmla="*/ 557 h 756842"/>
                      <a:gd name="connsiteX7" fmla="*/ 101984 w 957329"/>
                      <a:gd name="connsiteY7" fmla="*/ 206297 h 756842"/>
                      <a:gd name="connsiteX8" fmla="*/ 237239 w 957329"/>
                      <a:gd name="connsiteY8" fmla="*/ 613967 h 756842"/>
                      <a:gd name="connsiteX9" fmla="*/ 888749 w 957329"/>
                      <a:gd name="connsiteY9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294389 w 957329"/>
                      <a:gd name="connsiteY3" fmla="*/ 288212 h 756842"/>
                      <a:gd name="connsiteX4" fmla="*/ 382019 w 957329"/>
                      <a:gd name="connsiteY4" fmla="*/ 166292 h 756842"/>
                      <a:gd name="connsiteX5" fmla="*/ 934469 w 957329"/>
                      <a:gd name="connsiteY5" fmla="*/ 51992 h 756842"/>
                      <a:gd name="connsiteX6" fmla="*/ 751589 w 957329"/>
                      <a:gd name="connsiteY6" fmla="*/ 557 h 756842"/>
                      <a:gd name="connsiteX7" fmla="*/ 101984 w 957329"/>
                      <a:gd name="connsiteY7" fmla="*/ 206297 h 756842"/>
                      <a:gd name="connsiteX8" fmla="*/ 237239 w 957329"/>
                      <a:gd name="connsiteY8" fmla="*/ 613967 h 756842"/>
                      <a:gd name="connsiteX9" fmla="*/ 888749 w 957329"/>
                      <a:gd name="connsiteY9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382019 w 957329"/>
                      <a:gd name="connsiteY3" fmla="*/ 166292 h 756842"/>
                      <a:gd name="connsiteX4" fmla="*/ 934469 w 957329"/>
                      <a:gd name="connsiteY4" fmla="*/ 51992 h 756842"/>
                      <a:gd name="connsiteX5" fmla="*/ 751589 w 957329"/>
                      <a:gd name="connsiteY5" fmla="*/ 557 h 756842"/>
                      <a:gd name="connsiteX6" fmla="*/ 101984 w 957329"/>
                      <a:gd name="connsiteY6" fmla="*/ 206297 h 756842"/>
                      <a:gd name="connsiteX7" fmla="*/ 237239 w 957329"/>
                      <a:gd name="connsiteY7" fmla="*/ 613967 h 756842"/>
                      <a:gd name="connsiteX8" fmla="*/ 888749 w 957329"/>
                      <a:gd name="connsiteY8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382019 w 957329"/>
                      <a:gd name="connsiteY3" fmla="*/ 166292 h 756842"/>
                      <a:gd name="connsiteX4" fmla="*/ 934469 w 957329"/>
                      <a:gd name="connsiteY4" fmla="*/ 51992 h 756842"/>
                      <a:gd name="connsiteX5" fmla="*/ 751589 w 957329"/>
                      <a:gd name="connsiteY5" fmla="*/ 557 h 756842"/>
                      <a:gd name="connsiteX6" fmla="*/ 101984 w 957329"/>
                      <a:gd name="connsiteY6" fmla="*/ 206297 h 756842"/>
                      <a:gd name="connsiteX7" fmla="*/ 237239 w 957329"/>
                      <a:gd name="connsiteY7" fmla="*/ 613967 h 756842"/>
                      <a:gd name="connsiteX8" fmla="*/ 888749 w 957329"/>
                      <a:gd name="connsiteY8" fmla="*/ 756842 h 756842"/>
                      <a:gd name="connsiteX0" fmla="*/ 888749 w 957329"/>
                      <a:gd name="connsiteY0" fmla="*/ 756842 h 756842"/>
                      <a:gd name="connsiteX1" fmla="*/ 957329 w 957329"/>
                      <a:gd name="connsiteY1" fmla="*/ 600632 h 756842"/>
                      <a:gd name="connsiteX2" fmla="*/ 456314 w 957329"/>
                      <a:gd name="connsiteY2" fmla="*/ 474902 h 756842"/>
                      <a:gd name="connsiteX3" fmla="*/ 382019 w 957329"/>
                      <a:gd name="connsiteY3" fmla="*/ 166292 h 756842"/>
                      <a:gd name="connsiteX4" fmla="*/ 934469 w 957329"/>
                      <a:gd name="connsiteY4" fmla="*/ 51992 h 756842"/>
                      <a:gd name="connsiteX5" fmla="*/ 751589 w 957329"/>
                      <a:gd name="connsiteY5" fmla="*/ 557 h 756842"/>
                      <a:gd name="connsiteX6" fmla="*/ 101984 w 957329"/>
                      <a:gd name="connsiteY6" fmla="*/ 206297 h 756842"/>
                      <a:gd name="connsiteX7" fmla="*/ 237239 w 957329"/>
                      <a:gd name="connsiteY7" fmla="*/ 613967 h 756842"/>
                      <a:gd name="connsiteX8" fmla="*/ 888749 w 957329"/>
                      <a:gd name="connsiteY8" fmla="*/ 756842 h 75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57329" h="756842">
                        <a:moveTo>
                          <a:pt x="888749" y="756842"/>
                        </a:moveTo>
                        <a:lnTo>
                          <a:pt x="957329" y="600632"/>
                        </a:lnTo>
                        <a:lnTo>
                          <a:pt x="456314" y="474902"/>
                        </a:lnTo>
                        <a:cubicBezTo>
                          <a:pt x="210569" y="404417"/>
                          <a:pt x="303914" y="213917"/>
                          <a:pt x="382019" y="166292"/>
                        </a:cubicBezTo>
                        <a:cubicBezTo>
                          <a:pt x="579504" y="76757"/>
                          <a:pt x="746509" y="32942"/>
                          <a:pt x="934469" y="51992"/>
                        </a:cubicBezTo>
                        <a:cubicBezTo>
                          <a:pt x="881129" y="-1348"/>
                          <a:pt x="812549" y="-1348"/>
                          <a:pt x="751589" y="557"/>
                        </a:cubicBezTo>
                        <a:cubicBezTo>
                          <a:pt x="523624" y="42467"/>
                          <a:pt x="312804" y="109142"/>
                          <a:pt x="101984" y="206297"/>
                        </a:cubicBezTo>
                        <a:cubicBezTo>
                          <a:pt x="30864" y="262177"/>
                          <a:pt x="-143126" y="470457"/>
                          <a:pt x="237239" y="613967"/>
                        </a:cubicBezTo>
                        <a:lnTo>
                          <a:pt x="888749" y="756842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C7746F43-3CEB-4845-8E35-4F12BA7501A4}"/>
                      </a:ext>
                    </a:extLst>
                  </p:cNvPr>
                  <p:cNvSpPr/>
                  <p:nvPr/>
                </p:nvSpPr>
                <p:spPr>
                  <a:xfrm>
                    <a:off x="6907530" y="2116455"/>
                    <a:ext cx="491490" cy="135255"/>
                  </a:xfrm>
                  <a:custGeom>
                    <a:avLst/>
                    <a:gdLst>
                      <a:gd name="connsiteX0" fmla="*/ 0 w 491490"/>
                      <a:gd name="connsiteY0" fmla="*/ 0 h 135255"/>
                      <a:gd name="connsiteX1" fmla="*/ 491490 w 491490"/>
                      <a:gd name="connsiteY1" fmla="*/ 135255 h 1352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1490" h="135255">
                        <a:moveTo>
                          <a:pt x="0" y="0"/>
                        </a:moveTo>
                        <a:lnTo>
                          <a:pt x="491490" y="135255"/>
                        </a:lnTo>
                      </a:path>
                    </a:pathLst>
                  </a:cu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E28BE961-204C-4A4C-A01C-E188DEF8DAE6}"/>
                      </a:ext>
                    </a:extLst>
                  </p:cNvPr>
                  <p:cNvSpPr/>
                  <p:nvPr/>
                </p:nvSpPr>
                <p:spPr>
                  <a:xfrm>
                    <a:off x="6875145" y="2132966"/>
                    <a:ext cx="514350" cy="267970"/>
                  </a:xfrm>
                  <a:custGeom>
                    <a:avLst/>
                    <a:gdLst>
                      <a:gd name="connsiteX0" fmla="*/ 0 w 525780"/>
                      <a:gd name="connsiteY0" fmla="*/ 175260 h 291465"/>
                      <a:gd name="connsiteX1" fmla="*/ 453390 w 525780"/>
                      <a:gd name="connsiteY1" fmla="*/ 291465 h 291465"/>
                      <a:gd name="connsiteX2" fmla="*/ 525780 w 525780"/>
                      <a:gd name="connsiteY2" fmla="*/ 120015 h 291465"/>
                      <a:gd name="connsiteX3" fmla="*/ 45720 w 525780"/>
                      <a:gd name="connsiteY3" fmla="*/ 0 h 291465"/>
                      <a:gd name="connsiteX4" fmla="*/ 0 w 525780"/>
                      <a:gd name="connsiteY4" fmla="*/ 175260 h 291465"/>
                      <a:gd name="connsiteX0" fmla="*/ 0 w 523875"/>
                      <a:gd name="connsiteY0" fmla="*/ 165045 h 291465"/>
                      <a:gd name="connsiteX1" fmla="*/ 451485 w 523875"/>
                      <a:gd name="connsiteY1" fmla="*/ 291465 h 291465"/>
                      <a:gd name="connsiteX2" fmla="*/ 523875 w 523875"/>
                      <a:gd name="connsiteY2" fmla="*/ 120015 h 291465"/>
                      <a:gd name="connsiteX3" fmla="*/ 43815 w 523875"/>
                      <a:gd name="connsiteY3" fmla="*/ 0 h 291465"/>
                      <a:gd name="connsiteX4" fmla="*/ 0 w 523875"/>
                      <a:gd name="connsiteY4" fmla="*/ 165045 h 291465"/>
                      <a:gd name="connsiteX0" fmla="*/ 0 w 523875"/>
                      <a:gd name="connsiteY0" fmla="*/ 165045 h 291465"/>
                      <a:gd name="connsiteX1" fmla="*/ 451485 w 523875"/>
                      <a:gd name="connsiteY1" fmla="*/ 291465 h 291465"/>
                      <a:gd name="connsiteX2" fmla="*/ 523875 w 523875"/>
                      <a:gd name="connsiteY2" fmla="*/ 120015 h 291465"/>
                      <a:gd name="connsiteX3" fmla="*/ 43815 w 523875"/>
                      <a:gd name="connsiteY3" fmla="*/ 0 h 291465"/>
                      <a:gd name="connsiteX4" fmla="*/ 0 w 523875"/>
                      <a:gd name="connsiteY4" fmla="*/ 165045 h 291465"/>
                      <a:gd name="connsiteX0" fmla="*/ 0 w 523875"/>
                      <a:gd name="connsiteY0" fmla="*/ 165045 h 291465"/>
                      <a:gd name="connsiteX1" fmla="*/ 451485 w 523875"/>
                      <a:gd name="connsiteY1" fmla="*/ 291465 h 291465"/>
                      <a:gd name="connsiteX2" fmla="*/ 523875 w 523875"/>
                      <a:gd name="connsiteY2" fmla="*/ 134315 h 291465"/>
                      <a:gd name="connsiteX3" fmla="*/ 43815 w 523875"/>
                      <a:gd name="connsiteY3" fmla="*/ 0 h 291465"/>
                      <a:gd name="connsiteX4" fmla="*/ 0 w 523875"/>
                      <a:gd name="connsiteY4" fmla="*/ 165045 h 291465"/>
                      <a:gd name="connsiteX0" fmla="*/ 0 w 523875"/>
                      <a:gd name="connsiteY0" fmla="*/ 154830 h 281250"/>
                      <a:gd name="connsiteX1" fmla="*/ 451485 w 523875"/>
                      <a:gd name="connsiteY1" fmla="*/ 281250 h 281250"/>
                      <a:gd name="connsiteX2" fmla="*/ 523875 w 523875"/>
                      <a:gd name="connsiteY2" fmla="*/ 124100 h 281250"/>
                      <a:gd name="connsiteX3" fmla="*/ 43815 w 523875"/>
                      <a:gd name="connsiteY3" fmla="*/ 0 h 281250"/>
                      <a:gd name="connsiteX4" fmla="*/ 0 w 523875"/>
                      <a:gd name="connsiteY4" fmla="*/ 154830 h 281250"/>
                      <a:gd name="connsiteX0" fmla="*/ 0 w 521970"/>
                      <a:gd name="connsiteY0" fmla="*/ 154830 h 281250"/>
                      <a:gd name="connsiteX1" fmla="*/ 451485 w 521970"/>
                      <a:gd name="connsiteY1" fmla="*/ 281250 h 281250"/>
                      <a:gd name="connsiteX2" fmla="*/ 521970 w 521970"/>
                      <a:gd name="connsiteY2" fmla="*/ 134315 h 281250"/>
                      <a:gd name="connsiteX3" fmla="*/ 43815 w 521970"/>
                      <a:gd name="connsiteY3" fmla="*/ 0 h 281250"/>
                      <a:gd name="connsiteX4" fmla="*/ 0 w 521970"/>
                      <a:gd name="connsiteY4" fmla="*/ 154830 h 281250"/>
                      <a:gd name="connsiteX0" fmla="*/ 0 w 521970"/>
                      <a:gd name="connsiteY0" fmla="*/ 154830 h 283293"/>
                      <a:gd name="connsiteX1" fmla="*/ 451485 w 521970"/>
                      <a:gd name="connsiteY1" fmla="*/ 283293 h 283293"/>
                      <a:gd name="connsiteX2" fmla="*/ 521970 w 521970"/>
                      <a:gd name="connsiteY2" fmla="*/ 134315 h 283293"/>
                      <a:gd name="connsiteX3" fmla="*/ 43815 w 521970"/>
                      <a:gd name="connsiteY3" fmla="*/ 0 h 283293"/>
                      <a:gd name="connsiteX4" fmla="*/ 0 w 521970"/>
                      <a:gd name="connsiteY4" fmla="*/ 154830 h 283293"/>
                      <a:gd name="connsiteX0" fmla="*/ 0 w 521970"/>
                      <a:gd name="connsiteY0" fmla="*/ 154830 h 287379"/>
                      <a:gd name="connsiteX1" fmla="*/ 451485 w 521970"/>
                      <a:gd name="connsiteY1" fmla="*/ 287379 h 287379"/>
                      <a:gd name="connsiteX2" fmla="*/ 521970 w 521970"/>
                      <a:gd name="connsiteY2" fmla="*/ 134315 h 287379"/>
                      <a:gd name="connsiteX3" fmla="*/ 43815 w 521970"/>
                      <a:gd name="connsiteY3" fmla="*/ 0 h 287379"/>
                      <a:gd name="connsiteX4" fmla="*/ 0 w 521970"/>
                      <a:gd name="connsiteY4" fmla="*/ 154830 h 287379"/>
                      <a:gd name="connsiteX0" fmla="*/ 0 w 514350"/>
                      <a:gd name="connsiteY0" fmla="*/ 154830 h 287379"/>
                      <a:gd name="connsiteX1" fmla="*/ 451485 w 514350"/>
                      <a:gd name="connsiteY1" fmla="*/ 287379 h 287379"/>
                      <a:gd name="connsiteX2" fmla="*/ 514350 w 514350"/>
                      <a:gd name="connsiteY2" fmla="*/ 132272 h 287379"/>
                      <a:gd name="connsiteX3" fmla="*/ 43815 w 514350"/>
                      <a:gd name="connsiteY3" fmla="*/ 0 h 287379"/>
                      <a:gd name="connsiteX4" fmla="*/ 0 w 514350"/>
                      <a:gd name="connsiteY4" fmla="*/ 154830 h 287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4350" h="287379">
                        <a:moveTo>
                          <a:pt x="0" y="154830"/>
                        </a:moveTo>
                        <a:cubicBezTo>
                          <a:pt x="146685" y="213314"/>
                          <a:pt x="300990" y="245239"/>
                          <a:pt x="451485" y="287379"/>
                        </a:cubicBezTo>
                        <a:lnTo>
                          <a:pt x="514350" y="132272"/>
                        </a:lnTo>
                        <a:lnTo>
                          <a:pt x="43815" y="0"/>
                        </a:lnTo>
                        <a:lnTo>
                          <a:pt x="0" y="15483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</p:grpSp>
        </p:grpSp>
        <p:sp>
          <p:nvSpPr>
            <p:cNvPr id="13" name="Handle">
              <a:extLst>
                <a:ext uri="{FF2B5EF4-FFF2-40B4-BE49-F238E27FC236}">
                  <a16:creationId xmlns:a16="http://schemas.microsoft.com/office/drawing/2014/main" id="{08D71F48-8F5E-4B6F-A3A9-64C05EE36F2A}"/>
                </a:ext>
              </a:extLst>
            </p:cNvPr>
            <p:cNvSpPr/>
            <p:nvPr/>
          </p:nvSpPr>
          <p:spPr>
            <a:xfrm>
              <a:off x="7477125" y="2362200"/>
              <a:ext cx="240030" cy="24003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55" name="Head">
            <a:extLst>
              <a:ext uri="{FF2B5EF4-FFF2-40B4-BE49-F238E27FC236}">
                <a16:creationId xmlns:a16="http://schemas.microsoft.com/office/drawing/2014/main" id="{818ED8A7-54DC-4663-BAC3-B541F85BAABA}"/>
              </a:ext>
            </a:extLst>
          </p:cNvPr>
          <p:cNvGrpSpPr/>
          <p:nvPr/>
        </p:nvGrpSpPr>
        <p:grpSpPr>
          <a:xfrm>
            <a:off x="7076971" y="1249142"/>
            <a:ext cx="935457" cy="693958"/>
            <a:chOff x="7076971" y="1249142"/>
            <a:chExt cx="935457" cy="693958"/>
          </a:xfrm>
          <a:noFill/>
        </p:grpSpPr>
        <p:sp>
          <p:nvSpPr>
            <p:cNvPr id="6" name="Head">
              <a:extLst>
                <a:ext uri="{FF2B5EF4-FFF2-40B4-BE49-F238E27FC236}">
                  <a16:creationId xmlns:a16="http://schemas.microsoft.com/office/drawing/2014/main" id="{75DC97BA-40A1-4E16-B7DB-C542D29DB719}"/>
                </a:ext>
              </a:extLst>
            </p:cNvPr>
            <p:cNvSpPr/>
            <p:nvPr/>
          </p:nvSpPr>
          <p:spPr>
            <a:xfrm>
              <a:off x="7076971" y="1249142"/>
              <a:ext cx="935457" cy="693958"/>
            </a:xfrm>
            <a:custGeom>
              <a:avLst/>
              <a:gdLst>
                <a:gd name="connsiteX0" fmla="*/ 0 w 925830"/>
                <a:gd name="connsiteY0" fmla="*/ 483870 h 685800"/>
                <a:gd name="connsiteX1" fmla="*/ 720090 w 925830"/>
                <a:gd name="connsiteY1" fmla="*/ 685800 h 685800"/>
                <a:gd name="connsiteX2" fmla="*/ 781050 w 925830"/>
                <a:gd name="connsiteY2" fmla="*/ 396240 h 685800"/>
                <a:gd name="connsiteX3" fmla="*/ 613410 w 925830"/>
                <a:gd name="connsiteY3" fmla="*/ 369570 h 685800"/>
                <a:gd name="connsiteX4" fmla="*/ 647700 w 925830"/>
                <a:gd name="connsiteY4" fmla="*/ 220980 h 685800"/>
                <a:gd name="connsiteX5" fmla="*/ 925830 w 925830"/>
                <a:gd name="connsiteY5" fmla="*/ 129540 h 685800"/>
                <a:gd name="connsiteX6" fmla="*/ 499110 w 925830"/>
                <a:gd name="connsiteY6" fmla="*/ 0 h 685800"/>
                <a:gd name="connsiteX7" fmla="*/ 91440 w 925830"/>
                <a:gd name="connsiteY7" fmla="*/ 102870 h 685800"/>
                <a:gd name="connsiteX8" fmla="*/ 0 w 925830"/>
                <a:gd name="connsiteY8" fmla="*/ 483870 h 685800"/>
                <a:gd name="connsiteX0" fmla="*/ 0 w 935355"/>
                <a:gd name="connsiteY0" fmla="*/ 489585 h 685800"/>
                <a:gd name="connsiteX1" fmla="*/ 729615 w 935355"/>
                <a:gd name="connsiteY1" fmla="*/ 685800 h 685800"/>
                <a:gd name="connsiteX2" fmla="*/ 790575 w 935355"/>
                <a:gd name="connsiteY2" fmla="*/ 396240 h 685800"/>
                <a:gd name="connsiteX3" fmla="*/ 622935 w 935355"/>
                <a:gd name="connsiteY3" fmla="*/ 369570 h 685800"/>
                <a:gd name="connsiteX4" fmla="*/ 657225 w 935355"/>
                <a:gd name="connsiteY4" fmla="*/ 220980 h 685800"/>
                <a:gd name="connsiteX5" fmla="*/ 935355 w 935355"/>
                <a:gd name="connsiteY5" fmla="*/ 129540 h 685800"/>
                <a:gd name="connsiteX6" fmla="*/ 508635 w 935355"/>
                <a:gd name="connsiteY6" fmla="*/ 0 h 685800"/>
                <a:gd name="connsiteX7" fmla="*/ 100965 w 935355"/>
                <a:gd name="connsiteY7" fmla="*/ 102870 h 685800"/>
                <a:gd name="connsiteX8" fmla="*/ 0 w 935355"/>
                <a:gd name="connsiteY8" fmla="*/ 489585 h 685800"/>
                <a:gd name="connsiteX0" fmla="*/ 67 w 935422"/>
                <a:gd name="connsiteY0" fmla="*/ 489585 h 685800"/>
                <a:gd name="connsiteX1" fmla="*/ 729682 w 935422"/>
                <a:gd name="connsiteY1" fmla="*/ 685800 h 685800"/>
                <a:gd name="connsiteX2" fmla="*/ 790642 w 935422"/>
                <a:gd name="connsiteY2" fmla="*/ 396240 h 685800"/>
                <a:gd name="connsiteX3" fmla="*/ 623002 w 935422"/>
                <a:gd name="connsiteY3" fmla="*/ 369570 h 685800"/>
                <a:gd name="connsiteX4" fmla="*/ 657292 w 935422"/>
                <a:gd name="connsiteY4" fmla="*/ 220980 h 685800"/>
                <a:gd name="connsiteX5" fmla="*/ 935422 w 935422"/>
                <a:gd name="connsiteY5" fmla="*/ 129540 h 685800"/>
                <a:gd name="connsiteX6" fmla="*/ 508702 w 935422"/>
                <a:gd name="connsiteY6" fmla="*/ 0 h 685800"/>
                <a:gd name="connsiteX7" fmla="*/ 101032 w 935422"/>
                <a:gd name="connsiteY7" fmla="*/ 102870 h 685800"/>
                <a:gd name="connsiteX8" fmla="*/ 67 w 935422"/>
                <a:gd name="connsiteY8" fmla="*/ 489585 h 685800"/>
                <a:gd name="connsiteX0" fmla="*/ 102 w 935457"/>
                <a:gd name="connsiteY0" fmla="*/ 489585 h 685800"/>
                <a:gd name="connsiteX1" fmla="*/ 729717 w 935457"/>
                <a:gd name="connsiteY1" fmla="*/ 685800 h 685800"/>
                <a:gd name="connsiteX2" fmla="*/ 790677 w 935457"/>
                <a:gd name="connsiteY2" fmla="*/ 396240 h 685800"/>
                <a:gd name="connsiteX3" fmla="*/ 623037 w 935457"/>
                <a:gd name="connsiteY3" fmla="*/ 369570 h 685800"/>
                <a:gd name="connsiteX4" fmla="*/ 657327 w 935457"/>
                <a:gd name="connsiteY4" fmla="*/ 220980 h 685800"/>
                <a:gd name="connsiteX5" fmla="*/ 935457 w 935457"/>
                <a:gd name="connsiteY5" fmla="*/ 129540 h 685800"/>
                <a:gd name="connsiteX6" fmla="*/ 508737 w 935457"/>
                <a:gd name="connsiteY6" fmla="*/ 0 h 685800"/>
                <a:gd name="connsiteX7" fmla="*/ 101067 w 935457"/>
                <a:gd name="connsiteY7" fmla="*/ 102870 h 685800"/>
                <a:gd name="connsiteX8" fmla="*/ 102 w 935457"/>
                <a:gd name="connsiteY8" fmla="*/ 489585 h 685800"/>
                <a:gd name="connsiteX0" fmla="*/ 102 w 935457"/>
                <a:gd name="connsiteY0" fmla="*/ 489585 h 685800"/>
                <a:gd name="connsiteX1" fmla="*/ 729717 w 935457"/>
                <a:gd name="connsiteY1" fmla="*/ 685800 h 685800"/>
                <a:gd name="connsiteX2" fmla="*/ 790677 w 935457"/>
                <a:gd name="connsiteY2" fmla="*/ 396240 h 685800"/>
                <a:gd name="connsiteX3" fmla="*/ 623037 w 935457"/>
                <a:gd name="connsiteY3" fmla="*/ 369570 h 685800"/>
                <a:gd name="connsiteX4" fmla="*/ 657327 w 935457"/>
                <a:gd name="connsiteY4" fmla="*/ 220980 h 685800"/>
                <a:gd name="connsiteX5" fmla="*/ 935457 w 935457"/>
                <a:gd name="connsiteY5" fmla="*/ 129540 h 685800"/>
                <a:gd name="connsiteX6" fmla="*/ 508737 w 935457"/>
                <a:gd name="connsiteY6" fmla="*/ 0 h 685800"/>
                <a:gd name="connsiteX7" fmla="*/ 101067 w 935457"/>
                <a:gd name="connsiteY7" fmla="*/ 102870 h 685800"/>
                <a:gd name="connsiteX8" fmla="*/ 102 w 935457"/>
                <a:gd name="connsiteY8" fmla="*/ 489585 h 685800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043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043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043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90677 w 935457"/>
                <a:gd name="connsiteY2" fmla="*/ 41582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3532 w 935457"/>
                <a:gd name="connsiteY2" fmla="*/ 43106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9247 w 935457"/>
                <a:gd name="connsiteY2" fmla="*/ 4424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9247 w 935457"/>
                <a:gd name="connsiteY2" fmla="*/ 4424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  <a:gd name="connsiteX0" fmla="*/ 102 w 935457"/>
                <a:gd name="connsiteY0" fmla="*/ 497743 h 693958"/>
                <a:gd name="connsiteX1" fmla="*/ 729717 w 935457"/>
                <a:gd name="connsiteY1" fmla="*/ 693958 h 693958"/>
                <a:gd name="connsiteX2" fmla="*/ 779247 w 935457"/>
                <a:gd name="connsiteY2" fmla="*/ 442498 h 693958"/>
                <a:gd name="connsiteX3" fmla="*/ 623037 w 935457"/>
                <a:gd name="connsiteY3" fmla="*/ 377728 h 693958"/>
                <a:gd name="connsiteX4" fmla="*/ 657327 w 935457"/>
                <a:gd name="connsiteY4" fmla="*/ 229138 h 693958"/>
                <a:gd name="connsiteX5" fmla="*/ 935457 w 935457"/>
                <a:gd name="connsiteY5" fmla="*/ 137698 h 693958"/>
                <a:gd name="connsiteX6" fmla="*/ 508737 w 935457"/>
                <a:gd name="connsiteY6" fmla="*/ 8158 h 693958"/>
                <a:gd name="connsiteX7" fmla="*/ 101067 w 935457"/>
                <a:gd name="connsiteY7" fmla="*/ 111028 h 693958"/>
                <a:gd name="connsiteX8" fmla="*/ 102 w 935457"/>
                <a:gd name="connsiteY8" fmla="*/ 497743 h 69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5457" h="693958">
                  <a:moveTo>
                    <a:pt x="102" y="497743"/>
                  </a:moveTo>
                  <a:lnTo>
                    <a:pt x="729717" y="693958"/>
                  </a:lnTo>
                  <a:lnTo>
                    <a:pt x="779247" y="442498"/>
                  </a:lnTo>
                  <a:cubicBezTo>
                    <a:pt x="791947" y="388523"/>
                    <a:pt x="675107" y="399318"/>
                    <a:pt x="623037" y="377728"/>
                  </a:cubicBezTo>
                  <a:lnTo>
                    <a:pt x="657327" y="229138"/>
                  </a:lnTo>
                  <a:cubicBezTo>
                    <a:pt x="748132" y="219613"/>
                    <a:pt x="856082" y="234853"/>
                    <a:pt x="935457" y="137698"/>
                  </a:cubicBezTo>
                  <a:lnTo>
                    <a:pt x="508737" y="8158"/>
                  </a:lnTo>
                  <a:cubicBezTo>
                    <a:pt x="370942" y="2443"/>
                    <a:pt x="235052" y="-33752"/>
                    <a:pt x="101067" y="111028"/>
                  </a:cubicBezTo>
                  <a:cubicBezTo>
                    <a:pt x="42647" y="220883"/>
                    <a:pt x="-2438" y="330738"/>
                    <a:pt x="102" y="497743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E3C7622-0A2C-419C-BB42-E561401F7C5C}"/>
                </a:ext>
              </a:extLst>
            </p:cNvPr>
            <p:cNvSpPr/>
            <p:nvPr/>
          </p:nvSpPr>
          <p:spPr>
            <a:xfrm>
              <a:off x="7103745" y="1367790"/>
              <a:ext cx="626745" cy="320040"/>
            </a:xfrm>
            <a:custGeom>
              <a:avLst/>
              <a:gdLst>
                <a:gd name="connsiteX0" fmla="*/ 0 w 626745"/>
                <a:gd name="connsiteY0" fmla="*/ 179070 h 320040"/>
                <a:gd name="connsiteX1" fmla="*/ 78105 w 626745"/>
                <a:gd name="connsiteY1" fmla="*/ 0 h 320040"/>
                <a:gd name="connsiteX2" fmla="*/ 626745 w 626745"/>
                <a:gd name="connsiteY2" fmla="*/ 150495 h 320040"/>
                <a:gd name="connsiteX3" fmla="*/ 573405 w 626745"/>
                <a:gd name="connsiteY3" fmla="*/ 320040 h 320040"/>
                <a:gd name="connsiteX4" fmla="*/ 0 w 626745"/>
                <a:gd name="connsiteY4" fmla="*/ 179070 h 320040"/>
                <a:gd name="connsiteX0" fmla="*/ 0 w 626745"/>
                <a:gd name="connsiteY0" fmla="*/ 179070 h 320040"/>
                <a:gd name="connsiteX1" fmla="*/ 78105 w 626745"/>
                <a:gd name="connsiteY1" fmla="*/ 0 h 320040"/>
                <a:gd name="connsiteX2" fmla="*/ 626745 w 626745"/>
                <a:gd name="connsiteY2" fmla="*/ 150495 h 320040"/>
                <a:gd name="connsiteX3" fmla="*/ 573405 w 626745"/>
                <a:gd name="connsiteY3" fmla="*/ 320040 h 320040"/>
                <a:gd name="connsiteX4" fmla="*/ 0 w 626745"/>
                <a:gd name="connsiteY4" fmla="*/ 179070 h 320040"/>
                <a:gd name="connsiteX0" fmla="*/ 0 w 626745"/>
                <a:gd name="connsiteY0" fmla="*/ 179070 h 320040"/>
                <a:gd name="connsiteX1" fmla="*/ 78105 w 626745"/>
                <a:gd name="connsiteY1" fmla="*/ 0 h 320040"/>
                <a:gd name="connsiteX2" fmla="*/ 626745 w 626745"/>
                <a:gd name="connsiteY2" fmla="*/ 150495 h 320040"/>
                <a:gd name="connsiteX3" fmla="*/ 573405 w 626745"/>
                <a:gd name="connsiteY3" fmla="*/ 320040 h 320040"/>
                <a:gd name="connsiteX4" fmla="*/ 0 w 626745"/>
                <a:gd name="connsiteY4" fmla="*/ 179070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745" h="320040">
                  <a:moveTo>
                    <a:pt x="0" y="179070"/>
                  </a:moveTo>
                  <a:cubicBezTo>
                    <a:pt x="14605" y="115570"/>
                    <a:pt x="36830" y="52070"/>
                    <a:pt x="78105" y="0"/>
                  </a:cubicBezTo>
                  <a:lnTo>
                    <a:pt x="626745" y="150495"/>
                  </a:lnTo>
                  <a:lnTo>
                    <a:pt x="573405" y="320040"/>
                  </a:lnTo>
                  <a:lnTo>
                    <a:pt x="0" y="17907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12ED805-7D77-4255-BE72-75A3C63E9766}"/>
                </a:ext>
              </a:extLst>
            </p:cNvPr>
            <p:cNvSpPr/>
            <p:nvPr/>
          </p:nvSpPr>
          <p:spPr>
            <a:xfrm rot="935265">
              <a:off x="7689802" y="1497550"/>
              <a:ext cx="95031" cy="24003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656496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6" dur="75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08073 -0.0669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4" presetClass="pat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08073 -0.0669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4" presetClass="pat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08073 -0.0669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20" dur="75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0">
                                      <p:cBhvr>
                                        <p:cTn id="22" dur="75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0.02109 -0.17083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" y="-854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-0.08073 -0.0669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335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268 -4.81481E-6 C -0.09114 -0.09282 -0.01302 -0.17175 -0.01888 -0.21828 " pathEditMode="relative" rAng="0" ptsTypes="AA">
                                      <p:cBhvr>
                                        <p:cTn id="38" dur="1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" y="-1092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0" dur="1500" fill="hold"/>
                                        <p:tgtEl>
                                          <p:spTgt spid="3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269 -2.59259E-6 C -0.09115 -0.09305 -0.1556 -0.13865 -0.12136 -0.2060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-1030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6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26 -2.59259E-6 C -0.10807 -0.12778 0.03268 -0.23541 0.04232 -0.25972 " pathEditMode="relative" rAng="0" ptsTypes="AA">
                                      <p:cBhvr>
                                        <p:cTn id="54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1298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6" dur="175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3" grpId="2" animBg="1"/>
      <p:bldP spid="43" grpId="3" animBg="1"/>
      <p:bldP spid="364" grpId="0" animBg="1"/>
      <p:bldP spid="364" grpId="1" animBg="1"/>
      <p:bldP spid="364" grpId="2" animBg="1"/>
      <p:bldP spid="364" grpId="3" animBg="1"/>
      <p:bldP spid="365" grpId="0" animBg="1"/>
      <p:bldP spid="365" grpId="1" animBg="1"/>
      <p:bldP spid="365" grpId="2" animBg="1"/>
      <p:bldP spid="365" grpId="3" animBg="1"/>
      <p:bldP spid="10" grpId="0" animBg="1"/>
      <p:bldP spid="10" grpId="1" animBg="1"/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38</cp:revision>
  <dcterms:created xsi:type="dcterms:W3CDTF">2022-03-05T03:42:26Z</dcterms:created>
  <dcterms:modified xsi:type="dcterms:W3CDTF">2022-03-07T13:58:39Z</dcterms:modified>
</cp:coreProperties>
</file>