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FFE699"/>
    <a:srgbClr val="99B2E6"/>
    <a:srgbClr val="E0A385"/>
    <a:srgbClr val="99E6BF"/>
    <a:srgbClr val="BF9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4A7B52-9F01-40ED-92AD-ED3D5204D051}" v="211" dt="2023-12-15T07:21:16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0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8936-0ECB-DA0E-818C-C43BBCD7E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7F4A4-9FE6-0A82-1BF7-5F38D84E8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1D41D-4E54-85ED-9DEF-E15021A8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9CF1B-D60D-B33C-6D3B-CA4693CB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7BD5D-AC47-A399-2BC9-58461691E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D8CC-8563-AE2D-786F-E6EAFFC7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E8676-1077-A91E-BD2B-05FE02FC9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7C8D8-2808-04D3-5558-3032F5F0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DFFFC-7E23-39E8-7C76-F917CDA3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3A2B6-8CD5-D556-2E3F-2E5BF690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63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4D7D6-6D66-5EFF-D310-452E88B7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2DBCF-26DF-AFC1-3873-861918164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53F7A-4AA9-46B6-92B6-30228FFA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BA321-1810-6A86-C6AD-3033A3FF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D75B0-A13F-83B0-7CE3-DD50E8B7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55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A1D7-682F-72D9-7C8D-F1C205A1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DB33F-AE04-B9E6-52F9-EBA4C571F3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3BF2E-3BC9-7363-2C92-7FCB327BE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E5DA9-B18C-F359-5639-198B9613F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6E429-78FE-DB5D-5969-D6C5D3687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32D0F-5001-8FC2-F4F4-2D1C6433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22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D109-FC77-0DCE-9E67-64492524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5EEDE-A201-4147-A889-1E3090929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459B3-A164-3646-A2D1-996B9A03D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9AC94-0AAB-F382-E91E-B2E1D8D01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564411-B071-ABAC-2E3D-47FE5AEE0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6ED209-10D4-5C76-CAF2-B66B6D011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6FBA5-28FA-982D-F102-7B9C559EB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D74B2C-3695-7953-31FB-8C4E1B98A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01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38A3-9731-7921-FB9E-4DC9F5202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3A0172-7CBB-8C74-8C48-F5791154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7E1E9-D827-5797-D9E0-1E476FA7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BE49D-8DE8-0F61-BD4F-389ECE337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28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8AF2C4-591D-D053-33CD-8C01801C8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FC770-D432-7A5E-28DA-6DF6C55A9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54941-2A86-C2F1-0FD3-7D18D9E7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815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ADA0-8773-0763-61A1-752A589B9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ACFEC-6C4E-27AA-C49D-1DD99E676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D78BC-3282-75FE-60A0-1F303DC13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72E33-5E62-B235-B887-DD2BCAB39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F553D-4F25-2A58-657F-2CB6B5F8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682E-380E-BA2F-C609-34A7466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14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9A992-21DB-8FD3-07B4-DC11697A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5771E9-3927-1934-DA90-CBCA0EB028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8287F-8155-C6BE-EB52-CC47CBD7D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1BC54-3113-C0E1-3AD1-4C3158FE5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8554D-09D7-F15B-F314-7C9241F3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D5AF4-CFBF-7ABE-F22C-C118663C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03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6E79B-3C9B-81B8-C411-537039B7C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7C004B-32CD-28C6-E246-856D6EBD2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1F1CE-3887-26CD-C018-1269CF46A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F64A5-240B-41CB-396A-DF720239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2ACD2-972A-5816-78B7-6C84D2C7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17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BA1EE-DEEA-3E73-7789-955DFFBC3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BB5D1-B565-90BF-E341-2B7A724FC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7DA31-DDC7-2AAF-DCAE-D2912B739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F4826-5935-EBE3-1D30-DE408087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61A54-6B6E-0CD9-3BD2-4B6D262A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689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F9A020-2A04-69E8-13D3-616D269F7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F5DD2-DF6B-35B0-D5FB-3FAF391A9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04947-DEFE-DE59-220B-FCA9E60C8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D42A5-351A-4B10-9A76-78738666BA6B}" type="datetimeFigureOut">
              <a:rPr lang="en-IN" smtClean="0"/>
              <a:t>23-12-2023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B52E0-6D10-8F3D-6D15-152D32976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5BA16-2176-3797-37FF-A0E5C7E5E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CEF4-8B22-4387-B347-89768841BF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71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>
            <a:extLst>
              <a:ext uri="{FF2B5EF4-FFF2-40B4-BE49-F238E27FC236}">
                <a16:creationId xmlns:a16="http://schemas.microsoft.com/office/drawing/2014/main" id="{E99EDA67-6DD9-0B59-923B-DBE869694DBD}"/>
              </a:ext>
            </a:extLst>
          </p:cNvPr>
          <p:cNvGrpSpPr/>
          <p:nvPr/>
        </p:nvGrpSpPr>
        <p:grpSpPr>
          <a:xfrm>
            <a:off x="3551588" y="884588"/>
            <a:ext cx="5088824" cy="5088824"/>
            <a:chOff x="4166886" y="3402957"/>
            <a:chExt cx="2604304" cy="2604304"/>
          </a:xfrm>
        </p:grpSpPr>
        <p:sp>
          <p:nvSpPr>
            <p:cNvPr id="6" name="Bigger Wheel">
              <a:extLst>
                <a:ext uri="{FF2B5EF4-FFF2-40B4-BE49-F238E27FC236}">
                  <a16:creationId xmlns:a16="http://schemas.microsoft.com/office/drawing/2014/main" id="{9B807B78-24A9-52D7-4A03-AFB0CB96FE0A}"/>
                </a:ext>
              </a:extLst>
            </p:cNvPr>
            <p:cNvSpPr/>
            <p:nvPr/>
          </p:nvSpPr>
          <p:spPr>
            <a:xfrm>
              <a:off x="4166886" y="3402957"/>
              <a:ext cx="2604304" cy="2604304"/>
            </a:xfrm>
            <a:prstGeom prst="donut">
              <a:avLst>
                <a:gd name="adj" fmla="val 9347"/>
              </a:avLst>
            </a:prstGeom>
            <a:solidFill>
              <a:srgbClr val="BF99E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7" name="Smaller Wheel">
              <a:extLst>
                <a:ext uri="{FF2B5EF4-FFF2-40B4-BE49-F238E27FC236}">
                  <a16:creationId xmlns:a16="http://schemas.microsoft.com/office/drawing/2014/main" id="{DB7CBB3F-CF84-34CE-790F-ADE25837A7A8}"/>
                </a:ext>
              </a:extLst>
            </p:cNvPr>
            <p:cNvSpPr/>
            <p:nvPr/>
          </p:nvSpPr>
          <p:spPr>
            <a:xfrm>
              <a:off x="4687747" y="3634258"/>
              <a:ext cx="1562582" cy="1562582"/>
            </a:xfrm>
            <a:prstGeom prst="donut">
              <a:avLst>
                <a:gd name="adj" fmla="val 9347"/>
              </a:avLst>
            </a:prstGeom>
            <a:solidFill>
              <a:srgbClr val="99B2E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id="{BCF875BF-DA9A-F342-941A-0493C2BCC9C0}"/>
              </a:ext>
            </a:extLst>
          </p:cNvPr>
          <p:cNvGrpSpPr/>
          <p:nvPr/>
        </p:nvGrpSpPr>
        <p:grpSpPr>
          <a:xfrm>
            <a:off x="3551588" y="884588"/>
            <a:ext cx="5088824" cy="5088824"/>
            <a:chOff x="1328267" y="3429000"/>
            <a:chExt cx="2604304" cy="260430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81F788-D99B-2B2E-8869-2BDC78C6F633}"/>
                </a:ext>
              </a:extLst>
            </p:cNvPr>
            <p:cNvGrpSpPr/>
            <p:nvPr/>
          </p:nvGrpSpPr>
          <p:grpSpPr>
            <a:xfrm>
              <a:off x="1328267" y="3429000"/>
              <a:ext cx="2604304" cy="2604304"/>
              <a:chOff x="4166886" y="3402957"/>
              <a:chExt cx="2604304" cy="2604304"/>
            </a:xfrm>
          </p:grpSpPr>
          <p:sp>
            <p:nvSpPr>
              <p:cNvPr id="19" name="Bigger Wheel">
                <a:extLst>
                  <a:ext uri="{FF2B5EF4-FFF2-40B4-BE49-F238E27FC236}">
                    <a16:creationId xmlns:a16="http://schemas.microsoft.com/office/drawing/2014/main" id="{6DF7F2DC-D709-D8E0-42B0-13F64552E4AD}"/>
                  </a:ext>
                </a:extLst>
              </p:cNvPr>
              <p:cNvSpPr/>
              <p:nvPr/>
            </p:nvSpPr>
            <p:spPr>
              <a:xfrm>
                <a:off x="4166886" y="3402957"/>
                <a:ext cx="2604304" cy="2604304"/>
              </a:xfrm>
              <a:prstGeom prst="donut">
                <a:avLst>
                  <a:gd name="adj" fmla="val 9347"/>
                </a:avLst>
              </a:prstGeom>
              <a:noFill/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Smaller Wheel">
                <a:extLst>
                  <a:ext uri="{FF2B5EF4-FFF2-40B4-BE49-F238E27FC236}">
                    <a16:creationId xmlns:a16="http://schemas.microsoft.com/office/drawing/2014/main" id="{CF0E9A08-28A7-6451-737A-41B668943C78}"/>
                  </a:ext>
                </a:extLst>
              </p:cNvPr>
              <p:cNvSpPr/>
              <p:nvPr/>
            </p:nvSpPr>
            <p:spPr>
              <a:xfrm>
                <a:off x="4687747" y="3634258"/>
                <a:ext cx="1562582" cy="1562582"/>
              </a:xfrm>
              <a:prstGeom prst="donut">
                <a:avLst>
                  <a:gd name="adj" fmla="val 9347"/>
                </a:avLst>
              </a:prstGeom>
              <a:noFill/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Smallest Wheel">
              <a:extLst>
                <a:ext uri="{FF2B5EF4-FFF2-40B4-BE49-F238E27FC236}">
                  <a16:creationId xmlns:a16="http://schemas.microsoft.com/office/drawing/2014/main" id="{AE76EDDA-95C9-D067-B239-7E4856053109}"/>
                </a:ext>
              </a:extLst>
            </p:cNvPr>
            <p:cNvSpPr/>
            <p:nvPr/>
          </p:nvSpPr>
          <p:spPr>
            <a:xfrm>
              <a:off x="2077745" y="3989698"/>
              <a:ext cx="1093952" cy="1093952"/>
            </a:xfrm>
            <a:prstGeom prst="donut">
              <a:avLst>
                <a:gd name="adj" fmla="val 23267"/>
              </a:avLst>
            </a:prstGeom>
            <a:solidFill>
              <a:srgbClr val="99E6BF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3">
            <a:extLst>
              <a:ext uri="{FF2B5EF4-FFF2-40B4-BE49-F238E27FC236}">
                <a16:creationId xmlns:a16="http://schemas.microsoft.com/office/drawing/2014/main" id="{730E6E98-A739-827E-F16E-490E4AA5CAF4}"/>
              </a:ext>
            </a:extLst>
          </p:cNvPr>
          <p:cNvGrpSpPr/>
          <p:nvPr/>
        </p:nvGrpSpPr>
        <p:grpSpPr>
          <a:xfrm>
            <a:off x="3545890" y="884588"/>
            <a:ext cx="5088824" cy="5088824"/>
            <a:chOff x="4166886" y="405757"/>
            <a:chExt cx="2604304" cy="260430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BAEF1D7-B6FB-CEAD-F1E4-2EFB72DD9AEF}"/>
                </a:ext>
              </a:extLst>
            </p:cNvPr>
            <p:cNvGrpSpPr/>
            <p:nvPr/>
          </p:nvGrpSpPr>
          <p:grpSpPr>
            <a:xfrm>
              <a:off x="4166886" y="405757"/>
              <a:ext cx="2604304" cy="2604304"/>
              <a:chOff x="1328267" y="3429000"/>
              <a:chExt cx="2604304" cy="260430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F982D7D-8108-7CF4-5ABD-94AEB29A943D}"/>
                  </a:ext>
                </a:extLst>
              </p:cNvPr>
              <p:cNvGrpSpPr/>
              <p:nvPr/>
            </p:nvGrpSpPr>
            <p:grpSpPr>
              <a:xfrm>
                <a:off x="1328267" y="3429000"/>
                <a:ext cx="2604304" cy="2604304"/>
                <a:chOff x="4166886" y="3402957"/>
                <a:chExt cx="2604304" cy="2604304"/>
              </a:xfrm>
            </p:grpSpPr>
            <p:sp>
              <p:nvSpPr>
                <p:cNvPr id="28" name="Bigger Wheel">
                  <a:extLst>
                    <a:ext uri="{FF2B5EF4-FFF2-40B4-BE49-F238E27FC236}">
                      <a16:creationId xmlns:a16="http://schemas.microsoft.com/office/drawing/2014/main" id="{44246E3B-73FC-A8F8-5783-909F11B255B5}"/>
                    </a:ext>
                  </a:extLst>
                </p:cNvPr>
                <p:cNvSpPr/>
                <p:nvPr/>
              </p:nvSpPr>
              <p:spPr>
                <a:xfrm>
                  <a:off x="4166886" y="3402957"/>
                  <a:ext cx="2604304" cy="2604304"/>
                </a:xfrm>
                <a:prstGeom prst="donut">
                  <a:avLst>
                    <a:gd name="adj" fmla="val 9347"/>
                  </a:avLst>
                </a:prstGeom>
                <a:noFill/>
                <a:ln>
                  <a:noFill/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Smaller Wheel">
                  <a:extLst>
                    <a:ext uri="{FF2B5EF4-FFF2-40B4-BE49-F238E27FC236}">
                      <a16:creationId xmlns:a16="http://schemas.microsoft.com/office/drawing/2014/main" id="{B7E4AC85-8D8D-07FD-D3EA-D5EC0656596F}"/>
                    </a:ext>
                  </a:extLst>
                </p:cNvPr>
                <p:cNvSpPr/>
                <p:nvPr/>
              </p:nvSpPr>
              <p:spPr>
                <a:xfrm>
                  <a:off x="4687747" y="3634258"/>
                  <a:ext cx="1562582" cy="1562582"/>
                </a:xfrm>
                <a:prstGeom prst="donut">
                  <a:avLst>
                    <a:gd name="adj" fmla="val 9347"/>
                  </a:avLst>
                </a:prstGeom>
                <a:noFill/>
                <a:ln>
                  <a:noFill/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7" name="Smallest Wheel">
                <a:extLst>
                  <a:ext uri="{FF2B5EF4-FFF2-40B4-BE49-F238E27FC236}">
                    <a16:creationId xmlns:a16="http://schemas.microsoft.com/office/drawing/2014/main" id="{17DCBB5B-C361-43EB-B3A7-C495F4A1B2CA}"/>
                  </a:ext>
                </a:extLst>
              </p:cNvPr>
              <p:cNvSpPr/>
              <p:nvPr/>
            </p:nvSpPr>
            <p:spPr>
              <a:xfrm>
                <a:off x="2077745" y="3989698"/>
                <a:ext cx="1093952" cy="1093952"/>
              </a:xfrm>
              <a:prstGeom prst="donut">
                <a:avLst>
                  <a:gd name="adj" fmla="val 23267"/>
                </a:avLst>
              </a:prstGeom>
              <a:noFill/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innest Wheel">
              <a:extLst>
                <a:ext uri="{FF2B5EF4-FFF2-40B4-BE49-F238E27FC236}">
                  <a16:creationId xmlns:a16="http://schemas.microsoft.com/office/drawing/2014/main" id="{83EB2199-403B-0769-7157-66B5B19E6A25}"/>
                </a:ext>
              </a:extLst>
            </p:cNvPr>
            <p:cNvSpPr/>
            <p:nvPr/>
          </p:nvSpPr>
          <p:spPr>
            <a:xfrm>
              <a:off x="5259305" y="1397502"/>
              <a:ext cx="408070" cy="408070"/>
            </a:xfrm>
            <a:prstGeom prst="donut">
              <a:avLst>
                <a:gd name="adj" fmla="val 41860"/>
              </a:avLst>
            </a:prstGeom>
            <a:solidFill>
              <a:srgbClr val="E0A385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63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6D272A66-9226-4A82-D8D3-74FECCBF6213}"/>
              </a:ext>
            </a:extLst>
          </p:cNvPr>
          <p:cNvSpPr/>
          <p:nvPr/>
        </p:nvSpPr>
        <p:spPr>
          <a:xfrm>
            <a:off x="3345543" y="678543"/>
            <a:ext cx="5500914" cy="5500914"/>
          </a:xfrm>
          <a:prstGeom prst="donut">
            <a:avLst>
              <a:gd name="adj" fmla="val 7184"/>
            </a:avLst>
          </a:prstGeom>
          <a:solidFill>
            <a:srgbClr val="BF99E6"/>
          </a:solidFill>
          <a:ln>
            <a:noFill/>
          </a:ln>
          <a:effectLst>
            <a:outerShdw blurRad="63500" dist="25400" dir="1800000" sx="98000" sy="980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75CEA2-49DA-4861-E75C-17480FB45F06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828393" y="678543"/>
            <a:chExt cx="5500914" cy="5500914"/>
          </a:xfrm>
          <a:solidFill>
            <a:srgbClr val="BF99E6"/>
          </a:solidFill>
        </p:grpSpPr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D58635CA-E18E-8DEE-BDB6-27486CA72E36}"/>
                </a:ext>
              </a:extLst>
            </p:cNvPr>
            <p:cNvSpPr/>
            <p:nvPr/>
          </p:nvSpPr>
          <p:spPr>
            <a:xfrm>
              <a:off x="5828393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E5BD53A3-49E9-636C-2DEF-AB328C73333F}"/>
                </a:ext>
              </a:extLst>
            </p:cNvPr>
            <p:cNvSpPr/>
            <p:nvPr/>
          </p:nvSpPr>
          <p:spPr>
            <a:xfrm>
              <a:off x="6407150" y="1085850"/>
              <a:ext cx="4343400" cy="4343400"/>
            </a:xfrm>
            <a:prstGeom prst="donut">
              <a:avLst>
                <a:gd name="adj" fmla="val 7184"/>
              </a:avLst>
            </a:prstGeom>
            <a:grp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A5730B-58FE-A174-8B8E-D7134DDE280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48358" y="678543"/>
            <a:chExt cx="5500914" cy="5500914"/>
          </a:xfrm>
          <a:solidFill>
            <a:srgbClr val="BF99E6"/>
          </a:solidFill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F2B0BE1-9E07-A2F1-C66C-0F2B63EC6228}"/>
                </a:ext>
              </a:extLst>
            </p:cNvPr>
            <p:cNvGrpSpPr/>
            <p:nvPr/>
          </p:nvGrpSpPr>
          <p:grpSpPr>
            <a:xfrm>
              <a:off x="6127115" y="1085850"/>
              <a:ext cx="4343400" cy="4343400"/>
              <a:chOff x="-6629546" y="1085850"/>
              <a:chExt cx="4343400" cy="4343400"/>
            </a:xfrm>
            <a:grpFill/>
          </p:grpSpPr>
          <p:sp>
            <p:nvSpPr>
              <p:cNvPr id="9" name="Circle: Hollow 8">
                <a:extLst>
                  <a:ext uri="{FF2B5EF4-FFF2-40B4-BE49-F238E27FC236}">
                    <a16:creationId xmlns:a16="http://schemas.microsoft.com/office/drawing/2014/main" id="{55F26C4E-F704-465D-19D9-C7AFD12422A6}"/>
                  </a:ext>
                </a:extLst>
              </p:cNvPr>
              <p:cNvSpPr/>
              <p:nvPr/>
            </p:nvSpPr>
            <p:spPr>
              <a:xfrm>
                <a:off x="-6629546" y="1085850"/>
                <a:ext cx="4343400" cy="4343400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A6E93F86-F7FB-5A6B-AC1F-E52B9F616010}"/>
                  </a:ext>
                </a:extLst>
              </p:cNvPr>
              <p:cNvSpPr/>
              <p:nvPr/>
            </p:nvSpPr>
            <p:spPr>
              <a:xfrm>
                <a:off x="-6085117" y="1428750"/>
                <a:ext cx="3254542" cy="3254542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CE9A9E66-02C5-CA20-E5DD-838F78942ECC}"/>
                </a:ext>
              </a:extLst>
            </p:cNvPr>
            <p:cNvSpPr/>
            <p:nvPr/>
          </p:nvSpPr>
          <p:spPr>
            <a:xfrm>
              <a:off x="5548358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D55534D-B3C8-8C5E-8B86-864842737AA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00914" y="678543"/>
            <a:chExt cx="5500914" cy="5500914"/>
          </a:xfrm>
          <a:solidFill>
            <a:srgbClr val="BF99E6"/>
          </a:solidFill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AEA3FDD-1363-810F-2320-E72250CAC998}"/>
                </a:ext>
              </a:extLst>
            </p:cNvPr>
            <p:cNvGrpSpPr/>
            <p:nvPr/>
          </p:nvGrpSpPr>
          <p:grpSpPr>
            <a:xfrm>
              <a:off x="6624100" y="1428750"/>
              <a:ext cx="3254542" cy="3254542"/>
              <a:chOff x="-1197288" y="1428750"/>
              <a:chExt cx="3254542" cy="3254542"/>
            </a:xfrm>
            <a:grpFill/>
          </p:grpSpPr>
          <p:sp>
            <p:nvSpPr>
              <p:cNvPr id="12" name="Circle: Hollow 11">
                <a:extLst>
                  <a:ext uri="{FF2B5EF4-FFF2-40B4-BE49-F238E27FC236}">
                    <a16:creationId xmlns:a16="http://schemas.microsoft.com/office/drawing/2014/main" id="{F75340C2-BF50-02C5-5956-5F389C1B90D9}"/>
                  </a:ext>
                </a:extLst>
              </p:cNvPr>
              <p:cNvSpPr/>
              <p:nvPr/>
            </p:nvSpPr>
            <p:spPr>
              <a:xfrm>
                <a:off x="-1197288" y="1428750"/>
                <a:ext cx="3254542" cy="3254542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0C2B7133-E1BC-F62D-B764-976EC6153247}"/>
                  </a:ext>
                </a:extLst>
              </p:cNvPr>
              <p:cNvSpPr/>
              <p:nvPr/>
            </p:nvSpPr>
            <p:spPr>
              <a:xfrm>
                <a:off x="-777105" y="1696533"/>
                <a:ext cx="2414176" cy="2414176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E7BD450-4B4A-4B71-0A16-6B576B08562D}"/>
                </a:ext>
              </a:extLst>
            </p:cNvPr>
            <p:cNvGrpSpPr/>
            <p:nvPr/>
          </p:nvGrpSpPr>
          <p:grpSpPr>
            <a:xfrm>
              <a:off x="5500914" y="678543"/>
              <a:ext cx="5500914" cy="5500914"/>
              <a:chOff x="5548358" y="678543"/>
              <a:chExt cx="5500914" cy="5500914"/>
            </a:xfrm>
            <a:grpFill/>
          </p:grpSpPr>
          <p:sp>
            <p:nvSpPr>
              <p:cNvPr id="52" name="Circle: Hollow 51">
                <a:extLst>
                  <a:ext uri="{FF2B5EF4-FFF2-40B4-BE49-F238E27FC236}">
                    <a16:creationId xmlns:a16="http://schemas.microsoft.com/office/drawing/2014/main" id="{62968A14-E210-9F0C-3B5B-53E2350D42F8}"/>
                  </a:ext>
                </a:extLst>
              </p:cNvPr>
              <p:cNvSpPr/>
              <p:nvPr/>
            </p:nvSpPr>
            <p:spPr>
              <a:xfrm>
                <a:off x="6127115" y="1085850"/>
                <a:ext cx="4343400" cy="4343400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A7F02F4D-BADB-A26B-F9BE-E4474159E3F6}"/>
                  </a:ext>
                </a:extLst>
              </p:cNvPr>
              <p:cNvSpPr/>
              <p:nvPr/>
            </p:nvSpPr>
            <p:spPr>
              <a:xfrm>
                <a:off x="5548358" y="678543"/>
                <a:ext cx="5500914" cy="5500914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23AC49C-9204-E3C6-FAD3-B49630E4F55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9441543" y="678543"/>
            <a:chExt cx="5500914" cy="5500914"/>
          </a:xfrm>
          <a:solidFill>
            <a:srgbClr val="BF99E6"/>
          </a:solidFill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502F44B-FD29-0401-0EA4-E968019CC32A}"/>
                </a:ext>
              </a:extLst>
            </p:cNvPr>
            <p:cNvGrpSpPr/>
            <p:nvPr/>
          </p:nvGrpSpPr>
          <p:grpSpPr>
            <a:xfrm>
              <a:off x="10984912" y="1696533"/>
              <a:ext cx="2414176" cy="2414176"/>
              <a:chOff x="3172100" y="1696533"/>
              <a:chExt cx="2414176" cy="2414176"/>
            </a:xfrm>
            <a:grpFill/>
          </p:grpSpPr>
          <p:sp>
            <p:nvSpPr>
              <p:cNvPr id="17" name="Circle: Hollow 16">
                <a:extLst>
                  <a:ext uri="{FF2B5EF4-FFF2-40B4-BE49-F238E27FC236}">
                    <a16:creationId xmlns:a16="http://schemas.microsoft.com/office/drawing/2014/main" id="{E7233A61-A777-BD4F-7E7E-090B0AC1A692}"/>
                  </a:ext>
                </a:extLst>
              </p:cNvPr>
              <p:cNvSpPr/>
              <p:nvPr/>
            </p:nvSpPr>
            <p:spPr>
              <a:xfrm>
                <a:off x="3172100" y="1696533"/>
                <a:ext cx="2414176" cy="2414176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ircle: Hollow 30">
                <a:extLst>
                  <a:ext uri="{FF2B5EF4-FFF2-40B4-BE49-F238E27FC236}">
                    <a16:creationId xmlns:a16="http://schemas.microsoft.com/office/drawing/2014/main" id="{1F315EC9-4C09-CD62-A6BA-9F4C7E0A95D9}"/>
                  </a:ext>
                </a:extLst>
              </p:cNvPr>
              <p:cNvSpPr/>
              <p:nvPr/>
            </p:nvSpPr>
            <p:spPr>
              <a:xfrm>
                <a:off x="3438305" y="1892888"/>
                <a:ext cx="1881766" cy="1881766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Circle: Hollow 54">
              <a:extLst>
                <a:ext uri="{FF2B5EF4-FFF2-40B4-BE49-F238E27FC236}">
                  <a16:creationId xmlns:a16="http://schemas.microsoft.com/office/drawing/2014/main" id="{B0446AF4-01E8-2E9B-8473-D1C08A20C529}"/>
                </a:ext>
              </a:extLst>
            </p:cNvPr>
            <p:cNvSpPr/>
            <p:nvPr/>
          </p:nvSpPr>
          <p:spPr>
            <a:xfrm>
              <a:off x="9441543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E3B06C-AD95-BD2F-0FD4-E48CD9AA1278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708821" y="678543"/>
            <a:chExt cx="5500914" cy="5500914"/>
          </a:xfrm>
          <a:solidFill>
            <a:srgbClr val="BF99E6"/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8E34192-BA61-8CFC-24CF-287830F35B7D}"/>
                </a:ext>
              </a:extLst>
            </p:cNvPr>
            <p:cNvGrpSpPr/>
            <p:nvPr/>
          </p:nvGrpSpPr>
          <p:grpSpPr>
            <a:xfrm>
              <a:off x="12518395" y="1892888"/>
              <a:ext cx="1881766" cy="1881766"/>
              <a:chOff x="6682950" y="1892888"/>
              <a:chExt cx="1881766" cy="1881766"/>
            </a:xfrm>
            <a:grpFill/>
          </p:grpSpPr>
          <p:sp>
            <p:nvSpPr>
              <p:cNvPr id="33" name="Circle: Hollow 32">
                <a:extLst>
                  <a:ext uri="{FF2B5EF4-FFF2-40B4-BE49-F238E27FC236}">
                    <a16:creationId xmlns:a16="http://schemas.microsoft.com/office/drawing/2014/main" id="{7760B4C4-9405-F46F-21DD-925CB19263F8}"/>
                  </a:ext>
                </a:extLst>
              </p:cNvPr>
              <p:cNvSpPr/>
              <p:nvPr/>
            </p:nvSpPr>
            <p:spPr>
              <a:xfrm>
                <a:off x="6682950" y="1892888"/>
                <a:ext cx="1881766" cy="1881766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ircle: Hollow 33">
                <a:extLst>
                  <a:ext uri="{FF2B5EF4-FFF2-40B4-BE49-F238E27FC236}">
                    <a16:creationId xmlns:a16="http://schemas.microsoft.com/office/drawing/2014/main" id="{68577EAE-86E9-F81E-8365-FAD236743234}"/>
                  </a:ext>
                </a:extLst>
              </p:cNvPr>
              <p:cNvSpPr/>
              <p:nvPr/>
            </p:nvSpPr>
            <p:spPr>
              <a:xfrm>
                <a:off x="6929166" y="2039666"/>
                <a:ext cx="1389334" cy="1389334"/>
              </a:xfrm>
              <a:prstGeom prst="donut">
                <a:avLst>
                  <a:gd name="adj" fmla="val 16782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Circle: Hollow 56">
              <a:extLst>
                <a:ext uri="{FF2B5EF4-FFF2-40B4-BE49-F238E27FC236}">
                  <a16:creationId xmlns:a16="http://schemas.microsoft.com/office/drawing/2014/main" id="{627F8ECE-8C3C-951B-AFF9-2F5D0D8BF1E9}"/>
                </a:ext>
              </a:extLst>
            </p:cNvPr>
            <p:cNvSpPr/>
            <p:nvPr/>
          </p:nvSpPr>
          <p:spPr>
            <a:xfrm>
              <a:off x="10708821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F012D23-6DF6-5131-6B6F-E841F5887DC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574564" y="678543"/>
            <a:chExt cx="5500914" cy="5500914"/>
          </a:xfrm>
          <a:solidFill>
            <a:srgbClr val="BF99E6"/>
          </a:solidFill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A900368-8906-B2F1-5D4F-AEC870CB51FE}"/>
                </a:ext>
              </a:extLst>
            </p:cNvPr>
            <p:cNvGrpSpPr/>
            <p:nvPr/>
          </p:nvGrpSpPr>
          <p:grpSpPr>
            <a:xfrm>
              <a:off x="12630354" y="2039666"/>
              <a:ext cx="1389334" cy="1389334"/>
              <a:chOff x="9373916" y="2039666"/>
              <a:chExt cx="1389334" cy="1389334"/>
            </a:xfrm>
            <a:grpFill/>
          </p:grpSpPr>
          <p:sp>
            <p:nvSpPr>
              <p:cNvPr id="36" name="Circle: Hollow 35">
                <a:extLst>
                  <a:ext uri="{FF2B5EF4-FFF2-40B4-BE49-F238E27FC236}">
                    <a16:creationId xmlns:a16="http://schemas.microsoft.com/office/drawing/2014/main" id="{256023F3-0B41-91A9-957F-F1B1A43F3D95}"/>
                  </a:ext>
                </a:extLst>
              </p:cNvPr>
              <p:cNvSpPr/>
              <p:nvPr/>
            </p:nvSpPr>
            <p:spPr>
              <a:xfrm>
                <a:off x="9373916" y="2039666"/>
                <a:ext cx="1389334" cy="1389334"/>
              </a:xfrm>
              <a:prstGeom prst="donut">
                <a:avLst>
                  <a:gd name="adj" fmla="val 16782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ircle: Hollow 36">
                <a:extLst>
                  <a:ext uri="{FF2B5EF4-FFF2-40B4-BE49-F238E27FC236}">
                    <a16:creationId xmlns:a16="http://schemas.microsoft.com/office/drawing/2014/main" id="{944AC627-9525-F2EF-ACF4-D1B873C9A143}"/>
                  </a:ext>
                </a:extLst>
              </p:cNvPr>
              <p:cNvSpPr/>
              <p:nvPr/>
            </p:nvSpPr>
            <p:spPr>
              <a:xfrm>
                <a:off x="9723166" y="2279462"/>
                <a:ext cx="690834" cy="690834"/>
              </a:xfrm>
              <a:prstGeom prst="donut">
                <a:avLst>
                  <a:gd name="adj" fmla="val 39397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Circle: Hollow 58">
              <a:extLst>
                <a:ext uri="{FF2B5EF4-FFF2-40B4-BE49-F238E27FC236}">
                  <a16:creationId xmlns:a16="http://schemas.microsoft.com/office/drawing/2014/main" id="{716963F3-ECAE-7CCD-4A3C-9366737606C3}"/>
                </a:ext>
              </a:extLst>
            </p:cNvPr>
            <p:cNvSpPr/>
            <p:nvPr/>
          </p:nvSpPr>
          <p:spPr>
            <a:xfrm>
              <a:off x="10574564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19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1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1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1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1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6D272A66-9226-4A82-D8D3-74FECCBF6213}"/>
              </a:ext>
            </a:extLst>
          </p:cNvPr>
          <p:cNvSpPr/>
          <p:nvPr/>
        </p:nvSpPr>
        <p:spPr>
          <a:xfrm>
            <a:off x="3345543" y="678543"/>
            <a:ext cx="5500914" cy="5500914"/>
          </a:xfrm>
          <a:prstGeom prst="donut">
            <a:avLst>
              <a:gd name="adj" fmla="val 7184"/>
            </a:avLst>
          </a:prstGeom>
          <a:solidFill>
            <a:srgbClr val="BF99E6"/>
          </a:solidFill>
          <a:ln>
            <a:noFill/>
          </a:ln>
          <a:effectLst>
            <a:outerShdw blurRad="63500" dist="25400" dir="1800000" sx="98000" sy="980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75CEA2-49DA-4861-E75C-17480FB45F06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828393" y="678543"/>
            <a:chExt cx="5500914" cy="5500914"/>
          </a:xfrm>
          <a:solidFill>
            <a:srgbClr val="BF99E6"/>
          </a:solidFill>
        </p:grpSpPr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D58635CA-E18E-8DEE-BDB6-27486CA72E36}"/>
                </a:ext>
              </a:extLst>
            </p:cNvPr>
            <p:cNvSpPr/>
            <p:nvPr/>
          </p:nvSpPr>
          <p:spPr>
            <a:xfrm>
              <a:off x="5828393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E5BD53A3-49E9-636C-2DEF-AB328C73333F}"/>
                </a:ext>
              </a:extLst>
            </p:cNvPr>
            <p:cNvSpPr/>
            <p:nvPr/>
          </p:nvSpPr>
          <p:spPr>
            <a:xfrm>
              <a:off x="6407150" y="1085850"/>
              <a:ext cx="4343400" cy="4343400"/>
            </a:xfrm>
            <a:prstGeom prst="donut">
              <a:avLst>
                <a:gd name="adj" fmla="val 7184"/>
              </a:avLst>
            </a:prstGeom>
            <a:grp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A5730B-58FE-A174-8B8E-D7134DDE280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48358" y="678543"/>
            <a:chExt cx="5500914" cy="5500914"/>
          </a:xfrm>
          <a:solidFill>
            <a:srgbClr val="BF99E6"/>
          </a:solidFill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F2B0BE1-9E07-A2F1-C66C-0F2B63EC6228}"/>
                </a:ext>
              </a:extLst>
            </p:cNvPr>
            <p:cNvGrpSpPr/>
            <p:nvPr/>
          </p:nvGrpSpPr>
          <p:grpSpPr>
            <a:xfrm>
              <a:off x="6127115" y="1085850"/>
              <a:ext cx="4343400" cy="4343400"/>
              <a:chOff x="-6629546" y="1085850"/>
              <a:chExt cx="4343400" cy="4343400"/>
            </a:xfrm>
            <a:grpFill/>
          </p:grpSpPr>
          <p:sp>
            <p:nvSpPr>
              <p:cNvPr id="9" name="Circle: Hollow 8">
                <a:extLst>
                  <a:ext uri="{FF2B5EF4-FFF2-40B4-BE49-F238E27FC236}">
                    <a16:creationId xmlns:a16="http://schemas.microsoft.com/office/drawing/2014/main" id="{55F26C4E-F704-465D-19D9-C7AFD12422A6}"/>
                  </a:ext>
                </a:extLst>
              </p:cNvPr>
              <p:cNvSpPr/>
              <p:nvPr/>
            </p:nvSpPr>
            <p:spPr>
              <a:xfrm>
                <a:off x="-6629546" y="1085850"/>
                <a:ext cx="4343400" cy="4343400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A6E93F86-F7FB-5A6B-AC1F-E52B9F616010}"/>
                  </a:ext>
                </a:extLst>
              </p:cNvPr>
              <p:cNvSpPr/>
              <p:nvPr/>
            </p:nvSpPr>
            <p:spPr>
              <a:xfrm>
                <a:off x="-6085117" y="1428750"/>
                <a:ext cx="3254542" cy="3254542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CE9A9E66-02C5-CA20-E5DD-838F78942ECC}"/>
                </a:ext>
              </a:extLst>
            </p:cNvPr>
            <p:cNvSpPr/>
            <p:nvPr/>
          </p:nvSpPr>
          <p:spPr>
            <a:xfrm>
              <a:off x="5548358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D55534D-B3C8-8C5E-8B86-864842737AA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00914" y="678543"/>
            <a:chExt cx="5500914" cy="5500914"/>
          </a:xfrm>
          <a:solidFill>
            <a:srgbClr val="BF99E6"/>
          </a:solidFill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AEA3FDD-1363-810F-2320-E72250CAC998}"/>
                </a:ext>
              </a:extLst>
            </p:cNvPr>
            <p:cNvGrpSpPr/>
            <p:nvPr/>
          </p:nvGrpSpPr>
          <p:grpSpPr>
            <a:xfrm>
              <a:off x="6624100" y="1428750"/>
              <a:ext cx="3254542" cy="3254542"/>
              <a:chOff x="-1197288" y="1428750"/>
              <a:chExt cx="3254542" cy="3254542"/>
            </a:xfrm>
            <a:grpFill/>
          </p:grpSpPr>
          <p:sp>
            <p:nvSpPr>
              <p:cNvPr id="12" name="Circle: Hollow 11">
                <a:extLst>
                  <a:ext uri="{FF2B5EF4-FFF2-40B4-BE49-F238E27FC236}">
                    <a16:creationId xmlns:a16="http://schemas.microsoft.com/office/drawing/2014/main" id="{F75340C2-BF50-02C5-5956-5F389C1B90D9}"/>
                  </a:ext>
                </a:extLst>
              </p:cNvPr>
              <p:cNvSpPr/>
              <p:nvPr/>
            </p:nvSpPr>
            <p:spPr>
              <a:xfrm>
                <a:off x="-1197288" y="1428750"/>
                <a:ext cx="3254542" cy="3254542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0C2B7133-E1BC-F62D-B764-976EC6153247}"/>
                  </a:ext>
                </a:extLst>
              </p:cNvPr>
              <p:cNvSpPr/>
              <p:nvPr/>
            </p:nvSpPr>
            <p:spPr>
              <a:xfrm>
                <a:off x="-777105" y="1696533"/>
                <a:ext cx="2414176" cy="2414176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E7BD450-4B4A-4B71-0A16-6B576B08562D}"/>
                </a:ext>
              </a:extLst>
            </p:cNvPr>
            <p:cNvGrpSpPr/>
            <p:nvPr/>
          </p:nvGrpSpPr>
          <p:grpSpPr>
            <a:xfrm>
              <a:off x="5500914" y="678543"/>
              <a:ext cx="5500914" cy="5500914"/>
              <a:chOff x="5548358" y="678543"/>
              <a:chExt cx="5500914" cy="5500914"/>
            </a:xfrm>
            <a:grpFill/>
          </p:grpSpPr>
          <p:sp>
            <p:nvSpPr>
              <p:cNvPr id="52" name="Circle: Hollow 51">
                <a:extLst>
                  <a:ext uri="{FF2B5EF4-FFF2-40B4-BE49-F238E27FC236}">
                    <a16:creationId xmlns:a16="http://schemas.microsoft.com/office/drawing/2014/main" id="{62968A14-E210-9F0C-3B5B-53E2350D42F8}"/>
                  </a:ext>
                </a:extLst>
              </p:cNvPr>
              <p:cNvSpPr/>
              <p:nvPr/>
            </p:nvSpPr>
            <p:spPr>
              <a:xfrm>
                <a:off x="6127115" y="1085850"/>
                <a:ext cx="4343400" cy="4343400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A7F02F4D-BADB-A26B-F9BE-E4474159E3F6}"/>
                  </a:ext>
                </a:extLst>
              </p:cNvPr>
              <p:cNvSpPr/>
              <p:nvPr/>
            </p:nvSpPr>
            <p:spPr>
              <a:xfrm>
                <a:off x="5548358" y="678543"/>
                <a:ext cx="5500914" cy="5500914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23AC49C-9204-E3C6-FAD3-B49630E4F55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9441543" y="678543"/>
            <a:chExt cx="5500914" cy="5500914"/>
          </a:xfrm>
          <a:solidFill>
            <a:srgbClr val="BF99E6"/>
          </a:solidFill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502F44B-FD29-0401-0EA4-E968019CC32A}"/>
                </a:ext>
              </a:extLst>
            </p:cNvPr>
            <p:cNvGrpSpPr/>
            <p:nvPr/>
          </p:nvGrpSpPr>
          <p:grpSpPr>
            <a:xfrm>
              <a:off x="10984912" y="1696533"/>
              <a:ext cx="2414176" cy="2414176"/>
              <a:chOff x="3172100" y="1696533"/>
              <a:chExt cx="2414176" cy="2414176"/>
            </a:xfrm>
            <a:grpFill/>
          </p:grpSpPr>
          <p:sp>
            <p:nvSpPr>
              <p:cNvPr id="17" name="Circle: Hollow 16">
                <a:extLst>
                  <a:ext uri="{FF2B5EF4-FFF2-40B4-BE49-F238E27FC236}">
                    <a16:creationId xmlns:a16="http://schemas.microsoft.com/office/drawing/2014/main" id="{E7233A61-A777-BD4F-7E7E-090B0AC1A692}"/>
                  </a:ext>
                </a:extLst>
              </p:cNvPr>
              <p:cNvSpPr/>
              <p:nvPr/>
            </p:nvSpPr>
            <p:spPr>
              <a:xfrm>
                <a:off x="3172100" y="1696533"/>
                <a:ext cx="2414176" cy="2414176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ircle: Hollow 30">
                <a:extLst>
                  <a:ext uri="{FF2B5EF4-FFF2-40B4-BE49-F238E27FC236}">
                    <a16:creationId xmlns:a16="http://schemas.microsoft.com/office/drawing/2014/main" id="{1F315EC9-4C09-CD62-A6BA-9F4C7E0A95D9}"/>
                  </a:ext>
                </a:extLst>
              </p:cNvPr>
              <p:cNvSpPr/>
              <p:nvPr/>
            </p:nvSpPr>
            <p:spPr>
              <a:xfrm>
                <a:off x="3438305" y="1892888"/>
                <a:ext cx="1881766" cy="1881766"/>
              </a:xfrm>
              <a:prstGeom prst="donut">
                <a:avLst>
                  <a:gd name="adj" fmla="val 7184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Circle: Hollow 54">
              <a:extLst>
                <a:ext uri="{FF2B5EF4-FFF2-40B4-BE49-F238E27FC236}">
                  <a16:creationId xmlns:a16="http://schemas.microsoft.com/office/drawing/2014/main" id="{B0446AF4-01E8-2E9B-8473-D1C08A20C529}"/>
                </a:ext>
              </a:extLst>
            </p:cNvPr>
            <p:cNvSpPr/>
            <p:nvPr/>
          </p:nvSpPr>
          <p:spPr>
            <a:xfrm>
              <a:off x="9441543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E3B06C-AD95-BD2F-0FD4-E48CD9AA1278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708821" y="678543"/>
            <a:chExt cx="5500914" cy="5500914"/>
          </a:xfrm>
          <a:solidFill>
            <a:srgbClr val="BF99E6"/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8E34192-BA61-8CFC-24CF-287830F35B7D}"/>
                </a:ext>
              </a:extLst>
            </p:cNvPr>
            <p:cNvGrpSpPr/>
            <p:nvPr/>
          </p:nvGrpSpPr>
          <p:grpSpPr>
            <a:xfrm>
              <a:off x="12518395" y="1892888"/>
              <a:ext cx="1881766" cy="1881766"/>
              <a:chOff x="6682950" y="1892888"/>
              <a:chExt cx="1881766" cy="1881766"/>
            </a:xfrm>
            <a:grpFill/>
          </p:grpSpPr>
          <p:sp>
            <p:nvSpPr>
              <p:cNvPr id="33" name="Circle: Hollow 32">
                <a:extLst>
                  <a:ext uri="{FF2B5EF4-FFF2-40B4-BE49-F238E27FC236}">
                    <a16:creationId xmlns:a16="http://schemas.microsoft.com/office/drawing/2014/main" id="{7760B4C4-9405-F46F-21DD-925CB19263F8}"/>
                  </a:ext>
                </a:extLst>
              </p:cNvPr>
              <p:cNvSpPr/>
              <p:nvPr/>
            </p:nvSpPr>
            <p:spPr>
              <a:xfrm>
                <a:off x="6682950" y="1892888"/>
                <a:ext cx="1881766" cy="1881766"/>
              </a:xfrm>
              <a:prstGeom prst="donut">
                <a:avLst>
                  <a:gd name="adj" fmla="val 7184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ircle: Hollow 33">
                <a:extLst>
                  <a:ext uri="{FF2B5EF4-FFF2-40B4-BE49-F238E27FC236}">
                    <a16:creationId xmlns:a16="http://schemas.microsoft.com/office/drawing/2014/main" id="{68577EAE-86E9-F81E-8365-FAD236743234}"/>
                  </a:ext>
                </a:extLst>
              </p:cNvPr>
              <p:cNvSpPr/>
              <p:nvPr/>
            </p:nvSpPr>
            <p:spPr>
              <a:xfrm>
                <a:off x="6929166" y="2039666"/>
                <a:ext cx="1389334" cy="1389334"/>
              </a:xfrm>
              <a:prstGeom prst="donut">
                <a:avLst>
                  <a:gd name="adj" fmla="val 16782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Circle: Hollow 56">
              <a:extLst>
                <a:ext uri="{FF2B5EF4-FFF2-40B4-BE49-F238E27FC236}">
                  <a16:creationId xmlns:a16="http://schemas.microsoft.com/office/drawing/2014/main" id="{627F8ECE-8C3C-951B-AFF9-2F5D0D8BF1E9}"/>
                </a:ext>
              </a:extLst>
            </p:cNvPr>
            <p:cNvSpPr/>
            <p:nvPr/>
          </p:nvSpPr>
          <p:spPr>
            <a:xfrm>
              <a:off x="10708821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F012D23-6DF6-5131-6B6F-E841F5887DC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574564" y="678543"/>
            <a:chExt cx="5500914" cy="5500914"/>
          </a:xfrm>
          <a:solidFill>
            <a:srgbClr val="BF99E6"/>
          </a:solidFill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A900368-8906-B2F1-5D4F-AEC870CB51FE}"/>
                </a:ext>
              </a:extLst>
            </p:cNvPr>
            <p:cNvGrpSpPr/>
            <p:nvPr/>
          </p:nvGrpSpPr>
          <p:grpSpPr>
            <a:xfrm>
              <a:off x="12630354" y="2039666"/>
              <a:ext cx="1389334" cy="1389334"/>
              <a:chOff x="9373916" y="2039666"/>
              <a:chExt cx="1389334" cy="1389334"/>
            </a:xfrm>
            <a:grpFill/>
          </p:grpSpPr>
          <p:sp>
            <p:nvSpPr>
              <p:cNvPr id="36" name="Circle: Hollow 35">
                <a:extLst>
                  <a:ext uri="{FF2B5EF4-FFF2-40B4-BE49-F238E27FC236}">
                    <a16:creationId xmlns:a16="http://schemas.microsoft.com/office/drawing/2014/main" id="{256023F3-0B41-91A9-957F-F1B1A43F3D95}"/>
                  </a:ext>
                </a:extLst>
              </p:cNvPr>
              <p:cNvSpPr/>
              <p:nvPr/>
            </p:nvSpPr>
            <p:spPr>
              <a:xfrm>
                <a:off x="9373916" y="2039666"/>
                <a:ext cx="1389334" cy="1389334"/>
              </a:xfrm>
              <a:prstGeom prst="donut">
                <a:avLst>
                  <a:gd name="adj" fmla="val 16782"/>
                </a:avLst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ircle: Hollow 36">
                <a:extLst>
                  <a:ext uri="{FF2B5EF4-FFF2-40B4-BE49-F238E27FC236}">
                    <a16:creationId xmlns:a16="http://schemas.microsoft.com/office/drawing/2014/main" id="{944AC627-9525-F2EF-ACF4-D1B873C9A143}"/>
                  </a:ext>
                </a:extLst>
              </p:cNvPr>
              <p:cNvSpPr/>
              <p:nvPr/>
            </p:nvSpPr>
            <p:spPr>
              <a:xfrm>
                <a:off x="9723166" y="2279462"/>
                <a:ext cx="690834" cy="690834"/>
              </a:xfrm>
              <a:prstGeom prst="donut">
                <a:avLst>
                  <a:gd name="adj" fmla="val 39397"/>
                </a:avLst>
              </a:prstGeom>
              <a:grp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Circle: Hollow 58">
              <a:extLst>
                <a:ext uri="{FF2B5EF4-FFF2-40B4-BE49-F238E27FC236}">
                  <a16:creationId xmlns:a16="http://schemas.microsoft.com/office/drawing/2014/main" id="{716963F3-ECAE-7CCD-4A3C-9366737606C3}"/>
                </a:ext>
              </a:extLst>
            </p:cNvPr>
            <p:cNvSpPr/>
            <p:nvPr/>
          </p:nvSpPr>
          <p:spPr>
            <a:xfrm>
              <a:off x="10574564" y="678543"/>
              <a:ext cx="5500914" cy="5500914"/>
            </a:xfrm>
            <a:prstGeom prst="donut">
              <a:avLst>
                <a:gd name="adj" fmla="val 7184"/>
              </a:avLst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08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8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6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r 1">
            <a:extLst>
              <a:ext uri="{FF2B5EF4-FFF2-40B4-BE49-F238E27FC236}">
                <a16:creationId xmlns:a16="http://schemas.microsoft.com/office/drawing/2014/main" id="{6D272A66-9226-4A82-D8D3-74FECCBF6213}"/>
              </a:ext>
            </a:extLst>
          </p:cNvPr>
          <p:cNvSpPr/>
          <p:nvPr/>
        </p:nvSpPr>
        <p:spPr>
          <a:xfrm>
            <a:off x="3345543" y="678543"/>
            <a:ext cx="5500914" cy="5500914"/>
          </a:xfrm>
          <a:prstGeom prst="flowChartOr">
            <a:avLst/>
          </a:prstGeom>
          <a:solidFill>
            <a:srgbClr val="BF99E6"/>
          </a:solidFill>
          <a:ln>
            <a:solidFill>
              <a:schemeClr val="bg1"/>
            </a:solidFill>
          </a:ln>
          <a:effectLst>
            <a:outerShdw blurRad="63500" dist="25400" dir="1800000" sx="98000" sy="980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75CEA2-49DA-4861-E75C-17480FB45F06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828393" y="678543"/>
            <a:chExt cx="5500914" cy="5500914"/>
          </a:xfrm>
          <a:solidFill>
            <a:srgbClr val="BF99E6"/>
          </a:solidFill>
        </p:grpSpPr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D58635CA-E18E-8DEE-BDB6-27486CA72E36}"/>
                </a:ext>
              </a:extLst>
            </p:cNvPr>
            <p:cNvSpPr/>
            <p:nvPr/>
          </p:nvSpPr>
          <p:spPr>
            <a:xfrm>
              <a:off x="5828393" y="678543"/>
              <a:ext cx="5500914" cy="5500914"/>
            </a:xfrm>
            <a:prstGeom prst="flowChartOr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E5BD53A3-49E9-636C-2DEF-AB328C73333F}"/>
                </a:ext>
              </a:extLst>
            </p:cNvPr>
            <p:cNvSpPr/>
            <p:nvPr/>
          </p:nvSpPr>
          <p:spPr>
            <a:xfrm>
              <a:off x="6407150" y="1085850"/>
              <a:ext cx="4343400" cy="4343400"/>
            </a:xfrm>
            <a:prstGeom prst="flowChar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A5730B-58FE-A174-8B8E-D7134DDE280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48358" y="678543"/>
            <a:chExt cx="5500914" cy="5500914"/>
          </a:xfrm>
          <a:solidFill>
            <a:srgbClr val="BF99E6"/>
          </a:solidFill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F2B0BE1-9E07-A2F1-C66C-0F2B63EC6228}"/>
                </a:ext>
              </a:extLst>
            </p:cNvPr>
            <p:cNvGrpSpPr/>
            <p:nvPr/>
          </p:nvGrpSpPr>
          <p:grpSpPr>
            <a:xfrm>
              <a:off x="6127115" y="1085850"/>
              <a:ext cx="4343400" cy="4343400"/>
              <a:chOff x="-6629546" y="1085850"/>
              <a:chExt cx="4343400" cy="4343400"/>
            </a:xfrm>
            <a:grpFill/>
          </p:grpSpPr>
          <p:sp>
            <p:nvSpPr>
              <p:cNvPr id="9" name="Circle: Hollow 8">
                <a:extLst>
                  <a:ext uri="{FF2B5EF4-FFF2-40B4-BE49-F238E27FC236}">
                    <a16:creationId xmlns:a16="http://schemas.microsoft.com/office/drawing/2014/main" id="{55F26C4E-F704-465D-19D9-C7AFD12422A6}"/>
                  </a:ext>
                </a:extLst>
              </p:cNvPr>
              <p:cNvSpPr/>
              <p:nvPr/>
            </p:nvSpPr>
            <p:spPr>
              <a:xfrm>
                <a:off x="-6629546" y="1085850"/>
                <a:ext cx="4343400" cy="4343400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A6E93F86-F7FB-5A6B-AC1F-E52B9F616010}"/>
                  </a:ext>
                </a:extLst>
              </p:cNvPr>
              <p:cNvSpPr/>
              <p:nvPr/>
            </p:nvSpPr>
            <p:spPr>
              <a:xfrm>
                <a:off x="-6085117" y="1428750"/>
                <a:ext cx="3254542" cy="3254542"/>
              </a:xfrm>
              <a:prstGeom prst="flowChartOr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CE9A9E66-02C5-CA20-E5DD-838F78942ECC}"/>
                </a:ext>
              </a:extLst>
            </p:cNvPr>
            <p:cNvSpPr/>
            <p:nvPr/>
          </p:nvSpPr>
          <p:spPr>
            <a:xfrm>
              <a:off x="5548358" y="678543"/>
              <a:ext cx="5500914" cy="5500914"/>
            </a:xfrm>
            <a:prstGeom prst="flowChartOr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D55534D-B3C8-8C5E-8B86-864842737AA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00914" y="678543"/>
            <a:chExt cx="5500914" cy="5500914"/>
          </a:xfrm>
          <a:solidFill>
            <a:srgbClr val="BF99E6"/>
          </a:solidFill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AEA3FDD-1363-810F-2320-E72250CAC998}"/>
                </a:ext>
              </a:extLst>
            </p:cNvPr>
            <p:cNvGrpSpPr/>
            <p:nvPr/>
          </p:nvGrpSpPr>
          <p:grpSpPr>
            <a:xfrm>
              <a:off x="6624100" y="1428750"/>
              <a:ext cx="3254542" cy="3254542"/>
              <a:chOff x="-1197288" y="1428750"/>
              <a:chExt cx="3254542" cy="3254542"/>
            </a:xfrm>
            <a:grpFill/>
          </p:grpSpPr>
          <p:sp>
            <p:nvSpPr>
              <p:cNvPr id="12" name="Circle: Hollow 11">
                <a:extLst>
                  <a:ext uri="{FF2B5EF4-FFF2-40B4-BE49-F238E27FC236}">
                    <a16:creationId xmlns:a16="http://schemas.microsoft.com/office/drawing/2014/main" id="{F75340C2-BF50-02C5-5956-5F389C1B90D9}"/>
                  </a:ext>
                </a:extLst>
              </p:cNvPr>
              <p:cNvSpPr/>
              <p:nvPr/>
            </p:nvSpPr>
            <p:spPr>
              <a:xfrm>
                <a:off x="-1197288" y="1428750"/>
                <a:ext cx="3254542" cy="3254542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0C2B7133-E1BC-F62D-B764-976EC6153247}"/>
                  </a:ext>
                </a:extLst>
              </p:cNvPr>
              <p:cNvSpPr/>
              <p:nvPr/>
            </p:nvSpPr>
            <p:spPr>
              <a:xfrm>
                <a:off x="-777105" y="1696533"/>
                <a:ext cx="2414176" cy="2414176"/>
              </a:xfrm>
              <a:prstGeom prst="flowChartOr">
                <a:avLst/>
              </a:prstGeom>
              <a:solidFill>
                <a:srgbClr val="99B2E6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E7BD450-4B4A-4B71-0A16-6B576B08562D}"/>
                </a:ext>
              </a:extLst>
            </p:cNvPr>
            <p:cNvGrpSpPr/>
            <p:nvPr/>
          </p:nvGrpSpPr>
          <p:grpSpPr>
            <a:xfrm>
              <a:off x="5500914" y="678543"/>
              <a:ext cx="5500914" cy="5500914"/>
              <a:chOff x="5548358" y="678543"/>
              <a:chExt cx="5500914" cy="5500914"/>
            </a:xfrm>
            <a:grpFill/>
          </p:grpSpPr>
          <p:sp>
            <p:nvSpPr>
              <p:cNvPr id="52" name="Circle: Hollow 51">
                <a:extLst>
                  <a:ext uri="{FF2B5EF4-FFF2-40B4-BE49-F238E27FC236}">
                    <a16:creationId xmlns:a16="http://schemas.microsoft.com/office/drawing/2014/main" id="{62968A14-E210-9F0C-3B5B-53E2350D42F8}"/>
                  </a:ext>
                </a:extLst>
              </p:cNvPr>
              <p:cNvSpPr/>
              <p:nvPr/>
            </p:nvSpPr>
            <p:spPr>
              <a:xfrm>
                <a:off x="6127115" y="1085850"/>
                <a:ext cx="4343400" cy="4343400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A7F02F4D-BADB-A26B-F9BE-E4474159E3F6}"/>
                  </a:ext>
                </a:extLst>
              </p:cNvPr>
              <p:cNvSpPr/>
              <p:nvPr/>
            </p:nvSpPr>
            <p:spPr>
              <a:xfrm>
                <a:off x="5548358" y="678543"/>
                <a:ext cx="5500914" cy="5500914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23AC49C-9204-E3C6-FAD3-B49630E4F55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9441543" y="678543"/>
            <a:chExt cx="5500914" cy="5500914"/>
          </a:xfrm>
          <a:solidFill>
            <a:srgbClr val="BF99E6"/>
          </a:solidFill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502F44B-FD29-0401-0EA4-E968019CC32A}"/>
                </a:ext>
              </a:extLst>
            </p:cNvPr>
            <p:cNvGrpSpPr/>
            <p:nvPr/>
          </p:nvGrpSpPr>
          <p:grpSpPr>
            <a:xfrm>
              <a:off x="10984912" y="1696533"/>
              <a:ext cx="2414176" cy="2414176"/>
              <a:chOff x="3172100" y="1696533"/>
              <a:chExt cx="2414176" cy="2414176"/>
            </a:xfrm>
            <a:grpFill/>
          </p:grpSpPr>
          <p:sp>
            <p:nvSpPr>
              <p:cNvPr id="17" name="Circle: Hollow 16">
                <a:extLst>
                  <a:ext uri="{FF2B5EF4-FFF2-40B4-BE49-F238E27FC236}">
                    <a16:creationId xmlns:a16="http://schemas.microsoft.com/office/drawing/2014/main" id="{E7233A61-A777-BD4F-7E7E-090B0AC1A692}"/>
                  </a:ext>
                </a:extLst>
              </p:cNvPr>
              <p:cNvSpPr/>
              <p:nvPr/>
            </p:nvSpPr>
            <p:spPr>
              <a:xfrm>
                <a:off x="3172100" y="1696533"/>
                <a:ext cx="2414176" cy="2414176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ircle: Hollow 30">
                <a:extLst>
                  <a:ext uri="{FF2B5EF4-FFF2-40B4-BE49-F238E27FC236}">
                    <a16:creationId xmlns:a16="http://schemas.microsoft.com/office/drawing/2014/main" id="{1F315EC9-4C09-CD62-A6BA-9F4C7E0A95D9}"/>
                  </a:ext>
                </a:extLst>
              </p:cNvPr>
              <p:cNvSpPr/>
              <p:nvPr/>
            </p:nvSpPr>
            <p:spPr>
              <a:xfrm>
                <a:off x="3438305" y="1892888"/>
                <a:ext cx="1881766" cy="1881766"/>
              </a:xfrm>
              <a:prstGeom prst="flowChartOr">
                <a:avLst/>
              </a:prstGeom>
              <a:solidFill>
                <a:srgbClr val="E0A385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Circle: Hollow 54">
              <a:extLst>
                <a:ext uri="{FF2B5EF4-FFF2-40B4-BE49-F238E27FC236}">
                  <a16:creationId xmlns:a16="http://schemas.microsoft.com/office/drawing/2014/main" id="{B0446AF4-01E8-2E9B-8473-D1C08A20C529}"/>
                </a:ext>
              </a:extLst>
            </p:cNvPr>
            <p:cNvSpPr/>
            <p:nvPr/>
          </p:nvSpPr>
          <p:spPr>
            <a:xfrm>
              <a:off x="9441543" y="678543"/>
              <a:ext cx="5500914" cy="5500914"/>
            </a:xfrm>
            <a:prstGeom prst="flowChartOr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E3B06C-AD95-BD2F-0FD4-E48CD9AA1278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708821" y="678543"/>
            <a:chExt cx="5500914" cy="5500914"/>
          </a:xfrm>
          <a:solidFill>
            <a:srgbClr val="BF99E6"/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8E34192-BA61-8CFC-24CF-287830F35B7D}"/>
                </a:ext>
              </a:extLst>
            </p:cNvPr>
            <p:cNvGrpSpPr/>
            <p:nvPr/>
          </p:nvGrpSpPr>
          <p:grpSpPr>
            <a:xfrm>
              <a:off x="12518395" y="1892888"/>
              <a:ext cx="1881766" cy="1881766"/>
              <a:chOff x="6682950" y="1892888"/>
              <a:chExt cx="1881766" cy="1881766"/>
            </a:xfrm>
            <a:grpFill/>
          </p:grpSpPr>
          <p:sp>
            <p:nvSpPr>
              <p:cNvPr id="33" name="Circle: Hollow 32">
                <a:extLst>
                  <a:ext uri="{FF2B5EF4-FFF2-40B4-BE49-F238E27FC236}">
                    <a16:creationId xmlns:a16="http://schemas.microsoft.com/office/drawing/2014/main" id="{7760B4C4-9405-F46F-21DD-925CB19263F8}"/>
                  </a:ext>
                </a:extLst>
              </p:cNvPr>
              <p:cNvSpPr/>
              <p:nvPr/>
            </p:nvSpPr>
            <p:spPr>
              <a:xfrm>
                <a:off x="6682950" y="1892888"/>
                <a:ext cx="1881766" cy="1881766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ircle: Hollow 33">
                <a:extLst>
                  <a:ext uri="{FF2B5EF4-FFF2-40B4-BE49-F238E27FC236}">
                    <a16:creationId xmlns:a16="http://schemas.microsoft.com/office/drawing/2014/main" id="{68577EAE-86E9-F81E-8365-FAD236743234}"/>
                  </a:ext>
                </a:extLst>
              </p:cNvPr>
              <p:cNvSpPr/>
              <p:nvPr/>
            </p:nvSpPr>
            <p:spPr>
              <a:xfrm>
                <a:off x="6929166" y="2039666"/>
                <a:ext cx="1389334" cy="1389334"/>
              </a:xfrm>
              <a:prstGeom prst="flowChartOr">
                <a:avLst/>
              </a:prstGeom>
              <a:solidFill>
                <a:srgbClr val="99E6BF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Circle: Hollow 56">
              <a:extLst>
                <a:ext uri="{FF2B5EF4-FFF2-40B4-BE49-F238E27FC236}">
                  <a16:creationId xmlns:a16="http://schemas.microsoft.com/office/drawing/2014/main" id="{627F8ECE-8C3C-951B-AFF9-2F5D0D8BF1E9}"/>
                </a:ext>
              </a:extLst>
            </p:cNvPr>
            <p:cNvSpPr/>
            <p:nvPr/>
          </p:nvSpPr>
          <p:spPr>
            <a:xfrm>
              <a:off x="10708821" y="678543"/>
              <a:ext cx="5500914" cy="5500914"/>
            </a:xfrm>
            <a:prstGeom prst="flowChartOr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F012D23-6DF6-5131-6B6F-E841F5887DC4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574564" y="678543"/>
            <a:chExt cx="5500914" cy="5500914"/>
          </a:xfrm>
          <a:solidFill>
            <a:srgbClr val="BF99E6"/>
          </a:solidFill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A900368-8906-B2F1-5D4F-AEC870CB51FE}"/>
                </a:ext>
              </a:extLst>
            </p:cNvPr>
            <p:cNvGrpSpPr/>
            <p:nvPr/>
          </p:nvGrpSpPr>
          <p:grpSpPr>
            <a:xfrm>
              <a:off x="12630354" y="2039666"/>
              <a:ext cx="1389334" cy="1389334"/>
              <a:chOff x="9373916" y="2039666"/>
              <a:chExt cx="1389334" cy="1389334"/>
            </a:xfrm>
            <a:grpFill/>
          </p:grpSpPr>
          <p:sp>
            <p:nvSpPr>
              <p:cNvPr id="36" name="Circle: Hollow 35">
                <a:extLst>
                  <a:ext uri="{FF2B5EF4-FFF2-40B4-BE49-F238E27FC236}">
                    <a16:creationId xmlns:a16="http://schemas.microsoft.com/office/drawing/2014/main" id="{256023F3-0B41-91A9-957F-F1B1A43F3D95}"/>
                  </a:ext>
                </a:extLst>
              </p:cNvPr>
              <p:cNvSpPr/>
              <p:nvPr/>
            </p:nvSpPr>
            <p:spPr>
              <a:xfrm>
                <a:off x="9373916" y="2039666"/>
                <a:ext cx="1389334" cy="1389334"/>
              </a:xfrm>
              <a:prstGeom prst="flowChartOr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ircle: Hollow 36">
                <a:extLst>
                  <a:ext uri="{FF2B5EF4-FFF2-40B4-BE49-F238E27FC236}">
                    <a16:creationId xmlns:a16="http://schemas.microsoft.com/office/drawing/2014/main" id="{944AC627-9525-F2EF-ACF4-D1B873C9A143}"/>
                  </a:ext>
                </a:extLst>
              </p:cNvPr>
              <p:cNvSpPr/>
              <p:nvPr/>
            </p:nvSpPr>
            <p:spPr>
              <a:xfrm>
                <a:off x="9723166" y="2279462"/>
                <a:ext cx="690834" cy="690834"/>
              </a:xfrm>
              <a:prstGeom prst="flowChartOr">
                <a:avLst/>
              </a:prstGeom>
              <a:grpFill/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Circle: Hollow 58">
              <a:extLst>
                <a:ext uri="{FF2B5EF4-FFF2-40B4-BE49-F238E27FC236}">
                  <a16:creationId xmlns:a16="http://schemas.microsoft.com/office/drawing/2014/main" id="{716963F3-ECAE-7CCD-4A3C-9366737606C3}"/>
                </a:ext>
              </a:extLst>
            </p:cNvPr>
            <p:cNvSpPr/>
            <p:nvPr/>
          </p:nvSpPr>
          <p:spPr>
            <a:xfrm>
              <a:off x="10574564" y="678543"/>
              <a:ext cx="5500914" cy="5500914"/>
            </a:xfrm>
            <a:prstGeom prst="flowChartOr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184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8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6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tar: 5 Points 68">
            <a:extLst>
              <a:ext uri="{FF2B5EF4-FFF2-40B4-BE49-F238E27FC236}">
                <a16:creationId xmlns:a16="http://schemas.microsoft.com/office/drawing/2014/main" id="{0E3B0A80-F4E2-D7F3-9B96-FCD6B7E86FCD}"/>
              </a:ext>
            </a:extLst>
          </p:cNvPr>
          <p:cNvSpPr/>
          <p:nvPr/>
        </p:nvSpPr>
        <p:spPr>
          <a:xfrm>
            <a:off x="3345543" y="678543"/>
            <a:ext cx="5500914" cy="5500914"/>
          </a:xfrm>
          <a:prstGeom prst="star5">
            <a:avLst/>
          </a:prstGeom>
          <a:solidFill>
            <a:srgbClr val="BF99E6"/>
          </a:solidFill>
          <a:ln>
            <a:solidFill>
              <a:schemeClr val="bg1"/>
            </a:solidFill>
          </a:ln>
          <a:effectLst>
            <a:outerShdw blurRad="63500" dist="25400" dir="1800000" sx="98000" sy="980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D2113AF-C06A-0070-60D8-B6DBD28E7A52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828393" y="678543"/>
            <a:chExt cx="5500914" cy="5500914"/>
          </a:xfrm>
          <a:solidFill>
            <a:srgbClr val="BF99E6"/>
          </a:solidFill>
        </p:grpSpPr>
        <p:sp>
          <p:nvSpPr>
            <p:cNvPr id="71" name="Circle: Hollow 2">
              <a:extLst>
                <a:ext uri="{FF2B5EF4-FFF2-40B4-BE49-F238E27FC236}">
                  <a16:creationId xmlns:a16="http://schemas.microsoft.com/office/drawing/2014/main" id="{C85EEC07-27C6-7626-4948-08463FB4C47B}"/>
                </a:ext>
              </a:extLst>
            </p:cNvPr>
            <p:cNvSpPr/>
            <p:nvPr/>
          </p:nvSpPr>
          <p:spPr>
            <a:xfrm>
              <a:off x="5828393" y="678543"/>
              <a:ext cx="5500914" cy="5500914"/>
            </a:xfrm>
            <a:prstGeom prst="star5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72" name="Circle: Hollow 3">
              <a:extLst>
                <a:ext uri="{FF2B5EF4-FFF2-40B4-BE49-F238E27FC236}">
                  <a16:creationId xmlns:a16="http://schemas.microsoft.com/office/drawing/2014/main" id="{A5A45957-D809-D6C4-CEAE-E5B514A4B25C}"/>
                </a:ext>
              </a:extLst>
            </p:cNvPr>
            <p:cNvSpPr/>
            <p:nvPr/>
          </p:nvSpPr>
          <p:spPr>
            <a:xfrm>
              <a:off x="6407150" y="1085850"/>
              <a:ext cx="4343400" cy="4343400"/>
            </a:xfrm>
            <a:prstGeom prst="star5">
              <a:avLst/>
            </a:prstGeom>
            <a:solidFill>
              <a:srgbClr val="C5E0B4"/>
            </a:solidFill>
            <a:ln>
              <a:solidFill>
                <a:schemeClr val="bg1"/>
              </a:solidFill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26878F8-ED97-AED3-D0D3-18EF9053643A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48358" y="678543"/>
            <a:chExt cx="5500914" cy="5500914"/>
          </a:xfrm>
          <a:solidFill>
            <a:srgbClr val="BF99E6"/>
          </a:solidFill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D2F0B16-878A-EA4F-1D3C-F2C86E3A856C}"/>
                </a:ext>
              </a:extLst>
            </p:cNvPr>
            <p:cNvGrpSpPr/>
            <p:nvPr/>
          </p:nvGrpSpPr>
          <p:grpSpPr>
            <a:xfrm>
              <a:off x="6127115" y="1085850"/>
              <a:ext cx="4343400" cy="4343400"/>
              <a:chOff x="-6629546" y="1085850"/>
              <a:chExt cx="4343400" cy="4343400"/>
            </a:xfrm>
            <a:grpFill/>
          </p:grpSpPr>
          <p:sp>
            <p:nvSpPr>
              <p:cNvPr id="76" name="Circle: Hollow 8">
                <a:extLst>
                  <a:ext uri="{FF2B5EF4-FFF2-40B4-BE49-F238E27FC236}">
                    <a16:creationId xmlns:a16="http://schemas.microsoft.com/office/drawing/2014/main" id="{BC7378B4-AF61-1BEF-A867-58015D416EA3}"/>
                  </a:ext>
                </a:extLst>
              </p:cNvPr>
              <p:cNvSpPr/>
              <p:nvPr/>
            </p:nvSpPr>
            <p:spPr>
              <a:xfrm>
                <a:off x="-6629546" y="1085850"/>
                <a:ext cx="4343400" cy="4343400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Circle: Hollow 9">
                <a:extLst>
                  <a:ext uri="{FF2B5EF4-FFF2-40B4-BE49-F238E27FC236}">
                    <a16:creationId xmlns:a16="http://schemas.microsoft.com/office/drawing/2014/main" id="{8350A773-F0D4-9FA5-52F8-2A7B0E560071}"/>
                  </a:ext>
                </a:extLst>
              </p:cNvPr>
              <p:cNvSpPr/>
              <p:nvPr/>
            </p:nvSpPr>
            <p:spPr>
              <a:xfrm>
                <a:off x="-6085117" y="1428750"/>
                <a:ext cx="3254542" cy="3254542"/>
              </a:xfrm>
              <a:prstGeom prst="star5">
                <a:avLst/>
              </a:prstGeom>
              <a:solidFill>
                <a:srgbClr val="FFE699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5" name="Circle: Hollow 46">
              <a:extLst>
                <a:ext uri="{FF2B5EF4-FFF2-40B4-BE49-F238E27FC236}">
                  <a16:creationId xmlns:a16="http://schemas.microsoft.com/office/drawing/2014/main" id="{2434E2E1-FCE4-C570-53B7-F4B40CA920BF}"/>
                </a:ext>
              </a:extLst>
            </p:cNvPr>
            <p:cNvSpPr/>
            <p:nvPr/>
          </p:nvSpPr>
          <p:spPr>
            <a:xfrm>
              <a:off x="5548358" y="678543"/>
              <a:ext cx="5500914" cy="5500914"/>
            </a:xfrm>
            <a:prstGeom prst="star5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DA55593-81EB-13C4-0E52-81D687DE6ADB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5500914" y="678543"/>
            <a:chExt cx="5500914" cy="5500914"/>
          </a:xfrm>
          <a:solidFill>
            <a:srgbClr val="BF99E6"/>
          </a:solidFill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B31176E-DE65-E0ED-078A-C43723B14774}"/>
                </a:ext>
              </a:extLst>
            </p:cNvPr>
            <p:cNvGrpSpPr/>
            <p:nvPr/>
          </p:nvGrpSpPr>
          <p:grpSpPr>
            <a:xfrm>
              <a:off x="6624100" y="1428750"/>
              <a:ext cx="3254542" cy="3254542"/>
              <a:chOff x="-1197288" y="1428750"/>
              <a:chExt cx="3254542" cy="3254542"/>
            </a:xfrm>
            <a:grpFill/>
          </p:grpSpPr>
          <p:sp>
            <p:nvSpPr>
              <p:cNvPr id="83" name="Circle: Hollow 11">
                <a:extLst>
                  <a:ext uri="{FF2B5EF4-FFF2-40B4-BE49-F238E27FC236}">
                    <a16:creationId xmlns:a16="http://schemas.microsoft.com/office/drawing/2014/main" id="{B444A88E-C260-37C0-4FCD-79B5A329E429}"/>
                  </a:ext>
                </a:extLst>
              </p:cNvPr>
              <p:cNvSpPr/>
              <p:nvPr/>
            </p:nvSpPr>
            <p:spPr>
              <a:xfrm>
                <a:off x="-1197288" y="1428750"/>
                <a:ext cx="3254542" cy="3254542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Circle: Hollow 12">
                <a:extLst>
                  <a:ext uri="{FF2B5EF4-FFF2-40B4-BE49-F238E27FC236}">
                    <a16:creationId xmlns:a16="http://schemas.microsoft.com/office/drawing/2014/main" id="{B8FC41BA-82C7-145E-A702-84BA01245897}"/>
                  </a:ext>
                </a:extLst>
              </p:cNvPr>
              <p:cNvSpPr/>
              <p:nvPr/>
            </p:nvSpPr>
            <p:spPr>
              <a:xfrm>
                <a:off x="-777105" y="1696533"/>
                <a:ext cx="2414176" cy="2414176"/>
              </a:xfrm>
              <a:prstGeom prst="star5">
                <a:avLst/>
              </a:prstGeom>
              <a:solidFill>
                <a:srgbClr val="99B2E6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2E09447-5565-0703-6D38-867F5C10A1C6}"/>
                </a:ext>
              </a:extLst>
            </p:cNvPr>
            <p:cNvGrpSpPr/>
            <p:nvPr/>
          </p:nvGrpSpPr>
          <p:grpSpPr>
            <a:xfrm>
              <a:off x="5500914" y="678543"/>
              <a:ext cx="5500914" cy="5500914"/>
              <a:chOff x="5548358" y="678543"/>
              <a:chExt cx="5500914" cy="5500914"/>
            </a:xfrm>
            <a:grpFill/>
          </p:grpSpPr>
          <p:sp>
            <p:nvSpPr>
              <p:cNvPr id="81" name="Circle: Hollow 51">
                <a:extLst>
                  <a:ext uri="{FF2B5EF4-FFF2-40B4-BE49-F238E27FC236}">
                    <a16:creationId xmlns:a16="http://schemas.microsoft.com/office/drawing/2014/main" id="{4EF72D28-CAB2-D306-DCF6-493213CAD21E}"/>
                  </a:ext>
                </a:extLst>
              </p:cNvPr>
              <p:cNvSpPr/>
              <p:nvPr/>
            </p:nvSpPr>
            <p:spPr>
              <a:xfrm>
                <a:off x="6127115" y="1085850"/>
                <a:ext cx="4343400" cy="4343400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Circle: Hollow 50">
                <a:extLst>
                  <a:ext uri="{FF2B5EF4-FFF2-40B4-BE49-F238E27FC236}">
                    <a16:creationId xmlns:a16="http://schemas.microsoft.com/office/drawing/2014/main" id="{496EC02C-EFBD-5FCD-BB58-90993AD4814E}"/>
                  </a:ext>
                </a:extLst>
              </p:cNvPr>
              <p:cNvSpPr/>
              <p:nvPr/>
            </p:nvSpPr>
            <p:spPr>
              <a:xfrm>
                <a:off x="5548358" y="678543"/>
                <a:ext cx="5500914" cy="5500914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1EAB30B-68D8-1009-8055-89F1EBB6FFCB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9441543" y="678543"/>
            <a:chExt cx="5500914" cy="5500914"/>
          </a:xfrm>
          <a:solidFill>
            <a:srgbClr val="BF99E6"/>
          </a:solidFill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EBB8138-0CC5-F78B-5275-6D661AE191D4}"/>
                </a:ext>
              </a:extLst>
            </p:cNvPr>
            <p:cNvGrpSpPr/>
            <p:nvPr/>
          </p:nvGrpSpPr>
          <p:grpSpPr>
            <a:xfrm>
              <a:off x="10984912" y="1696533"/>
              <a:ext cx="2414176" cy="2414176"/>
              <a:chOff x="3172100" y="1696533"/>
              <a:chExt cx="2414176" cy="2414176"/>
            </a:xfrm>
            <a:grpFill/>
          </p:grpSpPr>
          <p:sp>
            <p:nvSpPr>
              <p:cNvPr id="88" name="Circle: Hollow 16">
                <a:extLst>
                  <a:ext uri="{FF2B5EF4-FFF2-40B4-BE49-F238E27FC236}">
                    <a16:creationId xmlns:a16="http://schemas.microsoft.com/office/drawing/2014/main" id="{2766B391-887D-B779-E1B5-32B15B902068}"/>
                  </a:ext>
                </a:extLst>
              </p:cNvPr>
              <p:cNvSpPr/>
              <p:nvPr/>
            </p:nvSpPr>
            <p:spPr>
              <a:xfrm>
                <a:off x="3172100" y="1696533"/>
                <a:ext cx="2414176" cy="2414176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Circle: Hollow 30">
                <a:extLst>
                  <a:ext uri="{FF2B5EF4-FFF2-40B4-BE49-F238E27FC236}">
                    <a16:creationId xmlns:a16="http://schemas.microsoft.com/office/drawing/2014/main" id="{4D4E13A6-E801-E1E5-A3F8-39537B67423B}"/>
                  </a:ext>
                </a:extLst>
              </p:cNvPr>
              <p:cNvSpPr/>
              <p:nvPr/>
            </p:nvSpPr>
            <p:spPr>
              <a:xfrm>
                <a:off x="3438305" y="1892888"/>
                <a:ext cx="1881766" cy="1881766"/>
              </a:xfrm>
              <a:prstGeom prst="star5">
                <a:avLst/>
              </a:prstGeom>
              <a:solidFill>
                <a:srgbClr val="E0A385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Circle: Hollow 54">
              <a:extLst>
                <a:ext uri="{FF2B5EF4-FFF2-40B4-BE49-F238E27FC236}">
                  <a16:creationId xmlns:a16="http://schemas.microsoft.com/office/drawing/2014/main" id="{F327E70B-4212-E6C7-69B6-516E5D0DBB9C}"/>
                </a:ext>
              </a:extLst>
            </p:cNvPr>
            <p:cNvSpPr/>
            <p:nvPr/>
          </p:nvSpPr>
          <p:spPr>
            <a:xfrm>
              <a:off x="9441543" y="678543"/>
              <a:ext cx="5500914" cy="5500914"/>
            </a:xfrm>
            <a:prstGeom prst="star5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0D063CD-C87A-5992-0576-B1D74BB6A33B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708821" y="678543"/>
            <a:chExt cx="5500914" cy="5500914"/>
          </a:xfrm>
          <a:solidFill>
            <a:srgbClr val="BF99E6"/>
          </a:solidFill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849048A-6C7F-92F7-8678-DC54013D5B6F}"/>
                </a:ext>
              </a:extLst>
            </p:cNvPr>
            <p:cNvGrpSpPr/>
            <p:nvPr/>
          </p:nvGrpSpPr>
          <p:grpSpPr>
            <a:xfrm>
              <a:off x="12518395" y="1892888"/>
              <a:ext cx="1881766" cy="1881766"/>
              <a:chOff x="6682950" y="1892888"/>
              <a:chExt cx="1881766" cy="1881766"/>
            </a:xfrm>
            <a:grpFill/>
          </p:grpSpPr>
          <p:sp>
            <p:nvSpPr>
              <p:cNvPr id="93" name="Circle: Hollow 32">
                <a:extLst>
                  <a:ext uri="{FF2B5EF4-FFF2-40B4-BE49-F238E27FC236}">
                    <a16:creationId xmlns:a16="http://schemas.microsoft.com/office/drawing/2014/main" id="{1D157F36-4C78-8584-8169-1DFEF948024E}"/>
                  </a:ext>
                </a:extLst>
              </p:cNvPr>
              <p:cNvSpPr/>
              <p:nvPr/>
            </p:nvSpPr>
            <p:spPr>
              <a:xfrm>
                <a:off x="6682950" y="1892888"/>
                <a:ext cx="1881766" cy="1881766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Circle: Hollow 33">
                <a:extLst>
                  <a:ext uri="{FF2B5EF4-FFF2-40B4-BE49-F238E27FC236}">
                    <a16:creationId xmlns:a16="http://schemas.microsoft.com/office/drawing/2014/main" id="{D54EDAA5-C3C7-901F-CBF1-29E6451586AD}"/>
                  </a:ext>
                </a:extLst>
              </p:cNvPr>
              <p:cNvSpPr/>
              <p:nvPr/>
            </p:nvSpPr>
            <p:spPr>
              <a:xfrm>
                <a:off x="6929166" y="2039666"/>
                <a:ext cx="1389334" cy="1389334"/>
              </a:xfrm>
              <a:prstGeom prst="star5">
                <a:avLst/>
              </a:prstGeom>
              <a:solidFill>
                <a:srgbClr val="99E6BF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2" name="Circle: Hollow 56">
              <a:extLst>
                <a:ext uri="{FF2B5EF4-FFF2-40B4-BE49-F238E27FC236}">
                  <a16:creationId xmlns:a16="http://schemas.microsoft.com/office/drawing/2014/main" id="{93ADD46C-2F61-AD37-0A44-DDE49157AC6F}"/>
                </a:ext>
              </a:extLst>
            </p:cNvPr>
            <p:cNvSpPr/>
            <p:nvPr/>
          </p:nvSpPr>
          <p:spPr>
            <a:xfrm>
              <a:off x="10708821" y="678543"/>
              <a:ext cx="5500914" cy="5500914"/>
            </a:xfrm>
            <a:prstGeom prst="star5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53CE14-6C8E-EB76-A45E-1EC0125CA89D}"/>
              </a:ext>
            </a:extLst>
          </p:cNvPr>
          <p:cNvGrpSpPr/>
          <p:nvPr/>
        </p:nvGrpSpPr>
        <p:grpSpPr>
          <a:xfrm>
            <a:off x="3345543" y="678543"/>
            <a:ext cx="5500914" cy="5500914"/>
            <a:chOff x="10574564" y="678543"/>
            <a:chExt cx="5500914" cy="5500914"/>
          </a:xfrm>
          <a:solidFill>
            <a:srgbClr val="BF99E6"/>
          </a:solidFill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C5ED18A-E769-2A96-6871-CD3F1BA1BFE6}"/>
                </a:ext>
              </a:extLst>
            </p:cNvPr>
            <p:cNvGrpSpPr/>
            <p:nvPr/>
          </p:nvGrpSpPr>
          <p:grpSpPr>
            <a:xfrm>
              <a:off x="12630354" y="2039666"/>
              <a:ext cx="1389334" cy="1389334"/>
              <a:chOff x="9373916" y="2039666"/>
              <a:chExt cx="1389334" cy="1389334"/>
            </a:xfrm>
            <a:grpFill/>
          </p:grpSpPr>
          <p:sp>
            <p:nvSpPr>
              <p:cNvPr id="98" name="Circle: Hollow 35">
                <a:extLst>
                  <a:ext uri="{FF2B5EF4-FFF2-40B4-BE49-F238E27FC236}">
                    <a16:creationId xmlns:a16="http://schemas.microsoft.com/office/drawing/2014/main" id="{6964AC9F-C873-DC13-0C50-A3A582514E30}"/>
                  </a:ext>
                </a:extLst>
              </p:cNvPr>
              <p:cNvSpPr/>
              <p:nvPr/>
            </p:nvSpPr>
            <p:spPr>
              <a:xfrm>
                <a:off x="9373916" y="2039666"/>
                <a:ext cx="1389334" cy="1389334"/>
              </a:xfrm>
              <a:prstGeom prst="star5">
                <a:avLst/>
              </a:prstGeom>
              <a:noFill/>
              <a:ln>
                <a:noFill/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Circle: Hollow 36">
                <a:extLst>
                  <a:ext uri="{FF2B5EF4-FFF2-40B4-BE49-F238E27FC236}">
                    <a16:creationId xmlns:a16="http://schemas.microsoft.com/office/drawing/2014/main" id="{9712C110-198C-368F-CF25-D895A801CFE4}"/>
                  </a:ext>
                </a:extLst>
              </p:cNvPr>
              <p:cNvSpPr/>
              <p:nvPr/>
            </p:nvSpPr>
            <p:spPr>
              <a:xfrm>
                <a:off x="9723166" y="2279462"/>
                <a:ext cx="690834" cy="690834"/>
              </a:xfrm>
              <a:prstGeom prst="star5">
                <a:avLst/>
              </a:prstGeom>
              <a:solidFill>
                <a:srgbClr val="BF99E6"/>
              </a:solidFill>
              <a:ln>
                <a:solidFill>
                  <a:schemeClr val="bg1"/>
                </a:solidFill>
              </a:ln>
              <a:effectLst>
                <a:outerShdw blurRad="63500" dist="25400" dir="1800000" sx="98000" sy="98000" algn="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7" name="Circle: Hollow 58">
              <a:extLst>
                <a:ext uri="{FF2B5EF4-FFF2-40B4-BE49-F238E27FC236}">
                  <a16:creationId xmlns:a16="http://schemas.microsoft.com/office/drawing/2014/main" id="{560BDA61-0205-AFC8-CD59-C31914172F01}"/>
                </a:ext>
              </a:extLst>
            </p:cNvPr>
            <p:cNvSpPr/>
            <p:nvPr/>
          </p:nvSpPr>
          <p:spPr>
            <a:xfrm>
              <a:off x="10574564" y="678543"/>
              <a:ext cx="5500914" cy="5500914"/>
            </a:xfrm>
            <a:prstGeom prst="star5">
              <a:avLst/>
            </a:prstGeom>
            <a:noFill/>
            <a:ln>
              <a:noFill/>
            </a:ln>
            <a:effectLst>
              <a:outerShdw blurRad="63500" dist="25400" dir="1800000" sx="98000" sy="98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01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8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6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6</cp:revision>
  <dcterms:created xsi:type="dcterms:W3CDTF">2023-12-15T04:43:49Z</dcterms:created>
  <dcterms:modified xsi:type="dcterms:W3CDTF">2023-12-23T12:02:23Z</dcterms:modified>
</cp:coreProperties>
</file>