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6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01" autoAdjust="0"/>
    <p:restoredTop sz="94660"/>
  </p:normalViewPr>
  <p:slideViewPr>
    <p:cSldViewPr snapToGrid="0">
      <p:cViewPr>
        <p:scale>
          <a:sx n="166" d="100"/>
          <a:sy n="166" d="100"/>
        </p:scale>
        <p:origin x="-1938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F1F4F-191B-2F8F-B48B-491886DC6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89855-F1A6-4398-E359-E328A8468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8795F-444C-F38F-D5E5-5AD0CE2AC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AA3D3-B866-47D8-F463-C4F293327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B9ACA-4C1C-F129-7EB9-DB07124A0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497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2460A-1145-ED72-0A97-9D409CAB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28833-DD16-DD9C-BE26-87451D9CA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297FC-6486-0010-9D7F-D687C83B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DF470-4621-03B8-A172-231343D6C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B673F-3B1F-2A71-2C78-2FD81C36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5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B7BC5-8437-D9A3-892F-583665B50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9B345-7B0F-4A23-7579-D9655395F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3E8ED-E7D8-5B92-4754-2BF87EE2F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D62A1-0E76-5F38-A4C4-AD52179C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24422-88E7-729E-B927-126979222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089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5E5F5-7E9A-B63E-2606-03945312C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B2DDA-5EDE-7ED3-6889-A9089B827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A4B12F-F253-9C4B-B75A-F9A2B9332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00BE0-ABAE-299C-A03E-0C95478F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77AFF-9D14-6FA5-FAD5-F5DD6248D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46BC9-5160-96F8-B798-6616B332B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20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4D8A4-B943-04CB-2B89-CD12276F9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D2623-2CC1-FA7F-7E0D-6C01A296B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0D534-4FA3-DB4C-8DEC-822C9719C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47179D-EDAB-1940-C88C-88E9115F9A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B7A654-77A2-16E3-2FC5-C9E9664D1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C12125-8CB6-9BF4-BFFF-1C5B2EA1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25C0F3-4D2D-A78E-8247-2ECCDD505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F2EF83-F431-D9A8-B6C0-FF5142BA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459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731D-CA11-2277-2EDC-E3E6F987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891A12-683F-A6CE-A30F-9BF35CA89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A092C-6AA3-5B82-3A2C-615EFD6C3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4BF13-296E-A563-4458-1502DE4D2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534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E6953-A802-101E-F2E1-5E9469CD9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DB1490-3897-1EFF-193D-AFE7A5E3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AB1B7-B72F-29FF-8657-652610D8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75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2E9E8-0105-3FDF-05CD-41C7E078B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CC01B-2532-840E-31F1-BF3327980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7F999-D57D-92B5-07DC-7BBADE7F3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BD253-6CEB-8B1A-08DF-77AF0B5E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9B990-577A-0B6C-2C0A-445D44C9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A417B-7AE4-D625-59E2-184DCFFF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50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1F153-A830-F76B-BC13-73B80FB61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AF72DB-08D3-1342-5280-5E704E3510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49EEC-C418-6DEA-865E-2A90D74D6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3B41-A54A-F5C2-9DEB-D9C8D945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76C09-2359-35A7-608A-96D0D21C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00D33-4D26-CD15-260C-E7AB45E2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62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52BE4-4C23-8364-1A75-C379FB2E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8D4E0-212A-C19B-7A6C-0C0AC2E00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16B1D-F710-11C4-53A8-AA90C28A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A3BEB-77E8-F2CD-FB89-FC805105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60274-285B-FC6E-AD88-A16F7877D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9822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B1EF0E-A28E-5D9E-474A-53A5E69F27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0FD75-7059-5C01-7D1B-22072277A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A7D95-4F1D-18E8-9A03-7A074156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4B61D-90D7-531B-703D-353858F7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81BB0-9F7C-1BFC-0055-E9FE3BD9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2764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373F23-B059-9E98-EA74-42CC9E18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EEDB5-D3E0-792B-5CE4-31CC004CA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18EF8-65AD-6531-4F7A-B29EACB26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D9EDB-BAF5-4876-B4EB-4B6D5B26C0C9}" type="datetimeFigureOut">
              <a:rPr lang="en-IN" smtClean="0"/>
              <a:t>04-07-2025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3B844-F0D7-C827-A2C8-03EBEB247E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D8EF5-1E11-7FC8-E308-3945ADA3B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B92A8-0389-431B-A373-518AE6EB3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171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D2A3EC7A-CFA1-F3C4-7639-2916BDF6A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8A47183-8D6D-77FD-4E58-DFE4BE4CAFE8}"/>
              </a:ext>
            </a:extLst>
          </p:cNvPr>
          <p:cNvSpPr/>
          <p:nvPr/>
        </p:nvSpPr>
        <p:spPr>
          <a:xfrm>
            <a:off x="5775181" y="1493518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39A92-A1E0-B636-A55D-13CFE85ED733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114585" y="2185637"/>
            <a:ext cx="6470" cy="1375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285026-71C1-B910-6E57-386731F6D7A0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24099"/>
            <a:ext cx="117558" cy="9479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45DF7B4B-625C-D5D3-6DA2-3EF2860CD0D1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D7B57B9-45A0-2537-290B-3493DDC790DB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440887" y="2324099"/>
            <a:ext cx="161601" cy="9479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3C4BF8F-13D2-AC68-4482-958B8CF22B17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A101BB-4F70-BBAF-2CF4-1C8D9874E038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8B9C9AB-7095-35D0-8B1E-78264CAFAEC2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22331C-5A0A-30BB-987E-A1D9951CCB04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467099"/>
            <a:ext cx="62967" cy="7529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AA28893-E485-B582-1C29-E9E29E1E9E87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440887" y="3467099"/>
            <a:ext cx="114751" cy="7529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3214D6-F542-B764-874F-30065F64EB93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8C9746-54C7-E8E5-1F07-8CB9E5427BF9}"/>
              </a:ext>
            </a:extLst>
          </p:cNvPr>
          <p:cNvSpPr/>
          <p:nvPr/>
        </p:nvSpPr>
        <p:spPr>
          <a:xfrm>
            <a:off x="5822322" y="232317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21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/>
    </mc:Choice>
    <mc:Fallback>
      <p:transition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B1551-AF13-2020-B4BF-2D70F5314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364FBB61-6BF8-9166-4686-C974AD387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99BF493-38F6-B59D-509B-66FD306CF8D0}"/>
              </a:ext>
            </a:extLst>
          </p:cNvPr>
          <p:cNvSpPr/>
          <p:nvPr/>
        </p:nvSpPr>
        <p:spPr>
          <a:xfrm>
            <a:off x="6164492" y="158564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29D8B1A-2CB2-940F-DF2A-EB94FB34D1EE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412516" y="2277759"/>
            <a:ext cx="97850" cy="921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2A5AD1-C73A-474E-81F4-4763089ACDDC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70809"/>
            <a:ext cx="415489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E168FCF1-B4D0-B74F-4C25-2D8E574332F0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087331-5FB4-1EEF-9680-126D59B8BDDA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V="1">
            <a:off x="6602488" y="2370809"/>
            <a:ext cx="136330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9468A270-36BB-CC74-B189-428C7254B2D4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055DE9-933A-2D6C-BC11-E4B398345DF1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A296D1-EBC6-E45D-8FD2-4376C322315E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088AA5C-A240-2223-E557-948EFF01F3FE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13809"/>
            <a:ext cx="360898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DA2BDB-18BA-5C9D-5BC6-C66580350E2E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V="1">
            <a:off x="6555638" y="3513809"/>
            <a:ext cx="183180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EF336A5-3A9E-A60A-EF19-206023125CEB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78561EF-55F0-19F4-2AC8-B3D6A4A5A571}"/>
              </a:ext>
            </a:extLst>
          </p:cNvPr>
          <p:cNvSpPr/>
          <p:nvPr/>
        </p:nvSpPr>
        <p:spPr>
          <a:xfrm>
            <a:off x="612025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099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938B0-3EFE-B5D2-F486-A1B27A87D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812A2283-31F4-F35C-1C28-8EC2D5102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61D779D-0B96-2332-C7D7-C3B91AE82D96}"/>
              </a:ext>
            </a:extLst>
          </p:cNvPr>
          <p:cNvSpPr/>
          <p:nvPr/>
        </p:nvSpPr>
        <p:spPr>
          <a:xfrm>
            <a:off x="5401655" y="1574128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E8408F-BEF6-0FF3-D52F-2EE81A98D754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747529" y="2266247"/>
            <a:ext cx="118577" cy="104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FE64EB-4E53-6DD6-BA89-C400E3CE4671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573843" y="2371737"/>
            <a:ext cx="130921" cy="900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C35E557-D201-5749-BE78-23E671243D48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3678D1-7E8C-EB4E-BF0F-4A9ED96DEBEB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192408" y="2371737"/>
            <a:ext cx="410080" cy="900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C8187357-75FB-D0D1-B662-12F336930138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1ABF67-1998-AA52-2238-8FD4BDE327A2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C9B0FF3-429B-5015-6B3F-CBED227CFDA1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D53D45-54AC-E7BE-E44A-9AE944EE8C3F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573843" y="3514737"/>
            <a:ext cx="185512" cy="7052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650AC26-5ECD-96DB-F6BE-1FE9A74A5840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192408" y="3514737"/>
            <a:ext cx="363230" cy="7052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4E25D0F-6557-E3AB-5FCB-19FE89BE01A3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3620C99-348A-A3D1-4CB6-D605BE0AFF76}"/>
              </a:ext>
            </a:extLst>
          </p:cNvPr>
          <p:cNvSpPr/>
          <p:nvPr/>
        </p:nvSpPr>
        <p:spPr>
          <a:xfrm>
            <a:off x="5573843" y="2370809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55228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BBBE2-8E1F-0B40-9134-85EC2D040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F4F8CFCD-18B4-41B4-0448-E27D12D26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95A5248-B067-4265-EFCC-32D1DA5BCD88}"/>
              </a:ext>
            </a:extLst>
          </p:cNvPr>
          <p:cNvSpPr/>
          <p:nvPr/>
        </p:nvSpPr>
        <p:spPr>
          <a:xfrm>
            <a:off x="5554225" y="171870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7C7731-C97C-5933-CCDD-E96A66F9D0EC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5849086" y="2410819"/>
            <a:ext cx="51013" cy="127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2C1B34-A7DE-CD00-3090-0C41A28BC173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556823" y="2539663"/>
            <a:ext cx="147941" cy="7323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FFF04DE-8A63-24F5-EDF6-C397537BB341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5D474E-835B-2397-E4E0-3202E053A1A3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175388" y="2539663"/>
            <a:ext cx="427100" cy="7323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BEA1BB5-6423-26E0-4E96-7BB9C9136421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66A63B-F6DC-25C3-6709-670FA75E7155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14550C7-0FCB-5AE0-B789-30D45BAB36EA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175ECC9-2AD7-2297-5A7A-40DA140FD35D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556823" y="3682663"/>
            <a:ext cx="202532" cy="5373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E2037B-331D-B62B-FE1C-77ECD02069A9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175388" y="3682663"/>
            <a:ext cx="380250" cy="5373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DC5C74-BBE6-389F-8F52-3C8AA7DFDC0D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A126258-5956-99D0-3423-B3DE3EB38ED7}"/>
              </a:ext>
            </a:extLst>
          </p:cNvPr>
          <p:cNvSpPr/>
          <p:nvPr/>
        </p:nvSpPr>
        <p:spPr>
          <a:xfrm>
            <a:off x="5556823" y="25387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33206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8BB0D-889C-7532-39EB-8DB79626C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6C0C5A3D-BD40-E2D1-4DA3-7FB2C8188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D2F7CCC-1EB8-84C2-A57A-A686C337BDCD}"/>
              </a:ext>
            </a:extLst>
          </p:cNvPr>
          <p:cNvSpPr/>
          <p:nvPr/>
        </p:nvSpPr>
        <p:spPr>
          <a:xfrm>
            <a:off x="5556823" y="1583986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61E750-3B36-E1B9-346F-EE0B64B34E51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5849086" y="2276105"/>
            <a:ext cx="53611" cy="1012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D6C11E-75BE-2368-7759-68550EFCB2A3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556823" y="2378309"/>
            <a:ext cx="147941" cy="8937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82745A28-E9C2-43E1-646B-7936EB5C0417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938D25-636E-979E-BF09-376698FBDAC0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175388" y="2378309"/>
            <a:ext cx="427100" cy="8937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7DC0071-69ED-71BA-0BC8-E5978AD32704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D024E4-48C8-65D3-3D42-6C718ECDC2F9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5E9BE6-A2A6-ED1D-BA64-C06F5EAF28FF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1A22303-7B3B-B02D-C02E-39860E72B823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556823" y="3521309"/>
            <a:ext cx="202532" cy="698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C6DF546-06AA-6187-48A4-5DEF57C18FE1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175388" y="3521309"/>
            <a:ext cx="380250" cy="698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F54845C-03D7-6356-B148-28283C5AAA20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92C67E-0C78-E1C6-694B-6BF7C75807DC}"/>
              </a:ext>
            </a:extLst>
          </p:cNvPr>
          <p:cNvSpPr/>
          <p:nvPr/>
        </p:nvSpPr>
        <p:spPr>
          <a:xfrm>
            <a:off x="5556823" y="23773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9110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54575-A2F4-DF71-58AA-A2D3E81B7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38B67F32-248A-A138-D87B-C63A88E41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041FB15-BA49-3735-76DE-3045F138FBB1}"/>
              </a:ext>
            </a:extLst>
          </p:cNvPr>
          <p:cNvSpPr/>
          <p:nvPr/>
        </p:nvSpPr>
        <p:spPr>
          <a:xfrm>
            <a:off x="5790732" y="157320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F70F04-128E-E6AB-5B70-24563BA612AD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136606" y="2265319"/>
            <a:ext cx="0" cy="104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8ED346-6FF0-F08C-4930-718EBFB98CD5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70809"/>
            <a:ext cx="139579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9CAE0B8B-3E0B-7712-87F6-4A31252A85A2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0E4F15-10E5-86EE-F67E-7604B1DCAB78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462908" y="2370809"/>
            <a:ext cx="139580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BA0AFFD-1246-20DA-146E-EF14973933EF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F5629A4-161C-8C0B-9E4B-75B00FE6D1B6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942460-00E2-123A-C7AA-1908E6D4A269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7EA7FCF-7325-B958-5C14-0672F7D68EC1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13809"/>
            <a:ext cx="84988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841042-812E-E4D5-84E6-112D03606DE1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462908" y="3513809"/>
            <a:ext cx="92730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226A6C-FBA4-B59E-E9C5-98520F3DF99A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20974DD-67F1-1038-BB02-AE74453DE8B5}"/>
              </a:ext>
            </a:extLst>
          </p:cNvPr>
          <p:cNvSpPr/>
          <p:nvPr/>
        </p:nvSpPr>
        <p:spPr>
          <a:xfrm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763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65B0F-3028-35C1-32BE-C84FA2FF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119A2667-EB2F-90CB-5EA0-38AAB877E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2CF7B84-FD86-61E0-DFFB-725431E22A0B}"/>
              </a:ext>
            </a:extLst>
          </p:cNvPr>
          <p:cNvSpPr/>
          <p:nvPr/>
        </p:nvSpPr>
        <p:spPr>
          <a:xfrm>
            <a:off x="5953415" y="1523516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64C6B5-78E5-7A2D-5CE5-76096259E517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180975" y="2215635"/>
            <a:ext cx="118314" cy="1546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A4D599-2E2F-94A3-AC7B-4BE291B2A051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48561"/>
            <a:ext cx="184755" cy="9234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1EFF6530-132C-FE54-B67A-836383509023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EC48B-3080-5B39-9553-B3C56F37D3C9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506224" y="2396490"/>
            <a:ext cx="96264" cy="875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35120D8-7DD6-B286-239F-3FF7852369E5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50F06CD-34C6-3BB3-49B2-56824F7CF151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0E6F76F-81ED-E650-CA2C-1A6A8535E262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821B09D-A1D8-8BB8-7846-9E50831E8D26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488125"/>
            <a:ext cx="41600" cy="731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F70C85-709C-FAFA-D763-C0AB38EE6985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417660" y="3536054"/>
            <a:ext cx="137978" cy="683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A81C8D2-4406-B640-2020-0508B2515915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9233FA1-9976-6658-2A8C-7B7A91DE49E4}"/>
              </a:ext>
            </a:extLst>
          </p:cNvPr>
          <p:cNvSpPr/>
          <p:nvPr/>
        </p:nvSpPr>
        <p:spPr>
          <a:xfrm rot="266638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2386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F6877-1E35-F3B3-155D-CCAE82246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505EF131-D881-4A13-5D78-6ACDC5434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F3F035B-FDC2-496E-B05B-D49C0C5FD311}"/>
              </a:ext>
            </a:extLst>
          </p:cNvPr>
          <p:cNvSpPr/>
          <p:nvPr/>
        </p:nvSpPr>
        <p:spPr>
          <a:xfrm rot="21046218">
            <a:off x="5594306" y="1535779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4E0B9E-32DF-FBCD-51D2-FD5594ED0DC8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995685" y="2223418"/>
            <a:ext cx="49317" cy="1566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BDA6F3-2943-33C3-0AC6-E6ADA8A4CA0D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427869"/>
            <a:ext cx="51915" cy="8441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8B83124-2261-EE78-BE2E-538AA51D376C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8AB69C-BCFF-F951-B197-86FF1A26779B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67220" y="2328563"/>
            <a:ext cx="235268" cy="943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C27563D4-82CA-89F2-0546-F2D1B5073BC8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B85F74F-4AF1-A252-2FAF-98A410DFED41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A4B7680-41EA-F24F-E1C3-D1E8E0EC8429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482469-32B5-2DDE-801F-3C68613B87F4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56043"/>
            <a:ext cx="180825" cy="663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C810D33-A981-65B2-DB40-B82F01989730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550721" y="3456737"/>
            <a:ext cx="4917" cy="7632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2FA98C0-BA3A-6E29-7078-FAECBA6362AE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B5C2A3-562E-1716-956D-39CDB7EFD05B}"/>
              </a:ext>
            </a:extLst>
          </p:cNvPr>
          <p:cNvSpPr/>
          <p:nvPr/>
        </p:nvSpPr>
        <p:spPr>
          <a:xfrm rot="21045694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6209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6AADA-E962-E508-7411-E50BD3E7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A444D4F6-30BF-BAA5-0D99-C18BD17AB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695EB99-5A8A-8134-B31C-E6CD45746CDA}"/>
              </a:ext>
            </a:extLst>
          </p:cNvPr>
          <p:cNvSpPr/>
          <p:nvPr/>
        </p:nvSpPr>
        <p:spPr>
          <a:xfrm rot="21046218">
            <a:off x="5594306" y="1535779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757E68-37BB-B1BB-550F-A7D227603B59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995685" y="2223418"/>
            <a:ext cx="49317" cy="1566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C2EDEF-B4AF-062C-D188-2737FE631D64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427869"/>
            <a:ext cx="51915" cy="8441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CD3A1151-1C35-0759-BBF0-D5173241FAEF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775D6B9-5A4B-4A68-C59A-CA4C9D4FBE56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67220" y="2328563"/>
            <a:ext cx="235268" cy="943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660C4E5A-EE3B-2D5B-4728-92507F7CB2A5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60A4959-BA07-9516-7341-D592D596C5FD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093E29D-F068-BC15-7A39-3C7584C14C07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535F70-17C6-1647-C311-BD1EDF8D5A61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56043"/>
            <a:ext cx="180825" cy="663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05B6A8A-378F-CE00-473C-2148B056675E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rot="16200000" flipV="1">
            <a:off x="6171547" y="3835912"/>
            <a:ext cx="763267" cy="4917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3FAC223-045D-5E70-0E60-B2707C114B03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BBBAB12-C80A-40E5-74BC-41092DBE7B31}"/>
              </a:ext>
            </a:extLst>
          </p:cNvPr>
          <p:cNvSpPr/>
          <p:nvPr/>
        </p:nvSpPr>
        <p:spPr>
          <a:xfrm rot="21045694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6846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406F8-0894-B34B-215C-E0F67447B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6136C8C7-935C-E46E-1F08-07521015E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7329F47-62B2-65C5-1188-6F1047238447}"/>
              </a:ext>
            </a:extLst>
          </p:cNvPr>
          <p:cNvSpPr/>
          <p:nvPr/>
        </p:nvSpPr>
        <p:spPr>
          <a:xfrm rot="21046218">
            <a:off x="5594306" y="1535779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FE03C7-A772-F1EE-935F-79ABE23BC6D5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995685" y="2223418"/>
            <a:ext cx="49317" cy="1566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F9EF08-7D5A-C2F1-6057-CE6F71CC5859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359062" y="2427869"/>
            <a:ext cx="397617" cy="8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BC5FE8F-EBCB-31A2-5F65-4AF9C391C73F}"/>
              </a:ext>
            </a:extLst>
          </p:cNvPr>
          <p:cNvSpPr/>
          <p:nvPr/>
        </p:nvSpPr>
        <p:spPr>
          <a:xfrm>
            <a:off x="5266940" y="3244756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9B0762-FD66-8FE6-BD53-2A035831B815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V="1">
            <a:off x="5733401" y="2328563"/>
            <a:ext cx="633819" cy="9649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1451CB7D-92A4-81B3-36F2-C7E36FE10464}"/>
              </a:ext>
            </a:extLst>
          </p:cNvPr>
          <p:cNvSpPr/>
          <p:nvPr/>
        </p:nvSpPr>
        <p:spPr>
          <a:xfrm>
            <a:off x="5641279" y="3293508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10EE69D-F14D-A2ED-23F9-0BB3C8B7E467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01CA229-4C9F-E79F-E5B3-77FAB2D567F3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91B182-8886-C4CC-1A7E-877FC495A128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56043"/>
            <a:ext cx="180825" cy="663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033B99-35F2-839E-2D65-B68F1113537E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rot="16200000" flipV="1">
            <a:off x="6171547" y="3835912"/>
            <a:ext cx="763267" cy="4917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AECB39-F0F8-C506-FBD2-71F89158A529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1A91BC3-BD64-611D-46AA-6B30527CBE1A}"/>
              </a:ext>
            </a:extLst>
          </p:cNvPr>
          <p:cNvSpPr/>
          <p:nvPr/>
        </p:nvSpPr>
        <p:spPr>
          <a:xfrm rot="21045694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9798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6F74C-D921-E9B4-7DA9-E0154E397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01DF5418-8BBB-D8F6-3C27-26A18F548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531EA7D-3FB2-F47E-4B95-82E53233CFE8}"/>
              </a:ext>
            </a:extLst>
          </p:cNvPr>
          <p:cNvSpPr/>
          <p:nvPr/>
        </p:nvSpPr>
        <p:spPr>
          <a:xfrm rot="625153">
            <a:off x="5720742" y="157896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183BA0-1263-BA2D-9441-C4082B207538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004031" y="2265373"/>
            <a:ext cx="48306" cy="124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EDF926-C497-31A8-DF4E-D0B5F00CA1CA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760923" y="2367507"/>
            <a:ext cx="896410" cy="9693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1A2E0E6D-CB78-1329-F428-AACF38E379D6}"/>
              </a:ext>
            </a:extLst>
          </p:cNvPr>
          <p:cNvSpPr/>
          <p:nvPr/>
        </p:nvSpPr>
        <p:spPr>
          <a:xfrm>
            <a:off x="6565211" y="3336878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FDF537-442D-DC7F-6A41-8B368ED1EE16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77535" y="2416625"/>
            <a:ext cx="478532" cy="779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643A6CB-11AA-E804-CD9B-54359DCCB6C9}"/>
              </a:ext>
            </a:extLst>
          </p:cNvPr>
          <p:cNvSpPr/>
          <p:nvPr/>
        </p:nvSpPr>
        <p:spPr>
          <a:xfrm>
            <a:off x="6763945" y="3196231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5CB8198-C301-DAB9-3A6D-E03E34EC9AF9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0F8BA5F-8CC2-6D99-110A-F4AB021711BE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894DA81-9079-14AA-A76E-5E53E5EB3F83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670161" y="3506898"/>
            <a:ext cx="89194" cy="7131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96075B-3497-3591-BDE7-A42363F4431C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286772" y="3556016"/>
            <a:ext cx="268866" cy="66398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177F3FA-D9F0-8D71-1D13-3B0FD3410D8C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3634DC0-509E-8222-CB13-F669AE7A082C}"/>
              </a:ext>
            </a:extLst>
          </p:cNvPr>
          <p:cNvSpPr/>
          <p:nvPr/>
        </p:nvSpPr>
        <p:spPr>
          <a:xfrm rot="273270">
            <a:off x="5714602" y="23893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7544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83EE7-AEF5-A9DA-97FF-50C7ADD94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04267BE1-5668-EF88-C61C-3EA3EEF969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799B522-270E-D110-586C-1A122F0BE870}"/>
              </a:ext>
            </a:extLst>
          </p:cNvPr>
          <p:cNvSpPr/>
          <p:nvPr/>
        </p:nvSpPr>
        <p:spPr>
          <a:xfrm rot="625153">
            <a:off x="5720742" y="157896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3C0034-E6CE-A89F-A6B3-F3D4227A6FF5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004031" y="2265373"/>
            <a:ext cx="48306" cy="124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BB3E5B-3520-56E6-9B87-064C44ED870E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>
            <a:off x="5229588" y="1801214"/>
            <a:ext cx="531335" cy="5662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D5529B9-CD8A-B8B8-3C51-6BA9FDF8DA63}"/>
              </a:ext>
            </a:extLst>
          </p:cNvPr>
          <p:cNvSpPr/>
          <p:nvPr/>
        </p:nvSpPr>
        <p:spPr>
          <a:xfrm rot="8083540">
            <a:off x="5072015" y="164426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1E9AA4-C10C-27DE-E402-EBE5DADF0D58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77535" y="2416625"/>
            <a:ext cx="478532" cy="779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01E7EBB-8851-F4DC-338C-958C9899E43A}"/>
              </a:ext>
            </a:extLst>
          </p:cNvPr>
          <p:cNvSpPr/>
          <p:nvPr/>
        </p:nvSpPr>
        <p:spPr>
          <a:xfrm>
            <a:off x="6763945" y="3196231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EC921C-DB8E-343A-85FD-B7558F250B8F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1F4579-B336-05C2-36E7-5E78ACC46C5D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BC5B9B-BD78-8ECA-C296-3BDE9D5AD25E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670161" y="3506898"/>
            <a:ext cx="89194" cy="7131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D66E307-DA49-FD72-F6CB-A10BE8EAD155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286772" y="3556016"/>
            <a:ext cx="268866" cy="66398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EE3C91-186B-E8B1-9CAA-3A1860429BCF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F2F2E62-51FC-11DC-5457-74805C875223}"/>
              </a:ext>
            </a:extLst>
          </p:cNvPr>
          <p:cNvSpPr/>
          <p:nvPr/>
        </p:nvSpPr>
        <p:spPr>
          <a:xfrm rot="273270">
            <a:off x="5714602" y="23893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39495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C312F-0FBB-9FB6-F888-7E0D36B90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3064457E-9312-ED4C-3D07-DF667AF73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462454-6957-3FDC-41B3-80425526130B}"/>
              </a:ext>
            </a:extLst>
          </p:cNvPr>
          <p:cNvSpPr/>
          <p:nvPr/>
        </p:nvSpPr>
        <p:spPr>
          <a:xfrm rot="978855">
            <a:off x="5856928" y="1543835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69AFA1-9DB7-A055-F51E-0D59805A3AF0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052337" y="2222020"/>
            <a:ext cx="53255" cy="1677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27C2A0B-7041-CC35-0A18-2B19AF510B39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114859" y="2367507"/>
            <a:ext cx="646064" cy="5821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976BBCEB-6217-A06F-8C67-7F0A0C39A8EA}"/>
              </a:ext>
            </a:extLst>
          </p:cNvPr>
          <p:cNvSpPr/>
          <p:nvPr/>
        </p:nvSpPr>
        <p:spPr>
          <a:xfrm rot="2386820">
            <a:off x="4963793" y="292831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F4BEB9-AC5A-D641-BCC0-070CFF17F98F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V="1">
            <a:off x="5535310" y="2416625"/>
            <a:ext cx="842225" cy="6627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C4658BE3-1178-7FFC-0381-C84F073078E7}"/>
              </a:ext>
            </a:extLst>
          </p:cNvPr>
          <p:cNvSpPr/>
          <p:nvPr/>
        </p:nvSpPr>
        <p:spPr>
          <a:xfrm rot="1677046">
            <a:off x="5400009" y="306858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7AC71F-7DD5-3C4D-C951-0CF11F48B373}"/>
              </a:ext>
            </a:extLst>
          </p:cNvPr>
          <p:cNvSpPr/>
          <p:nvPr/>
        </p:nvSpPr>
        <p:spPr>
          <a:xfrm>
            <a:off x="4963793" y="4242232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96853F6-7D06-792A-4505-C43507EA8B6F}"/>
              </a:ext>
            </a:extLst>
          </p:cNvPr>
          <p:cNvSpPr/>
          <p:nvPr/>
        </p:nvSpPr>
        <p:spPr>
          <a:xfrm>
            <a:off x="60033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56506FC-FA10-676D-4E1D-25EB02789897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055915" y="3506898"/>
            <a:ext cx="614246" cy="7353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915C1A-C56E-FC52-5065-2DC772011112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V="1">
            <a:off x="6095455" y="3556016"/>
            <a:ext cx="191317" cy="66398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114E44-B0F5-D013-C0C6-6F60C594DA78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C5E907D-143A-D889-DF88-D0B7087D6A7C}"/>
              </a:ext>
            </a:extLst>
          </p:cNvPr>
          <p:cNvSpPr/>
          <p:nvPr/>
        </p:nvSpPr>
        <p:spPr>
          <a:xfrm rot="273270">
            <a:off x="5714602" y="23893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501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AB083-90D3-20AA-ED6D-A570913B3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70347E34-BBE8-C11A-9115-070E2998C2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D452A0E-9EBC-796F-B735-76E7B6C900E9}"/>
              </a:ext>
            </a:extLst>
          </p:cNvPr>
          <p:cNvSpPr/>
          <p:nvPr/>
        </p:nvSpPr>
        <p:spPr>
          <a:xfrm rot="2313529">
            <a:off x="5540502" y="1777206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8DC723-0340-7E51-D8AA-B5A6836CAC40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670671" y="2393874"/>
            <a:ext cx="41393" cy="830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D4F001-3321-A212-A1A4-640D2683695F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420650" y="2454678"/>
            <a:ext cx="1250532" cy="7053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6C38BBC-8B78-03AC-5ED0-FC05FDAF342E}"/>
              </a:ext>
            </a:extLst>
          </p:cNvPr>
          <p:cNvSpPr/>
          <p:nvPr/>
        </p:nvSpPr>
        <p:spPr>
          <a:xfrm rot="2386820">
            <a:off x="6520116" y="313869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3D562B-2FD6-748F-6FCE-ACA98B303CE9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037262" y="2503796"/>
            <a:ext cx="992585" cy="565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32C5B9E-EBB7-4321-F3F6-549BFC788C87}"/>
              </a:ext>
            </a:extLst>
          </p:cNvPr>
          <p:cNvSpPr/>
          <p:nvPr/>
        </p:nvSpPr>
        <p:spPr>
          <a:xfrm rot="1677046">
            <a:off x="6894546" y="305805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911D8A8-F4B5-DC74-AA6A-DBEDEB864FCB}"/>
              </a:ext>
            </a:extLst>
          </p:cNvPr>
          <p:cNvSpPr/>
          <p:nvPr/>
        </p:nvSpPr>
        <p:spPr>
          <a:xfrm>
            <a:off x="4963793" y="4242232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76427D3-EE2C-417D-E92B-AC1BEA3757E5}"/>
              </a:ext>
            </a:extLst>
          </p:cNvPr>
          <p:cNvSpPr/>
          <p:nvPr/>
        </p:nvSpPr>
        <p:spPr>
          <a:xfrm>
            <a:off x="60033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62AB5F0-1658-F120-7C84-6CE0843E871C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055915" y="3594069"/>
            <a:ext cx="273973" cy="6481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D3AD37-26F1-04B6-3DC7-DB91FA434B6B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5946499" y="3643187"/>
            <a:ext cx="148956" cy="576817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48D5C42-658A-4CD3-537A-37DDD1640FA1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FA039E8-66AA-909F-606B-531ACBBA8097}"/>
              </a:ext>
            </a:extLst>
          </p:cNvPr>
          <p:cNvSpPr/>
          <p:nvPr/>
        </p:nvSpPr>
        <p:spPr>
          <a:xfrm rot="273270">
            <a:off x="5374329" y="2476506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2691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F06A9-C848-0C97-F328-6D96EE628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AA6ACDCA-8571-4BEA-5745-BBE462ABB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A5FAA72-3E97-4973-CD5A-612009D89A9C}"/>
              </a:ext>
            </a:extLst>
          </p:cNvPr>
          <p:cNvSpPr/>
          <p:nvPr/>
        </p:nvSpPr>
        <p:spPr>
          <a:xfrm rot="21343468">
            <a:off x="5672061" y="1732422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39F7D4-003B-033B-4E03-DB33753443B9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043735" y="2423578"/>
            <a:ext cx="2681" cy="1107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985307-777C-49CC-D4F1-50F9C74173E4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556224" y="2535120"/>
            <a:ext cx="197929" cy="80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5D2A34EA-F30D-2E62-346B-92FCD2416B12}"/>
              </a:ext>
            </a:extLst>
          </p:cNvPr>
          <p:cNvSpPr/>
          <p:nvPr/>
        </p:nvSpPr>
        <p:spPr>
          <a:xfrm rot="249972">
            <a:off x="5457409" y="3336878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3ADF84-A45A-B891-764B-36648F4EFED4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72718" y="2535346"/>
            <a:ext cx="146393" cy="8169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EE58CD7-689B-0541-A1ED-EB547426BEFE}"/>
              </a:ext>
            </a:extLst>
          </p:cNvPr>
          <p:cNvSpPr/>
          <p:nvPr/>
        </p:nvSpPr>
        <p:spPr>
          <a:xfrm rot="20777887">
            <a:off x="6448810" y="3349626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6EFBE89-3E7F-CA29-DD81-F4422CB44B81}"/>
              </a:ext>
            </a:extLst>
          </p:cNvPr>
          <p:cNvSpPr/>
          <p:nvPr/>
        </p:nvSpPr>
        <p:spPr>
          <a:xfrm>
            <a:off x="5661612" y="4248538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F98C42A-0A9B-7175-647C-197B86EEB373}"/>
              </a:ext>
            </a:extLst>
          </p:cNvPr>
          <p:cNvSpPr/>
          <p:nvPr/>
        </p:nvSpPr>
        <p:spPr>
          <a:xfrm>
            <a:off x="6560133" y="4234606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B3E914-85F4-D916-93DF-CE19F77AC5EB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3734" y="3678120"/>
            <a:ext cx="1" cy="5704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C3E5B6-3BDA-39B7-E2BA-56AAF1D45CFD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372300" y="3678346"/>
            <a:ext cx="279955" cy="556260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8488554-F003-FE29-841A-219B2C92A5C3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ED0D5D0-9A0A-AE4E-E40B-E86E6E7B0DC6}"/>
              </a:ext>
            </a:extLst>
          </p:cNvPr>
          <p:cNvSpPr/>
          <p:nvPr/>
        </p:nvSpPr>
        <p:spPr>
          <a:xfrm rot="1257">
            <a:off x="5753944" y="253430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05040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73B2F-3F4E-BD06-3B59-40E823846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CF17EBCD-9F12-66B2-A111-9319DE6112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9523B02-FFD6-3CEB-2A17-7B29EEAFA64B}"/>
              </a:ext>
            </a:extLst>
          </p:cNvPr>
          <p:cNvSpPr/>
          <p:nvPr/>
        </p:nvSpPr>
        <p:spPr>
          <a:xfrm>
            <a:off x="5775181" y="1493518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7C94D1-CA83-63BE-A309-15C4D287758E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114585" y="2185637"/>
            <a:ext cx="6470" cy="1375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32F05D-7F07-1600-FAD4-70C8BDE24A70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24099"/>
            <a:ext cx="117558" cy="9479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86243C9-A707-62E0-47D4-33B7D762CB58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0FF594-35F1-4159-D90F-8952365BF71F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440887" y="2324099"/>
            <a:ext cx="161601" cy="9479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7F6DFD9-33B9-8884-BA77-D52B286F410C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BEC210-BE84-87BC-A82E-67AE83EE2FC9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C0DFF9-8C36-7750-5E00-733EA2776824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C183A1-BC38-6DF8-D379-6BB06E34CD09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467099"/>
            <a:ext cx="62967" cy="7529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5230B7-B202-CE43-AC0A-D2D84C1E638A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440887" y="3467099"/>
            <a:ext cx="114751" cy="7529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5852F5-A878-EADF-21B7-A79038ACE0E7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42EA448-63A2-3015-C943-6A5BBBEA85D3}"/>
              </a:ext>
            </a:extLst>
          </p:cNvPr>
          <p:cNvSpPr/>
          <p:nvPr/>
        </p:nvSpPr>
        <p:spPr>
          <a:xfrm>
            <a:off x="5822322" y="232317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chemeClr val="accent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982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/>
    </mc:Choice>
    <mc:Fallback>
      <p:transition advClick="0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51B97-8220-A06E-5E2E-2AE6086E7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2423C68-FB2A-234A-D5ED-7DCE344A29FA}"/>
              </a:ext>
            </a:extLst>
          </p:cNvPr>
          <p:cNvSpPr/>
          <p:nvPr/>
        </p:nvSpPr>
        <p:spPr>
          <a:xfrm>
            <a:off x="612025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chemeClr val="accent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30D24FDA-6F9B-7F3D-79F0-C357713302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D07A4DE-7F2D-E1CE-519C-D808470D47BE}"/>
              </a:ext>
            </a:extLst>
          </p:cNvPr>
          <p:cNvSpPr/>
          <p:nvPr/>
        </p:nvSpPr>
        <p:spPr>
          <a:xfrm>
            <a:off x="6164492" y="158564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EC6EF6-BA14-530A-34AE-8D4A048370B5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412516" y="2277759"/>
            <a:ext cx="97850" cy="921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ADF5E-9067-8A9A-EFB8-B88CF79ED9A3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70809"/>
            <a:ext cx="415489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EA652FB7-9D28-3686-A389-81B7E94AA4A8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E0A5CF-7A67-7FC1-971F-AFF450DFCA83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V="1">
            <a:off x="6602488" y="2370809"/>
            <a:ext cx="136330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4994214-CD61-4AC2-F2F0-27F65E40B15F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3E3DFF-0E51-6AD6-8DD2-891FEE01EA4F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A78B32D-20EA-48B6-FA0C-3E6FCD287F0F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0D25EAA-7348-205A-6026-7BC1319BE1C7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13809"/>
            <a:ext cx="360898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89B3EAF-5C08-349F-15FE-9D41F44CE90A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V="1">
            <a:off x="6555638" y="3513809"/>
            <a:ext cx="183180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DB36F7-4DDF-1DBB-13A6-C5449716C0EA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8168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9CC7E-BAD3-6D4D-C542-09C915439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DA21C10-8552-41E1-7BFB-479FD345D58C}"/>
              </a:ext>
            </a:extLst>
          </p:cNvPr>
          <p:cNvSpPr/>
          <p:nvPr/>
        </p:nvSpPr>
        <p:spPr>
          <a:xfrm>
            <a:off x="5573843" y="2370809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00206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E534B53E-9A1D-56AC-A17D-888854EAE3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2DF0FCB-82FE-F787-BFDE-8B7CF8A35ADC}"/>
              </a:ext>
            </a:extLst>
          </p:cNvPr>
          <p:cNvSpPr/>
          <p:nvPr/>
        </p:nvSpPr>
        <p:spPr>
          <a:xfrm>
            <a:off x="5401655" y="1574128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490778-6601-15A8-A8FF-0B4D8DCEAB12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747529" y="2266247"/>
            <a:ext cx="118577" cy="104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DAA83E-66E6-9C14-2077-5B0810CC1223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573843" y="2371737"/>
            <a:ext cx="130921" cy="900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28001262-4BB4-A963-91BC-9A04C5673C61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8F9157-A8B4-569C-A40B-7FAD3046FCE3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192408" y="2371737"/>
            <a:ext cx="410080" cy="900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2568DF36-B59D-D8F3-C5CB-401785E1F8DB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4BF63F7-1FEC-D67E-1BA6-0B694605EF9A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269B38B-B587-1529-6C31-DDD02A328657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6172EB-F070-8C7F-42F9-A0AA9ACBAA21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573843" y="3514737"/>
            <a:ext cx="185512" cy="7052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5AF487-B9A5-6119-8D95-1EC89135DBE8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192408" y="3514737"/>
            <a:ext cx="363230" cy="7052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A89577E-8A8B-D339-CBF5-4D8FA3C494CB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0788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30983-B5E5-2EAB-8187-5BEDB2ADE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CC09CF9-1D5E-F286-2ABC-CC976D8706D9}"/>
              </a:ext>
            </a:extLst>
          </p:cNvPr>
          <p:cNvSpPr/>
          <p:nvPr/>
        </p:nvSpPr>
        <p:spPr>
          <a:xfrm>
            <a:off x="5556823" y="25387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289CDE7F-9890-EA38-095D-E7407AA6F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DA93A73-75C0-C27D-A067-A69F34DFE986}"/>
              </a:ext>
            </a:extLst>
          </p:cNvPr>
          <p:cNvSpPr/>
          <p:nvPr/>
        </p:nvSpPr>
        <p:spPr>
          <a:xfrm>
            <a:off x="5554225" y="171870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FB8129-429C-3962-6E06-58FB84F334D4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5849086" y="2410819"/>
            <a:ext cx="51013" cy="127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54DC7D-9707-CB1F-1ADC-C3086F3AB456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556823" y="2539663"/>
            <a:ext cx="147941" cy="7323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A365232-9B8A-C5C1-71D8-BEA7CDE18029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88A622-AA79-739E-BB3E-E125A3682A64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175388" y="2539663"/>
            <a:ext cx="427100" cy="7323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9789549-4760-B142-9A01-933FA61A9AC1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6350A8-8AE2-11E3-FF41-AF9FDB529423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01C3EF9-B0E8-0715-64D1-7485FE601605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4FAF86F-21E3-2350-F051-B84858EB8C3F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556823" y="3682663"/>
            <a:ext cx="202532" cy="5373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26686-441D-E0BC-74F3-8CF2A278B986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175388" y="3682663"/>
            <a:ext cx="380250" cy="5373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D476282-8159-6400-093B-03A4A4A22ED0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466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8EEF2-06C9-DC81-6E00-D4A13FD2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8C766E9-849C-CA0F-5ADB-833B3C6B6F47}"/>
              </a:ext>
            </a:extLst>
          </p:cNvPr>
          <p:cNvSpPr/>
          <p:nvPr/>
        </p:nvSpPr>
        <p:spPr>
          <a:xfrm>
            <a:off x="5556823" y="23773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FF00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005445D2-AC82-C54E-5C9E-BAF4251976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1E34C21-7FB9-AE09-C019-9971B38E2B8B}"/>
              </a:ext>
            </a:extLst>
          </p:cNvPr>
          <p:cNvSpPr/>
          <p:nvPr/>
        </p:nvSpPr>
        <p:spPr>
          <a:xfrm>
            <a:off x="5556823" y="1583986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301BDB8-835D-E3CB-C610-76F34EC3CE94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5849086" y="2276105"/>
            <a:ext cx="53611" cy="1012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AA13144-E8A7-3A3F-25B3-B2722A7101C0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556823" y="2378309"/>
            <a:ext cx="147941" cy="8937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4101D750-6AF7-48A3-393B-EABDEC9061D1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96A1C6-C685-CF43-C74E-463B3E136EC9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175388" y="2378309"/>
            <a:ext cx="427100" cy="8937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CF0F694-53CA-453B-AA81-C808A0B63202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CAAAC70-93BC-B863-E8BC-25B06AA9EA92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1C9328-B61D-D98B-0E8E-027CDB32EA9E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C7CA65F-A9E2-A36C-A922-7613C951CC7B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556823" y="3521309"/>
            <a:ext cx="202532" cy="698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CC9A09-BAA9-0994-CD84-56BC530B6E9B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175388" y="3521309"/>
            <a:ext cx="380250" cy="698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E6A3BEC-0134-66C2-869E-6E9036094FE7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6286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B96AF-9E64-56C3-8DFB-45A0EF2EE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089BE506-2600-13DD-EE33-A546AD907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665425C-DCF8-D25B-DCB9-C802BB737E06}"/>
              </a:ext>
            </a:extLst>
          </p:cNvPr>
          <p:cNvSpPr/>
          <p:nvPr/>
        </p:nvSpPr>
        <p:spPr>
          <a:xfrm>
            <a:off x="5790732" y="157320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6C7A97-1E3F-CC84-1CAE-DD2B172DB773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136606" y="2265319"/>
            <a:ext cx="0" cy="104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6ED201-92EA-2DDF-B7C1-935514E05565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70809"/>
            <a:ext cx="139579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DBF9BF5-9CFB-72A5-C282-51DEEDA8C4C8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B83483-7F5B-252C-A4DD-02B7370492B4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462908" y="2370809"/>
            <a:ext cx="139580" cy="901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2B846EF2-BFF1-9F75-C13E-6F019161F49F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C4712FB-D066-C5F0-F85F-12FAAD83203F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C3728-B5C8-B828-EAAC-56D3F8F4C25C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A1AF51-1E34-9B0C-3367-864727DDC1CE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13809"/>
            <a:ext cx="84988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4863954-4984-4A58-2063-E2CFA786E0F4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462908" y="3513809"/>
            <a:ext cx="92730" cy="706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A68235-DE7C-F353-B1F2-C0785D886070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FA519B7-B98B-F933-5D73-D3B647DE13B3}"/>
              </a:ext>
            </a:extLst>
          </p:cNvPr>
          <p:cNvSpPr/>
          <p:nvPr/>
        </p:nvSpPr>
        <p:spPr>
          <a:xfrm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5944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3F374-8F0B-5916-6C53-7F99B711E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A4E489C3-33FE-CF83-F755-26AE5AE5E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89AEF36-5E17-32C9-A00D-84F75DAF2169}"/>
              </a:ext>
            </a:extLst>
          </p:cNvPr>
          <p:cNvSpPr/>
          <p:nvPr/>
        </p:nvSpPr>
        <p:spPr>
          <a:xfrm>
            <a:off x="5953415" y="1523516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54BBE2-0CD3-0916-5EE8-15B63334BF56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180975" y="2215635"/>
            <a:ext cx="118314" cy="1546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C25796-5F06-C986-D7BA-C5F9C70556F8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348561"/>
            <a:ext cx="184755" cy="9234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6C5CC4D-B975-2309-9A97-EFCD7D7CCF7A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993BB3F-7AEF-C5FA-BFB1-2877D57FF16D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506224" y="2396490"/>
            <a:ext cx="96264" cy="875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9E156A8-2DDA-2F45-3221-162E47266F6B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20D42A-73E7-B52E-21FF-C8D76E58AEF1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072C61E-6EC1-C649-5D53-E2A61DD5B46D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E76CD6A-5049-CE8C-A6EB-47AF10F726D7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488125"/>
            <a:ext cx="41600" cy="731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237122-635F-B063-BEBF-0CE9B99F0FE1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417660" y="3536054"/>
            <a:ext cx="137978" cy="683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C4F7228-07D8-18C6-1E7A-F0E94CA4772B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1ACAA49-F96C-9866-54C8-058DA4E7EEDC}"/>
              </a:ext>
            </a:extLst>
          </p:cNvPr>
          <p:cNvSpPr/>
          <p:nvPr/>
        </p:nvSpPr>
        <p:spPr>
          <a:xfrm rot="266638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914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A01D0-1F41-39E1-F644-1A2B35993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06D9C538-BB22-031A-FC2D-10DC16598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41236B2-CDF5-14EA-8257-C9D947519ABE}"/>
              </a:ext>
            </a:extLst>
          </p:cNvPr>
          <p:cNvSpPr/>
          <p:nvPr/>
        </p:nvSpPr>
        <p:spPr>
          <a:xfrm rot="21046218">
            <a:off x="5594306" y="1535779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AC9D44-705B-1670-B497-630B14D00F59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995685" y="2223418"/>
            <a:ext cx="49317" cy="1566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4E0777-F6CC-A354-B869-F389B2524762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427869"/>
            <a:ext cx="51915" cy="8441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DEF092A-8318-861C-998B-05F4A3D075AC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297075-E692-07AF-FF88-2DC833132757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67220" y="2328563"/>
            <a:ext cx="235268" cy="943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DBCAA67-F047-B370-65BD-CE900C241BC6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6AB84BE-1104-A160-4BD6-01D463E9996B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6173547-4037-1F7F-E4D7-7114198C4BFF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7CF356B-3B34-1594-E4C1-6740ECFD797A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56043"/>
            <a:ext cx="180825" cy="663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B403892-5AEE-EA5C-97E8-5AEFDF1910C0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550721" y="3456737"/>
            <a:ext cx="4917" cy="7632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98653A-84E8-380A-7696-C4E2C662BFCC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682245A-00DB-1418-D09C-A62B2073EE7D}"/>
              </a:ext>
            </a:extLst>
          </p:cNvPr>
          <p:cNvSpPr/>
          <p:nvPr/>
        </p:nvSpPr>
        <p:spPr>
          <a:xfrm rot="21045694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92639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F764D-43C6-8659-D57B-869B27B4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989F66E8-ED7E-F6A8-DE44-9CF8B3F61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2A0294E-43D3-E554-7581-B7FCBB7BEDA7}"/>
              </a:ext>
            </a:extLst>
          </p:cNvPr>
          <p:cNvSpPr/>
          <p:nvPr/>
        </p:nvSpPr>
        <p:spPr>
          <a:xfrm rot="21046218">
            <a:off x="5594306" y="1535779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E986502-DDE6-8E23-04BF-51EA9E111AE9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995685" y="2223418"/>
            <a:ext cx="49317" cy="1566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762C1E-8905-C227-D6ED-426EC45F306E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704764" y="2427869"/>
            <a:ext cx="51915" cy="8441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88781E9A-938B-C77E-0C18-37287D2B2569}"/>
              </a:ext>
            </a:extLst>
          </p:cNvPr>
          <p:cNvSpPr/>
          <p:nvPr/>
        </p:nvSpPr>
        <p:spPr>
          <a:xfrm>
            <a:off x="5612642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EA8358-9EA4-97E1-8362-1ADA17406289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67220" y="2328563"/>
            <a:ext cx="235268" cy="943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062D59C-45D3-0196-1DCE-4DE8B4D9096B}"/>
              </a:ext>
            </a:extLst>
          </p:cNvPr>
          <p:cNvSpPr/>
          <p:nvPr/>
        </p:nvSpPr>
        <p:spPr>
          <a:xfrm>
            <a:off x="6510366" y="3272052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601E8CA-E7A0-C25A-28C2-04846CAF98D8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28A162-5B58-F60D-1916-5A010A9B0366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586BA0-D8F2-0123-7ECD-DE384C5DCD27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56043"/>
            <a:ext cx="180825" cy="663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597AA1-594B-5D46-E95D-BA0E84AB1FCD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rot="16200000" flipV="1">
            <a:off x="6171547" y="3835912"/>
            <a:ext cx="763267" cy="4917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48DF88E-2162-6162-7AD4-93B80ED81878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81EF263-066B-4E03-0130-B7D151155869}"/>
              </a:ext>
            </a:extLst>
          </p:cNvPr>
          <p:cNvSpPr/>
          <p:nvPr/>
        </p:nvSpPr>
        <p:spPr>
          <a:xfrm rot="21045694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7030A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24222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EB72D-0309-5D0A-19A2-FC35D0A2A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D9BE5E3-9455-9445-EC73-B5C7FC2F61B9}"/>
              </a:ext>
            </a:extLst>
          </p:cNvPr>
          <p:cNvSpPr/>
          <p:nvPr/>
        </p:nvSpPr>
        <p:spPr>
          <a:xfrm rot="21045694">
            <a:off x="5844343" y="2369881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F466D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FC25FE34-7E2E-F9D9-BD8F-72D92C0CE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2404DC5-AD80-3E84-C3C5-E612F1D56B8A}"/>
              </a:ext>
            </a:extLst>
          </p:cNvPr>
          <p:cNvSpPr/>
          <p:nvPr/>
        </p:nvSpPr>
        <p:spPr>
          <a:xfrm rot="21046218">
            <a:off x="5594306" y="1535779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9E223E-5E4F-38E1-8EA0-81BFFCC1FF24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995685" y="2223418"/>
            <a:ext cx="49317" cy="1566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CA117E-BE84-6A08-EF0C-5FC8537004CC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359062" y="2427869"/>
            <a:ext cx="397617" cy="8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45604D03-5A33-052B-2FF6-75A94F0423A2}"/>
              </a:ext>
            </a:extLst>
          </p:cNvPr>
          <p:cNvSpPr/>
          <p:nvPr/>
        </p:nvSpPr>
        <p:spPr>
          <a:xfrm>
            <a:off x="5266940" y="3244756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FE4EE0-29BA-FC8E-15E3-45F4DF6202BC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V="1">
            <a:off x="5733401" y="2328563"/>
            <a:ext cx="633819" cy="9649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9F72B235-D7F1-94EA-C641-CCB0D34CF432}"/>
              </a:ext>
            </a:extLst>
          </p:cNvPr>
          <p:cNvSpPr/>
          <p:nvPr/>
        </p:nvSpPr>
        <p:spPr>
          <a:xfrm>
            <a:off x="5641279" y="3293508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0532FC6-70C2-2102-8741-C5037EEFD4E1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848C6D-3C72-EDAB-FC08-6FDBEBEC77D4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4AE086-303D-702E-0E5E-F85ECADAF952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9355" y="3556043"/>
            <a:ext cx="180825" cy="663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31BA976-D012-AD9A-063F-B638292FE9A7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rot="16200000" flipV="1">
            <a:off x="6171547" y="3835912"/>
            <a:ext cx="763267" cy="4917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D040C4-FF68-3256-AB6C-B6FFE64A7BE6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6816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7A7D3-75E2-45D9-79B7-C1F7CB003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F6C98499-5B89-192C-39B3-67E2104C8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F824861-38E1-FA7F-A0A0-D1EE1FD4B694}"/>
              </a:ext>
            </a:extLst>
          </p:cNvPr>
          <p:cNvSpPr/>
          <p:nvPr/>
        </p:nvSpPr>
        <p:spPr>
          <a:xfrm rot="625153">
            <a:off x="5720742" y="157896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BB777F-B8CD-AE6A-D0CF-F7D52914E2D7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004031" y="2265373"/>
            <a:ext cx="48306" cy="124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1BAAE7-CDB8-41CF-1693-DC71D86AE2A7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760923" y="2367507"/>
            <a:ext cx="896410" cy="9693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64C84D9-AFC8-972D-EB23-C6E87D0142C2}"/>
              </a:ext>
            </a:extLst>
          </p:cNvPr>
          <p:cNvSpPr/>
          <p:nvPr/>
        </p:nvSpPr>
        <p:spPr>
          <a:xfrm>
            <a:off x="6565211" y="3336878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7B0A1D-B975-6A6B-1208-95AB051DCEFA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77535" y="2416625"/>
            <a:ext cx="478532" cy="779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38FB3B24-4DEC-E23D-80D0-295AF8E6F101}"/>
              </a:ext>
            </a:extLst>
          </p:cNvPr>
          <p:cNvSpPr/>
          <p:nvPr/>
        </p:nvSpPr>
        <p:spPr>
          <a:xfrm>
            <a:off x="6763945" y="3196231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57709A0-41F2-9A89-F5CA-989E1EB7A1D1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D022C0E-AA62-1625-82CD-3C235A789321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548686-E9EA-3F77-75E5-DFDBCC074BE4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670161" y="3506898"/>
            <a:ext cx="89194" cy="7131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6CBA0D-D983-C533-E924-EF5D293EA1FF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286772" y="3556016"/>
            <a:ext cx="268866" cy="66398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C7F96D-6D41-1C6E-A2D6-FD1A1FC9503E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6BBD4B9-ED7D-FF16-B868-24EB68D65E0C}"/>
              </a:ext>
            </a:extLst>
          </p:cNvPr>
          <p:cNvSpPr/>
          <p:nvPr/>
        </p:nvSpPr>
        <p:spPr>
          <a:xfrm rot="273270">
            <a:off x="5714602" y="23893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5629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5EA96-070F-87B3-DD4C-2F91651E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89792A34-AF62-BF11-E3E4-ADBE8A1C7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35D6009-CB61-E4B6-C7A7-9EDB62163BF1}"/>
              </a:ext>
            </a:extLst>
          </p:cNvPr>
          <p:cNvSpPr/>
          <p:nvPr/>
        </p:nvSpPr>
        <p:spPr>
          <a:xfrm rot="625153">
            <a:off x="5720742" y="1578960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F6CD45-8DB3-574D-434D-9BC4289223A2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004031" y="2265373"/>
            <a:ext cx="48306" cy="124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F481E9-E94F-0AFF-3E01-B4019F4AFD3F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>
            <a:off x="5229588" y="1801214"/>
            <a:ext cx="531335" cy="5662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17D025B4-5753-7303-A1BE-F1F484849351}"/>
              </a:ext>
            </a:extLst>
          </p:cNvPr>
          <p:cNvSpPr/>
          <p:nvPr/>
        </p:nvSpPr>
        <p:spPr>
          <a:xfrm rot="8083540">
            <a:off x="5072015" y="164426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824540-8549-E19F-73C1-FADE9FEEB44C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77535" y="2416625"/>
            <a:ext cx="478532" cy="779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253B2352-52C9-6EB1-F95A-C3D797E3973F}"/>
              </a:ext>
            </a:extLst>
          </p:cNvPr>
          <p:cNvSpPr/>
          <p:nvPr/>
        </p:nvSpPr>
        <p:spPr>
          <a:xfrm>
            <a:off x="6763945" y="3196231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68CF4B1-4E74-357E-97D1-C8913B0030E9}"/>
              </a:ext>
            </a:extLst>
          </p:cNvPr>
          <p:cNvSpPr/>
          <p:nvPr/>
        </p:nvSpPr>
        <p:spPr>
          <a:xfrm>
            <a:off x="56672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F1F107E-2B32-C973-7154-E91A1314C407}"/>
              </a:ext>
            </a:extLst>
          </p:cNvPr>
          <p:cNvSpPr/>
          <p:nvPr/>
        </p:nvSpPr>
        <p:spPr>
          <a:xfrm>
            <a:off x="6463516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BD43AB2-250F-3E31-FC20-9F415FE20EAA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H="1" flipV="1">
            <a:off x="5670161" y="3506898"/>
            <a:ext cx="89194" cy="7131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CDC4D4-E562-0E75-BFF1-D65DEB5731F6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286772" y="3556016"/>
            <a:ext cx="268866" cy="66398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4B10776-F0A8-8146-FB90-7274B837B1F9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09F929A-B2A6-8FE3-6292-C123057BDF9B}"/>
              </a:ext>
            </a:extLst>
          </p:cNvPr>
          <p:cNvSpPr/>
          <p:nvPr/>
        </p:nvSpPr>
        <p:spPr>
          <a:xfrm rot="273270">
            <a:off x="5714602" y="23893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3538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C5705-E7B5-23D6-7ABC-0185D7381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3423ED4-3981-F3F8-E25F-C0C362679C0E}"/>
              </a:ext>
            </a:extLst>
          </p:cNvPr>
          <p:cNvSpPr/>
          <p:nvPr/>
        </p:nvSpPr>
        <p:spPr>
          <a:xfrm rot="273270">
            <a:off x="5714602" y="238933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B4320301-D173-DD45-23EC-0D7EAF172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36CD6D7-D36B-8B1C-BB9D-743037C82C7A}"/>
              </a:ext>
            </a:extLst>
          </p:cNvPr>
          <p:cNvSpPr/>
          <p:nvPr/>
        </p:nvSpPr>
        <p:spPr>
          <a:xfrm rot="978855">
            <a:off x="5856928" y="1543835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BB02F8-56FF-C3E5-A66C-5D676842C516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 flipH="1">
            <a:off x="6052337" y="2222020"/>
            <a:ext cx="53255" cy="1677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69A264-8D0E-9507-CD84-35C82B3CD895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114859" y="2367507"/>
            <a:ext cx="646064" cy="5821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BE0B6B9-A4DE-6CAC-2B67-6004232EC70E}"/>
              </a:ext>
            </a:extLst>
          </p:cNvPr>
          <p:cNvSpPr/>
          <p:nvPr/>
        </p:nvSpPr>
        <p:spPr>
          <a:xfrm rot="2386820">
            <a:off x="4963793" y="292831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BE1A16-D1A1-23B6-2EEF-E53DE2864E5F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V="1">
            <a:off x="5535310" y="2416625"/>
            <a:ext cx="842225" cy="6627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8DA86E8-76D3-D80A-9947-A9715765D790}"/>
              </a:ext>
            </a:extLst>
          </p:cNvPr>
          <p:cNvSpPr/>
          <p:nvPr/>
        </p:nvSpPr>
        <p:spPr>
          <a:xfrm rot="1677046">
            <a:off x="5400009" y="306858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887471-80A1-95E2-7A98-7809992F6738}"/>
              </a:ext>
            </a:extLst>
          </p:cNvPr>
          <p:cNvSpPr/>
          <p:nvPr/>
        </p:nvSpPr>
        <p:spPr>
          <a:xfrm>
            <a:off x="4963793" y="4242232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E2036C-A7E4-25D4-FB7C-19FC7862BD1E}"/>
              </a:ext>
            </a:extLst>
          </p:cNvPr>
          <p:cNvSpPr/>
          <p:nvPr/>
        </p:nvSpPr>
        <p:spPr>
          <a:xfrm>
            <a:off x="60033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07B6EF-7050-ECF9-1F5D-88B6DE514BC8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055915" y="3506898"/>
            <a:ext cx="614246" cy="7353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1926B52-60C5-F002-4DAE-E5AE2FEA4934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V="1">
            <a:off x="6095455" y="3556016"/>
            <a:ext cx="191317" cy="66398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3AC94F3-FBB1-9522-F774-BFB44CAE6F3A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84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8CB2-C6A3-764D-B357-8809A4696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C3C7B34-0FDF-962E-48E2-62977614755A}"/>
              </a:ext>
            </a:extLst>
          </p:cNvPr>
          <p:cNvSpPr/>
          <p:nvPr/>
        </p:nvSpPr>
        <p:spPr>
          <a:xfrm rot="273270">
            <a:off x="5374329" y="2476506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C000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B01F680D-2053-F7A4-8CCB-92006E999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8BE075C-0FE8-8E25-53D6-CB6DE84D768A}"/>
              </a:ext>
            </a:extLst>
          </p:cNvPr>
          <p:cNvSpPr/>
          <p:nvPr/>
        </p:nvSpPr>
        <p:spPr>
          <a:xfrm rot="2313529">
            <a:off x="5540502" y="1777206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36F4A-FF25-6F05-9488-9D556DFAB0A5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5670671" y="2393874"/>
            <a:ext cx="41393" cy="830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FA7198-7D37-9E17-B167-D46D501C1216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H="1" flipV="1">
            <a:off x="5420650" y="2454678"/>
            <a:ext cx="1250532" cy="7053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3C3E4AF-D501-E54D-9AFE-AD501DA6837E}"/>
              </a:ext>
            </a:extLst>
          </p:cNvPr>
          <p:cNvSpPr/>
          <p:nvPr/>
        </p:nvSpPr>
        <p:spPr>
          <a:xfrm rot="2386820">
            <a:off x="6520116" y="313869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2217BB-19C8-0CB7-0E96-84F267B55A45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037262" y="2503796"/>
            <a:ext cx="992585" cy="565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7D163DC-3ADD-1ABF-EB98-71FAC701A0B1}"/>
              </a:ext>
            </a:extLst>
          </p:cNvPr>
          <p:cNvSpPr/>
          <p:nvPr/>
        </p:nvSpPr>
        <p:spPr>
          <a:xfrm rot="1677046">
            <a:off x="6894546" y="3058055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00DA8B7-2E90-5999-E0BA-30A39955B77F}"/>
              </a:ext>
            </a:extLst>
          </p:cNvPr>
          <p:cNvSpPr/>
          <p:nvPr/>
        </p:nvSpPr>
        <p:spPr>
          <a:xfrm>
            <a:off x="4963793" y="4242232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8ADA3A0-45D1-9881-C0B2-D8F6E2A99369}"/>
              </a:ext>
            </a:extLst>
          </p:cNvPr>
          <p:cNvSpPr/>
          <p:nvPr/>
        </p:nvSpPr>
        <p:spPr>
          <a:xfrm>
            <a:off x="6003333" y="4220004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34D3D4D-4120-52DE-AC9A-FDAE455C7C88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055915" y="3594069"/>
            <a:ext cx="273973" cy="6481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95DF5B-F8EA-955F-253B-098A5E2991DE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5946499" y="3643187"/>
            <a:ext cx="148956" cy="576817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7B5CDD-6C54-CC93-0801-F5F9495BA039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8672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AC20-2591-7433-A348-EC3267A03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may contain: how to draw a cartoon character" hidden="1">
            <a:extLst>
              <a:ext uri="{FF2B5EF4-FFF2-40B4-BE49-F238E27FC236}">
                <a16:creationId xmlns:a16="http://schemas.microsoft.com/office/drawing/2014/main" id="{C5C6AAF3-3A34-43D5-CD8A-88D74FC6C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2" b="77033"/>
          <a:stretch>
            <a:fillRect/>
          </a:stretch>
        </p:blipFill>
        <p:spPr bwMode="auto">
          <a:xfrm>
            <a:off x="7716648" y="506945"/>
            <a:ext cx="3745262" cy="49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DC13199-C2EF-5463-5208-ABAECB30B324}"/>
              </a:ext>
            </a:extLst>
          </p:cNvPr>
          <p:cNvSpPr/>
          <p:nvPr/>
        </p:nvSpPr>
        <p:spPr>
          <a:xfrm rot="21343468">
            <a:off x="5672061" y="1732422"/>
            <a:ext cx="691747" cy="69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670A84A-CE4D-DF5F-7102-4912DD42E987}"/>
              </a:ext>
            </a:extLst>
          </p:cNvPr>
          <p:cNvCxnSpPr>
            <a:cxnSpLocks/>
            <a:stCxn id="4" idx="4"/>
            <a:endCxn id="30" idx="1"/>
          </p:cNvCxnSpPr>
          <p:nvPr/>
        </p:nvCxnSpPr>
        <p:spPr>
          <a:xfrm>
            <a:off x="6043735" y="2423578"/>
            <a:ext cx="2681" cy="1107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A9C5C0-9D9A-D97D-8981-F76BD49E7441}"/>
              </a:ext>
            </a:extLst>
          </p:cNvPr>
          <p:cNvCxnSpPr>
            <a:cxnSpLocks/>
            <a:stCxn id="14" idx="0"/>
            <a:endCxn id="30" idx="0"/>
          </p:cNvCxnSpPr>
          <p:nvPr/>
        </p:nvCxnSpPr>
        <p:spPr>
          <a:xfrm flipV="1">
            <a:off x="5556224" y="2535120"/>
            <a:ext cx="197929" cy="80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2B738756-847A-FAA4-CC1D-38B0EB0C63F3}"/>
              </a:ext>
            </a:extLst>
          </p:cNvPr>
          <p:cNvSpPr/>
          <p:nvPr/>
        </p:nvSpPr>
        <p:spPr>
          <a:xfrm rot="249972">
            <a:off x="5457409" y="3336878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6F1FE4-28E9-5F35-7862-C49EC971140A}"/>
              </a:ext>
            </a:extLst>
          </p:cNvPr>
          <p:cNvCxnSpPr>
            <a:cxnSpLocks/>
            <a:stCxn id="17" idx="0"/>
            <a:endCxn id="30" idx="2"/>
          </p:cNvCxnSpPr>
          <p:nvPr/>
        </p:nvCxnSpPr>
        <p:spPr>
          <a:xfrm flipH="1" flipV="1">
            <a:off x="6372718" y="2535346"/>
            <a:ext cx="146393" cy="8169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474968E-461C-A9EC-4963-AD394B4305FD}"/>
              </a:ext>
            </a:extLst>
          </p:cNvPr>
          <p:cNvSpPr/>
          <p:nvPr/>
        </p:nvSpPr>
        <p:spPr>
          <a:xfrm rot="20777887">
            <a:off x="6448810" y="3349626"/>
            <a:ext cx="184244" cy="1842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EF1D48B-0939-2FF0-B621-FAE118BDE791}"/>
              </a:ext>
            </a:extLst>
          </p:cNvPr>
          <p:cNvSpPr/>
          <p:nvPr/>
        </p:nvSpPr>
        <p:spPr>
          <a:xfrm>
            <a:off x="5661612" y="4248538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BD4AA3D-2CBE-3DF5-4082-FF7448A7EF58}"/>
              </a:ext>
            </a:extLst>
          </p:cNvPr>
          <p:cNvSpPr/>
          <p:nvPr/>
        </p:nvSpPr>
        <p:spPr>
          <a:xfrm>
            <a:off x="6560133" y="4234606"/>
            <a:ext cx="184244" cy="1842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7197BB-2378-2937-6217-7D36A541AE7B}"/>
              </a:ext>
            </a:extLst>
          </p:cNvPr>
          <p:cNvCxnSpPr>
            <a:cxnSpLocks/>
            <a:stCxn id="19" idx="0"/>
            <a:endCxn id="30" idx="4"/>
          </p:cNvCxnSpPr>
          <p:nvPr/>
        </p:nvCxnSpPr>
        <p:spPr>
          <a:xfrm flipV="1">
            <a:off x="5753734" y="3678120"/>
            <a:ext cx="1" cy="5704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6FDB35-18D0-C797-CBDA-9BF0A4892844}"/>
              </a:ext>
            </a:extLst>
          </p:cNvPr>
          <p:cNvCxnSpPr>
            <a:cxnSpLocks/>
            <a:stCxn id="20" idx="0"/>
            <a:endCxn id="30" idx="3"/>
          </p:cNvCxnSpPr>
          <p:nvPr/>
        </p:nvCxnSpPr>
        <p:spPr>
          <a:xfrm flipH="1" flipV="1">
            <a:off x="6372300" y="3678346"/>
            <a:ext cx="279955" cy="556260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071C4F-9057-A6EC-B913-760C4BF81AA3}"/>
              </a:ext>
            </a:extLst>
          </p:cNvPr>
          <p:cNvCxnSpPr/>
          <p:nvPr/>
        </p:nvCxnSpPr>
        <p:spPr>
          <a:xfrm>
            <a:off x="4691575" y="4404248"/>
            <a:ext cx="2820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4CEFC82-56D7-9C7C-BF27-7696E5E94E92}"/>
              </a:ext>
            </a:extLst>
          </p:cNvPr>
          <p:cNvSpPr/>
          <p:nvPr/>
        </p:nvSpPr>
        <p:spPr>
          <a:xfrm rot="1257">
            <a:off x="5753944" y="2534305"/>
            <a:ext cx="618565" cy="1143928"/>
          </a:xfrm>
          <a:custGeom>
            <a:avLst/>
            <a:gdLst>
              <a:gd name="connsiteX0" fmla="*/ 0 w 618565"/>
              <a:gd name="connsiteY0" fmla="*/ 0 h 1143000"/>
              <a:gd name="connsiteX1" fmla="*/ 618565 w 618565"/>
              <a:gd name="connsiteY1" fmla="*/ 0 h 1143000"/>
              <a:gd name="connsiteX2" fmla="*/ 618565 w 618565"/>
              <a:gd name="connsiteY2" fmla="*/ 1143000 h 1143000"/>
              <a:gd name="connsiteX3" fmla="*/ 0 w 618565"/>
              <a:gd name="connsiteY3" fmla="*/ 1143000 h 1143000"/>
              <a:gd name="connsiteX4" fmla="*/ 0 w 618565"/>
              <a:gd name="connsiteY4" fmla="*/ 0 h 1143000"/>
              <a:gd name="connsiteX0" fmla="*/ 0 w 618565"/>
              <a:gd name="connsiteY0" fmla="*/ 928 h 1143928"/>
              <a:gd name="connsiteX1" fmla="*/ 292263 w 618565"/>
              <a:gd name="connsiteY1" fmla="*/ 0 h 1143928"/>
              <a:gd name="connsiteX2" fmla="*/ 618565 w 618565"/>
              <a:gd name="connsiteY2" fmla="*/ 928 h 1143928"/>
              <a:gd name="connsiteX3" fmla="*/ 618565 w 618565"/>
              <a:gd name="connsiteY3" fmla="*/ 1143928 h 1143928"/>
              <a:gd name="connsiteX4" fmla="*/ 0 w 618565"/>
              <a:gd name="connsiteY4" fmla="*/ 1143928 h 1143928"/>
              <a:gd name="connsiteX5" fmla="*/ 0 w 618565"/>
              <a:gd name="connsiteY5" fmla="*/ 928 h 11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8565" h="1143928">
                <a:moveTo>
                  <a:pt x="0" y="928"/>
                </a:moveTo>
                <a:lnTo>
                  <a:pt x="292263" y="0"/>
                </a:lnTo>
                <a:lnTo>
                  <a:pt x="618565" y="928"/>
                </a:lnTo>
                <a:lnTo>
                  <a:pt x="618565" y="1143928"/>
                </a:lnTo>
                <a:lnTo>
                  <a:pt x="0" y="1143928"/>
                </a:lnTo>
                <a:lnTo>
                  <a:pt x="0" y="928"/>
                </a:lnTo>
                <a:close/>
              </a:path>
            </a:pathLst>
          </a:custGeom>
          <a:solidFill>
            <a:srgbClr val="00B0F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8133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Rajiv Kohli</dc:creator>
  <cp:lastModifiedBy>Rajiv Kohli</cp:lastModifiedBy>
  <cp:revision>4</cp:revision>
  <dcterms:created xsi:type="dcterms:W3CDTF">2025-07-04T06:04:30Z</dcterms:created>
  <dcterms:modified xsi:type="dcterms:W3CDTF">2025-07-04T06:37:30Z</dcterms:modified>
</cp:coreProperties>
</file>